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azamula.github.io/hedgehog/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image" Target="../media/image-1-3.png"/><Relationship Id="rId5" Type="http://schemas.openxmlformats.org/officeDocument/2006/relationships/image" Target="../media/image-1-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azamula.github.io/hedgehog/" TargetMode="External"/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image" Target="../media/image-7-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78093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Ігрова платформа для вивчення основ програмування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98883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Hangehog - це захоплююча гра, що дозволяє користувачам вивчати основи програмування у вигляді цікавих рівнів та завдань. Гра поєднує в собі навчання та розвагу, надаючи гравцям можливість практикувати свої навики в ігровому форматі.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99" y="5660350"/>
            <a:ext cx="7477601" cy="1149548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6319599" y="707648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7084100"/>
            <a:ext cx="340162" cy="340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86086" y="7059811"/>
            <a:ext cx="152661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Михайло</a:t>
            </a:r>
            <a:endParaRPr lang="en-US" sz="2187" dirty="0"/>
          </a:p>
        </p:txBody>
      </p:sp>
      <p:pic>
        <p:nvPicPr>
          <p:cNvPr id="11" name="Image 3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74814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Особливості ігри Hangehog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Ігровий процес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Гравцям необхідно допомагати головному герою Hangehog долати різноманітні перешкоди та виконувати завдання за допомогою логічного мислення та програмування.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920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Навчальні можливості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 процесі гри гравці опановують основи мов програмування JavaScript, HTML та CSS, застосовуючи їх для вирішення задач на кожному рівні.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Візуальна привабливість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2764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Яскрава, динамічна графіка та інтуїтивно зрозумілий інтерфейс роблять гру цікавою та захоплюючою для користувачів.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1383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98746" y="2578894"/>
            <a:ext cx="8032909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161"/>
              </a:lnSpc>
              <a:buNone/>
            </a:pPr>
            <a:r>
              <a:rPr lang="en-US" sz="332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Responsive design: адаптивність для різних пристроїв</a:t>
            </a:r>
            <a:endParaRPr lang="en-US" sz="3329" dirty="0"/>
          </a:p>
        </p:txBody>
      </p:sp>
      <p:sp>
        <p:nvSpPr>
          <p:cNvPr id="6" name="Shape 3"/>
          <p:cNvSpPr/>
          <p:nvPr/>
        </p:nvSpPr>
        <p:spPr>
          <a:xfrm>
            <a:off x="3298746" y="5827276"/>
            <a:ext cx="8032909" cy="33814"/>
          </a:xfrm>
          <a:prstGeom prst="roundRect">
            <a:avLst>
              <a:gd name="adj" fmla="val 225061"/>
            </a:avLst>
          </a:prstGeom>
          <a:solidFill>
            <a:srgbClr val="56565B"/>
          </a:solidFill>
          <a:ln/>
        </p:spPr>
      </p:sp>
      <p:sp>
        <p:nvSpPr>
          <p:cNvPr id="7" name="Shape 4"/>
          <p:cNvSpPr/>
          <p:nvPr/>
        </p:nvSpPr>
        <p:spPr>
          <a:xfrm>
            <a:off x="5247799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56565B"/>
          </a:solidFill>
          <a:ln/>
        </p:spPr>
      </p:sp>
      <p:sp>
        <p:nvSpPr>
          <p:cNvPr id="8" name="Shape 5"/>
          <p:cNvSpPr/>
          <p:nvPr/>
        </p:nvSpPr>
        <p:spPr>
          <a:xfrm>
            <a:off x="5074563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227677" y="5668744"/>
            <a:ext cx="74057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7"/>
              </a:lnSpc>
              <a:buNone/>
            </a:pPr>
            <a:r>
              <a:rPr lang="en-US" sz="199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1997" dirty="0"/>
          </a:p>
        </p:txBody>
      </p:sp>
      <p:sp>
        <p:nvSpPr>
          <p:cNvPr id="10" name="Text 7"/>
          <p:cNvSpPr/>
          <p:nvPr/>
        </p:nvSpPr>
        <p:spPr>
          <a:xfrm>
            <a:off x="4207788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81"/>
              </a:lnSpc>
              <a:buNone/>
            </a:pPr>
            <a:r>
              <a:rPr lang="en-US" sz="166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Мобільний</a:t>
            </a:r>
            <a:endParaRPr lang="en-US" sz="1665" dirty="0"/>
          </a:p>
        </p:txBody>
      </p:sp>
      <p:sp>
        <p:nvSpPr>
          <p:cNvPr id="11" name="Text 8"/>
          <p:cNvSpPr/>
          <p:nvPr/>
        </p:nvSpPr>
        <p:spPr>
          <a:xfrm>
            <a:off x="3467814" y="4254818"/>
            <a:ext cx="3593783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31"/>
              </a:lnSpc>
              <a:buNone/>
            </a:pPr>
            <a:r>
              <a:rPr lang="en-US" sz="13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Адаптація гри до мобільних пристроїв забезпечує доступність та зручність для користувачів в будь-якому місці.</a:t>
            </a:r>
            <a:endParaRPr lang="en-US" sz="1332" dirty="0"/>
          </a:p>
        </p:txBody>
      </p:sp>
      <p:sp>
        <p:nvSpPr>
          <p:cNvPr id="12" name="Shape 9"/>
          <p:cNvSpPr/>
          <p:nvPr/>
        </p:nvSpPr>
        <p:spPr>
          <a:xfrm>
            <a:off x="7298293" y="582721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56565B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5057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42691" y="5668744"/>
            <a:ext cx="145137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7"/>
              </a:lnSpc>
              <a:buNone/>
            </a:pPr>
            <a:r>
              <a:rPr lang="en-US" sz="199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1997" dirty="0"/>
          </a:p>
        </p:txBody>
      </p:sp>
      <p:sp>
        <p:nvSpPr>
          <p:cNvPr id="15" name="Text 12"/>
          <p:cNvSpPr/>
          <p:nvPr/>
        </p:nvSpPr>
        <p:spPr>
          <a:xfrm>
            <a:off x="6258282" y="6588204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81"/>
              </a:lnSpc>
              <a:buNone/>
            </a:pPr>
            <a:r>
              <a:rPr lang="en-US" sz="166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Планшет</a:t>
            </a:r>
            <a:endParaRPr lang="en-US" sz="1665" dirty="0"/>
          </a:p>
        </p:txBody>
      </p:sp>
      <p:sp>
        <p:nvSpPr>
          <p:cNvPr id="16" name="Text 13"/>
          <p:cNvSpPr/>
          <p:nvPr/>
        </p:nvSpPr>
        <p:spPr>
          <a:xfrm>
            <a:off x="5518309" y="6953726"/>
            <a:ext cx="3593783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31"/>
              </a:lnSpc>
              <a:buNone/>
            </a:pPr>
            <a:r>
              <a:rPr lang="en-US" sz="13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Гра підлаштовується під розміри екрану планшетів, надаючи комфортний ігровий досвід.</a:t>
            </a:r>
            <a:endParaRPr lang="en-US" sz="1332" dirty="0"/>
          </a:p>
        </p:txBody>
      </p:sp>
      <p:sp>
        <p:nvSpPr>
          <p:cNvPr id="17" name="Shape 14"/>
          <p:cNvSpPr/>
          <p:nvPr/>
        </p:nvSpPr>
        <p:spPr>
          <a:xfrm>
            <a:off x="9348788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56565B"/>
          </a:solidFill>
          <a:ln/>
        </p:spPr>
      </p:sp>
      <p:sp>
        <p:nvSpPr>
          <p:cNvPr id="18" name="Shape 15"/>
          <p:cNvSpPr/>
          <p:nvPr/>
        </p:nvSpPr>
        <p:spPr>
          <a:xfrm>
            <a:off x="9175552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291518" y="5668744"/>
            <a:ext cx="148471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7"/>
              </a:lnSpc>
              <a:buNone/>
            </a:pPr>
            <a:r>
              <a:rPr lang="en-US" sz="199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1997" dirty="0"/>
          </a:p>
        </p:txBody>
      </p:sp>
      <p:sp>
        <p:nvSpPr>
          <p:cNvPr id="20" name="Text 17"/>
          <p:cNvSpPr/>
          <p:nvPr/>
        </p:nvSpPr>
        <p:spPr>
          <a:xfrm>
            <a:off x="8308777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81"/>
              </a:lnSpc>
              <a:buNone/>
            </a:pPr>
            <a:r>
              <a:rPr lang="en-US" sz="166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Десктоп</a:t>
            </a:r>
            <a:endParaRPr lang="en-US" sz="1665" dirty="0"/>
          </a:p>
        </p:txBody>
      </p:sp>
      <p:sp>
        <p:nvSpPr>
          <p:cNvPr id="21" name="Text 18"/>
          <p:cNvSpPr/>
          <p:nvPr/>
        </p:nvSpPr>
        <p:spPr>
          <a:xfrm>
            <a:off x="7568803" y="4254818"/>
            <a:ext cx="3593783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31"/>
              </a:lnSpc>
              <a:buNone/>
            </a:pPr>
            <a:r>
              <a:rPr lang="en-US" sz="133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комп'ютерах користувачі можуть насолоджуватись широким ігровим полем та детальною графікою.</a:t>
            </a:r>
            <a:endParaRPr lang="en-US" sz="1332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3888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Використання мови JavaScript, HTML та CSS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39208" y="5326142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120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Використання JavaScript дозволяє створювати інтерактивну та динамічну гру з логічними алгоритмами.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84771" y="5326142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120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Мова розмітки HTML забезпечує структуру та семантику ігрової платформи.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844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74862" y="5326142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120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Каскадні таблиці стилів (CSS) відповідають за візуальне оформлення та дизайн гри.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25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Ігрові рівні та завдання для вивчення програмування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972639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Рівні складності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4682847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Гра пропонує різноманітні рівні, що поступово ускладнюються, забезпечуючи плавне та ефективне навчання.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972639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56076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Практичні завдання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56076" y="4682847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Користувачі мають змогу безпосередньо застосовувати отримані знання, вирішуючи практичні завдання в ігровому форматі.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104160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Переваги навчання через ігрову форму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Захопленість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Ігровий формат підвищує зацікавленість та залученість користувачів до навчального процесу.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Мотивація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Досягнення ігрових цілей та отримання винагород стимулюють користувачів до подальшого вдосконалення.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Розвиток навичок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Гра дозволяє практикувати логічне мислення та вирішення проблем у безпечному середовищі.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162056" y="597098"/>
            <a:ext cx="9122093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39"/>
              </a:lnSpc>
              <a:buNone/>
            </a:pPr>
            <a:r>
              <a:rPr lang="en-US" sz="427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Висновки та подальші перспективи</a:t>
            </a:r>
            <a:endParaRPr lang="en-US" sz="4271" dirty="0"/>
          </a:p>
        </p:txBody>
      </p:sp>
      <p:sp>
        <p:nvSpPr>
          <p:cNvPr id="5" name="Shape 3"/>
          <p:cNvSpPr/>
          <p:nvPr/>
        </p:nvSpPr>
        <p:spPr>
          <a:xfrm>
            <a:off x="2162056" y="1709023"/>
            <a:ext cx="10306288" cy="3271242"/>
          </a:xfrm>
          <a:prstGeom prst="roundRect">
            <a:avLst>
              <a:gd name="adj" fmla="val 298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69676" y="1716643"/>
            <a:ext cx="10291048" cy="9696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386608" y="1854398"/>
            <a:ext cx="4707850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Платформа Hangehog</a:t>
            </a:r>
            <a:endParaRPr lang="en-US" sz="1708" dirty="0"/>
          </a:p>
        </p:txBody>
      </p:sp>
      <p:sp>
        <p:nvSpPr>
          <p:cNvPr id="8" name="Text 6"/>
          <p:cNvSpPr/>
          <p:nvPr/>
        </p:nvSpPr>
        <p:spPr>
          <a:xfrm>
            <a:off x="7535942" y="1854398"/>
            <a:ext cx="4707850" cy="694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Надає ефективний та захоплюючий спосіб вивчення основ програмування</a:t>
            </a:r>
            <a:endParaRPr lang="en-US" sz="1708" dirty="0"/>
          </a:p>
        </p:txBody>
      </p:sp>
      <p:sp>
        <p:nvSpPr>
          <p:cNvPr id="9" name="Shape 7"/>
          <p:cNvSpPr/>
          <p:nvPr/>
        </p:nvSpPr>
        <p:spPr>
          <a:xfrm>
            <a:off x="2169676" y="2686288"/>
            <a:ext cx="10291048" cy="9696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386608" y="2824043"/>
            <a:ext cx="4707850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Переваги</a:t>
            </a:r>
            <a:endParaRPr lang="en-US" sz="1708" dirty="0"/>
          </a:p>
        </p:txBody>
      </p:sp>
      <p:sp>
        <p:nvSpPr>
          <p:cNvPr id="11" name="Text 9"/>
          <p:cNvSpPr/>
          <p:nvPr/>
        </p:nvSpPr>
        <p:spPr>
          <a:xfrm>
            <a:off x="7535942" y="2824043"/>
            <a:ext cx="4707850" cy="694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Мотивація, розвиток навичок, зворотній зв'язок, адаптивність до різних пристроїв</a:t>
            </a:r>
            <a:endParaRPr lang="en-US" sz="1708" dirty="0"/>
          </a:p>
        </p:txBody>
      </p:sp>
      <p:sp>
        <p:nvSpPr>
          <p:cNvPr id="12" name="Shape 10"/>
          <p:cNvSpPr/>
          <p:nvPr/>
        </p:nvSpPr>
        <p:spPr>
          <a:xfrm>
            <a:off x="2169676" y="3655933"/>
            <a:ext cx="10291048" cy="131671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386608" y="3793688"/>
            <a:ext cx="4707850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Перспективи</a:t>
            </a:r>
            <a:endParaRPr lang="en-US" sz="1708" dirty="0"/>
          </a:p>
        </p:txBody>
      </p:sp>
      <p:sp>
        <p:nvSpPr>
          <p:cNvPr id="14" name="Text 12"/>
          <p:cNvSpPr/>
          <p:nvPr/>
        </p:nvSpPr>
        <p:spPr>
          <a:xfrm>
            <a:off x="7535942" y="3793688"/>
            <a:ext cx="4707850" cy="1041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Розширення ігрових механік, інтеграція з реальними проектами, розвиток нових напрямків навчання</a:t>
            </a:r>
            <a:endParaRPr lang="en-US" sz="1708" dirty="0"/>
          </a:p>
        </p:txBody>
      </p:sp>
      <p:sp>
        <p:nvSpPr>
          <p:cNvPr id="15" name="Text 13"/>
          <p:cNvSpPr/>
          <p:nvPr/>
        </p:nvSpPr>
        <p:spPr>
          <a:xfrm>
            <a:off x="2162056" y="5224343"/>
            <a:ext cx="10306288" cy="1041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Hangehog - це інноваційна платформа, що відкриває нові можливості для вивчення програмування та розвитку цифрових навичок в ігровому форматі. Постійне вдосконалення та розширення функціоналу гри забезпечить її актуальність та затребуваність серед користувачів у майбутньому.</a:t>
            </a:r>
            <a:endParaRPr lang="en-US" sz="1708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056" y="6509623"/>
            <a:ext cx="10306288" cy="1122759"/>
          </a:xfrm>
          <a:prstGeom prst="rect">
            <a:avLst/>
          </a:prstGeom>
        </p:spPr>
      </p:pic>
      <p:pic>
        <p:nvPicPr>
          <p:cNvPr id="17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2024-05-15T07:55:38Z</dcterms:created>
  <dcterms:modified xsi:type="dcterms:W3CDTF">2024-05-15T07:55:38Z</dcterms:modified>
</cp:coreProperties>
</file>