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7" r:id="rId4"/>
    <p:sldId id="274" r:id="rId5"/>
    <p:sldId id="275" r:id="rId6"/>
    <p:sldId id="276" r:id="rId7"/>
    <p:sldId id="278" r:id="rId8"/>
    <p:sldId id="293" r:id="rId9"/>
    <p:sldId id="452" r:id="rId10"/>
    <p:sldId id="260" r:id="rId11"/>
    <p:sldId id="282" r:id="rId12"/>
    <p:sldId id="284" r:id="rId13"/>
    <p:sldId id="453" r:id="rId14"/>
    <p:sldId id="281" r:id="rId15"/>
    <p:sldId id="454" r:id="rId16"/>
    <p:sldId id="285" r:id="rId17"/>
    <p:sldId id="455" r:id="rId18"/>
    <p:sldId id="273" r:id="rId19"/>
  </p:sldIdLst>
  <p:sldSz cx="12192000" cy="6858000"/>
  <p:notesSz cx="12192000" cy="6858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3"/>
    <p:restoredTop sz="94659"/>
  </p:normalViewPr>
  <p:slideViewPr>
    <p:cSldViewPr>
      <p:cViewPr varScale="1">
        <p:scale>
          <a:sx n="98" d="100"/>
          <a:sy n="98" d="100"/>
        </p:scale>
        <p:origin x="84" y="2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8F736-5D6F-45CB-B868-39E23590FA9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0A869-8D43-476B-AAD3-64F37413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9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B889-3FF9-346B-9F1C-6FA49D7ED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laceHolder 1">
            <a:extLst>
              <a:ext uri="{FF2B5EF4-FFF2-40B4-BE49-F238E27FC236}">
                <a16:creationId xmlns:a16="http://schemas.microsoft.com/office/drawing/2014/main" id="{EF5CB4A9-390F-27A2-E72D-089CE22457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21" name="PlaceHolder 2">
            <a:extLst>
              <a:ext uri="{FF2B5EF4-FFF2-40B4-BE49-F238E27FC236}">
                <a16:creationId xmlns:a16="http://schemas.microsoft.com/office/drawing/2014/main" id="{E40D04C2-BA10-80F6-AEE3-425D4E4E4FD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813" cy="4113213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000" spc="-1" dirty="0">
              <a:latin typeface="Arial"/>
            </a:endParaRPr>
          </a:p>
        </p:txBody>
      </p:sp>
      <p:sp>
        <p:nvSpPr>
          <p:cNvPr id="222" name="CustomShape 3">
            <a:extLst>
              <a:ext uri="{FF2B5EF4-FFF2-40B4-BE49-F238E27FC236}">
                <a16:creationId xmlns:a16="http://schemas.microsoft.com/office/drawing/2014/main" id="{52265B20-16E5-7A57-E0A0-A573DCB7263F}"/>
              </a:ext>
            </a:extLst>
          </p:cNvPr>
          <p:cNvSpPr/>
          <p:nvPr/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9328420-4247-4A1C-BEEC-D21DCCD47158}" type="slidenum">
              <a:rPr lang="en-US" sz="1200" spc="-1">
                <a:solidFill>
                  <a:srgbClr val="000000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sz="1200" spc="-1"/>
          </a:p>
        </p:txBody>
      </p:sp>
    </p:spTree>
    <p:extLst>
      <p:ext uri="{BB962C8B-B14F-4D97-AF65-F5344CB8AC3E}">
        <p14:creationId xmlns:p14="http://schemas.microsoft.com/office/powerpoint/2010/main" val="2749043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PlaceHolder 1">
            <a:extLst>
              <a:ext uri="{FF2B5EF4-FFF2-40B4-BE49-F238E27FC236}">
                <a16:creationId xmlns:a16="http://schemas.microsoft.com/office/drawing/2014/main" id="{EC743588-D821-4E69-A1D9-630C3CF8FC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0" name="PlaceHolder 2">
            <a:extLst>
              <a:ext uri="{FF2B5EF4-FFF2-40B4-BE49-F238E27FC236}">
                <a16:creationId xmlns:a16="http://schemas.microsoft.com/office/drawing/2014/main" id="{BE214709-42B8-4759-BEFB-6055CC20860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000" spc="-1" dirty="0"/>
          </a:p>
        </p:txBody>
      </p:sp>
      <p:sp>
        <p:nvSpPr>
          <p:cNvPr id="231" name="CustomShape 3">
            <a:extLst>
              <a:ext uri="{FF2B5EF4-FFF2-40B4-BE49-F238E27FC236}">
                <a16:creationId xmlns:a16="http://schemas.microsoft.com/office/drawing/2014/main" id="{6A7AFA58-78EF-4A13-8232-BFF99A539330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FE765C7-6C9C-4AB3-BA5A-5E6A953334F8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sz="1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54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PlaceHolder 1">
            <a:extLst>
              <a:ext uri="{FF2B5EF4-FFF2-40B4-BE49-F238E27FC236}">
                <a16:creationId xmlns:a16="http://schemas.microsoft.com/office/drawing/2014/main" id="{8445CAA0-A4D8-4BD9-8EC4-D0DC6AF5C2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0" name="PlaceHolder 2">
            <a:extLst>
              <a:ext uri="{FF2B5EF4-FFF2-40B4-BE49-F238E27FC236}">
                <a16:creationId xmlns:a16="http://schemas.microsoft.com/office/drawing/2014/main" id="{B673B5E4-0AE6-4EEC-8719-0822514A02A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000" spc="-1" dirty="0"/>
          </a:p>
        </p:txBody>
      </p:sp>
      <p:sp>
        <p:nvSpPr>
          <p:cNvPr id="231" name="CustomShape 3">
            <a:extLst>
              <a:ext uri="{FF2B5EF4-FFF2-40B4-BE49-F238E27FC236}">
                <a16:creationId xmlns:a16="http://schemas.microsoft.com/office/drawing/2014/main" id="{7FDFCD44-0807-4FC2-9122-4568919FCF73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8D6B232-4AB4-45FE-92B0-8E728B589B80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sz="1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66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laceHolder 1">
            <a:extLst>
              <a:ext uri="{FF2B5EF4-FFF2-40B4-BE49-F238E27FC236}">
                <a16:creationId xmlns:a16="http://schemas.microsoft.com/office/drawing/2014/main" id="{11AC5C8C-7A00-4B6A-84ED-9D2C862B7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0" name="PlaceHolder 2">
            <a:extLst>
              <a:ext uri="{FF2B5EF4-FFF2-40B4-BE49-F238E27FC236}">
                <a16:creationId xmlns:a16="http://schemas.microsoft.com/office/drawing/2014/main" id="{FA18EA82-D3D5-46A7-A362-3D0153E4BFF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000" spc="-1" dirty="0"/>
          </a:p>
        </p:txBody>
      </p:sp>
      <p:sp>
        <p:nvSpPr>
          <p:cNvPr id="231" name="CustomShape 3">
            <a:extLst>
              <a:ext uri="{FF2B5EF4-FFF2-40B4-BE49-F238E27FC236}">
                <a16:creationId xmlns:a16="http://schemas.microsoft.com/office/drawing/2014/main" id="{B46F97D7-E7C2-491C-81D8-5EE0FA5B6805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3E2314E-AE2B-4ED2-A3EE-019D4D5BCA16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sz="1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38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laceHolder 1">
            <a:extLst>
              <a:ext uri="{FF2B5EF4-FFF2-40B4-BE49-F238E27FC236}">
                <a16:creationId xmlns:a16="http://schemas.microsoft.com/office/drawing/2014/main" id="{1DF68F24-C3FA-4E2E-98D9-F1E3F1A1CA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0" name="PlaceHolder 2">
            <a:extLst>
              <a:ext uri="{FF2B5EF4-FFF2-40B4-BE49-F238E27FC236}">
                <a16:creationId xmlns:a16="http://schemas.microsoft.com/office/drawing/2014/main" id="{39951031-E0B0-4DB7-9A4F-1958034648D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000" spc="-1" dirty="0"/>
          </a:p>
        </p:txBody>
      </p:sp>
      <p:sp>
        <p:nvSpPr>
          <p:cNvPr id="231" name="CustomShape 3">
            <a:extLst>
              <a:ext uri="{FF2B5EF4-FFF2-40B4-BE49-F238E27FC236}">
                <a16:creationId xmlns:a16="http://schemas.microsoft.com/office/drawing/2014/main" id="{7985F88B-4C4C-4D56-9E46-8849BD6F8EC8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9B23B00-5023-47F1-8BC0-57A326FEEF89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sz="1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02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PlaceHolder 1">
            <a:extLst>
              <a:ext uri="{FF2B5EF4-FFF2-40B4-BE49-F238E27FC236}">
                <a16:creationId xmlns:a16="http://schemas.microsoft.com/office/drawing/2014/main" id="{9E2934DB-B1D5-4EBF-B020-27B33FCCD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0" name="PlaceHolder 2">
            <a:extLst>
              <a:ext uri="{FF2B5EF4-FFF2-40B4-BE49-F238E27FC236}">
                <a16:creationId xmlns:a16="http://schemas.microsoft.com/office/drawing/2014/main" id="{D4AC5751-C1DF-414C-B213-6A8DB6ECFE2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000" spc="-1" dirty="0"/>
          </a:p>
        </p:txBody>
      </p:sp>
      <p:sp>
        <p:nvSpPr>
          <p:cNvPr id="231" name="CustomShape 3">
            <a:extLst>
              <a:ext uri="{FF2B5EF4-FFF2-40B4-BE49-F238E27FC236}">
                <a16:creationId xmlns:a16="http://schemas.microsoft.com/office/drawing/2014/main" id="{2C64AB22-65C9-4CEA-9B76-1097900EA73F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B662143-8518-47E3-81AC-CE5920FA37AE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n-US" sz="1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779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PlaceHolder 1">
            <a:extLst>
              <a:ext uri="{FF2B5EF4-FFF2-40B4-BE49-F238E27FC236}">
                <a16:creationId xmlns:a16="http://schemas.microsoft.com/office/drawing/2014/main" id="{BF103023-6839-48FE-9FC8-71CEBEA36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45" name="PlaceHolder 2">
            <a:extLst>
              <a:ext uri="{FF2B5EF4-FFF2-40B4-BE49-F238E27FC236}">
                <a16:creationId xmlns:a16="http://schemas.microsoft.com/office/drawing/2014/main" id="{98C61D66-5363-4E3F-B08A-13C672BBB02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000" spc="-1" dirty="0"/>
          </a:p>
        </p:txBody>
      </p:sp>
      <p:sp>
        <p:nvSpPr>
          <p:cNvPr id="246" name="CustomShape 3">
            <a:extLst>
              <a:ext uri="{FF2B5EF4-FFF2-40B4-BE49-F238E27FC236}">
                <a16:creationId xmlns:a16="http://schemas.microsoft.com/office/drawing/2014/main" id="{04A40990-C83E-422A-8B66-E1074A76EC52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0BDE2D8-EE5C-46F4-9131-1DB56052F729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n-US" sz="1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6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laceHolder 1">
            <a:extLst>
              <a:ext uri="{FF2B5EF4-FFF2-40B4-BE49-F238E27FC236}">
                <a16:creationId xmlns:a16="http://schemas.microsoft.com/office/drawing/2014/main" id="{0235C90E-0802-4881-AA5D-33B96C3BA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27" name="PlaceHolder 2">
            <a:extLst>
              <a:ext uri="{FF2B5EF4-FFF2-40B4-BE49-F238E27FC236}">
                <a16:creationId xmlns:a16="http://schemas.microsoft.com/office/drawing/2014/main" id="{DDBEDCBD-7D88-4E77-8268-D0B966DF221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000" spc="-1" dirty="0"/>
          </a:p>
        </p:txBody>
      </p:sp>
      <p:sp>
        <p:nvSpPr>
          <p:cNvPr id="228" name="CustomShape 3">
            <a:extLst>
              <a:ext uri="{FF2B5EF4-FFF2-40B4-BE49-F238E27FC236}">
                <a16:creationId xmlns:a16="http://schemas.microsoft.com/office/drawing/2014/main" id="{6E08E5C3-3255-43B7-948B-BD26EE5D633C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A40F7D0C-33B2-4A83-8707-C052A83217BE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1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801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laceHolder 1">
            <a:extLst>
              <a:ext uri="{FF2B5EF4-FFF2-40B4-BE49-F238E27FC236}">
                <a16:creationId xmlns:a16="http://schemas.microsoft.com/office/drawing/2014/main" id="{24DAF3CA-D797-47D4-987B-8ACCA37DD6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0" name="PlaceHolder 2">
            <a:extLst>
              <a:ext uri="{FF2B5EF4-FFF2-40B4-BE49-F238E27FC236}">
                <a16:creationId xmlns:a16="http://schemas.microsoft.com/office/drawing/2014/main" id="{E8DA1900-756E-4AA6-ACE0-98400CEC543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000" spc="-1" dirty="0"/>
          </a:p>
        </p:txBody>
      </p:sp>
      <p:sp>
        <p:nvSpPr>
          <p:cNvPr id="231" name="CustomShape 3">
            <a:extLst>
              <a:ext uri="{FF2B5EF4-FFF2-40B4-BE49-F238E27FC236}">
                <a16:creationId xmlns:a16="http://schemas.microsoft.com/office/drawing/2014/main" id="{9B5B3149-204B-4BC7-9F23-E550B12D7634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7B757C9B-B0C6-416E-98CB-398ABB7B030F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sz="1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31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laceHolder 1">
            <a:extLst>
              <a:ext uri="{FF2B5EF4-FFF2-40B4-BE49-F238E27FC236}">
                <a16:creationId xmlns:a16="http://schemas.microsoft.com/office/drawing/2014/main" id="{8CA2642D-2A4E-496E-8FD9-1DBE5A3C46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0" name="PlaceHolder 2">
            <a:extLst>
              <a:ext uri="{FF2B5EF4-FFF2-40B4-BE49-F238E27FC236}">
                <a16:creationId xmlns:a16="http://schemas.microsoft.com/office/drawing/2014/main" id="{252321F1-F829-432A-9C65-D9B077DD5C5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000" spc="-1" dirty="0"/>
          </a:p>
        </p:txBody>
      </p:sp>
      <p:sp>
        <p:nvSpPr>
          <p:cNvPr id="231" name="CustomShape 3">
            <a:extLst>
              <a:ext uri="{FF2B5EF4-FFF2-40B4-BE49-F238E27FC236}">
                <a16:creationId xmlns:a16="http://schemas.microsoft.com/office/drawing/2014/main" id="{EA23557E-A303-4D14-8028-2847ADDAB5B3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7EAAD1C-CBEC-4DE2-A596-6F92A111CB2A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sz="1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7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laceHolder 1">
            <a:extLst>
              <a:ext uri="{FF2B5EF4-FFF2-40B4-BE49-F238E27FC236}">
                <a16:creationId xmlns:a16="http://schemas.microsoft.com/office/drawing/2014/main" id="{917A0E85-6C0C-4679-9A1E-D658FEEE7C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0" name="PlaceHolder 2">
            <a:extLst>
              <a:ext uri="{FF2B5EF4-FFF2-40B4-BE49-F238E27FC236}">
                <a16:creationId xmlns:a16="http://schemas.microsoft.com/office/drawing/2014/main" id="{EFF1C716-4672-494C-A76C-A6C52B7CA52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000" spc="-1" dirty="0"/>
          </a:p>
        </p:txBody>
      </p:sp>
      <p:sp>
        <p:nvSpPr>
          <p:cNvPr id="231" name="CustomShape 3">
            <a:extLst>
              <a:ext uri="{FF2B5EF4-FFF2-40B4-BE49-F238E27FC236}">
                <a16:creationId xmlns:a16="http://schemas.microsoft.com/office/drawing/2014/main" id="{3227CA30-B7C6-409A-A0E0-E3A455E6CA98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7E6852CD-6846-4B9B-8133-AF55D26B84A2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sz="1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17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ceHolder 1">
            <a:extLst>
              <a:ext uri="{FF2B5EF4-FFF2-40B4-BE49-F238E27FC236}">
                <a16:creationId xmlns:a16="http://schemas.microsoft.com/office/drawing/2014/main" id="{096D4693-B679-4D22-8E90-DF88204EE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24" name="PlaceHolder 2">
            <a:extLst>
              <a:ext uri="{FF2B5EF4-FFF2-40B4-BE49-F238E27FC236}">
                <a16:creationId xmlns:a16="http://schemas.microsoft.com/office/drawing/2014/main" id="{7BB2C739-68A2-4CF3-AAD6-82BC76C6953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000" spc="-1" dirty="0"/>
          </a:p>
        </p:txBody>
      </p:sp>
      <p:sp>
        <p:nvSpPr>
          <p:cNvPr id="225" name="CustomShape 3">
            <a:extLst>
              <a:ext uri="{FF2B5EF4-FFF2-40B4-BE49-F238E27FC236}">
                <a16:creationId xmlns:a16="http://schemas.microsoft.com/office/drawing/2014/main" id="{83974E73-F6A7-47EB-B618-F22B724EAC8D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6F7A1C5-86DF-409C-8386-C5D59DA824E3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sz="1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80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PlaceHolder 1">
            <a:extLst>
              <a:ext uri="{FF2B5EF4-FFF2-40B4-BE49-F238E27FC236}">
                <a16:creationId xmlns:a16="http://schemas.microsoft.com/office/drawing/2014/main" id="{B54E093A-19BD-4DB7-A44E-3B7B11880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0" name="PlaceHolder 2">
            <a:extLst>
              <a:ext uri="{FF2B5EF4-FFF2-40B4-BE49-F238E27FC236}">
                <a16:creationId xmlns:a16="http://schemas.microsoft.com/office/drawing/2014/main" id="{B18B9643-A0D7-4C8E-A3EC-359CE7DA2BD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000" spc="-1" dirty="0"/>
          </a:p>
        </p:txBody>
      </p:sp>
      <p:sp>
        <p:nvSpPr>
          <p:cNvPr id="231" name="CustomShape 3">
            <a:extLst>
              <a:ext uri="{FF2B5EF4-FFF2-40B4-BE49-F238E27FC236}">
                <a16:creationId xmlns:a16="http://schemas.microsoft.com/office/drawing/2014/main" id="{D1B0D6E2-7171-4D92-8B17-5CFB3CEFB6CE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0EABA948-8F94-4183-995E-1451005729CA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sz="1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8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PlaceHolder 1">
            <a:extLst>
              <a:ext uri="{FF2B5EF4-FFF2-40B4-BE49-F238E27FC236}">
                <a16:creationId xmlns:a16="http://schemas.microsoft.com/office/drawing/2014/main" id="{E003ADE1-54AB-4094-B89A-67508A454A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0" name="PlaceHolder 2">
            <a:extLst>
              <a:ext uri="{FF2B5EF4-FFF2-40B4-BE49-F238E27FC236}">
                <a16:creationId xmlns:a16="http://schemas.microsoft.com/office/drawing/2014/main" id="{27E64239-B102-4403-920A-1420B688F59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000" spc="-1" dirty="0"/>
          </a:p>
        </p:txBody>
      </p:sp>
      <p:sp>
        <p:nvSpPr>
          <p:cNvPr id="231" name="CustomShape 3">
            <a:extLst>
              <a:ext uri="{FF2B5EF4-FFF2-40B4-BE49-F238E27FC236}">
                <a16:creationId xmlns:a16="http://schemas.microsoft.com/office/drawing/2014/main" id="{2AC37A0F-D742-49C9-9726-4A48A4498750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03DB6CA2-52BB-45DB-A8EA-0FC8F4EB0DC0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sz="1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2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PlaceHolder 1">
            <a:extLst>
              <a:ext uri="{FF2B5EF4-FFF2-40B4-BE49-F238E27FC236}">
                <a16:creationId xmlns:a16="http://schemas.microsoft.com/office/drawing/2014/main" id="{B8CE0828-0C7C-4B1E-B9BF-DD0C95CAAB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0" name="PlaceHolder 2">
            <a:extLst>
              <a:ext uri="{FF2B5EF4-FFF2-40B4-BE49-F238E27FC236}">
                <a16:creationId xmlns:a16="http://schemas.microsoft.com/office/drawing/2014/main" id="{C111EE1B-6AF3-4553-9EF8-191F8CAF2A0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2000" spc="-1" dirty="0"/>
          </a:p>
        </p:txBody>
      </p:sp>
      <p:sp>
        <p:nvSpPr>
          <p:cNvPr id="231" name="CustomShape 3">
            <a:extLst>
              <a:ext uri="{FF2B5EF4-FFF2-40B4-BE49-F238E27FC236}">
                <a16:creationId xmlns:a16="http://schemas.microsoft.com/office/drawing/2014/main" id="{176AFC71-2521-48D2-A48A-3346E7346FED}"/>
              </a:ext>
            </a:extLst>
          </p:cNvPr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858290E-22AB-4AD9-9682-76073E8D3289}" type="slidenum">
              <a:rPr lang="en-US" sz="1200" spc="-1">
                <a:solidFill>
                  <a:srgbClr val="000000"/>
                </a:solidFill>
                <a:latin typeface="Segoe UI Light" pitchFamily="34" charset="0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sz="1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2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29150" y="222884"/>
            <a:ext cx="29337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10" dirty="0"/>
              <a:t> </a:t>
            </a:r>
            <a:r>
              <a:rPr spc="-25" dirty="0"/>
              <a:t>Technology</a:t>
            </a:r>
            <a:r>
              <a:rPr spc="-40" dirty="0"/>
              <a:t>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10" dirty="0"/>
              <a:t> </a:t>
            </a:r>
            <a:r>
              <a:rPr spc="-25" dirty="0"/>
              <a:t>Technology</a:t>
            </a:r>
            <a:r>
              <a:rPr spc="-40" dirty="0"/>
              <a:t>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10" dirty="0"/>
              <a:t> </a:t>
            </a:r>
            <a:r>
              <a:rPr spc="-25" dirty="0"/>
              <a:t>Technology</a:t>
            </a:r>
            <a:r>
              <a:rPr spc="-40" dirty="0"/>
              <a:t>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4746"/>
            <a:ext cx="12191999" cy="5961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10" dirty="0"/>
              <a:t> </a:t>
            </a:r>
            <a:r>
              <a:rPr spc="-25" dirty="0"/>
              <a:t>Technology</a:t>
            </a:r>
            <a:r>
              <a:rPr spc="-40" dirty="0"/>
              <a:t>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0"/>
                </a:moveTo>
                <a:lnTo>
                  <a:pt x="0" y="0"/>
                </a:lnTo>
                <a:lnTo>
                  <a:pt x="0" y="429260"/>
                </a:lnTo>
                <a:lnTo>
                  <a:pt x="11761216" y="429260"/>
                </a:lnTo>
                <a:lnTo>
                  <a:pt x="11761216" y="6858000"/>
                </a:lnTo>
                <a:lnTo>
                  <a:pt x="12191987" y="6858000"/>
                </a:lnTo>
                <a:lnTo>
                  <a:pt x="12191987" y="429260"/>
                </a:lnTo>
                <a:lnTo>
                  <a:pt x="12191987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2937" y="457200"/>
            <a:ext cx="1832421" cy="7961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10" dirty="0"/>
              <a:t> </a:t>
            </a:r>
            <a:r>
              <a:rPr spc="-25" dirty="0"/>
              <a:t>Technology</a:t>
            </a:r>
            <a:r>
              <a:rPr spc="-40" dirty="0"/>
              <a:t>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9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476" y="265556"/>
            <a:ext cx="11217046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63461" y="1677161"/>
            <a:ext cx="5219700" cy="335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2119" y="6438072"/>
            <a:ext cx="726440" cy="36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7975" y="6474884"/>
            <a:ext cx="3753484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10" dirty="0"/>
              <a:t> </a:t>
            </a:r>
            <a:r>
              <a:rPr spc="-25" dirty="0"/>
              <a:t>Technology</a:t>
            </a:r>
            <a:r>
              <a:rPr spc="-40" dirty="0"/>
              <a:t>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itvdn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itvdn.com/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itvd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794" y="93725"/>
            <a:ext cx="3753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Information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Segoe UI Light"/>
                <a:cs typeface="Segoe UI Light"/>
              </a:rPr>
              <a:t>Technology</a:t>
            </a:r>
            <a:r>
              <a:rPr sz="140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Video Developer</a:t>
            </a: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Network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87200" y="439673"/>
            <a:ext cx="215444" cy="6282690"/>
          </a:xfrm>
          <a:prstGeom prst="rect">
            <a:avLst/>
          </a:prstGeom>
        </p:spPr>
        <p:txBody>
          <a:bodyPr vert="vert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ru-RU" sz="1400" dirty="0" err="1">
                <a:solidFill>
                  <a:srgbClr val="FFFFFF"/>
                </a:solidFill>
                <a:latin typeface="Segoe UI Light"/>
                <a:cs typeface="Segoe UI Light"/>
              </a:rPr>
              <a:t>Інформаційний</a:t>
            </a:r>
            <a:r>
              <a:rPr lang="ru-RU" sz="1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lang="ru-RU" sz="1400" dirty="0" err="1">
                <a:solidFill>
                  <a:srgbClr val="FFFFFF"/>
                </a:solidFill>
                <a:latin typeface="Segoe UI Light"/>
                <a:cs typeface="Segoe UI Light"/>
              </a:rPr>
              <a:t>відеосервіс</a:t>
            </a:r>
            <a:r>
              <a:rPr lang="ru-RU" sz="1400" dirty="0">
                <a:solidFill>
                  <a:srgbClr val="FFFFFF"/>
                </a:solidFill>
                <a:latin typeface="Segoe UI Light"/>
                <a:cs typeface="Segoe UI Light"/>
              </a:rPr>
              <a:t> для </a:t>
            </a:r>
            <a:r>
              <a:rPr lang="ru-RU" sz="1400" dirty="0" err="1">
                <a:solidFill>
                  <a:srgbClr val="FFFFFF"/>
                </a:solidFill>
                <a:latin typeface="Segoe UI Light"/>
                <a:cs typeface="Segoe UI Light"/>
              </a:rPr>
              <a:t>розробників</a:t>
            </a:r>
            <a:r>
              <a:rPr lang="ru-RU" sz="1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lang="ru-RU" sz="1400" dirty="0" err="1">
                <a:solidFill>
                  <a:srgbClr val="FFFFFF"/>
                </a:solidFill>
                <a:latin typeface="Segoe UI Light"/>
                <a:cs typeface="Segoe UI Light"/>
              </a:rPr>
              <a:t>програмного</a:t>
            </a:r>
            <a:r>
              <a:rPr lang="ru-RU" sz="14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lang="ru-RU" sz="1400" dirty="0" err="1">
                <a:solidFill>
                  <a:srgbClr val="FFFFFF"/>
                </a:solidFill>
                <a:latin typeface="Segoe UI Light"/>
                <a:cs typeface="Segoe UI Light"/>
              </a:rPr>
              <a:t>забезпечення</a:t>
            </a:r>
            <a:endParaRPr lang="ru-RU" sz="1400" dirty="0">
              <a:latin typeface="Segoe UI Light"/>
              <a:cs typeface="Segoe U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439" y="85619"/>
            <a:ext cx="11066780" cy="6469380"/>
            <a:chOff x="85439" y="85619"/>
            <a:chExt cx="11066780" cy="6469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39" y="85619"/>
              <a:ext cx="1004229" cy="2675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5460" y="5523721"/>
              <a:ext cx="1996710" cy="103113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787890" y="93725"/>
            <a:ext cx="1229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  <a:hlinkClick r:id="rId4"/>
              </a:rPr>
              <a:t>http://itvdn.com</a:t>
            </a:r>
            <a:endParaRPr sz="140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377" y="3360816"/>
            <a:ext cx="4926330" cy="2302553"/>
          </a:xfrm>
          <a:prstGeom prst="rect">
            <a:avLst/>
          </a:prstGeom>
        </p:spPr>
        <p:txBody>
          <a:bodyPr vert="horz" wrap="square" lIns="0" tIns="299085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5400" spc="-1" dirty="0" err="1">
                <a:solidFill>
                  <a:srgbClr val="D1501F"/>
                </a:solidFill>
                <a:latin typeface="Segoe UI Light"/>
              </a:rPr>
              <a:t>Manual</a:t>
            </a:r>
            <a:r>
              <a:rPr lang="uk-UA" sz="5400" spc="-1" dirty="0">
                <a:solidFill>
                  <a:srgbClr val="D1501F"/>
                </a:solidFill>
                <a:latin typeface="Segoe UI Light"/>
              </a:rPr>
              <a:t> QA</a:t>
            </a:r>
            <a:endParaRPr lang="uk-UA" sz="5400" spc="-1" dirty="0">
              <a:latin typeface="Segoe UI Light" pitchFamily="34" charset="0"/>
            </a:endParaRPr>
          </a:p>
          <a:p>
            <a:pPr marL="12700">
              <a:spcBef>
                <a:spcPts val="1170"/>
              </a:spcBef>
            </a:pPr>
            <a:r>
              <a:rPr lang="uk-UA" sz="2800" spc="-1" dirty="0">
                <a:latin typeface="Segoe UI Light" pitchFamily="34" charset="0"/>
              </a:rPr>
              <a:t>Вступ до основ тестування ПЗ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endParaRPr sz="280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>
            <a:extLst>
              <a:ext uri="{FF2B5EF4-FFF2-40B4-BE49-F238E27FC236}">
                <a16:creationId xmlns:a16="http://schemas.microsoft.com/office/drawing/2014/main" id="{519CE8B2-59C0-4E3B-B78B-04E613EB5B4D}"/>
              </a:ext>
            </a:extLst>
          </p:cNvPr>
          <p:cNvSpPr/>
          <p:nvPr/>
        </p:nvSpPr>
        <p:spPr>
          <a:xfrm>
            <a:off x="0" y="808038"/>
            <a:ext cx="12192000" cy="563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spc="-1" dirty="0">
                <a:solidFill>
                  <a:srgbClr val="D04E1D"/>
                </a:solidFill>
                <a:latin typeface="Segoe UI Light"/>
              </a:rPr>
              <a:t>Хто такий </a:t>
            </a:r>
            <a:r>
              <a:rPr lang="uk-UA" sz="2800" spc="-1" dirty="0" err="1">
                <a:solidFill>
                  <a:srgbClr val="D04E1D"/>
                </a:solidFill>
                <a:latin typeface="Segoe UI Light"/>
              </a:rPr>
              <a:t>тестувальник</a:t>
            </a:r>
            <a:r>
              <a:rPr lang="uk-UA" sz="2800" spc="-1" dirty="0">
                <a:solidFill>
                  <a:srgbClr val="D04E1D"/>
                </a:solidFill>
                <a:latin typeface="Segoe UI Light"/>
              </a:rPr>
              <a:t> ПЗ</a:t>
            </a:r>
            <a:endParaRPr lang="ru-RU" sz="2800" spc="-1" dirty="0">
              <a:latin typeface="Segoe UI Light" pitchFamily="34" charset="0"/>
            </a:endParaRPr>
          </a:p>
        </p:txBody>
      </p:sp>
      <p:sp>
        <p:nvSpPr>
          <p:cNvPr id="129" name="CustomShape 2">
            <a:extLst>
              <a:ext uri="{FF2B5EF4-FFF2-40B4-BE49-F238E27FC236}">
                <a16:creationId xmlns:a16="http://schemas.microsoft.com/office/drawing/2014/main" id="{CC89C383-A76A-40D0-8535-E2D2AC12C404}"/>
              </a:ext>
            </a:extLst>
          </p:cNvPr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0" name="CustomShape 3">
            <a:extLst>
              <a:ext uri="{FF2B5EF4-FFF2-40B4-BE49-F238E27FC236}">
                <a16:creationId xmlns:a16="http://schemas.microsoft.com/office/drawing/2014/main" id="{FF747E89-303D-4B75-AE0D-B900B143A7DF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 spc="-1">
                <a:solidFill>
                  <a:srgbClr val="FFFFFF"/>
                </a:solidFill>
                <a:latin typeface="Segoe UI Light"/>
              </a:rPr>
              <a:t>Information Technology Video Developer Network                                                       https://itvdn.com</a:t>
            </a:r>
            <a:endParaRPr lang="uk-UA" sz="1400" spc="-1" dirty="0">
              <a:latin typeface="Segoe UI Light" pitchFamily="34" charset="0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DB7ABEF7-21E7-49C5-8535-BD2C9AC6D132}"/>
              </a:ext>
            </a:extLst>
          </p:cNvPr>
          <p:cNvSpPr/>
          <p:nvPr/>
        </p:nvSpPr>
        <p:spPr>
          <a:xfrm>
            <a:off x="376238" y="6430963"/>
            <a:ext cx="884237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>
                <a:solidFill>
                  <a:srgbClr val="FFFFFF"/>
                </a:solidFill>
                <a:latin typeface="Segoe UI Light"/>
              </a:rPr>
              <a:t>ITVDN</a:t>
            </a:r>
            <a:endParaRPr lang="uk-UA" sz="2000" spc="-1" dirty="0">
              <a:latin typeface="Segoe UI Light" pitchFamily="34" charset="0"/>
            </a:endParaRPr>
          </a:p>
        </p:txBody>
      </p:sp>
      <p:grpSp>
        <p:nvGrpSpPr>
          <p:cNvPr id="26630" name="Group 5">
            <a:extLst>
              <a:ext uri="{FF2B5EF4-FFF2-40B4-BE49-F238E27FC236}">
                <a16:creationId xmlns:a16="http://schemas.microsoft.com/office/drawing/2014/main" id="{399A244F-4CE9-457F-930B-20981EE12E97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9387" cy="411162"/>
            <a:chOff x="176760" y="6405120"/>
            <a:chExt cx="178200" cy="411120"/>
          </a:xfrm>
        </p:grpSpPr>
        <p:sp>
          <p:nvSpPr>
            <p:cNvPr id="133" name="CustomShape 6">
              <a:extLst>
                <a:ext uri="{FF2B5EF4-FFF2-40B4-BE49-F238E27FC236}">
                  <a16:creationId xmlns:a16="http://schemas.microsoft.com/office/drawing/2014/main" id="{2943D1A6-54F0-421A-AA35-ECC7600A8A9D}"/>
                </a:ext>
              </a:extLst>
            </p:cNvPr>
            <p:cNvSpPr/>
            <p:nvPr/>
          </p:nvSpPr>
          <p:spPr>
            <a:xfrm rot="5400000" flipH="1">
              <a:off x="63785" y="6619684"/>
              <a:ext cx="309530" cy="835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  <p:sp>
          <p:nvSpPr>
            <p:cNvPr id="134" name="CustomShape 7">
              <a:extLst>
                <a:ext uri="{FF2B5EF4-FFF2-40B4-BE49-F238E27FC236}">
                  <a16:creationId xmlns:a16="http://schemas.microsoft.com/office/drawing/2014/main" id="{03D71C51-8CE8-409B-9E23-57716FF7EC83}"/>
                </a:ext>
              </a:extLst>
            </p:cNvPr>
            <p:cNvSpPr/>
            <p:nvPr/>
          </p:nvSpPr>
          <p:spPr>
            <a:xfrm rot="5400000" flipH="1">
              <a:off x="158409" y="6516513"/>
              <a:ext cx="307944" cy="85158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135" name="CustomShape 8">
            <a:extLst>
              <a:ext uri="{FF2B5EF4-FFF2-40B4-BE49-F238E27FC236}">
                <a16:creationId xmlns:a16="http://schemas.microsoft.com/office/drawing/2014/main" id="{164E3ED2-38C7-410D-8B31-16FF28A64A7B}"/>
              </a:ext>
            </a:extLst>
          </p:cNvPr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7" name="CustomShape 10">
            <a:extLst>
              <a:ext uri="{FF2B5EF4-FFF2-40B4-BE49-F238E27FC236}">
                <a16:creationId xmlns:a16="http://schemas.microsoft.com/office/drawing/2014/main" id="{4372FA5F-8E53-45CB-A724-6D852D8970D2}"/>
              </a:ext>
            </a:extLst>
          </p:cNvPr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8" name="CustomShape 11">
            <a:extLst>
              <a:ext uri="{FF2B5EF4-FFF2-40B4-BE49-F238E27FC236}">
                <a16:creationId xmlns:a16="http://schemas.microsoft.com/office/drawing/2014/main" id="{08BE73C5-0FE5-428D-8A9E-6F6808B04D15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9" name="CustomShape 12">
            <a:extLst>
              <a:ext uri="{FF2B5EF4-FFF2-40B4-BE49-F238E27FC236}">
                <a16:creationId xmlns:a16="http://schemas.microsoft.com/office/drawing/2014/main" id="{027CF250-E0D9-4CCF-AE9A-38339C0FA6C6}"/>
              </a:ext>
            </a:extLst>
          </p:cNvPr>
          <p:cNvSpPr/>
          <p:nvPr/>
        </p:nvSpPr>
        <p:spPr>
          <a:xfrm>
            <a:off x="2017745" y="2072479"/>
            <a:ext cx="8156510" cy="783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Тестувальники</a:t>
            </a:r>
            <a:r>
              <a:rPr lang="uk-UA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або </a:t>
            </a:r>
            <a:r>
              <a:rPr lang="uk-UA" sz="16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QA-інженери</a:t>
            </a:r>
            <a:r>
              <a:rPr lang="uk-UA" sz="16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— це люди, які перевіряють, чи працює програма </a:t>
            </a:r>
            <a:r>
              <a:rPr lang="uk-UA" sz="16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відповідно до очікувань </a:t>
            </a:r>
            <a:endParaRPr lang="uk-UA" sz="1600" spc="-1" dirty="0">
              <a:solidFill>
                <a:schemeClr val="accent2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4D70DB1C-20CC-4485-BB93-505984F60CE5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spc="-1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uk-UA" sz="3200" spc="-1" dirty="0">
              <a:latin typeface="Segoe UI Light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>
            <a:extLst>
              <a:ext uri="{FF2B5EF4-FFF2-40B4-BE49-F238E27FC236}">
                <a16:creationId xmlns:a16="http://schemas.microsoft.com/office/drawing/2014/main" id="{55CD9955-51C9-46DE-902A-C70672530ED5}"/>
              </a:ext>
            </a:extLst>
          </p:cNvPr>
          <p:cNvSpPr/>
          <p:nvPr/>
        </p:nvSpPr>
        <p:spPr>
          <a:xfrm>
            <a:off x="0" y="808038"/>
            <a:ext cx="12192000" cy="563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spc="-1">
                <a:solidFill>
                  <a:srgbClr val="D04E1D"/>
                </a:solidFill>
                <a:latin typeface="Segoe UI Light"/>
              </a:rPr>
              <a:t>Junior Manual QA? </a:t>
            </a:r>
            <a:endParaRPr lang="uk-UA" sz="2800" spc="-1" dirty="0">
              <a:latin typeface="Segoe UI Light" pitchFamily="34" charset="0"/>
            </a:endParaRPr>
          </a:p>
        </p:txBody>
      </p:sp>
      <p:sp>
        <p:nvSpPr>
          <p:cNvPr id="129" name="CustomShape 2">
            <a:extLst>
              <a:ext uri="{FF2B5EF4-FFF2-40B4-BE49-F238E27FC236}">
                <a16:creationId xmlns:a16="http://schemas.microsoft.com/office/drawing/2014/main" id="{0083230F-D52C-4FC1-A35B-60047EEEB5D0}"/>
              </a:ext>
            </a:extLst>
          </p:cNvPr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0" name="CustomShape 3">
            <a:extLst>
              <a:ext uri="{FF2B5EF4-FFF2-40B4-BE49-F238E27FC236}">
                <a16:creationId xmlns:a16="http://schemas.microsoft.com/office/drawing/2014/main" id="{A55DD80D-B6D5-42F0-ACE5-F621A740D3F7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 spc="-1">
                <a:solidFill>
                  <a:srgbClr val="FFFFFF"/>
                </a:solidFill>
                <a:latin typeface="Segoe UI Light"/>
              </a:rPr>
              <a:t>Information Technology Video Developer Network                                                       https://itvdn.com</a:t>
            </a:r>
            <a:endParaRPr lang="uk-UA" sz="1400" spc="-1" dirty="0">
              <a:latin typeface="Segoe UI Light" pitchFamily="34" charset="0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DD1FA6F6-AFAD-43D2-A8FC-7776A0344AF1}"/>
              </a:ext>
            </a:extLst>
          </p:cNvPr>
          <p:cNvSpPr/>
          <p:nvPr/>
        </p:nvSpPr>
        <p:spPr>
          <a:xfrm>
            <a:off x="376238" y="6430963"/>
            <a:ext cx="884237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>
                <a:solidFill>
                  <a:srgbClr val="FFFFFF"/>
                </a:solidFill>
                <a:latin typeface="Segoe UI Light"/>
              </a:rPr>
              <a:t>ITVDN</a:t>
            </a:r>
            <a:endParaRPr lang="uk-UA" sz="2000" spc="-1" dirty="0">
              <a:latin typeface="Segoe UI Light" pitchFamily="34" charset="0"/>
            </a:endParaRPr>
          </a:p>
        </p:txBody>
      </p:sp>
      <p:grpSp>
        <p:nvGrpSpPr>
          <p:cNvPr id="24582" name="Group 5">
            <a:extLst>
              <a:ext uri="{FF2B5EF4-FFF2-40B4-BE49-F238E27FC236}">
                <a16:creationId xmlns:a16="http://schemas.microsoft.com/office/drawing/2014/main" id="{62488026-8649-42CA-BBA8-DD95D35887FC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9387" cy="411162"/>
            <a:chOff x="176760" y="6405120"/>
            <a:chExt cx="178200" cy="411120"/>
          </a:xfrm>
        </p:grpSpPr>
        <p:sp>
          <p:nvSpPr>
            <p:cNvPr id="133" name="CustomShape 6">
              <a:extLst>
                <a:ext uri="{FF2B5EF4-FFF2-40B4-BE49-F238E27FC236}">
                  <a16:creationId xmlns:a16="http://schemas.microsoft.com/office/drawing/2014/main" id="{84CE2BBE-7408-48D7-A278-506D1E852226}"/>
                </a:ext>
              </a:extLst>
            </p:cNvPr>
            <p:cNvSpPr/>
            <p:nvPr/>
          </p:nvSpPr>
          <p:spPr>
            <a:xfrm rot="5400000" flipH="1">
              <a:off x="63785" y="6619684"/>
              <a:ext cx="309530" cy="835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  <p:sp>
          <p:nvSpPr>
            <p:cNvPr id="134" name="CustomShape 7">
              <a:extLst>
                <a:ext uri="{FF2B5EF4-FFF2-40B4-BE49-F238E27FC236}">
                  <a16:creationId xmlns:a16="http://schemas.microsoft.com/office/drawing/2014/main" id="{8ADB8021-31EF-468D-A249-EE04FC9B890B}"/>
                </a:ext>
              </a:extLst>
            </p:cNvPr>
            <p:cNvSpPr/>
            <p:nvPr/>
          </p:nvSpPr>
          <p:spPr>
            <a:xfrm rot="5400000" flipH="1">
              <a:off x="158409" y="6516513"/>
              <a:ext cx="307944" cy="85158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135" name="CustomShape 8">
            <a:extLst>
              <a:ext uri="{FF2B5EF4-FFF2-40B4-BE49-F238E27FC236}">
                <a16:creationId xmlns:a16="http://schemas.microsoft.com/office/drawing/2014/main" id="{663D4968-022A-4C84-B092-078C5D06E099}"/>
              </a:ext>
            </a:extLst>
          </p:cNvPr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7" name="CustomShape 10">
            <a:extLst>
              <a:ext uri="{FF2B5EF4-FFF2-40B4-BE49-F238E27FC236}">
                <a16:creationId xmlns:a16="http://schemas.microsoft.com/office/drawing/2014/main" id="{C69470FC-41A0-48BC-A2BB-194CFCFE14ED}"/>
              </a:ext>
            </a:extLst>
          </p:cNvPr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8" name="CustomShape 11">
            <a:extLst>
              <a:ext uri="{FF2B5EF4-FFF2-40B4-BE49-F238E27FC236}">
                <a16:creationId xmlns:a16="http://schemas.microsoft.com/office/drawing/2014/main" id="{71D5ED5C-1D45-4DE3-B2D2-031A6FDF0F1A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829B750B-C624-43F1-AFFD-342D70972928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spc="-1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uk-UA" sz="3200" spc="-1" dirty="0">
              <a:latin typeface="Segoe UI Light" pitchFamily="34" charset="0"/>
            </a:endParaRPr>
          </a:p>
        </p:txBody>
      </p:sp>
      <p:sp>
        <p:nvSpPr>
          <p:cNvPr id="24587" name="TextBox 15">
            <a:extLst>
              <a:ext uri="{FF2B5EF4-FFF2-40B4-BE49-F238E27FC236}">
                <a16:creationId xmlns:a16="http://schemas.microsoft.com/office/drawing/2014/main" id="{38FC4581-675D-44AD-88D5-EB133F79F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230" y="2865438"/>
            <a:ext cx="315553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Хто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такий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Junior Manual QA?</a:t>
            </a:r>
          </a:p>
        </p:txBody>
      </p:sp>
      <p:sp>
        <p:nvSpPr>
          <p:cNvPr id="24588" name="TextBox 16">
            <a:extLst>
              <a:ext uri="{FF2B5EF4-FFF2-40B4-BE49-F238E27FC236}">
                <a16:creationId xmlns:a16="http://schemas.microsoft.com/office/drawing/2014/main" id="{36A6CA13-A400-4998-BE55-D2BECF998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584575"/>
            <a:ext cx="427319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Яке головне </a:t>
            </a: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завдання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Junior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інженера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sp>
        <p:nvSpPr>
          <p:cNvPr id="24589" name="TextBox 18">
            <a:extLst>
              <a:ext uri="{FF2B5EF4-FFF2-40B4-BE49-F238E27FC236}">
                <a16:creationId xmlns:a16="http://schemas.microsoft.com/office/drawing/2014/main" id="{B7AD0768-1F9A-4DF9-8951-E773CCE94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398" y="4244459"/>
            <a:ext cx="37115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uk-UA" alt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Якнайшвидше влитися у проект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/>
      <p:bldP spid="245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>
            <a:extLst>
              <a:ext uri="{FF2B5EF4-FFF2-40B4-BE49-F238E27FC236}">
                <a16:creationId xmlns:a16="http://schemas.microsoft.com/office/drawing/2014/main" id="{C156D794-816B-457B-9D0D-D8E445E1C4DD}"/>
              </a:ext>
            </a:extLst>
          </p:cNvPr>
          <p:cNvSpPr/>
          <p:nvPr/>
        </p:nvSpPr>
        <p:spPr>
          <a:xfrm>
            <a:off x="0" y="808038"/>
            <a:ext cx="12192000" cy="563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Вимоги до </a:t>
            </a:r>
            <a:r>
              <a:rPr lang="uk-UA" sz="28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Junior</a:t>
            </a:r>
            <a:r>
              <a:rPr lang="uk-UA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QA-спеціалістів різних компаній</a:t>
            </a:r>
            <a:endParaRPr lang="uk-UA" sz="2800" spc="-1" dirty="0">
              <a:latin typeface="Segoe UI Light" pitchFamily="34" charset="0"/>
            </a:endParaRPr>
          </a:p>
        </p:txBody>
      </p:sp>
      <p:sp>
        <p:nvSpPr>
          <p:cNvPr id="129" name="CustomShape 2">
            <a:extLst>
              <a:ext uri="{FF2B5EF4-FFF2-40B4-BE49-F238E27FC236}">
                <a16:creationId xmlns:a16="http://schemas.microsoft.com/office/drawing/2014/main" id="{ED88674E-A64F-4E44-AB64-3BC4058BE5D6}"/>
              </a:ext>
            </a:extLst>
          </p:cNvPr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0" name="CustomShape 3">
            <a:extLst>
              <a:ext uri="{FF2B5EF4-FFF2-40B4-BE49-F238E27FC236}">
                <a16:creationId xmlns:a16="http://schemas.microsoft.com/office/drawing/2014/main" id="{29ED669F-596D-48F0-9AA1-C398390EAB03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 spc="-1">
                <a:solidFill>
                  <a:srgbClr val="FFFFFF"/>
                </a:solidFill>
                <a:latin typeface="Segoe UI Light"/>
              </a:rPr>
              <a:t>Information Technology Video Developer Network                                                       https://itvdn.com</a:t>
            </a:r>
            <a:endParaRPr lang="uk-UA" sz="1400" spc="-1" dirty="0">
              <a:latin typeface="Segoe UI Light" pitchFamily="34" charset="0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6F69B190-4B1E-4710-A797-C0AA339DC40D}"/>
              </a:ext>
            </a:extLst>
          </p:cNvPr>
          <p:cNvSpPr/>
          <p:nvPr/>
        </p:nvSpPr>
        <p:spPr>
          <a:xfrm>
            <a:off x="376238" y="6430963"/>
            <a:ext cx="884237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>
                <a:solidFill>
                  <a:srgbClr val="FFFFFF"/>
                </a:solidFill>
                <a:latin typeface="Segoe UI Light"/>
              </a:rPr>
              <a:t>ITVDN</a:t>
            </a:r>
            <a:endParaRPr lang="uk-UA" sz="2000" spc="-1" dirty="0">
              <a:latin typeface="Segoe UI Light" pitchFamily="34" charset="0"/>
            </a:endParaRPr>
          </a:p>
        </p:txBody>
      </p:sp>
      <p:grpSp>
        <p:nvGrpSpPr>
          <p:cNvPr id="28678" name="Group 5">
            <a:extLst>
              <a:ext uri="{FF2B5EF4-FFF2-40B4-BE49-F238E27FC236}">
                <a16:creationId xmlns:a16="http://schemas.microsoft.com/office/drawing/2014/main" id="{7BA84609-D8B4-4039-B15F-EA51518822D6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9387" cy="411162"/>
            <a:chOff x="176760" y="6405120"/>
            <a:chExt cx="178200" cy="411120"/>
          </a:xfrm>
        </p:grpSpPr>
        <p:sp>
          <p:nvSpPr>
            <p:cNvPr id="133" name="CustomShape 6">
              <a:extLst>
                <a:ext uri="{FF2B5EF4-FFF2-40B4-BE49-F238E27FC236}">
                  <a16:creationId xmlns:a16="http://schemas.microsoft.com/office/drawing/2014/main" id="{8E077B17-A4E9-429B-BF5A-2DB2F1342FAD}"/>
                </a:ext>
              </a:extLst>
            </p:cNvPr>
            <p:cNvSpPr/>
            <p:nvPr/>
          </p:nvSpPr>
          <p:spPr>
            <a:xfrm rot="5400000" flipH="1">
              <a:off x="63785" y="6619684"/>
              <a:ext cx="309530" cy="835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  <p:sp>
          <p:nvSpPr>
            <p:cNvPr id="134" name="CustomShape 7">
              <a:extLst>
                <a:ext uri="{FF2B5EF4-FFF2-40B4-BE49-F238E27FC236}">
                  <a16:creationId xmlns:a16="http://schemas.microsoft.com/office/drawing/2014/main" id="{C692966E-3A24-4909-9840-C36293A6350B}"/>
                </a:ext>
              </a:extLst>
            </p:cNvPr>
            <p:cNvSpPr/>
            <p:nvPr/>
          </p:nvSpPr>
          <p:spPr>
            <a:xfrm rot="5400000" flipH="1">
              <a:off x="158409" y="6516513"/>
              <a:ext cx="307944" cy="85158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135" name="CustomShape 8">
            <a:extLst>
              <a:ext uri="{FF2B5EF4-FFF2-40B4-BE49-F238E27FC236}">
                <a16:creationId xmlns:a16="http://schemas.microsoft.com/office/drawing/2014/main" id="{39F830F8-E19A-45F5-976F-829D9DFB93AF}"/>
              </a:ext>
            </a:extLst>
          </p:cNvPr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7" name="CustomShape 10">
            <a:extLst>
              <a:ext uri="{FF2B5EF4-FFF2-40B4-BE49-F238E27FC236}">
                <a16:creationId xmlns:a16="http://schemas.microsoft.com/office/drawing/2014/main" id="{1D1A9176-FDAF-4B34-AEE1-4A245BB1A79E}"/>
              </a:ext>
            </a:extLst>
          </p:cNvPr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8" name="CustomShape 11">
            <a:extLst>
              <a:ext uri="{FF2B5EF4-FFF2-40B4-BE49-F238E27FC236}">
                <a16:creationId xmlns:a16="http://schemas.microsoft.com/office/drawing/2014/main" id="{00288980-8132-4469-A7BC-AB490EEA66ED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7FEB6FF9-4A2F-47A0-8FD5-5A8C51A69BE1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spc="-1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uk-UA" sz="3200" spc="-1" dirty="0">
              <a:latin typeface="Segoe UI Light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4DDE48-9484-4EB2-90A7-9DC322B6248D}"/>
              </a:ext>
            </a:extLst>
          </p:cNvPr>
          <p:cNvSpPr/>
          <p:nvPr/>
        </p:nvSpPr>
        <p:spPr>
          <a:xfrm>
            <a:off x="1846053" y="2027207"/>
            <a:ext cx="9448800" cy="30011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b="1" dirty="0"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Технічні навички</a:t>
            </a:r>
          </a:p>
          <a:p>
            <a:pPr marL="342900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sz="1600" dirty="0"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Базове знання теорії тестування.</a:t>
            </a:r>
          </a:p>
          <a:p>
            <a:pPr marL="342900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sz="1600" dirty="0"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Вміння писати </a:t>
            </a:r>
            <a:r>
              <a:rPr lang="uk-UA" sz="16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тест-кейси</a:t>
            </a:r>
            <a:r>
              <a:rPr lang="uk-UA" sz="1600" dirty="0"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, інші артефакти тестування, </a:t>
            </a:r>
            <a:r>
              <a:rPr lang="uk-UA" sz="16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аналізувати</a:t>
            </a:r>
            <a:r>
              <a:rPr lang="uk-UA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1600" dirty="0"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результати.</a:t>
            </a:r>
          </a:p>
          <a:p>
            <a:pPr marL="342900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sz="1600" dirty="0"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Здатність працювати, </a:t>
            </a:r>
            <a:r>
              <a:rPr lang="ru-RU" sz="16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згідно</a:t>
            </a:r>
            <a:r>
              <a:rPr lang="ru-RU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зі</a:t>
            </a:r>
            <a:r>
              <a:rPr lang="ru-RU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встановленими</a:t>
            </a:r>
            <a:r>
              <a:rPr lang="ru-RU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1600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процесами</a:t>
            </a:r>
            <a:r>
              <a:rPr lang="ru-RU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1600" dirty="0"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тестування.</a:t>
            </a:r>
          </a:p>
          <a:p>
            <a:pPr marL="342900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sz="1600" dirty="0" err="1"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English</a:t>
            </a:r>
            <a:r>
              <a:rPr lang="uk-UA" sz="1600" dirty="0"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– B1.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uk-UA" sz="1600" dirty="0"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b="1" dirty="0"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Відповідальність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dirty="0"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Очікується ефективна робота під безпосереднім контролем.</a:t>
            </a:r>
          </a:p>
        </p:txBody>
      </p: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>
            <a:extLst>
              <a:ext uri="{FF2B5EF4-FFF2-40B4-BE49-F238E27FC236}">
                <a16:creationId xmlns:a16="http://schemas.microsoft.com/office/drawing/2014/main" id="{F937D69E-66C1-4B5E-82F4-85473A34A347}"/>
              </a:ext>
            </a:extLst>
          </p:cNvPr>
          <p:cNvSpPr/>
          <p:nvPr/>
        </p:nvSpPr>
        <p:spPr>
          <a:xfrm>
            <a:off x="0" y="808038"/>
            <a:ext cx="12192000" cy="563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spc="-1">
                <a:solidFill>
                  <a:srgbClr val="D04E1D"/>
                </a:solidFill>
                <a:latin typeface="Segoe UI Light"/>
              </a:rPr>
              <a:t>Необхідні навички тестувальника ПЗ</a:t>
            </a:r>
            <a:endParaRPr lang="uk-UA" sz="2800" spc="-1" dirty="0">
              <a:latin typeface="Segoe UI Light" pitchFamily="34" charset="0"/>
            </a:endParaRPr>
          </a:p>
        </p:txBody>
      </p:sp>
      <p:sp>
        <p:nvSpPr>
          <p:cNvPr id="129" name="CustomShape 2">
            <a:extLst>
              <a:ext uri="{FF2B5EF4-FFF2-40B4-BE49-F238E27FC236}">
                <a16:creationId xmlns:a16="http://schemas.microsoft.com/office/drawing/2014/main" id="{12771B2E-428B-4A89-ADBC-684BBD51867C}"/>
              </a:ext>
            </a:extLst>
          </p:cNvPr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0" name="CustomShape 3">
            <a:extLst>
              <a:ext uri="{FF2B5EF4-FFF2-40B4-BE49-F238E27FC236}">
                <a16:creationId xmlns:a16="http://schemas.microsoft.com/office/drawing/2014/main" id="{F064B687-07A6-45C9-BDBA-0DEED96F9FE8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 spc="-1">
                <a:solidFill>
                  <a:srgbClr val="FFFFFF"/>
                </a:solidFill>
                <a:latin typeface="Segoe UI Light"/>
              </a:rPr>
              <a:t>Information Technology Video Developer Network                                                       https://itvdn.com</a:t>
            </a:r>
            <a:endParaRPr lang="uk-UA" sz="1400" spc="-1" dirty="0">
              <a:latin typeface="Segoe UI Light" pitchFamily="34" charset="0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BC152805-CB13-491E-B557-57B31646F3E2}"/>
              </a:ext>
            </a:extLst>
          </p:cNvPr>
          <p:cNvSpPr/>
          <p:nvPr/>
        </p:nvSpPr>
        <p:spPr>
          <a:xfrm>
            <a:off x="376238" y="6430963"/>
            <a:ext cx="884237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>
                <a:solidFill>
                  <a:srgbClr val="FFFFFF"/>
                </a:solidFill>
                <a:latin typeface="Segoe UI Light"/>
              </a:rPr>
              <a:t>ITVDN</a:t>
            </a:r>
            <a:endParaRPr lang="uk-UA" sz="2000" spc="-1" dirty="0">
              <a:latin typeface="Segoe UI Light" pitchFamily="34" charset="0"/>
            </a:endParaRPr>
          </a:p>
        </p:txBody>
      </p:sp>
      <p:grpSp>
        <p:nvGrpSpPr>
          <p:cNvPr id="30726" name="Group 5">
            <a:extLst>
              <a:ext uri="{FF2B5EF4-FFF2-40B4-BE49-F238E27FC236}">
                <a16:creationId xmlns:a16="http://schemas.microsoft.com/office/drawing/2014/main" id="{B6223703-C4C4-4740-B6A9-78153D58309A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9387" cy="411162"/>
            <a:chOff x="176760" y="6405120"/>
            <a:chExt cx="178200" cy="411120"/>
          </a:xfrm>
        </p:grpSpPr>
        <p:sp>
          <p:nvSpPr>
            <p:cNvPr id="133" name="CustomShape 6">
              <a:extLst>
                <a:ext uri="{FF2B5EF4-FFF2-40B4-BE49-F238E27FC236}">
                  <a16:creationId xmlns:a16="http://schemas.microsoft.com/office/drawing/2014/main" id="{977E52B4-1A0A-4193-BDAD-013B78AF4B16}"/>
                </a:ext>
              </a:extLst>
            </p:cNvPr>
            <p:cNvSpPr/>
            <p:nvPr/>
          </p:nvSpPr>
          <p:spPr>
            <a:xfrm rot="5400000" flipH="1">
              <a:off x="63785" y="6619684"/>
              <a:ext cx="309530" cy="835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  <p:sp>
          <p:nvSpPr>
            <p:cNvPr id="134" name="CustomShape 7">
              <a:extLst>
                <a:ext uri="{FF2B5EF4-FFF2-40B4-BE49-F238E27FC236}">
                  <a16:creationId xmlns:a16="http://schemas.microsoft.com/office/drawing/2014/main" id="{D0368C38-3338-4DF5-B6A3-F8607F2EBD3E}"/>
                </a:ext>
              </a:extLst>
            </p:cNvPr>
            <p:cNvSpPr/>
            <p:nvPr/>
          </p:nvSpPr>
          <p:spPr>
            <a:xfrm rot="5400000" flipH="1">
              <a:off x="158409" y="6516513"/>
              <a:ext cx="307944" cy="85158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135" name="CustomShape 8">
            <a:extLst>
              <a:ext uri="{FF2B5EF4-FFF2-40B4-BE49-F238E27FC236}">
                <a16:creationId xmlns:a16="http://schemas.microsoft.com/office/drawing/2014/main" id="{0F56FAE2-8335-414D-B356-A69E08153A50}"/>
              </a:ext>
            </a:extLst>
          </p:cNvPr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7" name="CustomShape 10">
            <a:extLst>
              <a:ext uri="{FF2B5EF4-FFF2-40B4-BE49-F238E27FC236}">
                <a16:creationId xmlns:a16="http://schemas.microsoft.com/office/drawing/2014/main" id="{4EAD2C5B-623A-4198-BA0D-8E67C2F1BD3B}"/>
              </a:ext>
            </a:extLst>
          </p:cNvPr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8" name="CustomShape 11">
            <a:extLst>
              <a:ext uri="{FF2B5EF4-FFF2-40B4-BE49-F238E27FC236}">
                <a16:creationId xmlns:a16="http://schemas.microsoft.com/office/drawing/2014/main" id="{D2248512-AB9C-40B8-BCAF-44DA5825546A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4D78CDAD-9683-4AC8-A04D-55BD812C3034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spc="-1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uk-UA" sz="3200" spc="-1" dirty="0">
              <a:latin typeface="Segoe UI Light" pitchFamily="34" charset="0"/>
            </a:endParaRPr>
          </a:p>
        </p:txBody>
      </p:sp>
      <p:sp>
        <p:nvSpPr>
          <p:cNvPr id="30731" name="TextBox 13">
            <a:extLst>
              <a:ext uri="{FF2B5EF4-FFF2-40B4-BE49-F238E27FC236}">
                <a16:creationId xmlns:a16="http://schemas.microsoft.com/office/drawing/2014/main" id="{2429902E-38F6-4A34-A670-19ED2F8B1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654" y="2274838"/>
            <a:ext cx="291869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Уважність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Аналітика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Командна робота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Комунікація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Технічна база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uk-UA" alt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Проактивність</a:t>
            </a: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та </a:t>
            </a:r>
            <a:r>
              <a:rPr lang="uk-UA" altLang="en-US" sz="16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завзятість</a:t>
            </a:r>
          </a:p>
        </p:txBody>
      </p:sp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>
            <a:extLst>
              <a:ext uri="{FF2B5EF4-FFF2-40B4-BE49-F238E27FC236}">
                <a16:creationId xmlns:a16="http://schemas.microsoft.com/office/drawing/2014/main" id="{7D27627A-5476-4DF7-B1E4-548F6DA1290B}"/>
              </a:ext>
            </a:extLst>
          </p:cNvPr>
          <p:cNvSpPr/>
          <p:nvPr/>
        </p:nvSpPr>
        <p:spPr>
          <a:xfrm>
            <a:off x="0" y="808038"/>
            <a:ext cx="12192000" cy="563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spc="-1">
                <a:solidFill>
                  <a:srgbClr val="D04E1D"/>
                </a:solidFill>
                <a:latin typeface="Segoe UI Light"/>
              </a:rPr>
              <a:t>Після закінчення курсу Ви зможете</a:t>
            </a:r>
            <a:endParaRPr lang="uk-UA" sz="2800" spc="-1" dirty="0">
              <a:latin typeface="Segoe UI Light" pitchFamily="34" charset="0"/>
            </a:endParaRPr>
          </a:p>
        </p:txBody>
      </p:sp>
      <p:sp>
        <p:nvSpPr>
          <p:cNvPr id="129" name="CustomShape 2">
            <a:extLst>
              <a:ext uri="{FF2B5EF4-FFF2-40B4-BE49-F238E27FC236}">
                <a16:creationId xmlns:a16="http://schemas.microsoft.com/office/drawing/2014/main" id="{23947BC8-A4B5-4CEF-B63E-8BF808AB8524}"/>
              </a:ext>
            </a:extLst>
          </p:cNvPr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0" name="CustomShape 3">
            <a:extLst>
              <a:ext uri="{FF2B5EF4-FFF2-40B4-BE49-F238E27FC236}">
                <a16:creationId xmlns:a16="http://schemas.microsoft.com/office/drawing/2014/main" id="{93990990-3EE5-4183-958A-3D19314812A2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 spc="-1">
                <a:solidFill>
                  <a:srgbClr val="FFFFFF"/>
                </a:solidFill>
                <a:latin typeface="Segoe UI Light"/>
              </a:rPr>
              <a:t>Information Technology Video Developer Network                                                       https://itvdn.com</a:t>
            </a:r>
            <a:endParaRPr lang="uk-UA" sz="1400" spc="-1" dirty="0">
              <a:latin typeface="Segoe UI Light" pitchFamily="34" charset="0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77A8164E-212E-4FDE-970F-152C1241E394}"/>
              </a:ext>
            </a:extLst>
          </p:cNvPr>
          <p:cNvSpPr/>
          <p:nvPr/>
        </p:nvSpPr>
        <p:spPr>
          <a:xfrm>
            <a:off x="376238" y="6430963"/>
            <a:ext cx="884237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>
                <a:solidFill>
                  <a:srgbClr val="FFFFFF"/>
                </a:solidFill>
                <a:latin typeface="Segoe UI Light"/>
              </a:rPr>
              <a:t>ITVDN</a:t>
            </a:r>
            <a:endParaRPr lang="uk-UA" sz="2000" spc="-1" dirty="0">
              <a:latin typeface="Segoe UI Light" pitchFamily="34" charset="0"/>
            </a:endParaRPr>
          </a:p>
        </p:txBody>
      </p:sp>
      <p:grpSp>
        <p:nvGrpSpPr>
          <p:cNvPr id="32774" name="Group 5">
            <a:extLst>
              <a:ext uri="{FF2B5EF4-FFF2-40B4-BE49-F238E27FC236}">
                <a16:creationId xmlns:a16="http://schemas.microsoft.com/office/drawing/2014/main" id="{FDA57AF7-605E-4FD0-ABD0-A725E5FF6A7B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9387" cy="411162"/>
            <a:chOff x="176760" y="6405120"/>
            <a:chExt cx="178200" cy="411120"/>
          </a:xfrm>
        </p:grpSpPr>
        <p:sp>
          <p:nvSpPr>
            <p:cNvPr id="133" name="CustomShape 6">
              <a:extLst>
                <a:ext uri="{FF2B5EF4-FFF2-40B4-BE49-F238E27FC236}">
                  <a16:creationId xmlns:a16="http://schemas.microsoft.com/office/drawing/2014/main" id="{D7C6E415-51F3-4844-80A9-967587C380D9}"/>
                </a:ext>
              </a:extLst>
            </p:cNvPr>
            <p:cNvSpPr/>
            <p:nvPr/>
          </p:nvSpPr>
          <p:spPr>
            <a:xfrm rot="5400000" flipH="1">
              <a:off x="63785" y="6619684"/>
              <a:ext cx="309530" cy="835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  <p:sp>
          <p:nvSpPr>
            <p:cNvPr id="134" name="CustomShape 7">
              <a:extLst>
                <a:ext uri="{FF2B5EF4-FFF2-40B4-BE49-F238E27FC236}">
                  <a16:creationId xmlns:a16="http://schemas.microsoft.com/office/drawing/2014/main" id="{B91AD6B1-1D75-43CF-91DF-711A16FA4140}"/>
                </a:ext>
              </a:extLst>
            </p:cNvPr>
            <p:cNvSpPr/>
            <p:nvPr/>
          </p:nvSpPr>
          <p:spPr>
            <a:xfrm rot="5400000" flipH="1">
              <a:off x="158409" y="6516513"/>
              <a:ext cx="307944" cy="85158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135" name="CustomShape 8">
            <a:extLst>
              <a:ext uri="{FF2B5EF4-FFF2-40B4-BE49-F238E27FC236}">
                <a16:creationId xmlns:a16="http://schemas.microsoft.com/office/drawing/2014/main" id="{F577538E-B92A-43A0-B9E9-11DFF616398F}"/>
              </a:ext>
            </a:extLst>
          </p:cNvPr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7" name="CustomShape 10">
            <a:extLst>
              <a:ext uri="{FF2B5EF4-FFF2-40B4-BE49-F238E27FC236}">
                <a16:creationId xmlns:a16="http://schemas.microsoft.com/office/drawing/2014/main" id="{1C65E6FA-E494-4B64-B4A5-F01FE924EBCB}"/>
              </a:ext>
            </a:extLst>
          </p:cNvPr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8" name="CustomShape 11">
            <a:extLst>
              <a:ext uri="{FF2B5EF4-FFF2-40B4-BE49-F238E27FC236}">
                <a16:creationId xmlns:a16="http://schemas.microsoft.com/office/drawing/2014/main" id="{E68C26CD-611C-4879-B472-00C0538AD12A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24E4299A-9884-4D31-A2DD-EE8CA81DD396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spc="-1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uk-UA" sz="3200" spc="-1" dirty="0">
              <a:latin typeface="Segoe UI Light" pitchFamily="34" charset="0"/>
            </a:endParaRPr>
          </a:p>
        </p:txBody>
      </p:sp>
      <p:sp>
        <p:nvSpPr>
          <p:cNvPr id="32779" name="TextBox 13">
            <a:extLst>
              <a:ext uri="{FF2B5EF4-FFF2-40B4-BE49-F238E27FC236}">
                <a16:creationId xmlns:a16="http://schemas.microsoft.com/office/drawing/2014/main" id="{9EC05986-BF94-4D04-AB24-1B5CF26E8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209" y="2090172"/>
            <a:ext cx="7275581" cy="263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Усвідомлено брати участь в життєвому циклі </a:t>
            </a:r>
            <a:r>
              <a:rPr lang="uk-UA" alt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проєкту</a:t>
            </a: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Бачити</a:t>
            </a: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повну</a:t>
            </a: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картину </a:t>
            </a:r>
            <a:r>
              <a:rPr lang="uk-UA" alt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тестування</a:t>
            </a: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застосунку</a:t>
            </a: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Оцінювати завдання, використовуючи найбільш вдалі практики.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Писати SQL запити високої складності.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Вільно використовувати інструменти повсякденної роботи </a:t>
            </a:r>
            <a:r>
              <a:rPr lang="uk-UA" alt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тестувальника</a:t>
            </a: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Проводити UI та API-тестування.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Вільно орієнтуватися та брати участь у DevOps-області розробки застосунку.</a:t>
            </a:r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>
            <a:extLst>
              <a:ext uri="{FF2B5EF4-FFF2-40B4-BE49-F238E27FC236}">
                <a16:creationId xmlns:a16="http://schemas.microsoft.com/office/drawing/2014/main" id="{46AB886F-A6CA-4E8B-B644-A594795C2B40}"/>
              </a:ext>
            </a:extLst>
          </p:cNvPr>
          <p:cNvSpPr/>
          <p:nvPr/>
        </p:nvSpPr>
        <p:spPr>
          <a:xfrm>
            <a:off x="0" y="808038"/>
            <a:ext cx="12192000" cy="563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spc="-1">
                <a:solidFill>
                  <a:srgbClr val="D04E1D"/>
                </a:solidFill>
                <a:latin typeface="Segoe UI Light"/>
              </a:rPr>
              <a:t>Кар'єрні шляхи у тестуванні</a:t>
            </a:r>
            <a:endParaRPr lang="uk-UA" sz="2800" spc="-1" dirty="0">
              <a:latin typeface="Segoe UI Light" pitchFamily="34" charset="0"/>
            </a:endParaRPr>
          </a:p>
        </p:txBody>
      </p:sp>
      <p:sp>
        <p:nvSpPr>
          <p:cNvPr id="129" name="CustomShape 2">
            <a:extLst>
              <a:ext uri="{FF2B5EF4-FFF2-40B4-BE49-F238E27FC236}">
                <a16:creationId xmlns:a16="http://schemas.microsoft.com/office/drawing/2014/main" id="{7C1C0C3B-DBD5-4C20-95E6-6707643C91C2}"/>
              </a:ext>
            </a:extLst>
          </p:cNvPr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0" name="CustomShape 3">
            <a:extLst>
              <a:ext uri="{FF2B5EF4-FFF2-40B4-BE49-F238E27FC236}">
                <a16:creationId xmlns:a16="http://schemas.microsoft.com/office/drawing/2014/main" id="{7B1780AA-8AC8-498C-B781-287BCACC19F5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 spc="-1">
                <a:solidFill>
                  <a:srgbClr val="FFFFFF"/>
                </a:solidFill>
                <a:latin typeface="Segoe UI Light"/>
              </a:rPr>
              <a:t>Information Technology Video Developer Network                                                       https://itvdn.com</a:t>
            </a:r>
            <a:endParaRPr lang="uk-UA" sz="1400" spc="-1" dirty="0">
              <a:latin typeface="Segoe UI Light" pitchFamily="34" charset="0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7C2523E8-7F91-4788-A4F5-CB9BF1A3CD7B}"/>
              </a:ext>
            </a:extLst>
          </p:cNvPr>
          <p:cNvSpPr/>
          <p:nvPr/>
        </p:nvSpPr>
        <p:spPr>
          <a:xfrm>
            <a:off x="376238" y="6430963"/>
            <a:ext cx="884237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>
                <a:solidFill>
                  <a:srgbClr val="FFFFFF"/>
                </a:solidFill>
                <a:latin typeface="Segoe UI Light"/>
              </a:rPr>
              <a:t>ITVDN</a:t>
            </a:r>
            <a:endParaRPr lang="uk-UA" sz="2000" spc="-1" dirty="0">
              <a:latin typeface="Segoe UI Light" pitchFamily="34" charset="0"/>
            </a:endParaRPr>
          </a:p>
        </p:txBody>
      </p:sp>
      <p:grpSp>
        <p:nvGrpSpPr>
          <p:cNvPr id="34822" name="Group 5">
            <a:extLst>
              <a:ext uri="{FF2B5EF4-FFF2-40B4-BE49-F238E27FC236}">
                <a16:creationId xmlns:a16="http://schemas.microsoft.com/office/drawing/2014/main" id="{014F1B3F-D7E1-4DE9-9FB2-85E988AFF2AE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9387" cy="411162"/>
            <a:chOff x="176760" y="6405120"/>
            <a:chExt cx="178200" cy="411120"/>
          </a:xfrm>
        </p:grpSpPr>
        <p:sp>
          <p:nvSpPr>
            <p:cNvPr id="133" name="CustomShape 6">
              <a:extLst>
                <a:ext uri="{FF2B5EF4-FFF2-40B4-BE49-F238E27FC236}">
                  <a16:creationId xmlns:a16="http://schemas.microsoft.com/office/drawing/2014/main" id="{B95B2B15-92E3-454D-87B2-424BD225C090}"/>
                </a:ext>
              </a:extLst>
            </p:cNvPr>
            <p:cNvSpPr/>
            <p:nvPr/>
          </p:nvSpPr>
          <p:spPr>
            <a:xfrm rot="5400000" flipH="1">
              <a:off x="63785" y="6619684"/>
              <a:ext cx="309530" cy="835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  <p:sp>
          <p:nvSpPr>
            <p:cNvPr id="134" name="CustomShape 7">
              <a:extLst>
                <a:ext uri="{FF2B5EF4-FFF2-40B4-BE49-F238E27FC236}">
                  <a16:creationId xmlns:a16="http://schemas.microsoft.com/office/drawing/2014/main" id="{DFFD43BA-ADA8-4A7F-8E04-5C3E153D3C9C}"/>
                </a:ext>
              </a:extLst>
            </p:cNvPr>
            <p:cNvSpPr/>
            <p:nvPr/>
          </p:nvSpPr>
          <p:spPr>
            <a:xfrm rot="5400000" flipH="1">
              <a:off x="158409" y="6516513"/>
              <a:ext cx="307944" cy="85158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135" name="CustomShape 8">
            <a:extLst>
              <a:ext uri="{FF2B5EF4-FFF2-40B4-BE49-F238E27FC236}">
                <a16:creationId xmlns:a16="http://schemas.microsoft.com/office/drawing/2014/main" id="{1516CD4E-6BD1-458C-9103-45241CD1D6DC}"/>
              </a:ext>
            </a:extLst>
          </p:cNvPr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7" name="CustomShape 10">
            <a:extLst>
              <a:ext uri="{FF2B5EF4-FFF2-40B4-BE49-F238E27FC236}">
                <a16:creationId xmlns:a16="http://schemas.microsoft.com/office/drawing/2014/main" id="{C0F7F863-4AAD-4854-A64B-04D6E70FEBBB}"/>
              </a:ext>
            </a:extLst>
          </p:cNvPr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sz="1600" dirty="0">
              <a:latin typeface="Segoe UI Light" pitchFamily="34" charset="0"/>
            </a:endParaRPr>
          </a:p>
        </p:txBody>
      </p:sp>
      <p:sp>
        <p:nvSpPr>
          <p:cNvPr id="138" name="CustomShape 11">
            <a:extLst>
              <a:ext uri="{FF2B5EF4-FFF2-40B4-BE49-F238E27FC236}">
                <a16:creationId xmlns:a16="http://schemas.microsoft.com/office/drawing/2014/main" id="{454C2D0A-62F3-4E13-B438-BEC21685A843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FEA3CD9-2ACC-4E68-96D9-DA96F50ADEB6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spc="-1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uk-UA" sz="3200" spc="-1" dirty="0">
              <a:latin typeface="Segoe UI Light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AE3ACD-E0FD-43B7-ADA2-528E5E6E142A}"/>
              </a:ext>
            </a:extLst>
          </p:cNvPr>
          <p:cNvSpPr/>
          <p:nvPr/>
        </p:nvSpPr>
        <p:spPr>
          <a:xfrm>
            <a:off x="991188" y="2863850"/>
            <a:ext cx="1152526" cy="533400"/>
          </a:xfrm>
          <a:prstGeom prst="round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Junior QA</a:t>
            </a:r>
            <a:endParaRPr lang="uk-UA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67E420-6F41-456F-A95F-DF554317E0D9}"/>
              </a:ext>
            </a:extLst>
          </p:cNvPr>
          <p:cNvSpPr/>
          <p:nvPr/>
        </p:nvSpPr>
        <p:spPr>
          <a:xfrm>
            <a:off x="2956512" y="2863850"/>
            <a:ext cx="1176335" cy="533400"/>
          </a:xfrm>
          <a:prstGeom prst="round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QA</a:t>
            </a:r>
            <a:endParaRPr lang="uk-UA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E91658-1461-41DB-B44A-30BF7E3954AE}"/>
              </a:ext>
            </a:extLst>
          </p:cNvPr>
          <p:cNvSpPr/>
          <p:nvPr/>
        </p:nvSpPr>
        <p:spPr>
          <a:xfrm>
            <a:off x="4921838" y="2863850"/>
            <a:ext cx="1176334" cy="533400"/>
          </a:xfrm>
          <a:prstGeom prst="round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Senior QA</a:t>
            </a:r>
            <a:endParaRPr lang="uk-UA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D3B9C3-7958-4D5B-A398-64F38902B748}"/>
              </a:ext>
            </a:extLst>
          </p:cNvPr>
          <p:cNvSpPr/>
          <p:nvPr/>
        </p:nvSpPr>
        <p:spPr>
          <a:xfrm>
            <a:off x="6895798" y="2840038"/>
            <a:ext cx="1573213" cy="582612"/>
          </a:xfrm>
          <a:prstGeom prst="round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Lead/Chief QA</a:t>
            </a:r>
            <a:endParaRPr lang="uk-UA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1BA132-710D-47D4-8BD4-588FF670739C}"/>
              </a:ext>
            </a:extLst>
          </p:cNvPr>
          <p:cNvSpPr/>
          <p:nvPr/>
        </p:nvSpPr>
        <p:spPr>
          <a:xfrm>
            <a:off x="1024527" y="3721100"/>
            <a:ext cx="1621087" cy="333375"/>
          </a:xfrm>
          <a:prstGeom prst="roundRect">
            <a:avLst/>
          </a:prstGeom>
          <a:ln w="1270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16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utomation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820B17-7633-47BE-83CE-2879B61F70CD}"/>
              </a:ext>
            </a:extLst>
          </p:cNvPr>
          <p:cNvSpPr/>
          <p:nvPr/>
        </p:nvSpPr>
        <p:spPr>
          <a:xfrm>
            <a:off x="3021600" y="4629150"/>
            <a:ext cx="2059967" cy="292100"/>
          </a:xfrm>
          <a:prstGeom prst="roundRect">
            <a:avLst/>
          </a:prstGeom>
          <a:ln w="1270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eloper</a:t>
            </a:r>
            <a:endParaRPr lang="uk-UA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64BD8E-5A6D-4A61-801E-5AA821866767}"/>
              </a:ext>
            </a:extLst>
          </p:cNvPr>
          <p:cNvSpPr/>
          <p:nvPr/>
        </p:nvSpPr>
        <p:spPr>
          <a:xfrm>
            <a:off x="3021601" y="3714750"/>
            <a:ext cx="2085224" cy="339725"/>
          </a:xfrm>
          <a:prstGeom prst="roundRect">
            <a:avLst/>
          </a:prstGeom>
          <a:ln w="1270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sz="16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usiness</a:t>
            </a: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16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Analyst</a:t>
            </a:r>
            <a:endParaRPr lang="uk-UA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C1743D-3F27-427B-A629-CB4A4D1DE46C}"/>
              </a:ext>
            </a:extLst>
          </p:cNvPr>
          <p:cNvSpPr/>
          <p:nvPr/>
        </p:nvSpPr>
        <p:spPr>
          <a:xfrm>
            <a:off x="4088401" y="1874838"/>
            <a:ext cx="1271587" cy="414337"/>
          </a:xfrm>
          <a:prstGeom prst="round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 Lead</a:t>
            </a:r>
            <a:endParaRPr lang="uk-UA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A40604E-08AA-4BC4-BA73-66B7432C5545}"/>
              </a:ext>
            </a:extLst>
          </p:cNvPr>
          <p:cNvSpPr/>
          <p:nvPr/>
        </p:nvSpPr>
        <p:spPr>
          <a:xfrm>
            <a:off x="9243897" y="1794669"/>
            <a:ext cx="1646237" cy="650875"/>
          </a:xfrm>
          <a:prstGeom prst="round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QA Architect</a:t>
            </a:r>
            <a:endParaRPr lang="uk-UA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288D1C2-A9A7-4928-9E76-445DCDCCC279}"/>
              </a:ext>
            </a:extLst>
          </p:cNvPr>
          <p:cNvSpPr/>
          <p:nvPr/>
        </p:nvSpPr>
        <p:spPr>
          <a:xfrm>
            <a:off x="9243897" y="2818712"/>
            <a:ext cx="1646237" cy="650875"/>
          </a:xfrm>
          <a:prstGeom prst="round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Manager</a:t>
            </a:r>
            <a:endParaRPr lang="uk-UA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DFE7801-449A-46F9-A326-10C93B9964DC}"/>
              </a:ext>
            </a:extLst>
          </p:cNvPr>
          <p:cNvSpPr/>
          <p:nvPr/>
        </p:nvSpPr>
        <p:spPr>
          <a:xfrm>
            <a:off x="3021601" y="5037138"/>
            <a:ext cx="2059967" cy="354012"/>
          </a:xfrm>
          <a:prstGeom prst="roundRect">
            <a:avLst/>
          </a:prstGeom>
          <a:ln w="1270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</a:t>
            </a:r>
            <a:r>
              <a:rPr lang="uk-UA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sz="1600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Analyst</a:t>
            </a:r>
            <a:endParaRPr lang="uk-UA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DA9898D-79D1-4EC0-B535-60EC246E44F1}"/>
              </a:ext>
            </a:extLst>
          </p:cNvPr>
          <p:cNvSpPr/>
          <p:nvPr/>
        </p:nvSpPr>
        <p:spPr>
          <a:xfrm>
            <a:off x="3021601" y="5532438"/>
            <a:ext cx="2059966" cy="339725"/>
          </a:xfrm>
          <a:prstGeom prst="roundRect">
            <a:avLst/>
          </a:prstGeom>
          <a:ln w="12700"/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DevOps</a:t>
            </a:r>
            <a:endParaRPr lang="uk-UA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01C88C-A531-4777-9718-7249954901A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143714" y="3130550"/>
            <a:ext cx="812798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D9B22E-4D85-4207-9911-FFE7DC62539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32847" y="3130550"/>
            <a:ext cx="78899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AC71D4-DE19-489D-BEF2-B2051820009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098172" y="3130550"/>
            <a:ext cx="797626" cy="79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67A079-C1CC-432F-A3B3-3837DA46DE21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 flipV="1">
            <a:off x="8469011" y="2120107"/>
            <a:ext cx="774886" cy="1011237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1D2B56-5D76-4619-AE05-B6E4402BF4F0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>
            <a:off x="8469011" y="3131344"/>
            <a:ext cx="774886" cy="1280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F035EF9-5BFE-49D5-91B0-EB2C8E3E5745}"/>
              </a:ext>
            </a:extLst>
          </p:cNvPr>
          <p:cNvSpPr/>
          <p:nvPr/>
        </p:nvSpPr>
        <p:spPr>
          <a:xfrm>
            <a:off x="9243897" y="3884612"/>
            <a:ext cx="1646237" cy="650875"/>
          </a:xfrm>
          <a:prstGeom prst="round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 Manager</a:t>
            </a:r>
            <a:endParaRPr lang="uk-UA" sz="1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29C7A7-ED80-4C86-8408-794B7EF47179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8469011" y="3131344"/>
            <a:ext cx="774886" cy="107870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2469B8-95A6-47E4-A8D4-37F99EE51B4A}"/>
              </a:ext>
            </a:extLst>
          </p:cNvPr>
          <p:cNvCxnSpPr>
            <a:cxnSpLocks/>
          </p:cNvCxnSpPr>
          <p:nvPr/>
        </p:nvCxnSpPr>
        <p:spPr>
          <a:xfrm flipH="1">
            <a:off x="2931113" y="3469587"/>
            <a:ext cx="25399" cy="259625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DFB6B2-0DC4-404F-A998-2766D3D4DB63}"/>
              </a:ext>
            </a:extLst>
          </p:cNvPr>
          <p:cNvCxnSpPr>
            <a:cxnSpLocks/>
          </p:cNvCxnSpPr>
          <p:nvPr/>
        </p:nvCxnSpPr>
        <p:spPr>
          <a:xfrm>
            <a:off x="956263" y="3469587"/>
            <a:ext cx="3175" cy="137546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7BB7E1-6DC1-4179-98FB-DAD4FC30353A}"/>
              </a:ext>
            </a:extLst>
          </p:cNvPr>
          <p:cNvCxnSpPr>
            <a:cxnSpLocks/>
          </p:cNvCxnSpPr>
          <p:nvPr/>
        </p:nvCxnSpPr>
        <p:spPr>
          <a:xfrm>
            <a:off x="3804238" y="1518249"/>
            <a:ext cx="0" cy="12789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>
            <a:extLst>
              <a:ext uri="{FF2B5EF4-FFF2-40B4-BE49-F238E27FC236}">
                <a16:creationId xmlns:a16="http://schemas.microsoft.com/office/drawing/2014/main" id="{8877EC9D-CFB6-44EF-B545-AC36ED182006}"/>
              </a:ext>
            </a:extLst>
          </p:cNvPr>
          <p:cNvSpPr/>
          <p:nvPr/>
        </p:nvSpPr>
        <p:spPr>
          <a:xfrm>
            <a:off x="0" y="808038"/>
            <a:ext cx="12192000" cy="563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Типовий робочий день QA інженера</a:t>
            </a:r>
            <a:endParaRPr lang="uk-UA" sz="2800" spc="-1" dirty="0">
              <a:latin typeface="Segoe UI Light" pitchFamily="34" charset="0"/>
            </a:endParaRPr>
          </a:p>
        </p:txBody>
      </p:sp>
      <p:sp>
        <p:nvSpPr>
          <p:cNvPr id="129" name="CustomShape 2">
            <a:extLst>
              <a:ext uri="{FF2B5EF4-FFF2-40B4-BE49-F238E27FC236}">
                <a16:creationId xmlns:a16="http://schemas.microsoft.com/office/drawing/2014/main" id="{2B457A0D-D1E8-4CBA-BD5E-62645AFA9E57}"/>
              </a:ext>
            </a:extLst>
          </p:cNvPr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0" name="CustomShape 3">
            <a:extLst>
              <a:ext uri="{FF2B5EF4-FFF2-40B4-BE49-F238E27FC236}">
                <a16:creationId xmlns:a16="http://schemas.microsoft.com/office/drawing/2014/main" id="{0D4E872C-DF0B-4287-A5F3-9F627BC21691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 spc="-1">
                <a:solidFill>
                  <a:srgbClr val="FFFFFF"/>
                </a:solidFill>
                <a:latin typeface="Segoe UI Light"/>
              </a:rPr>
              <a:t>Information Technology Video Developer Network                                                       https://itvdn.com</a:t>
            </a:r>
            <a:endParaRPr lang="uk-UA" sz="1400" spc="-1" dirty="0">
              <a:latin typeface="Segoe UI Light" pitchFamily="34" charset="0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5190878A-89F2-497F-9415-2A76FDDEE0EB}"/>
              </a:ext>
            </a:extLst>
          </p:cNvPr>
          <p:cNvSpPr/>
          <p:nvPr/>
        </p:nvSpPr>
        <p:spPr>
          <a:xfrm>
            <a:off x="376238" y="6430963"/>
            <a:ext cx="884237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>
                <a:solidFill>
                  <a:srgbClr val="FFFFFF"/>
                </a:solidFill>
                <a:latin typeface="Segoe UI Light"/>
              </a:rPr>
              <a:t>ITVDN</a:t>
            </a:r>
            <a:endParaRPr lang="uk-UA" sz="2000" spc="-1" dirty="0">
              <a:latin typeface="Segoe UI Light" pitchFamily="34" charset="0"/>
            </a:endParaRPr>
          </a:p>
        </p:txBody>
      </p:sp>
      <p:grpSp>
        <p:nvGrpSpPr>
          <p:cNvPr id="36870" name="Group 5">
            <a:extLst>
              <a:ext uri="{FF2B5EF4-FFF2-40B4-BE49-F238E27FC236}">
                <a16:creationId xmlns:a16="http://schemas.microsoft.com/office/drawing/2014/main" id="{3786971F-F69D-4179-AD85-746B1B5B46C1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9387" cy="411162"/>
            <a:chOff x="176760" y="6405120"/>
            <a:chExt cx="178200" cy="411120"/>
          </a:xfrm>
        </p:grpSpPr>
        <p:sp>
          <p:nvSpPr>
            <p:cNvPr id="133" name="CustomShape 6">
              <a:extLst>
                <a:ext uri="{FF2B5EF4-FFF2-40B4-BE49-F238E27FC236}">
                  <a16:creationId xmlns:a16="http://schemas.microsoft.com/office/drawing/2014/main" id="{486434E8-89FC-465F-8BB8-F2EC6E290C7C}"/>
                </a:ext>
              </a:extLst>
            </p:cNvPr>
            <p:cNvSpPr/>
            <p:nvPr/>
          </p:nvSpPr>
          <p:spPr>
            <a:xfrm rot="5400000" flipH="1">
              <a:off x="63785" y="6619684"/>
              <a:ext cx="309530" cy="835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  <p:sp>
          <p:nvSpPr>
            <p:cNvPr id="134" name="CustomShape 7">
              <a:extLst>
                <a:ext uri="{FF2B5EF4-FFF2-40B4-BE49-F238E27FC236}">
                  <a16:creationId xmlns:a16="http://schemas.microsoft.com/office/drawing/2014/main" id="{51502B0A-E275-4AE2-857D-A1820BEC9B4B}"/>
                </a:ext>
              </a:extLst>
            </p:cNvPr>
            <p:cNvSpPr/>
            <p:nvPr/>
          </p:nvSpPr>
          <p:spPr>
            <a:xfrm rot="5400000" flipH="1">
              <a:off x="158409" y="6516513"/>
              <a:ext cx="307944" cy="85158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135" name="CustomShape 8">
            <a:extLst>
              <a:ext uri="{FF2B5EF4-FFF2-40B4-BE49-F238E27FC236}">
                <a16:creationId xmlns:a16="http://schemas.microsoft.com/office/drawing/2014/main" id="{C5161659-462B-4471-8514-3E1D3213E6EF}"/>
              </a:ext>
            </a:extLst>
          </p:cNvPr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7" name="CustomShape 10">
            <a:extLst>
              <a:ext uri="{FF2B5EF4-FFF2-40B4-BE49-F238E27FC236}">
                <a16:creationId xmlns:a16="http://schemas.microsoft.com/office/drawing/2014/main" id="{6CF4A59F-3826-42A2-AC8A-78A7F10D2BDD}"/>
              </a:ext>
            </a:extLst>
          </p:cNvPr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8" name="CustomShape 11">
            <a:extLst>
              <a:ext uri="{FF2B5EF4-FFF2-40B4-BE49-F238E27FC236}">
                <a16:creationId xmlns:a16="http://schemas.microsoft.com/office/drawing/2014/main" id="{B6F9A863-3175-4863-AAD6-9AAA643249E3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0C2A690F-6137-432B-9050-5FD1EC759F30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spc="-1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uk-UA" sz="3200" spc="-1" dirty="0">
              <a:latin typeface="Segoe UI Light" pitchFamily="34" charset="0"/>
            </a:endParaRPr>
          </a:p>
        </p:txBody>
      </p:sp>
      <p:sp>
        <p:nvSpPr>
          <p:cNvPr id="36875" name="Rectangle 14">
            <a:extLst>
              <a:ext uri="{FF2B5EF4-FFF2-40B4-BE49-F238E27FC236}">
                <a16:creationId xmlns:a16="http://schemas.microsoft.com/office/drawing/2014/main" id="{51A7DEB5-EFAE-47C5-BC4E-9FC091B6E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829" y="2459504"/>
            <a:ext cx="472634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dirty="0" err="1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Написання</a:t>
            </a:r>
            <a:r>
              <a:rPr lang="uk-UA" altLang="en-US" sz="1600" dirty="0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тест-</a:t>
            </a:r>
            <a:r>
              <a:rPr lang="uk-UA" altLang="en-US" sz="1600" dirty="0" err="1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кейсів</a:t>
            </a:r>
            <a:endParaRPr lang="uk-UA" altLang="en-US" sz="1600" dirty="0">
              <a:solidFill>
                <a:srgbClr val="0D0D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dirty="0" err="1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Ручне</a:t>
            </a:r>
            <a:r>
              <a:rPr lang="uk-UA" altLang="en-US" sz="1600" dirty="0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sz="1600" dirty="0" err="1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тестування</a:t>
            </a:r>
            <a:r>
              <a:rPr lang="uk-UA" altLang="en-US" sz="1600" dirty="0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та </a:t>
            </a:r>
            <a:r>
              <a:rPr lang="uk-UA" altLang="en-US" sz="1600" dirty="0" err="1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документування</a:t>
            </a:r>
            <a:r>
              <a:rPr lang="uk-UA" altLang="en-US" sz="1600" dirty="0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sz="1600" dirty="0" err="1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помилок</a:t>
            </a:r>
            <a:endParaRPr lang="uk-UA" altLang="en-US" sz="1600" dirty="0">
              <a:solidFill>
                <a:srgbClr val="0D0D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dirty="0" err="1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Оформлення</a:t>
            </a:r>
            <a:r>
              <a:rPr lang="uk-UA" altLang="en-US" sz="1600" dirty="0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sz="1600" dirty="0" err="1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тестової</a:t>
            </a:r>
            <a:r>
              <a:rPr lang="uk-UA" altLang="en-US" sz="1600" dirty="0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sz="1600" dirty="0" err="1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документації</a:t>
            </a:r>
            <a:endParaRPr lang="uk-UA" altLang="en-US" sz="1600" dirty="0">
              <a:solidFill>
                <a:srgbClr val="0D0D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dirty="0" err="1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Верифікація</a:t>
            </a:r>
            <a:r>
              <a:rPr lang="uk-UA" altLang="en-US" sz="1600" dirty="0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sz="1600" dirty="0" err="1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виправлених</a:t>
            </a:r>
            <a:r>
              <a:rPr lang="uk-UA" altLang="en-US" sz="1600" dirty="0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sz="1600" dirty="0" err="1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помилок</a:t>
            </a:r>
            <a:endParaRPr lang="uk-UA" altLang="en-US" sz="1600" dirty="0">
              <a:solidFill>
                <a:srgbClr val="0D0D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sz="1600" dirty="0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Stand Up та </a:t>
            </a:r>
            <a:r>
              <a:rPr lang="uk-UA" altLang="en-US" sz="1600" dirty="0" err="1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інші</a:t>
            </a:r>
            <a:r>
              <a:rPr lang="uk-UA" altLang="en-US" sz="1600" dirty="0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sz="1600" dirty="0" err="1">
                <a:solidFill>
                  <a:srgbClr val="0D0D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мітинги</a:t>
            </a:r>
            <a:endParaRPr lang="uk-UA" altLang="en-US" sz="1600" dirty="0">
              <a:solidFill>
                <a:srgbClr val="0D0D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>
            <a:extLst>
              <a:ext uri="{FF2B5EF4-FFF2-40B4-BE49-F238E27FC236}">
                <a16:creationId xmlns:a16="http://schemas.microsoft.com/office/drawing/2014/main" id="{0E47BCCB-8F11-4212-BA53-498774286B08}"/>
              </a:ext>
            </a:extLst>
          </p:cNvPr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96" name="CustomShape 4">
            <a:extLst>
              <a:ext uri="{FF2B5EF4-FFF2-40B4-BE49-F238E27FC236}">
                <a16:creationId xmlns:a16="http://schemas.microsoft.com/office/drawing/2014/main" id="{2EAA0287-E44D-47CF-B6C9-2A0C7AE6A912}"/>
              </a:ext>
            </a:extLst>
          </p:cNvPr>
          <p:cNvSpPr/>
          <p:nvPr/>
        </p:nvSpPr>
        <p:spPr>
          <a:xfrm>
            <a:off x="0" y="3235875"/>
            <a:ext cx="12192000" cy="563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spc="-1">
                <a:solidFill>
                  <a:srgbClr val="D04E1D"/>
                </a:solidFill>
                <a:latin typeface="Segoe UI Light"/>
              </a:rPr>
              <a:t>Дякую за увагу! До нових зустрічей!</a:t>
            </a:r>
            <a:endParaRPr lang="uk-UA" sz="2800" spc="-1" dirty="0">
              <a:latin typeface="Segoe UI Light" pitchFamily="34" charset="0"/>
            </a:endParaRPr>
          </a:p>
        </p:txBody>
      </p:sp>
      <p:sp>
        <p:nvSpPr>
          <p:cNvPr id="197" name="CustomShape 5">
            <a:extLst>
              <a:ext uri="{FF2B5EF4-FFF2-40B4-BE49-F238E27FC236}">
                <a16:creationId xmlns:a16="http://schemas.microsoft.com/office/drawing/2014/main" id="{52E30E30-7528-4E5C-83DF-83FCA7799F20}"/>
              </a:ext>
            </a:extLst>
          </p:cNvPr>
          <p:cNvSpPr/>
          <p:nvPr/>
        </p:nvSpPr>
        <p:spPr>
          <a:xfrm>
            <a:off x="6784975" y="4862513"/>
            <a:ext cx="2286000" cy="333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98" name="CustomShape 6">
            <a:extLst>
              <a:ext uri="{FF2B5EF4-FFF2-40B4-BE49-F238E27FC236}">
                <a16:creationId xmlns:a16="http://schemas.microsoft.com/office/drawing/2014/main" id="{6B2505DA-E239-4A0B-9A36-A14DEE195FAD}"/>
              </a:ext>
            </a:extLst>
          </p:cNvPr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99" name="CustomShape 7">
            <a:extLst>
              <a:ext uri="{FF2B5EF4-FFF2-40B4-BE49-F238E27FC236}">
                <a16:creationId xmlns:a16="http://schemas.microsoft.com/office/drawing/2014/main" id="{C25A3413-6B4E-4837-9514-F467B39ED936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 spc="-1">
                <a:solidFill>
                  <a:srgbClr val="FFFFFF"/>
                </a:solidFill>
                <a:latin typeface="Segoe UI Light"/>
              </a:rPr>
              <a:t>Information Technology Video Developer Network                                                       https://itvdn.com</a:t>
            </a:r>
            <a:endParaRPr lang="uk-UA" sz="1400" spc="-1" dirty="0">
              <a:latin typeface="Segoe UI Light" pitchFamily="34" charset="0"/>
            </a:endParaRPr>
          </a:p>
        </p:txBody>
      </p:sp>
      <p:sp>
        <p:nvSpPr>
          <p:cNvPr id="200" name="CustomShape 8">
            <a:extLst>
              <a:ext uri="{FF2B5EF4-FFF2-40B4-BE49-F238E27FC236}">
                <a16:creationId xmlns:a16="http://schemas.microsoft.com/office/drawing/2014/main" id="{C15AA12A-4185-44B5-8852-DC9B5C1B3FED}"/>
              </a:ext>
            </a:extLst>
          </p:cNvPr>
          <p:cNvSpPr/>
          <p:nvPr/>
        </p:nvSpPr>
        <p:spPr>
          <a:xfrm>
            <a:off x="376238" y="6430963"/>
            <a:ext cx="884237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>
                <a:solidFill>
                  <a:srgbClr val="FFFFFF"/>
                </a:solidFill>
                <a:latin typeface="Segoe UI Light"/>
              </a:rPr>
              <a:t>ITVDN</a:t>
            </a:r>
            <a:endParaRPr lang="uk-UA" sz="2000" spc="-1" dirty="0">
              <a:latin typeface="Segoe UI Light" pitchFamily="34" charset="0"/>
            </a:endParaRPr>
          </a:p>
        </p:txBody>
      </p:sp>
      <p:grpSp>
        <p:nvGrpSpPr>
          <p:cNvPr id="57352" name="Group 9">
            <a:extLst>
              <a:ext uri="{FF2B5EF4-FFF2-40B4-BE49-F238E27FC236}">
                <a16:creationId xmlns:a16="http://schemas.microsoft.com/office/drawing/2014/main" id="{CB44E3DA-C173-4A77-A030-0A3D47874F1C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9387" cy="411162"/>
            <a:chOff x="176760" y="6405120"/>
            <a:chExt cx="178200" cy="411120"/>
          </a:xfrm>
        </p:grpSpPr>
        <p:sp>
          <p:nvSpPr>
            <p:cNvPr id="202" name="CustomShape 10">
              <a:extLst>
                <a:ext uri="{FF2B5EF4-FFF2-40B4-BE49-F238E27FC236}">
                  <a16:creationId xmlns:a16="http://schemas.microsoft.com/office/drawing/2014/main" id="{9D7D2848-7223-46AD-A688-29AEBD4CD000}"/>
                </a:ext>
              </a:extLst>
            </p:cNvPr>
            <p:cNvSpPr/>
            <p:nvPr/>
          </p:nvSpPr>
          <p:spPr>
            <a:xfrm rot="5400000" flipH="1">
              <a:off x="63785" y="6619684"/>
              <a:ext cx="309530" cy="835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  <p:sp>
          <p:nvSpPr>
            <p:cNvPr id="203" name="CustomShape 11">
              <a:extLst>
                <a:ext uri="{FF2B5EF4-FFF2-40B4-BE49-F238E27FC236}">
                  <a16:creationId xmlns:a16="http://schemas.microsoft.com/office/drawing/2014/main" id="{E5287ABE-A933-40BF-9A8E-C99A93F28AE8}"/>
                </a:ext>
              </a:extLst>
            </p:cNvPr>
            <p:cNvSpPr/>
            <p:nvPr/>
          </p:nvSpPr>
          <p:spPr>
            <a:xfrm rot="5400000" flipH="1">
              <a:off x="158409" y="6516513"/>
              <a:ext cx="307944" cy="85158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16" name="CustomShape 2">
            <a:extLst>
              <a:ext uri="{FF2B5EF4-FFF2-40B4-BE49-F238E27FC236}">
                <a16:creationId xmlns:a16="http://schemas.microsoft.com/office/drawing/2014/main" id="{7881D846-28C5-4A66-B8DC-72265160F691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spc="-1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uk-UA" sz="3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84852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420" y="265556"/>
            <a:ext cx="111683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10" dirty="0" err="1"/>
              <a:t>Інформаційний</a:t>
            </a:r>
            <a:r>
              <a:rPr lang="ru-RU" spc="-10" dirty="0"/>
              <a:t> </a:t>
            </a:r>
            <a:r>
              <a:rPr lang="ru-RU" spc="-10" dirty="0" err="1"/>
              <a:t>відеосервіс</a:t>
            </a:r>
            <a:r>
              <a:rPr lang="ru-RU" spc="-10" dirty="0"/>
              <a:t> для </a:t>
            </a:r>
            <a:r>
              <a:rPr lang="ru-RU" spc="-10" dirty="0" err="1"/>
              <a:t>розробників</a:t>
            </a:r>
            <a:r>
              <a:rPr lang="ru-RU" spc="-10" dirty="0"/>
              <a:t> </a:t>
            </a:r>
            <a:r>
              <a:rPr lang="ru-RU" spc="-10" dirty="0" err="1"/>
              <a:t>програмного</a:t>
            </a:r>
            <a:r>
              <a:rPr lang="ru-RU" spc="-10" dirty="0"/>
              <a:t> </a:t>
            </a:r>
            <a:r>
              <a:rPr lang="ru-RU" spc="-10" dirty="0" err="1"/>
              <a:t>забезпечення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685"/>
            <a:chOff x="0" y="6330644"/>
            <a:chExt cx="12192000" cy="527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784" y="6505955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4"/>
                  </a:lnTo>
                  <a:lnTo>
                    <a:pt x="85344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272" y="6403847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5"/>
                  </a:lnTo>
                  <a:lnTo>
                    <a:pt x="85343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5781" y="2527129"/>
            <a:ext cx="2513245" cy="12978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0622" y="5715000"/>
            <a:ext cx="6480947" cy="41452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10" dirty="0"/>
              <a:t> </a:t>
            </a:r>
            <a:r>
              <a:rPr spc="-25" dirty="0"/>
              <a:t>Technology</a:t>
            </a:r>
            <a:r>
              <a:rPr spc="-40" dirty="0"/>
              <a:t>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548484" y="6474884"/>
            <a:ext cx="1230630" cy="2628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  <a:hlinkClick r:id="rId5"/>
              </a:rPr>
              <a:t>http://itvdn.com</a:t>
            </a:r>
            <a:endParaRPr sz="1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29150" y="222884"/>
            <a:ext cx="2932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JavaScript</a:t>
            </a:r>
            <a:r>
              <a:rPr sz="3200" spc="-65" dirty="0"/>
              <a:t> </a:t>
            </a:r>
            <a:r>
              <a:rPr sz="3200" spc="15" dirty="0"/>
              <a:t>Starter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5183885" y="855091"/>
            <a:ext cx="21313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uk-UA" sz="2800" spc="-15" dirty="0">
                <a:solidFill>
                  <a:srgbClr val="D04E1D"/>
                </a:solidFill>
                <a:latin typeface="Segoe UI Light"/>
                <a:cs typeface="Segoe UI Light"/>
              </a:rPr>
              <a:t>Про лектора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6330644"/>
            <a:ext cx="12192000" cy="527685"/>
            <a:chOff x="0" y="6330644"/>
            <a:chExt cx="12192000" cy="5276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6784" y="6505955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4"/>
                  </a:lnTo>
                  <a:lnTo>
                    <a:pt x="85344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1272" y="6403847"/>
              <a:ext cx="85725" cy="311150"/>
            </a:xfrm>
            <a:custGeom>
              <a:avLst/>
              <a:gdLst/>
              <a:ahLst/>
              <a:cxnLst/>
              <a:rect l="l" t="t" r="r" b="b"/>
              <a:pathLst>
                <a:path w="85725" h="311150">
                  <a:moveTo>
                    <a:pt x="84035" y="0"/>
                  </a:moveTo>
                  <a:lnTo>
                    <a:pt x="0" y="94322"/>
                  </a:lnTo>
                  <a:lnTo>
                    <a:pt x="0" y="310895"/>
                  </a:lnTo>
                  <a:lnTo>
                    <a:pt x="85343" y="211340"/>
                  </a:lnTo>
                  <a:lnTo>
                    <a:pt x="8403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75779" y="1888495"/>
            <a:ext cx="5111221" cy="1152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uk-UA" sz="2000" b="1" spc="-5" dirty="0" err="1">
                <a:solidFill>
                  <a:srgbClr val="D04E1D"/>
                </a:solidFill>
                <a:latin typeface="Segoe UI Light"/>
                <a:cs typeface="Segoe UI Light"/>
              </a:rPr>
              <a:t>Семеніхін</a:t>
            </a:r>
            <a:r>
              <a:rPr lang="uk-UA" sz="2000" b="1" spc="-5" dirty="0">
                <a:solidFill>
                  <a:srgbClr val="D04E1D"/>
                </a:solidFill>
                <a:latin typeface="Segoe UI Light"/>
                <a:cs typeface="Segoe UI Light"/>
              </a:rPr>
              <a:t> Михайло</a:t>
            </a:r>
            <a:endParaRPr sz="2000" b="1" dirty="0">
              <a:latin typeface="Segoe UI Light"/>
              <a:cs typeface="Segoe UI Ligh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pc="-1" dirty="0" err="1">
                <a:solidFill>
                  <a:srgbClr val="D04E1D"/>
                </a:solidFill>
                <a:latin typeface="Segoe UI Light"/>
              </a:rPr>
              <a:t>Lead</a:t>
            </a:r>
            <a:r>
              <a:rPr lang="uk-UA" spc="-1" dirty="0">
                <a:solidFill>
                  <a:srgbClr val="D04E1D"/>
                </a:solidFill>
                <a:latin typeface="Segoe UI Light"/>
              </a:rPr>
              <a:t> </a:t>
            </a:r>
            <a:r>
              <a:rPr lang="uk-UA" spc="-1" dirty="0" err="1">
                <a:solidFill>
                  <a:srgbClr val="D04E1D"/>
                </a:solidFill>
                <a:latin typeface="Segoe UI Light"/>
              </a:rPr>
              <a:t>Test</a:t>
            </a:r>
            <a:r>
              <a:rPr lang="uk-UA" spc="-1" dirty="0">
                <a:solidFill>
                  <a:srgbClr val="D04E1D"/>
                </a:solidFill>
                <a:latin typeface="Segoe UI Light"/>
              </a:rPr>
              <a:t> </a:t>
            </a:r>
            <a:r>
              <a:rPr lang="uk-UA" spc="-1" dirty="0" err="1">
                <a:solidFill>
                  <a:srgbClr val="D04E1D"/>
                </a:solidFill>
                <a:latin typeface="Segoe UI Light"/>
              </a:rPr>
              <a:t>Automation</a:t>
            </a:r>
            <a:r>
              <a:rPr lang="uk-UA" spc="-1" dirty="0">
                <a:solidFill>
                  <a:srgbClr val="D04E1D"/>
                </a:solidFill>
                <a:latin typeface="Segoe UI Light"/>
              </a:rPr>
              <a:t> </a:t>
            </a:r>
            <a:r>
              <a:rPr lang="uk-UA" spc="-1" dirty="0" err="1">
                <a:solidFill>
                  <a:srgbClr val="D04E1D"/>
                </a:solidFill>
                <a:latin typeface="Segoe UI Light"/>
              </a:rPr>
              <a:t>E</a:t>
            </a:r>
            <a:r>
              <a:rPr lang="uk-UA" spc="-1" dirty="0" err="1">
                <a:solidFill>
                  <a:schemeClr val="accent2"/>
                </a:solidFill>
                <a:latin typeface="Segoe UI Light"/>
              </a:rPr>
              <a:t>ngineer</a:t>
            </a:r>
            <a:r>
              <a:rPr lang="uk-UA" spc="-1" dirty="0">
                <a:solidFill>
                  <a:schemeClr val="accent2"/>
                </a:solidFill>
                <a:latin typeface="Segoe UI Light"/>
              </a:rPr>
              <a:t> </a:t>
            </a:r>
            <a:r>
              <a:rPr lang="uk-UA" sz="1800" dirty="0" err="1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at</a:t>
            </a:r>
            <a:r>
              <a:rPr lang="uk-UA" sz="1800" dirty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 EPAM </a:t>
            </a:r>
            <a:r>
              <a:rPr lang="uk-UA" sz="1800" dirty="0" err="1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Systems</a:t>
            </a:r>
            <a:r>
              <a:rPr lang="uk-UA" spc="-1" dirty="0">
                <a:solidFill>
                  <a:srgbClr val="D04E1D"/>
                </a:solidFill>
                <a:latin typeface="Segoe UI Light"/>
              </a:rPr>
              <a:t>  </a:t>
            </a:r>
            <a:endParaRPr lang="uk-UA" spc="-1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800" dirty="0">
              <a:solidFill>
                <a:srgbClr val="D04E1D"/>
              </a:solidFill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solidFill>
                  <a:srgbClr val="0070C0"/>
                </a:solidFill>
                <a:latin typeface="Segoe UI Light"/>
                <a:cs typeface="Segoe UI Light"/>
              </a:rPr>
              <a:t>svtrcom@gmail.com</a:t>
            </a:r>
            <a:endParaRPr lang="uk-UA" sz="1800" dirty="0">
              <a:solidFill>
                <a:srgbClr val="0070C0"/>
              </a:solidFill>
              <a:latin typeface="Segoe UI Light"/>
              <a:cs typeface="Segoe UI Ligh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pc="-5" dirty="0"/>
              <a:t>I</a:t>
            </a:r>
            <a:r>
              <a:rPr spc="50" dirty="0"/>
              <a:t>T</a:t>
            </a:r>
            <a:r>
              <a:rPr dirty="0"/>
              <a:t>VDN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10" dirty="0"/>
              <a:t> </a:t>
            </a:r>
            <a:r>
              <a:rPr spc="-25" dirty="0"/>
              <a:t>Technology</a:t>
            </a:r>
            <a:r>
              <a:rPr spc="-40" dirty="0"/>
              <a:t> </a:t>
            </a:r>
            <a:r>
              <a:rPr dirty="0"/>
              <a:t>Video Developer</a:t>
            </a:r>
            <a:r>
              <a:rPr spc="-10" dirty="0"/>
              <a:t> </a:t>
            </a:r>
            <a:r>
              <a:rPr dirty="0"/>
              <a:t>Network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548484" y="6474884"/>
            <a:ext cx="1230630" cy="2628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  <a:hlinkClick r:id="rId4"/>
              </a:rPr>
              <a:t>http://itvdn.com</a:t>
            </a:r>
            <a:endParaRPr sz="1400">
              <a:latin typeface="Segoe UI Light"/>
              <a:cs typeface="Segoe UI Light"/>
            </a:endParaRP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E7C4A4E5-A03C-6A3A-2244-24A35AF37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066" y="2780646"/>
            <a:ext cx="226334" cy="22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рямоугольник 2">
            <a:extLst>
              <a:ext uri="{FF2B5EF4-FFF2-40B4-BE49-F238E27FC236}">
                <a16:creationId xmlns:a16="http://schemas.microsoft.com/office/drawing/2014/main" id="{CC44B923-AA55-201A-863E-C4EE926D6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733020"/>
            <a:ext cx="1371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uk-UA" altLang="en-US" sz="1400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altLang="en-US" sz="1400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AnalitikMikle</a:t>
            </a:r>
            <a:endParaRPr lang="uk-UA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Прямоугольник 1">
            <a:extLst>
              <a:ext uri="{FF2B5EF4-FFF2-40B4-BE49-F238E27FC236}">
                <a16:creationId xmlns:a16="http://schemas.microsoft.com/office/drawing/2014/main" id="{3C3B1411-BC58-367B-D6EB-B44E9589B902}"/>
              </a:ext>
            </a:extLst>
          </p:cNvPr>
          <p:cNvSpPr/>
          <p:nvPr/>
        </p:nvSpPr>
        <p:spPr>
          <a:xfrm>
            <a:off x="5175779" y="3320254"/>
            <a:ext cx="59435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itchFamily="34" charset="0"/>
                <a:cs typeface="Segoe UI Light" pitchFamily="34" charset="0"/>
              </a:rPr>
              <a:t>12+</a:t>
            </a:r>
            <a:r>
              <a:rPr lang="uk-UA" sz="1600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1600" dirty="0" err="1">
                <a:latin typeface="Segoe UI Light" pitchFamily="34" charset="0"/>
                <a:cs typeface="Segoe UI Light" pitchFamily="34" charset="0"/>
              </a:rPr>
              <a:t>years</a:t>
            </a:r>
            <a:r>
              <a:rPr lang="uk-UA" sz="1600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1600" dirty="0" err="1">
                <a:latin typeface="Segoe UI Light" pitchFamily="34" charset="0"/>
                <a:cs typeface="Segoe UI Light" pitchFamily="34" charset="0"/>
              </a:rPr>
              <a:t>in</a:t>
            </a:r>
            <a:r>
              <a:rPr lang="uk-UA" sz="1600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>
                <a:latin typeface="Segoe UI Light" pitchFamily="34" charset="0"/>
                <a:cs typeface="Segoe UI Light" pitchFamily="34" charset="0"/>
              </a:rPr>
              <a:t>Manual </a:t>
            </a:r>
            <a:r>
              <a:rPr lang="uk-UA" sz="1600" dirty="0" err="1">
                <a:latin typeface="Segoe UI Light" pitchFamily="34" charset="0"/>
                <a:cs typeface="Segoe UI Light" pitchFamily="34" charset="0"/>
              </a:rPr>
              <a:t>Test</a:t>
            </a:r>
            <a:r>
              <a:rPr lang="en-US" sz="1600" dirty="0" err="1">
                <a:latin typeface="Segoe UI Light" pitchFamily="34" charset="0"/>
                <a:cs typeface="Segoe UI Light" pitchFamily="34" charset="0"/>
              </a:rPr>
              <a:t>ing</a:t>
            </a:r>
            <a:r>
              <a:rPr lang="en-US" sz="1600" dirty="0">
                <a:latin typeface="Segoe UI Light" pitchFamily="34" charset="0"/>
                <a:cs typeface="Segoe UI Light" pitchFamily="34" charset="0"/>
              </a:rPr>
              <a:t> and</a:t>
            </a:r>
            <a:r>
              <a:rPr lang="uk-UA" sz="1600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1600" dirty="0" err="1">
                <a:latin typeface="Segoe UI Light" pitchFamily="34" charset="0"/>
                <a:cs typeface="Segoe UI Light" pitchFamily="34" charset="0"/>
              </a:rPr>
              <a:t>Test</a:t>
            </a:r>
            <a:r>
              <a:rPr lang="uk-UA" sz="1600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1600" dirty="0" err="1">
                <a:latin typeface="Segoe UI Light" pitchFamily="34" charset="0"/>
                <a:cs typeface="Segoe UI Light" pitchFamily="34" charset="0"/>
              </a:rPr>
              <a:t>Automation</a:t>
            </a:r>
            <a:endParaRPr lang="uk-UA" sz="1600" dirty="0"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600" dirty="0">
                <a:latin typeface="Segoe UI Light" pitchFamily="34" charset="0"/>
                <a:cs typeface="Segoe UI Light" pitchFamily="34" charset="0"/>
              </a:rPr>
              <a:t>Працював у EPAM, </a:t>
            </a:r>
            <a:r>
              <a:rPr lang="en-US" sz="1600" dirty="0" err="1">
                <a:latin typeface="Segoe UI Light" pitchFamily="34" charset="0"/>
                <a:cs typeface="Segoe UI Light" pitchFamily="34" charset="0"/>
              </a:rPr>
              <a:t>Intropro</a:t>
            </a:r>
            <a:r>
              <a:rPr lang="uk-UA" sz="1600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sz="1600" dirty="0">
                <a:latin typeface="Segoe UI Light" pitchFamily="34" charset="0"/>
                <a:cs typeface="Segoe UI Light" pitchFamily="34" charset="0"/>
              </a:rPr>
              <a:t>SDL Ukraine</a:t>
            </a:r>
            <a:endParaRPr lang="uk-UA" sz="1600" dirty="0"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600" dirty="0">
                <a:latin typeface="Segoe UI Light" pitchFamily="34" charset="0"/>
                <a:cs typeface="Segoe UI Light" pitchFamily="34" charset="0"/>
              </a:rPr>
              <a:t>Розробляв на </a:t>
            </a:r>
            <a:r>
              <a:rPr lang="uk-UA" sz="1600" dirty="0" err="1">
                <a:latin typeface="Segoe UI Light" pitchFamily="34" charset="0"/>
                <a:cs typeface="Segoe UI Light" pitchFamily="34" charset="0"/>
              </a:rPr>
              <a:t>Java</a:t>
            </a:r>
            <a:r>
              <a:rPr lang="uk-UA" sz="1600" dirty="0">
                <a:latin typeface="Segoe UI Light" pitchFamily="34" charset="0"/>
                <a:cs typeface="Segoe UI Light" pitchFamily="34" charset="0"/>
              </a:rPr>
              <a:t>, C, </a:t>
            </a:r>
            <a:r>
              <a:rPr lang="uk-UA" sz="1600" dirty="0" err="1">
                <a:latin typeface="Segoe UI Light" pitchFamily="34" charset="0"/>
                <a:cs typeface="Segoe UI Light" pitchFamily="34" charset="0"/>
              </a:rPr>
              <a:t>TypeScript</a:t>
            </a:r>
            <a:r>
              <a:rPr lang="en-US" sz="1600" dirty="0">
                <a:latin typeface="Segoe UI Light" pitchFamily="34" charset="0"/>
                <a:cs typeface="Segoe UI Light" pitchFamily="34" charset="0"/>
              </a:rPr>
              <a:t>/JavaScript</a:t>
            </a:r>
            <a:endParaRPr lang="uk-UA" sz="1600" dirty="0"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itchFamily="34" charset="0"/>
                <a:cs typeface="Segoe UI Light" pitchFamily="34" charset="0"/>
              </a:rPr>
              <a:t>5+ years in IT teaching </a:t>
            </a:r>
            <a:endParaRPr lang="uk-UA" sz="1600" dirty="0"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1600" dirty="0">
              <a:latin typeface="Segoe UI Light" pitchFamily="34" charset="0"/>
              <a:cs typeface="Segoe UI Light" pitchFamily="34" charset="0"/>
            </a:endParaRPr>
          </a:p>
          <a:p>
            <a:endParaRPr lang="uk-UA" sz="16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69C8277-0335-DA66-B819-96B00F866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903768"/>
            <a:ext cx="3600228" cy="30504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8C5C8-51CB-FA83-86E6-E30DE5757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>
            <a:extLst>
              <a:ext uri="{FF2B5EF4-FFF2-40B4-BE49-F238E27FC236}">
                <a16:creationId xmlns:a16="http://schemas.microsoft.com/office/drawing/2014/main" id="{E379EE52-4FFE-A2A3-EDCE-79A1283E4787}"/>
              </a:ext>
            </a:extLst>
          </p:cNvPr>
          <p:cNvSpPr/>
          <p:nvPr/>
        </p:nvSpPr>
        <p:spPr>
          <a:xfrm>
            <a:off x="0" y="228600"/>
            <a:ext cx="12190413" cy="531813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uk-UA"/>
          </a:p>
        </p:txBody>
      </p:sp>
      <p:sp>
        <p:nvSpPr>
          <p:cNvPr id="94" name="CustomShape 3">
            <a:extLst>
              <a:ext uri="{FF2B5EF4-FFF2-40B4-BE49-F238E27FC236}">
                <a16:creationId xmlns:a16="http://schemas.microsoft.com/office/drawing/2014/main" id="{F8353EC0-8099-CA02-B08F-17B4FE5437ED}"/>
              </a:ext>
            </a:extLst>
          </p:cNvPr>
          <p:cNvSpPr/>
          <p:nvPr/>
        </p:nvSpPr>
        <p:spPr>
          <a:xfrm>
            <a:off x="4244975" y="1863010"/>
            <a:ext cx="5356225" cy="6756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b="1" spc="-1" dirty="0">
                <a:solidFill>
                  <a:srgbClr val="D04E1D"/>
                </a:solidFill>
                <a:latin typeface="Segoe UI Light"/>
              </a:rPr>
              <a:t>Олександр </a:t>
            </a:r>
            <a:r>
              <a:rPr lang="uk-UA" sz="2000" b="1" spc="-1" dirty="0" err="1">
                <a:solidFill>
                  <a:srgbClr val="D04E1D"/>
                </a:solidFill>
                <a:latin typeface="Segoe UI Light"/>
              </a:rPr>
              <a:t>Бреславець</a:t>
            </a:r>
            <a:endParaRPr lang="uk-UA" sz="2000" spc="-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pc="-1" dirty="0" err="1">
                <a:solidFill>
                  <a:srgbClr val="D04E1D"/>
                </a:solidFill>
                <a:latin typeface="Segoe UI Light"/>
              </a:rPr>
              <a:t>Lead</a:t>
            </a:r>
            <a:r>
              <a:rPr lang="uk-UA" spc="-1" dirty="0">
                <a:solidFill>
                  <a:srgbClr val="D04E1D"/>
                </a:solidFill>
                <a:latin typeface="Segoe UI Light"/>
              </a:rPr>
              <a:t> </a:t>
            </a:r>
            <a:r>
              <a:rPr lang="uk-UA" spc="-1" dirty="0" err="1">
                <a:solidFill>
                  <a:srgbClr val="D04E1D"/>
                </a:solidFill>
                <a:latin typeface="Segoe UI Light"/>
              </a:rPr>
              <a:t>Test</a:t>
            </a:r>
            <a:r>
              <a:rPr lang="uk-UA" spc="-1" dirty="0">
                <a:solidFill>
                  <a:srgbClr val="D04E1D"/>
                </a:solidFill>
                <a:latin typeface="Segoe UI Light"/>
              </a:rPr>
              <a:t> </a:t>
            </a:r>
            <a:r>
              <a:rPr lang="uk-UA" spc="-1" dirty="0" err="1">
                <a:solidFill>
                  <a:srgbClr val="D04E1D"/>
                </a:solidFill>
                <a:latin typeface="Segoe UI Light"/>
              </a:rPr>
              <a:t>Automation</a:t>
            </a:r>
            <a:r>
              <a:rPr lang="uk-UA" spc="-1" dirty="0">
                <a:solidFill>
                  <a:srgbClr val="D04E1D"/>
                </a:solidFill>
                <a:latin typeface="Segoe UI Light"/>
              </a:rPr>
              <a:t> </a:t>
            </a:r>
            <a:r>
              <a:rPr lang="uk-UA" spc="-1" dirty="0" err="1">
                <a:solidFill>
                  <a:srgbClr val="D04E1D"/>
                </a:solidFill>
                <a:latin typeface="Segoe UI Light"/>
              </a:rPr>
              <a:t>E</a:t>
            </a:r>
            <a:r>
              <a:rPr lang="uk-UA" spc="-1" dirty="0" err="1">
                <a:solidFill>
                  <a:schemeClr val="accent2"/>
                </a:solidFill>
                <a:latin typeface="Segoe UI Light"/>
              </a:rPr>
              <a:t>ngineer</a:t>
            </a:r>
            <a:r>
              <a:rPr lang="uk-UA" spc="-1" dirty="0">
                <a:solidFill>
                  <a:schemeClr val="accent2"/>
                </a:solidFill>
                <a:latin typeface="Segoe UI Light"/>
              </a:rPr>
              <a:t> </a:t>
            </a:r>
            <a:r>
              <a:rPr lang="uk-UA" sz="1800" dirty="0" err="1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at</a:t>
            </a:r>
            <a:r>
              <a:rPr lang="uk-UA" sz="1800" dirty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 EPAM </a:t>
            </a:r>
            <a:r>
              <a:rPr lang="uk-UA" sz="1800" dirty="0" err="1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Systems</a:t>
            </a:r>
            <a:r>
              <a:rPr lang="uk-UA" spc="-1" dirty="0">
                <a:solidFill>
                  <a:srgbClr val="D04E1D"/>
                </a:solidFill>
                <a:latin typeface="Segoe UI Light"/>
              </a:rPr>
              <a:t>  </a:t>
            </a:r>
            <a:endParaRPr lang="uk-UA" spc="-1" dirty="0"/>
          </a:p>
        </p:txBody>
      </p:sp>
      <p:sp>
        <p:nvSpPr>
          <p:cNvPr id="95" name="CustomShape 4">
            <a:extLst>
              <a:ext uri="{FF2B5EF4-FFF2-40B4-BE49-F238E27FC236}">
                <a16:creationId xmlns:a16="http://schemas.microsoft.com/office/drawing/2014/main" id="{57E122D2-575E-AAA5-6EB5-7CA8070CD7FE}"/>
              </a:ext>
            </a:extLst>
          </p:cNvPr>
          <p:cNvSpPr/>
          <p:nvPr/>
        </p:nvSpPr>
        <p:spPr>
          <a:xfrm>
            <a:off x="0" y="808038"/>
            <a:ext cx="12190413" cy="561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spc="-1" dirty="0">
                <a:solidFill>
                  <a:srgbClr val="D04E1D"/>
                </a:solidFill>
                <a:latin typeface="Segoe UI Light"/>
              </a:rPr>
              <a:t>Про автора</a:t>
            </a:r>
            <a:endParaRPr lang="uk-UA" sz="2800" spc="-1" dirty="0"/>
          </a:p>
        </p:txBody>
      </p:sp>
      <p:sp>
        <p:nvSpPr>
          <p:cNvPr id="96" name="CustomShape 5">
            <a:extLst>
              <a:ext uri="{FF2B5EF4-FFF2-40B4-BE49-F238E27FC236}">
                <a16:creationId xmlns:a16="http://schemas.microsoft.com/office/drawing/2014/main" id="{D5D07A93-8127-EBB4-6C74-8D74C1D1B1D1}"/>
              </a:ext>
            </a:extLst>
          </p:cNvPr>
          <p:cNvSpPr/>
          <p:nvPr/>
        </p:nvSpPr>
        <p:spPr>
          <a:xfrm>
            <a:off x="9601200" y="4614863"/>
            <a:ext cx="1446213" cy="3317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uk-UA"/>
          </a:p>
        </p:txBody>
      </p:sp>
      <p:sp>
        <p:nvSpPr>
          <p:cNvPr id="97" name="CustomShape 6">
            <a:extLst>
              <a:ext uri="{FF2B5EF4-FFF2-40B4-BE49-F238E27FC236}">
                <a16:creationId xmlns:a16="http://schemas.microsoft.com/office/drawing/2014/main" id="{AF24B700-6EE7-221F-2FD9-5700D0CB86B2}"/>
              </a:ext>
            </a:extLst>
          </p:cNvPr>
          <p:cNvSpPr/>
          <p:nvPr/>
        </p:nvSpPr>
        <p:spPr>
          <a:xfrm>
            <a:off x="0" y="6343650"/>
            <a:ext cx="12190413" cy="531813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uk-UA"/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E035439E-9F76-A6B8-7A7E-62D2B8D52184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 spc="-1">
                <a:solidFill>
                  <a:srgbClr val="FFFFFF"/>
                </a:solidFill>
                <a:latin typeface="Segoe UI Light"/>
              </a:rPr>
              <a:t>Information Technology Video Developer Network                                                       https://itvdn.com</a:t>
            </a:r>
            <a:endParaRPr lang="uk-UA" sz="1400" spc="-1" dirty="0"/>
          </a:p>
        </p:txBody>
      </p:sp>
      <p:sp>
        <p:nvSpPr>
          <p:cNvPr id="99" name="CustomShape 8">
            <a:extLst>
              <a:ext uri="{FF2B5EF4-FFF2-40B4-BE49-F238E27FC236}">
                <a16:creationId xmlns:a16="http://schemas.microsoft.com/office/drawing/2014/main" id="{5F74C940-16FF-D95A-9753-4A451A625F94}"/>
              </a:ext>
            </a:extLst>
          </p:cNvPr>
          <p:cNvSpPr/>
          <p:nvPr/>
        </p:nvSpPr>
        <p:spPr>
          <a:xfrm>
            <a:off x="376238" y="6430963"/>
            <a:ext cx="882650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>
                <a:solidFill>
                  <a:srgbClr val="FFFFFF"/>
                </a:solidFill>
                <a:latin typeface="Segoe UI Light"/>
              </a:rPr>
              <a:t>ITVDN</a:t>
            </a:r>
            <a:endParaRPr lang="uk-UA" sz="2000" spc="-1" dirty="0"/>
          </a:p>
        </p:txBody>
      </p:sp>
      <p:grpSp>
        <p:nvGrpSpPr>
          <p:cNvPr id="6153" name="Group 9">
            <a:extLst>
              <a:ext uri="{FF2B5EF4-FFF2-40B4-BE49-F238E27FC236}">
                <a16:creationId xmlns:a16="http://schemas.microsoft.com/office/drawing/2014/main" id="{CC9443B4-DD06-650E-8CD7-E4BDFDA54DD4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7800" cy="409575"/>
            <a:chOff x="176040" y="6405480"/>
            <a:chExt cx="177480" cy="410400"/>
          </a:xfrm>
        </p:grpSpPr>
        <p:sp>
          <p:nvSpPr>
            <p:cNvPr id="101" name="CustomShape 10">
              <a:extLst>
                <a:ext uri="{FF2B5EF4-FFF2-40B4-BE49-F238E27FC236}">
                  <a16:creationId xmlns:a16="http://schemas.microsoft.com/office/drawing/2014/main" id="{583D52CC-8F6D-2713-D007-2A6A456D90E9}"/>
                </a:ext>
              </a:extLst>
            </p:cNvPr>
            <p:cNvSpPr/>
            <p:nvPr/>
          </p:nvSpPr>
          <p:spPr>
            <a:xfrm rot="5400000" flipH="1">
              <a:off x="62943" y="6620382"/>
              <a:ext cx="308595" cy="82401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  <p:sp>
          <p:nvSpPr>
            <p:cNvPr id="102" name="CustomShape 11">
              <a:extLst>
                <a:ext uri="{FF2B5EF4-FFF2-40B4-BE49-F238E27FC236}">
                  <a16:creationId xmlns:a16="http://schemas.microsoft.com/office/drawing/2014/main" id="{C3414AFB-9134-DE71-5E1C-58DF6694D008}"/>
                </a:ext>
              </a:extLst>
            </p:cNvPr>
            <p:cNvSpPr/>
            <p:nvPr/>
          </p:nvSpPr>
          <p:spPr>
            <a:xfrm rot="5400000" flipH="1">
              <a:off x="157229" y="6517785"/>
              <a:ext cx="308595" cy="83987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6155" name="Прямоугольник 2">
            <a:extLst>
              <a:ext uri="{FF2B5EF4-FFF2-40B4-BE49-F238E27FC236}">
                <a16:creationId xmlns:a16="http://schemas.microsoft.com/office/drawing/2014/main" id="{A0D9B350-3824-2E48-42F2-4F5723B8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338" y="2629772"/>
            <a:ext cx="17824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uk-UA" altLang="en-US" sz="1400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uk-UA" altLang="en-US" sz="1400" dirty="0" err="1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oleksandr-breslavets</a:t>
            </a:r>
            <a:endParaRPr lang="uk-UA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6891C809-1343-B2EA-1695-39F83C606764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spc="-1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uk-UA" sz="3200" spc="-1" dirty="0">
              <a:latin typeface="Segoe UI Light" pitchFamily="34" charset="0"/>
            </a:endParaRPr>
          </a:p>
        </p:txBody>
      </p:sp>
      <p:pic>
        <p:nvPicPr>
          <p:cNvPr id="3" name="Picture 2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8A8E19B7-5B0D-A73E-42B4-5B4405F051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9" y="1979613"/>
            <a:ext cx="2924938" cy="3195386"/>
          </a:xfrm>
          <a:prstGeom prst="rect">
            <a:avLst/>
          </a:prstGeom>
        </p:spPr>
      </p:pic>
      <p:sp>
        <p:nvSpPr>
          <p:cNvPr id="18" name="Прямоугольник 1">
            <a:extLst>
              <a:ext uri="{FF2B5EF4-FFF2-40B4-BE49-F238E27FC236}">
                <a16:creationId xmlns:a16="http://schemas.microsoft.com/office/drawing/2014/main" id="{021F2C59-ABEA-4E46-28FD-3F5D9F791C41}"/>
              </a:ext>
            </a:extLst>
          </p:cNvPr>
          <p:cNvSpPr/>
          <p:nvPr/>
        </p:nvSpPr>
        <p:spPr>
          <a:xfrm>
            <a:off x="4368800" y="3302615"/>
            <a:ext cx="5943599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itchFamily="34" charset="0"/>
                <a:cs typeface="Segoe UI Light" pitchFamily="34" charset="0"/>
              </a:rPr>
              <a:t>8</a:t>
            </a:r>
            <a:r>
              <a:rPr lang="uk-UA" sz="1600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1600" dirty="0" err="1">
                <a:latin typeface="Segoe UI Light" pitchFamily="34" charset="0"/>
                <a:cs typeface="Segoe UI Light" pitchFamily="34" charset="0"/>
              </a:rPr>
              <a:t>years</a:t>
            </a:r>
            <a:r>
              <a:rPr lang="uk-UA" sz="1600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1600" dirty="0" err="1">
                <a:latin typeface="Segoe UI Light" pitchFamily="34" charset="0"/>
                <a:cs typeface="Segoe UI Light" pitchFamily="34" charset="0"/>
              </a:rPr>
              <a:t>in</a:t>
            </a:r>
            <a:r>
              <a:rPr lang="uk-UA" sz="1600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1600" dirty="0" err="1">
                <a:latin typeface="Segoe UI Light" pitchFamily="34" charset="0"/>
                <a:cs typeface="Segoe UI Light" pitchFamily="34" charset="0"/>
              </a:rPr>
              <a:t>Test</a:t>
            </a:r>
            <a:r>
              <a:rPr lang="uk-UA" sz="1600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1600" dirty="0" err="1">
                <a:latin typeface="Segoe UI Light" pitchFamily="34" charset="0"/>
                <a:cs typeface="Segoe UI Light" pitchFamily="34" charset="0"/>
              </a:rPr>
              <a:t>Automation</a:t>
            </a:r>
            <a:endParaRPr lang="uk-UA" sz="1600" dirty="0"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600" dirty="0">
                <a:latin typeface="Segoe UI Light" pitchFamily="34" charset="0"/>
                <a:cs typeface="Segoe UI Light" pitchFamily="34" charset="0"/>
              </a:rPr>
              <a:t>Працював у EPAM, </a:t>
            </a:r>
            <a:r>
              <a:rPr lang="uk-UA" sz="1600" dirty="0" err="1">
                <a:latin typeface="Segoe UI Light" pitchFamily="34" charset="0"/>
                <a:cs typeface="Segoe UI Light" pitchFamily="34" charset="0"/>
              </a:rPr>
              <a:t>GlobalLogic</a:t>
            </a:r>
            <a:r>
              <a:rPr lang="uk-UA" sz="1600" dirty="0">
                <a:latin typeface="Segoe UI Light" pitchFamily="34" charset="0"/>
                <a:cs typeface="Segoe UI Light" pitchFamily="34" charset="0"/>
              </a:rPr>
              <a:t>, X1 </a:t>
            </a:r>
            <a:r>
              <a:rPr lang="uk-UA" sz="1600" dirty="0" err="1">
                <a:latin typeface="Segoe UI Light" pitchFamily="34" charset="0"/>
                <a:cs typeface="Segoe UI Light" pitchFamily="34" charset="0"/>
              </a:rPr>
              <a:t>Group</a:t>
            </a:r>
            <a:endParaRPr lang="uk-UA" sz="1600" dirty="0"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600" dirty="0">
                <a:latin typeface="Segoe UI Light" pitchFamily="34" charset="0"/>
                <a:cs typeface="Segoe UI Light" pitchFamily="34" charset="0"/>
              </a:rPr>
              <a:t>Розробляв на </a:t>
            </a:r>
            <a:r>
              <a:rPr lang="uk-UA" sz="1600" dirty="0" err="1">
                <a:latin typeface="Segoe UI Light" pitchFamily="34" charset="0"/>
                <a:cs typeface="Segoe UI Light" pitchFamily="34" charset="0"/>
              </a:rPr>
              <a:t>Java</a:t>
            </a:r>
            <a:r>
              <a:rPr lang="uk-UA" sz="1600" dirty="0">
                <a:latin typeface="Segoe UI Light" pitchFamily="34" charset="0"/>
                <a:cs typeface="Segoe UI Light" pitchFamily="34" charset="0"/>
              </a:rPr>
              <a:t>, C#, </a:t>
            </a:r>
            <a:r>
              <a:rPr lang="uk-UA" sz="1600" dirty="0" err="1">
                <a:latin typeface="Segoe UI Light" pitchFamily="34" charset="0"/>
                <a:cs typeface="Segoe UI Light" pitchFamily="34" charset="0"/>
              </a:rPr>
              <a:t>TypeScript</a:t>
            </a:r>
            <a:endParaRPr lang="uk-UA" sz="1600" dirty="0"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600" dirty="0">
                <a:latin typeface="Segoe UI Light" pitchFamily="34" charset="0"/>
                <a:cs typeface="Segoe UI Light" pitchFamily="34" charset="0"/>
              </a:rPr>
              <a:t>Автор курсу «</a:t>
            </a:r>
            <a:r>
              <a:rPr lang="uk-UA" sz="1600" dirty="0" err="1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Web</a:t>
            </a:r>
            <a:r>
              <a:rPr lang="uk-UA" sz="1600" dirty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1600" dirty="0" err="1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Testing</a:t>
            </a:r>
            <a:r>
              <a:rPr lang="uk-UA" sz="1600" dirty="0">
                <a:latin typeface="Segoe UI Light" pitchFamily="34" charset="0"/>
                <a:cs typeface="Segoe UI Light" pitchFamily="34" charset="0"/>
              </a:rPr>
              <a:t>» для ITVDN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600" dirty="0">
                <a:latin typeface="Segoe UI Light" pitchFamily="34" charset="0"/>
                <a:cs typeface="Segoe UI Light" pitchFamily="34" charset="0"/>
              </a:rPr>
              <a:t>Автор курсу «</a:t>
            </a:r>
            <a:r>
              <a:rPr lang="uk-UA" sz="1600" dirty="0" err="1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Web</a:t>
            </a:r>
            <a:r>
              <a:rPr lang="uk-UA" sz="1600" dirty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1600" dirty="0" err="1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Testing</a:t>
            </a:r>
            <a:r>
              <a:rPr lang="uk-UA" sz="1600" dirty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1600" dirty="0" err="1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automation</a:t>
            </a:r>
            <a:r>
              <a:rPr lang="uk-UA" sz="1600" dirty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1600" dirty="0" err="1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on</a:t>
            </a:r>
            <a:r>
              <a:rPr lang="uk-UA" sz="1600" dirty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sz="1600" dirty="0" err="1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Java</a:t>
            </a:r>
            <a:r>
              <a:rPr lang="uk-UA" sz="1600" dirty="0">
                <a:latin typeface="Segoe UI Light" pitchFamily="34" charset="0"/>
                <a:cs typeface="Segoe UI Light" pitchFamily="34" charset="0"/>
              </a:rPr>
              <a:t>» для ITVDN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1600" dirty="0">
              <a:latin typeface="Segoe UI Light" pitchFamily="34" charset="0"/>
              <a:cs typeface="Segoe UI Light" pitchFamily="34" charset="0"/>
            </a:endParaRPr>
          </a:p>
          <a:p>
            <a:endParaRPr lang="uk-UA" sz="16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09C5920-FE1A-03CB-A1B7-781DA8C56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206" y="2677397"/>
            <a:ext cx="226334" cy="22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7B26DD4-DDB2-3E45-A1DE-9F3913B35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300" y="2683917"/>
            <a:ext cx="219813" cy="21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">
            <a:extLst>
              <a:ext uri="{FF2B5EF4-FFF2-40B4-BE49-F238E27FC236}">
                <a16:creationId xmlns:a16="http://schemas.microsoft.com/office/drawing/2014/main" id="{4C6F6A8C-337C-2DBF-796C-CC8029EB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540" y="2629771"/>
            <a:ext cx="12482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uk-UA" altLang="en-US" sz="1400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@obreslavets</a:t>
            </a:r>
            <a:endParaRPr lang="uk-UA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21587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>
            <a:extLst>
              <a:ext uri="{FF2B5EF4-FFF2-40B4-BE49-F238E27FC236}">
                <a16:creationId xmlns:a16="http://schemas.microsoft.com/office/drawing/2014/main" id="{D5BDA11A-94EE-48CA-AF4F-613F32437879}"/>
              </a:ext>
            </a:extLst>
          </p:cNvPr>
          <p:cNvSpPr/>
          <p:nvPr/>
        </p:nvSpPr>
        <p:spPr>
          <a:xfrm>
            <a:off x="1981200" y="808038"/>
            <a:ext cx="8228013" cy="563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spc="-1">
                <a:solidFill>
                  <a:srgbClr val="D04E1D"/>
                </a:solidFill>
                <a:latin typeface="Segoe UI Light"/>
              </a:rPr>
              <a:t>План уроку</a:t>
            </a:r>
            <a:endParaRPr lang="uk-UA" sz="2800" spc="-1" dirty="0">
              <a:latin typeface="Segoe UI Light" pitchFamily="34" charset="0"/>
            </a:endParaRPr>
          </a:p>
        </p:txBody>
      </p:sp>
      <p:sp>
        <p:nvSpPr>
          <p:cNvPr id="119" name="CustomShape 2">
            <a:extLst>
              <a:ext uri="{FF2B5EF4-FFF2-40B4-BE49-F238E27FC236}">
                <a16:creationId xmlns:a16="http://schemas.microsoft.com/office/drawing/2014/main" id="{2E941BB9-5C7B-49B7-B76E-F7C32684CCAF}"/>
              </a:ext>
            </a:extLst>
          </p:cNvPr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20" name="CustomShape 3">
            <a:extLst>
              <a:ext uri="{FF2B5EF4-FFF2-40B4-BE49-F238E27FC236}">
                <a16:creationId xmlns:a16="http://schemas.microsoft.com/office/drawing/2014/main" id="{36A5F87D-84B8-4067-89B2-B0F244DE9D3F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 spc="-1">
                <a:solidFill>
                  <a:srgbClr val="FFFFFF"/>
                </a:solidFill>
                <a:latin typeface="Segoe UI Light"/>
              </a:rPr>
              <a:t>Information Technology Video Developer Network                                                       https://itvdn.com</a:t>
            </a:r>
            <a:endParaRPr lang="uk-UA" sz="1400" spc="-1" dirty="0">
              <a:latin typeface="Segoe UI Light" pitchFamily="34" charset="0"/>
            </a:endParaRPr>
          </a:p>
        </p:txBody>
      </p:sp>
      <p:sp>
        <p:nvSpPr>
          <p:cNvPr id="121" name="CustomShape 4">
            <a:extLst>
              <a:ext uri="{FF2B5EF4-FFF2-40B4-BE49-F238E27FC236}">
                <a16:creationId xmlns:a16="http://schemas.microsoft.com/office/drawing/2014/main" id="{BBE013B8-E462-4162-ADC5-061D9047C181}"/>
              </a:ext>
            </a:extLst>
          </p:cNvPr>
          <p:cNvSpPr/>
          <p:nvPr/>
        </p:nvSpPr>
        <p:spPr>
          <a:xfrm>
            <a:off x="376238" y="6430963"/>
            <a:ext cx="884237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>
                <a:solidFill>
                  <a:srgbClr val="FFFFFF"/>
                </a:solidFill>
                <a:latin typeface="Segoe UI Light"/>
              </a:rPr>
              <a:t>ITVDN</a:t>
            </a:r>
            <a:endParaRPr lang="uk-UA" sz="2000" spc="-1" dirty="0">
              <a:latin typeface="Segoe UI Light" pitchFamily="34" charset="0"/>
            </a:endParaRPr>
          </a:p>
        </p:txBody>
      </p:sp>
      <p:grpSp>
        <p:nvGrpSpPr>
          <p:cNvPr id="10246" name="Group 5">
            <a:extLst>
              <a:ext uri="{FF2B5EF4-FFF2-40B4-BE49-F238E27FC236}">
                <a16:creationId xmlns:a16="http://schemas.microsoft.com/office/drawing/2014/main" id="{22D1E2C9-4B31-41CC-94DA-4B5067E2B970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9387" cy="411162"/>
            <a:chOff x="176760" y="6405120"/>
            <a:chExt cx="178200" cy="411120"/>
          </a:xfrm>
        </p:grpSpPr>
        <p:sp>
          <p:nvSpPr>
            <p:cNvPr id="123" name="CustomShape 6">
              <a:extLst>
                <a:ext uri="{FF2B5EF4-FFF2-40B4-BE49-F238E27FC236}">
                  <a16:creationId xmlns:a16="http://schemas.microsoft.com/office/drawing/2014/main" id="{A40E8BCE-935B-4E2B-82A5-A52C7A6D1143}"/>
                </a:ext>
              </a:extLst>
            </p:cNvPr>
            <p:cNvSpPr/>
            <p:nvPr/>
          </p:nvSpPr>
          <p:spPr>
            <a:xfrm rot="5400000" flipH="1">
              <a:off x="63785" y="6619684"/>
              <a:ext cx="309530" cy="835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  <p:sp>
          <p:nvSpPr>
            <p:cNvPr id="124" name="CustomShape 7">
              <a:extLst>
                <a:ext uri="{FF2B5EF4-FFF2-40B4-BE49-F238E27FC236}">
                  <a16:creationId xmlns:a16="http://schemas.microsoft.com/office/drawing/2014/main" id="{3D6D28C5-85C7-4FF2-9190-42E04B82E91A}"/>
                </a:ext>
              </a:extLst>
            </p:cNvPr>
            <p:cNvSpPr/>
            <p:nvPr/>
          </p:nvSpPr>
          <p:spPr>
            <a:xfrm rot="5400000" flipH="1">
              <a:off x="158409" y="6516513"/>
              <a:ext cx="307944" cy="85158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125" name="CustomShape 8">
            <a:extLst>
              <a:ext uri="{FF2B5EF4-FFF2-40B4-BE49-F238E27FC236}">
                <a16:creationId xmlns:a16="http://schemas.microsoft.com/office/drawing/2014/main" id="{C31040BD-CA94-44F8-97F9-E5CF036D8013}"/>
              </a:ext>
            </a:extLst>
          </p:cNvPr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27" name="CustomShape 10">
            <a:extLst>
              <a:ext uri="{FF2B5EF4-FFF2-40B4-BE49-F238E27FC236}">
                <a16:creationId xmlns:a16="http://schemas.microsoft.com/office/drawing/2014/main" id="{5CAEC573-5FB4-4A1B-B7C8-867A88BEC115}"/>
              </a:ext>
            </a:extLst>
          </p:cNvPr>
          <p:cNvSpPr/>
          <p:nvPr/>
        </p:nvSpPr>
        <p:spPr>
          <a:xfrm>
            <a:off x="1443788" y="2101516"/>
            <a:ext cx="10291011" cy="3765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 курс;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 роль </a:t>
            </a: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тестувальника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 тестування;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додаткові матеріали.</a:t>
            </a: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D06769FA-3C37-4230-9BE1-329961A8F0F5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spc="-1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uk-UA" sz="3200" spc="-1" dirty="0">
              <a:latin typeface="Segoe UI Light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>
            <a:extLst>
              <a:ext uri="{FF2B5EF4-FFF2-40B4-BE49-F238E27FC236}">
                <a16:creationId xmlns:a16="http://schemas.microsoft.com/office/drawing/2014/main" id="{A2CACC3E-D2DC-4486-98F5-3563C2A4C2FD}"/>
              </a:ext>
            </a:extLst>
          </p:cNvPr>
          <p:cNvSpPr/>
          <p:nvPr/>
        </p:nvSpPr>
        <p:spPr>
          <a:xfrm>
            <a:off x="0" y="808038"/>
            <a:ext cx="12192000" cy="563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spc="-1">
                <a:solidFill>
                  <a:srgbClr val="D04E1D"/>
                </a:solidFill>
                <a:latin typeface="Segoe UI Light"/>
              </a:rPr>
              <a:t>Програма спеціальності</a:t>
            </a:r>
            <a:endParaRPr lang="uk-UA" sz="2800" spc="-1" dirty="0">
              <a:latin typeface="Segoe UI Light" pitchFamily="34" charset="0"/>
            </a:endParaRPr>
          </a:p>
        </p:txBody>
      </p:sp>
      <p:sp>
        <p:nvSpPr>
          <p:cNvPr id="129" name="CustomShape 2">
            <a:extLst>
              <a:ext uri="{FF2B5EF4-FFF2-40B4-BE49-F238E27FC236}">
                <a16:creationId xmlns:a16="http://schemas.microsoft.com/office/drawing/2014/main" id="{640DDEDB-4BB5-41EA-B030-A1A05F96D407}"/>
              </a:ext>
            </a:extLst>
          </p:cNvPr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0" name="CustomShape 3">
            <a:extLst>
              <a:ext uri="{FF2B5EF4-FFF2-40B4-BE49-F238E27FC236}">
                <a16:creationId xmlns:a16="http://schemas.microsoft.com/office/drawing/2014/main" id="{259B754B-7467-4165-98A0-958C22FF6E3A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 spc="-1">
                <a:solidFill>
                  <a:srgbClr val="FFFFFF"/>
                </a:solidFill>
                <a:latin typeface="Segoe UI Light"/>
              </a:rPr>
              <a:t>Information Technology Video Developer Network                                                       https://itvdn.com</a:t>
            </a:r>
            <a:endParaRPr lang="uk-UA" sz="1400" spc="-1" dirty="0">
              <a:latin typeface="Segoe UI Light" pitchFamily="34" charset="0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BE61919B-06E4-4E55-833C-AFA4E126C082}"/>
              </a:ext>
            </a:extLst>
          </p:cNvPr>
          <p:cNvSpPr/>
          <p:nvPr/>
        </p:nvSpPr>
        <p:spPr>
          <a:xfrm>
            <a:off x="376238" y="6430963"/>
            <a:ext cx="884237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>
                <a:solidFill>
                  <a:srgbClr val="FFFFFF"/>
                </a:solidFill>
                <a:latin typeface="Segoe UI Light"/>
              </a:rPr>
              <a:t>ITVDN</a:t>
            </a:r>
            <a:endParaRPr lang="uk-UA" sz="2000" spc="-1" dirty="0">
              <a:latin typeface="Segoe UI Light" pitchFamily="34" charset="0"/>
            </a:endParaRPr>
          </a:p>
        </p:txBody>
      </p:sp>
      <p:grpSp>
        <p:nvGrpSpPr>
          <p:cNvPr id="12294" name="Group 5">
            <a:extLst>
              <a:ext uri="{FF2B5EF4-FFF2-40B4-BE49-F238E27FC236}">
                <a16:creationId xmlns:a16="http://schemas.microsoft.com/office/drawing/2014/main" id="{88508169-F62B-4DE8-90DE-A1A07A6AACCB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9387" cy="411162"/>
            <a:chOff x="176760" y="6405120"/>
            <a:chExt cx="178200" cy="411120"/>
          </a:xfrm>
        </p:grpSpPr>
        <p:sp>
          <p:nvSpPr>
            <p:cNvPr id="133" name="CustomShape 6">
              <a:extLst>
                <a:ext uri="{FF2B5EF4-FFF2-40B4-BE49-F238E27FC236}">
                  <a16:creationId xmlns:a16="http://schemas.microsoft.com/office/drawing/2014/main" id="{7231F466-0A07-45EB-9CAF-8997C93A5605}"/>
                </a:ext>
              </a:extLst>
            </p:cNvPr>
            <p:cNvSpPr/>
            <p:nvPr/>
          </p:nvSpPr>
          <p:spPr>
            <a:xfrm rot="5400000" flipH="1">
              <a:off x="63785" y="6619684"/>
              <a:ext cx="309530" cy="835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  <p:sp>
          <p:nvSpPr>
            <p:cNvPr id="134" name="CustomShape 7">
              <a:extLst>
                <a:ext uri="{FF2B5EF4-FFF2-40B4-BE49-F238E27FC236}">
                  <a16:creationId xmlns:a16="http://schemas.microsoft.com/office/drawing/2014/main" id="{E893CDEE-0390-4ED3-A8F5-A6D6C5C9ABE8}"/>
                </a:ext>
              </a:extLst>
            </p:cNvPr>
            <p:cNvSpPr/>
            <p:nvPr/>
          </p:nvSpPr>
          <p:spPr>
            <a:xfrm rot="5400000" flipH="1">
              <a:off x="158409" y="6516513"/>
              <a:ext cx="307944" cy="85158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135" name="CustomShape 8">
            <a:extLst>
              <a:ext uri="{FF2B5EF4-FFF2-40B4-BE49-F238E27FC236}">
                <a16:creationId xmlns:a16="http://schemas.microsoft.com/office/drawing/2014/main" id="{D6818E23-F57A-4351-A8F8-644043C640D7}"/>
              </a:ext>
            </a:extLst>
          </p:cNvPr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7" name="CustomShape 10">
            <a:extLst>
              <a:ext uri="{FF2B5EF4-FFF2-40B4-BE49-F238E27FC236}">
                <a16:creationId xmlns:a16="http://schemas.microsoft.com/office/drawing/2014/main" id="{ACC39FCB-6565-4470-9329-B98569F7AA3E}"/>
              </a:ext>
            </a:extLst>
          </p:cNvPr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8" name="CustomShape 11">
            <a:extLst>
              <a:ext uri="{FF2B5EF4-FFF2-40B4-BE49-F238E27FC236}">
                <a16:creationId xmlns:a16="http://schemas.microsoft.com/office/drawing/2014/main" id="{72929FED-C92A-4F22-A376-3992D1A0B5D5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3C4A0C84-458E-4426-BC1A-0B38CBE354FD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spc="-1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uk-UA" sz="3200" spc="-1" dirty="0">
              <a:latin typeface="Segoe UI Light" pitchFamily="34" charset="0"/>
            </a:endParaRPr>
          </a:p>
        </p:txBody>
      </p:sp>
      <p:sp>
        <p:nvSpPr>
          <p:cNvPr id="12299" name="TextBox 13">
            <a:extLst>
              <a:ext uri="{FF2B5EF4-FFF2-40B4-BE49-F238E27FC236}">
                <a16:creationId xmlns:a16="http://schemas.microsoft.com/office/drawing/2014/main" id="{6364EE96-4E7B-495A-A155-3E253BA9B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9116" y="2344087"/>
            <a:ext cx="4393768" cy="128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39 занять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42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години теорії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~ 100 домашніх завдань</a:t>
            </a: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>
            <a:extLst>
              <a:ext uri="{FF2B5EF4-FFF2-40B4-BE49-F238E27FC236}">
                <a16:creationId xmlns:a16="http://schemas.microsoft.com/office/drawing/2014/main" id="{F30A88B6-4F42-4726-984A-948B9DAAD5A4}"/>
              </a:ext>
            </a:extLst>
          </p:cNvPr>
          <p:cNvSpPr/>
          <p:nvPr/>
        </p:nvSpPr>
        <p:spPr>
          <a:xfrm>
            <a:off x="0" y="808038"/>
            <a:ext cx="12192000" cy="563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spc="-1">
                <a:solidFill>
                  <a:srgbClr val="D04E1D"/>
                </a:solidFill>
                <a:latin typeface="Segoe UI Light"/>
              </a:rPr>
              <a:t>Програма спеціальності</a:t>
            </a:r>
            <a:endParaRPr lang="uk-UA" sz="2800" spc="-1" dirty="0">
              <a:latin typeface="Segoe UI Light" pitchFamily="34" charset="0"/>
            </a:endParaRPr>
          </a:p>
        </p:txBody>
      </p:sp>
      <p:sp>
        <p:nvSpPr>
          <p:cNvPr id="129" name="CustomShape 2">
            <a:extLst>
              <a:ext uri="{FF2B5EF4-FFF2-40B4-BE49-F238E27FC236}">
                <a16:creationId xmlns:a16="http://schemas.microsoft.com/office/drawing/2014/main" id="{4C65A0BD-B7E3-4C02-9894-ED8C1D12F8D5}"/>
              </a:ext>
            </a:extLst>
          </p:cNvPr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0" name="CustomShape 3">
            <a:extLst>
              <a:ext uri="{FF2B5EF4-FFF2-40B4-BE49-F238E27FC236}">
                <a16:creationId xmlns:a16="http://schemas.microsoft.com/office/drawing/2014/main" id="{64BFD854-788A-46A6-ADC8-DD3802E0FA59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 spc="-1">
                <a:solidFill>
                  <a:srgbClr val="FFFFFF"/>
                </a:solidFill>
                <a:latin typeface="Segoe UI Light"/>
              </a:rPr>
              <a:t>Information Technology Video Developer Network                                                       https://itvdn.com</a:t>
            </a:r>
            <a:endParaRPr lang="uk-UA" sz="1400" spc="-1" dirty="0">
              <a:latin typeface="Segoe UI Light" pitchFamily="34" charset="0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783741D5-5B04-424C-90A2-1B542711187C}"/>
              </a:ext>
            </a:extLst>
          </p:cNvPr>
          <p:cNvSpPr/>
          <p:nvPr/>
        </p:nvSpPr>
        <p:spPr>
          <a:xfrm>
            <a:off x="376238" y="6430963"/>
            <a:ext cx="884237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>
                <a:solidFill>
                  <a:srgbClr val="FFFFFF"/>
                </a:solidFill>
                <a:latin typeface="Segoe UI Light"/>
              </a:rPr>
              <a:t>ITVDN</a:t>
            </a:r>
            <a:endParaRPr lang="uk-UA" sz="2000" spc="-1" dirty="0">
              <a:latin typeface="Segoe UI Light" pitchFamily="34" charset="0"/>
            </a:endParaRPr>
          </a:p>
        </p:txBody>
      </p:sp>
      <p:grpSp>
        <p:nvGrpSpPr>
          <p:cNvPr id="14342" name="Group 5">
            <a:extLst>
              <a:ext uri="{FF2B5EF4-FFF2-40B4-BE49-F238E27FC236}">
                <a16:creationId xmlns:a16="http://schemas.microsoft.com/office/drawing/2014/main" id="{8F0FF1A4-784A-4E03-9935-F8FAEDA533EB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9387" cy="411162"/>
            <a:chOff x="176760" y="6405120"/>
            <a:chExt cx="178200" cy="411120"/>
          </a:xfrm>
        </p:grpSpPr>
        <p:sp>
          <p:nvSpPr>
            <p:cNvPr id="133" name="CustomShape 6">
              <a:extLst>
                <a:ext uri="{FF2B5EF4-FFF2-40B4-BE49-F238E27FC236}">
                  <a16:creationId xmlns:a16="http://schemas.microsoft.com/office/drawing/2014/main" id="{5CF30874-DBD7-4D06-8FCC-E8BCCA08A62C}"/>
                </a:ext>
              </a:extLst>
            </p:cNvPr>
            <p:cNvSpPr/>
            <p:nvPr/>
          </p:nvSpPr>
          <p:spPr>
            <a:xfrm rot="5400000" flipH="1">
              <a:off x="63785" y="6619684"/>
              <a:ext cx="309530" cy="835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  <p:sp>
          <p:nvSpPr>
            <p:cNvPr id="134" name="CustomShape 7">
              <a:extLst>
                <a:ext uri="{FF2B5EF4-FFF2-40B4-BE49-F238E27FC236}">
                  <a16:creationId xmlns:a16="http://schemas.microsoft.com/office/drawing/2014/main" id="{9EC5C481-9149-4A33-909C-0C178FC214DE}"/>
                </a:ext>
              </a:extLst>
            </p:cNvPr>
            <p:cNvSpPr/>
            <p:nvPr/>
          </p:nvSpPr>
          <p:spPr>
            <a:xfrm rot="5400000" flipH="1">
              <a:off x="158409" y="6516513"/>
              <a:ext cx="307944" cy="85158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135" name="CustomShape 8">
            <a:extLst>
              <a:ext uri="{FF2B5EF4-FFF2-40B4-BE49-F238E27FC236}">
                <a16:creationId xmlns:a16="http://schemas.microsoft.com/office/drawing/2014/main" id="{A95E67C1-2D85-41D9-8197-075992E8E1B5}"/>
              </a:ext>
            </a:extLst>
          </p:cNvPr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7" name="CustomShape 10">
            <a:extLst>
              <a:ext uri="{FF2B5EF4-FFF2-40B4-BE49-F238E27FC236}">
                <a16:creationId xmlns:a16="http://schemas.microsoft.com/office/drawing/2014/main" id="{E7CA572E-FCF3-44EC-9616-14FD5E16E740}"/>
              </a:ext>
            </a:extLst>
          </p:cNvPr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8" name="CustomShape 11">
            <a:extLst>
              <a:ext uri="{FF2B5EF4-FFF2-40B4-BE49-F238E27FC236}">
                <a16:creationId xmlns:a16="http://schemas.microsoft.com/office/drawing/2014/main" id="{8D132512-B64E-4825-9F1A-359B0E6255DA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88E0B21E-FCFC-4FC3-A582-0678D4467417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spc="-1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uk-UA" sz="3200" spc="-1" dirty="0">
              <a:latin typeface="Segoe UI Light" pitchFamily="34" charset="0"/>
            </a:endParaRPr>
          </a:p>
        </p:txBody>
      </p:sp>
      <p:sp>
        <p:nvSpPr>
          <p:cNvPr id="14347" name="TextBox 13">
            <a:extLst>
              <a:ext uri="{FF2B5EF4-FFF2-40B4-BE49-F238E27FC236}">
                <a16:creationId xmlns:a16="http://schemas.microsoft.com/office/drawing/2014/main" id="{7F697387-DBEB-4760-83E7-62FCE83F7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919" y="2162146"/>
            <a:ext cx="4532161" cy="253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Методології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розробки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проектів</a:t>
            </a:r>
            <a:endParaRPr lang="uk-UA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Основи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тестування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ПЗ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Базові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знання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SQL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Тестування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Web </a:t>
            </a: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застосунків</a:t>
            </a:r>
            <a:endParaRPr lang="uk-UA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Основи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</a:t>
            </a:r>
            <a:endParaRPr lang="uk-UA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Технічні навички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>
            <a:extLst>
              <a:ext uri="{FF2B5EF4-FFF2-40B4-BE49-F238E27FC236}">
                <a16:creationId xmlns:a16="http://schemas.microsoft.com/office/drawing/2014/main" id="{A61C66EB-ABC4-406C-845B-B2F253914F7B}"/>
              </a:ext>
            </a:extLst>
          </p:cNvPr>
          <p:cNvSpPr/>
          <p:nvPr/>
        </p:nvSpPr>
        <p:spPr>
          <a:xfrm>
            <a:off x="0" y="808038"/>
            <a:ext cx="12192000" cy="563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spc="-1">
                <a:solidFill>
                  <a:srgbClr val="D04E1D"/>
                </a:solidFill>
                <a:latin typeface="Segoe UI Light"/>
              </a:rPr>
              <a:t>Про курс</a:t>
            </a:r>
            <a:endParaRPr lang="uk-UA" sz="2800" spc="-1" dirty="0">
              <a:latin typeface="Segoe UI Light" pitchFamily="34" charset="0"/>
            </a:endParaRPr>
          </a:p>
        </p:txBody>
      </p:sp>
      <p:sp>
        <p:nvSpPr>
          <p:cNvPr id="129" name="CustomShape 2">
            <a:extLst>
              <a:ext uri="{FF2B5EF4-FFF2-40B4-BE49-F238E27FC236}">
                <a16:creationId xmlns:a16="http://schemas.microsoft.com/office/drawing/2014/main" id="{75BD3BD9-16DB-4231-9B84-7B31ED6EE0EC}"/>
              </a:ext>
            </a:extLst>
          </p:cNvPr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0" name="CustomShape 3">
            <a:extLst>
              <a:ext uri="{FF2B5EF4-FFF2-40B4-BE49-F238E27FC236}">
                <a16:creationId xmlns:a16="http://schemas.microsoft.com/office/drawing/2014/main" id="{5855A64F-A0C2-40D0-95C1-BDE265976EF3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 spc="-1">
                <a:solidFill>
                  <a:srgbClr val="FFFFFF"/>
                </a:solidFill>
                <a:latin typeface="Segoe UI Light"/>
              </a:rPr>
              <a:t>Information Technology Video Developer Network                                                       https://itvdn.com</a:t>
            </a:r>
            <a:endParaRPr lang="uk-UA" sz="1400" spc="-1" dirty="0">
              <a:latin typeface="Segoe UI Light" pitchFamily="34" charset="0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5F564288-612E-4D83-918A-AC5DBAF0835D}"/>
              </a:ext>
            </a:extLst>
          </p:cNvPr>
          <p:cNvSpPr/>
          <p:nvPr/>
        </p:nvSpPr>
        <p:spPr>
          <a:xfrm>
            <a:off x="376238" y="6430963"/>
            <a:ext cx="884237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>
                <a:solidFill>
                  <a:srgbClr val="FFFFFF"/>
                </a:solidFill>
                <a:latin typeface="Segoe UI Light"/>
              </a:rPr>
              <a:t>ITVDN</a:t>
            </a:r>
            <a:endParaRPr lang="uk-UA" sz="2000" spc="-1" dirty="0">
              <a:latin typeface="Segoe UI Light" pitchFamily="34" charset="0"/>
            </a:endParaRPr>
          </a:p>
        </p:txBody>
      </p:sp>
      <p:grpSp>
        <p:nvGrpSpPr>
          <p:cNvPr id="18438" name="Group 5">
            <a:extLst>
              <a:ext uri="{FF2B5EF4-FFF2-40B4-BE49-F238E27FC236}">
                <a16:creationId xmlns:a16="http://schemas.microsoft.com/office/drawing/2014/main" id="{0CD843DA-FEC6-4878-B604-4E9A87DECA9D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9387" cy="411162"/>
            <a:chOff x="176760" y="6405120"/>
            <a:chExt cx="178200" cy="411120"/>
          </a:xfrm>
        </p:grpSpPr>
        <p:sp>
          <p:nvSpPr>
            <p:cNvPr id="133" name="CustomShape 6">
              <a:extLst>
                <a:ext uri="{FF2B5EF4-FFF2-40B4-BE49-F238E27FC236}">
                  <a16:creationId xmlns:a16="http://schemas.microsoft.com/office/drawing/2014/main" id="{BCB0FE6E-C2BF-40B0-84C7-B657CB6C69AE}"/>
                </a:ext>
              </a:extLst>
            </p:cNvPr>
            <p:cNvSpPr/>
            <p:nvPr/>
          </p:nvSpPr>
          <p:spPr>
            <a:xfrm rot="5400000" flipH="1">
              <a:off x="63785" y="6619684"/>
              <a:ext cx="309530" cy="835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  <p:sp>
          <p:nvSpPr>
            <p:cNvPr id="134" name="CustomShape 7">
              <a:extLst>
                <a:ext uri="{FF2B5EF4-FFF2-40B4-BE49-F238E27FC236}">
                  <a16:creationId xmlns:a16="http://schemas.microsoft.com/office/drawing/2014/main" id="{1100B987-7762-44E7-9F9F-7A7C85B2640C}"/>
                </a:ext>
              </a:extLst>
            </p:cNvPr>
            <p:cNvSpPr/>
            <p:nvPr/>
          </p:nvSpPr>
          <p:spPr>
            <a:xfrm rot="5400000" flipH="1">
              <a:off x="158409" y="6516513"/>
              <a:ext cx="307944" cy="85158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135" name="CustomShape 8">
            <a:extLst>
              <a:ext uri="{FF2B5EF4-FFF2-40B4-BE49-F238E27FC236}">
                <a16:creationId xmlns:a16="http://schemas.microsoft.com/office/drawing/2014/main" id="{1F742E4F-9565-4AA2-BC4E-E60078268A6E}"/>
              </a:ext>
            </a:extLst>
          </p:cNvPr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7" name="CustomShape 10">
            <a:extLst>
              <a:ext uri="{FF2B5EF4-FFF2-40B4-BE49-F238E27FC236}">
                <a16:creationId xmlns:a16="http://schemas.microsoft.com/office/drawing/2014/main" id="{AEC5BAB4-3D7D-4B28-A99F-00572F7D53C6}"/>
              </a:ext>
            </a:extLst>
          </p:cNvPr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8" name="CustomShape 11">
            <a:extLst>
              <a:ext uri="{FF2B5EF4-FFF2-40B4-BE49-F238E27FC236}">
                <a16:creationId xmlns:a16="http://schemas.microsoft.com/office/drawing/2014/main" id="{34E15E4B-583D-4CDF-89D3-E48210429C3B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E8F436EC-71CD-44CC-A8AA-11ABECC53C61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spc="-1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uk-UA" sz="3200" spc="-1" dirty="0">
              <a:latin typeface="Segoe UI Light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98FBAD-3FF6-4853-BEDA-9BD5DA7EA02E}"/>
              </a:ext>
            </a:extLst>
          </p:cNvPr>
          <p:cNvSpPr txBox="1"/>
          <p:nvPr/>
        </p:nvSpPr>
        <p:spPr>
          <a:xfrm>
            <a:off x="2806044" y="3159167"/>
            <a:ext cx="7864832" cy="128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Всі інструменти тестування безкоштовні або мають пробний період</a:t>
            </a: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Домашні завдання здаються через LMS платформу</a:t>
            </a: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uk-UA" dirty="0"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У вас будуть записи лекцій та матеріали уроків</a:t>
            </a:r>
          </a:p>
        </p:txBody>
      </p:sp>
      <p:pic>
        <p:nvPicPr>
          <p:cNvPr id="1026" name="Picture 2" descr="Tools Icon Gráfico Por back1design1 · Creative Fabrica">
            <a:extLst>
              <a:ext uri="{FF2B5EF4-FFF2-40B4-BE49-F238E27FC236}">
                <a16:creationId xmlns:a16="http://schemas.microsoft.com/office/drawing/2014/main" id="{017BAAD8-ED3F-441E-BDF7-A4B13080B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4" r="18989"/>
          <a:stretch/>
        </p:blipFill>
        <p:spPr bwMode="auto">
          <a:xfrm>
            <a:off x="2006691" y="3244127"/>
            <a:ext cx="601462" cy="67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dience Targeting Svg Png Icon Free Download (#568903) - OnlineWebFonts.COM">
            <a:extLst>
              <a:ext uri="{FF2B5EF4-FFF2-40B4-BE49-F238E27FC236}">
                <a16:creationId xmlns:a16="http://schemas.microsoft.com/office/drawing/2014/main" id="{B1AD770D-7306-47D6-AD24-567D66280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58" y="4648826"/>
            <a:ext cx="616142" cy="61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4">
            <a:extLst>
              <a:ext uri="{FF2B5EF4-FFF2-40B4-BE49-F238E27FC236}">
                <a16:creationId xmlns:a16="http://schemas.microsoft.com/office/drawing/2014/main" id="{5C8A2772-1891-4781-B786-355975E04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133" y="4780925"/>
            <a:ext cx="232744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Усі охочі</a:t>
            </a:r>
          </a:p>
        </p:txBody>
      </p:sp>
      <p:pic>
        <p:nvPicPr>
          <p:cNvPr id="1038" name="Picture 14" descr="Business goals icon flat design Royalty Free Vector Image">
            <a:extLst>
              <a:ext uri="{FF2B5EF4-FFF2-40B4-BE49-F238E27FC236}">
                <a16:creationId xmlns:a16="http://schemas.microsoft.com/office/drawing/2014/main" id="{560F32C0-3D9E-425F-ACCB-DB44792FC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4"/>
          <a:stretch/>
        </p:blipFill>
        <p:spPr bwMode="auto">
          <a:xfrm>
            <a:off x="2047958" y="2153515"/>
            <a:ext cx="616142" cy="61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14">
            <a:extLst>
              <a:ext uri="{FF2B5EF4-FFF2-40B4-BE49-F238E27FC236}">
                <a16:creationId xmlns:a16="http://schemas.microsoft.com/office/drawing/2014/main" id="{8AC69DA8-CF38-48B3-AAA2-570F20982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133" y="2271755"/>
            <a:ext cx="70882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Підготувати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вас до </a:t>
            </a: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рівня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кандидата на </a:t>
            </a: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позицію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Junior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uk-UA" alt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Manual</a:t>
            </a:r>
            <a:r>
              <a:rPr lang="uk-UA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QA</a:t>
            </a: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2">
            <a:extLst>
              <a:ext uri="{FF2B5EF4-FFF2-40B4-BE49-F238E27FC236}">
                <a16:creationId xmlns:a16="http://schemas.microsoft.com/office/drawing/2014/main" id="{2F00DEB7-CF87-462A-9C7A-20819627C330}"/>
              </a:ext>
            </a:extLst>
          </p:cNvPr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10" name="CustomShape 3">
            <a:extLst>
              <a:ext uri="{FF2B5EF4-FFF2-40B4-BE49-F238E27FC236}">
                <a16:creationId xmlns:a16="http://schemas.microsoft.com/office/drawing/2014/main" id="{4B5111F9-7E3B-4BDF-BBC4-C5604BFCC6ED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 spc="-1">
                <a:solidFill>
                  <a:srgbClr val="FFFFFF"/>
                </a:solidFill>
                <a:latin typeface="Segoe UI Light"/>
              </a:rPr>
              <a:t>Information Technology Video Developer Network                                                       https://itvdn.com</a:t>
            </a:r>
            <a:endParaRPr lang="uk-UA" sz="1400" spc="-1" dirty="0">
              <a:latin typeface="Segoe UI Light" pitchFamily="34" charset="0"/>
            </a:endParaRPr>
          </a:p>
        </p:txBody>
      </p:sp>
      <p:sp>
        <p:nvSpPr>
          <p:cNvPr id="111" name="CustomShape 4">
            <a:extLst>
              <a:ext uri="{FF2B5EF4-FFF2-40B4-BE49-F238E27FC236}">
                <a16:creationId xmlns:a16="http://schemas.microsoft.com/office/drawing/2014/main" id="{F39CAE67-F301-4B57-AF72-1F8527F5DDE9}"/>
              </a:ext>
            </a:extLst>
          </p:cNvPr>
          <p:cNvSpPr/>
          <p:nvPr/>
        </p:nvSpPr>
        <p:spPr>
          <a:xfrm>
            <a:off x="376238" y="6430963"/>
            <a:ext cx="884237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>
                <a:solidFill>
                  <a:srgbClr val="FFFFFF"/>
                </a:solidFill>
                <a:latin typeface="Segoe UI Light"/>
              </a:rPr>
              <a:t>ITVDN</a:t>
            </a:r>
            <a:endParaRPr lang="uk-UA" sz="2000" spc="-1" dirty="0">
              <a:latin typeface="Segoe UI Light" pitchFamily="34" charset="0"/>
            </a:endParaRPr>
          </a:p>
        </p:txBody>
      </p:sp>
      <p:grpSp>
        <p:nvGrpSpPr>
          <p:cNvPr id="8198" name="Group 5">
            <a:extLst>
              <a:ext uri="{FF2B5EF4-FFF2-40B4-BE49-F238E27FC236}">
                <a16:creationId xmlns:a16="http://schemas.microsoft.com/office/drawing/2014/main" id="{F7E93901-541E-4C74-9092-BF1789B906C1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9387" cy="411162"/>
            <a:chOff x="176760" y="6405120"/>
            <a:chExt cx="178200" cy="411120"/>
          </a:xfrm>
        </p:grpSpPr>
        <p:sp>
          <p:nvSpPr>
            <p:cNvPr id="113" name="CustomShape 6">
              <a:extLst>
                <a:ext uri="{FF2B5EF4-FFF2-40B4-BE49-F238E27FC236}">
                  <a16:creationId xmlns:a16="http://schemas.microsoft.com/office/drawing/2014/main" id="{9B4C30DF-D9B9-4415-9338-EB073FC198DF}"/>
                </a:ext>
              </a:extLst>
            </p:cNvPr>
            <p:cNvSpPr/>
            <p:nvPr/>
          </p:nvSpPr>
          <p:spPr>
            <a:xfrm rot="5400000" flipH="1">
              <a:off x="63785" y="6619684"/>
              <a:ext cx="309530" cy="835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  <p:sp>
          <p:nvSpPr>
            <p:cNvPr id="114" name="CustomShape 7">
              <a:extLst>
                <a:ext uri="{FF2B5EF4-FFF2-40B4-BE49-F238E27FC236}">
                  <a16:creationId xmlns:a16="http://schemas.microsoft.com/office/drawing/2014/main" id="{03DBDAF5-7058-4969-B6B2-0178E5E71F06}"/>
                </a:ext>
              </a:extLst>
            </p:cNvPr>
            <p:cNvSpPr/>
            <p:nvPr/>
          </p:nvSpPr>
          <p:spPr>
            <a:xfrm rot="5400000" flipH="1">
              <a:off x="158409" y="6516513"/>
              <a:ext cx="307944" cy="85158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115" name="CustomShape 8">
            <a:extLst>
              <a:ext uri="{FF2B5EF4-FFF2-40B4-BE49-F238E27FC236}">
                <a16:creationId xmlns:a16="http://schemas.microsoft.com/office/drawing/2014/main" id="{765E7A0C-1380-4C8B-82A7-A02EBBBED5E7}"/>
              </a:ext>
            </a:extLst>
          </p:cNvPr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17" name="CustomShape 10">
            <a:extLst>
              <a:ext uri="{FF2B5EF4-FFF2-40B4-BE49-F238E27FC236}">
                <a16:creationId xmlns:a16="http://schemas.microsoft.com/office/drawing/2014/main" id="{86B3D872-1F1F-4CF0-AEDE-5170A51F4ECE}"/>
              </a:ext>
            </a:extLst>
          </p:cNvPr>
          <p:cNvSpPr/>
          <p:nvPr/>
        </p:nvSpPr>
        <p:spPr>
          <a:xfrm>
            <a:off x="0" y="3284538"/>
            <a:ext cx="12192000" cy="536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spc="-1">
                <a:solidFill>
                  <a:srgbClr val="D04E1D"/>
                </a:solidFill>
                <a:latin typeface="Segoe UI Light"/>
              </a:rPr>
              <a:t>Про роль тестувальника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spc="-1">
                <a:solidFill>
                  <a:srgbClr val="D04E1D"/>
                </a:solidFill>
                <a:latin typeface="Segoe UI Light"/>
              </a:rPr>
              <a:t> </a:t>
            </a:r>
            <a:endParaRPr lang="uk-UA" sz="2800" spc="-1" dirty="0">
              <a:latin typeface="Segoe UI Light" pitchFamily="34" charset="0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AFF1F34A-2394-4089-AEF6-89C1D988AC7B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spc="-1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uk-UA" sz="3200" spc="-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8997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>
            <a:extLst>
              <a:ext uri="{FF2B5EF4-FFF2-40B4-BE49-F238E27FC236}">
                <a16:creationId xmlns:a16="http://schemas.microsoft.com/office/drawing/2014/main" id="{FD7A1831-81E0-4955-B404-777915653A4B}"/>
              </a:ext>
            </a:extLst>
          </p:cNvPr>
          <p:cNvSpPr/>
          <p:nvPr/>
        </p:nvSpPr>
        <p:spPr>
          <a:xfrm>
            <a:off x="0" y="808038"/>
            <a:ext cx="12192000" cy="563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spc="-1">
                <a:solidFill>
                  <a:srgbClr val="D04E1D"/>
                </a:solidFill>
                <a:latin typeface="Segoe UI Light"/>
              </a:rPr>
              <a:t>Міфи про тестування ПЗ</a:t>
            </a:r>
            <a:endParaRPr lang="uk-UA" sz="2800" spc="-1" dirty="0">
              <a:latin typeface="Segoe UI Light" pitchFamily="34" charset="0"/>
            </a:endParaRPr>
          </a:p>
        </p:txBody>
      </p:sp>
      <p:sp>
        <p:nvSpPr>
          <p:cNvPr id="129" name="CustomShape 2">
            <a:extLst>
              <a:ext uri="{FF2B5EF4-FFF2-40B4-BE49-F238E27FC236}">
                <a16:creationId xmlns:a16="http://schemas.microsoft.com/office/drawing/2014/main" id="{112480D1-3C05-4747-81EC-AC04B7ED4586}"/>
              </a:ext>
            </a:extLst>
          </p:cNvPr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0" name="CustomShape 3">
            <a:extLst>
              <a:ext uri="{FF2B5EF4-FFF2-40B4-BE49-F238E27FC236}">
                <a16:creationId xmlns:a16="http://schemas.microsoft.com/office/drawing/2014/main" id="{803053E2-6B9A-49A2-B11A-10ED5C3C272E}"/>
              </a:ext>
            </a:extLst>
          </p:cNvPr>
          <p:cNvSpPr/>
          <p:nvPr/>
        </p:nvSpPr>
        <p:spPr>
          <a:xfrm>
            <a:off x="4038600" y="6459538"/>
            <a:ext cx="7923213" cy="3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 spc="-1">
                <a:solidFill>
                  <a:srgbClr val="FFFFFF"/>
                </a:solidFill>
                <a:latin typeface="Segoe UI Light"/>
              </a:rPr>
              <a:t>Information Technology Video Developer Network                                                       https://itvdn.com</a:t>
            </a:r>
            <a:endParaRPr lang="uk-UA" sz="1400" spc="-1" dirty="0">
              <a:latin typeface="Segoe UI Light" pitchFamily="34" charset="0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69BFF471-CF9F-43EF-B92B-73C7A6B91AAB}"/>
              </a:ext>
            </a:extLst>
          </p:cNvPr>
          <p:cNvSpPr/>
          <p:nvPr/>
        </p:nvSpPr>
        <p:spPr>
          <a:xfrm>
            <a:off x="376238" y="6430963"/>
            <a:ext cx="884237" cy="395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spc="-1">
                <a:solidFill>
                  <a:srgbClr val="FFFFFF"/>
                </a:solidFill>
                <a:latin typeface="Segoe UI Light"/>
              </a:rPr>
              <a:t>ITVDN</a:t>
            </a:r>
            <a:endParaRPr lang="uk-UA" sz="2000" spc="-1" dirty="0">
              <a:latin typeface="Segoe UI Light" pitchFamily="34" charset="0"/>
            </a:endParaRPr>
          </a:p>
        </p:txBody>
      </p:sp>
      <p:grpSp>
        <p:nvGrpSpPr>
          <p:cNvPr id="38918" name="Group 5">
            <a:extLst>
              <a:ext uri="{FF2B5EF4-FFF2-40B4-BE49-F238E27FC236}">
                <a16:creationId xmlns:a16="http://schemas.microsoft.com/office/drawing/2014/main" id="{E1E1D79E-28DE-4BA0-8F98-FBD724EEC3D2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6405563"/>
            <a:ext cx="179387" cy="411162"/>
            <a:chOff x="176760" y="6405120"/>
            <a:chExt cx="178200" cy="411120"/>
          </a:xfrm>
        </p:grpSpPr>
        <p:sp>
          <p:nvSpPr>
            <p:cNvPr id="133" name="CustomShape 6">
              <a:extLst>
                <a:ext uri="{FF2B5EF4-FFF2-40B4-BE49-F238E27FC236}">
                  <a16:creationId xmlns:a16="http://schemas.microsoft.com/office/drawing/2014/main" id="{06D5069B-CAA7-4F27-8BD5-7C5E4A3B9B36}"/>
                </a:ext>
              </a:extLst>
            </p:cNvPr>
            <p:cNvSpPr/>
            <p:nvPr/>
          </p:nvSpPr>
          <p:spPr>
            <a:xfrm rot="5400000" flipH="1">
              <a:off x="63785" y="6619684"/>
              <a:ext cx="309530" cy="83580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  <p:sp>
          <p:nvSpPr>
            <p:cNvPr id="134" name="CustomShape 7">
              <a:extLst>
                <a:ext uri="{FF2B5EF4-FFF2-40B4-BE49-F238E27FC236}">
                  <a16:creationId xmlns:a16="http://schemas.microsoft.com/office/drawing/2014/main" id="{1FCC17D9-1654-4355-8F66-6FE4E687F554}"/>
                </a:ext>
              </a:extLst>
            </p:cNvPr>
            <p:cNvSpPr/>
            <p:nvPr/>
          </p:nvSpPr>
          <p:spPr>
            <a:xfrm rot="5400000" flipH="1">
              <a:off x="158409" y="6516513"/>
              <a:ext cx="307944" cy="85158"/>
            </a:xfrm>
            <a:custGeom>
              <a:avLst/>
              <a:gdLst/>
              <a:ahLst/>
              <a:cxnLst/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uk-UA"/>
            </a:p>
          </p:txBody>
        </p:sp>
      </p:grpSp>
      <p:sp>
        <p:nvSpPr>
          <p:cNvPr id="135" name="CustomShape 8">
            <a:extLst>
              <a:ext uri="{FF2B5EF4-FFF2-40B4-BE49-F238E27FC236}">
                <a16:creationId xmlns:a16="http://schemas.microsoft.com/office/drawing/2014/main" id="{CD8F2507-14DB-419F-B1AF-5DFF110F222F}"/>
              </a:ext>
            </a:extLst>
          </p:cNvPr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7" name="CustomShape 10">
            <a:extLst>
              <a:ext uri="{FF2B5EF4-FFF2-40B4-BE49-F238E27FC236}">
                <a16:creationId xmlns:a16="http://schemas.microsoft.com/office/drawing/2014/main" id="{86FAA94E-AA67-4F78-A669-198F64036F4E}"/>
              </a:ext>
            </a:extLst>
          </p:cNvPr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38" name="CustomShape 11">
            <a:extLst>
              <a:ext uri="{FF2B5EF4-FFF2-40B4-BE49-F238E27FC236}">
                <a16:creationId xmlns:a16="http://schemas.microsoft.com/office/drawing/2014/main" id="{9979C125-67E1-4E0F-AB9B-519B399DC695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>
              <a:latin typeface="Segoe UI Light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AD7C4F4A-1AB7-4824-AD1C-80B986179680}"/>
              </a:ext>
            </a:extLst>
          </p:cNvPr>
          <p:cNvSpPr/>
          <p:nvPr/>
        </p:nvSpPr>
        <p:spPr>
          <a:xfrm>
            <a:off x="0" y="228600"/>
            <a:ext cx="12192000" cy="519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spc="-1">
                <a:solidFill>
                  <a:srgbClr val="FFFFFF"/>
                </a:solidFill>
                <a:latin typeface="Segoe UI Light"/>
                <a:ea typeface="Segoe UI"/>
              </a:rPr>
              <a:t>Manual QA</a:t>
            </a:r>
            <a:endParaRPr lang="uk-UA" sz="3200" spc="-1" dirty="0">
              <a:latin typeface="Segoe UI Light" pitchFamily="34" charset="0"/>
            </a:endParaRPr>
          </a:p>
        </p:txBody>
      </p:sp>
      <p:sp>
        <p:nvSpPr>
          <p:cNvPr id="38923" name="TextBox 13">
            <a:extLst>
              <a:ext uri="{FF2B5EF4-FFF2-40B4-BE49-F238E27FC236}">
                <a16:creationId xmlns:a16="http://schemas.microsoft.com/office/drawing/2014/main" id="{223CE287-E1F6-48A5-9CD1-41D63FE36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3180546"/>
            <a:ext cx="840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ctr" eaLnBrk="1" hangingPunct="1"/>
            <a:r>
              <a:rPr lang="uk-UA" altLang="en-US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Які ви знаєте міфи та стереотипи та </a:t>
            </a:r>
            <a:r>
              <a:rPr lang="uk-UA" altLang="en-US" sz="28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тестувальників</a:t>
            </a:r>
            <a:r>
              <a:rPr lang="uk-UA" altLang="en-US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uk-UA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1094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684</Words>
  <Application>Microsoft Office PowerPoint</Application>
  <PresentationFormat>Widescreen</PresentationFormat>
  <Paragraphs>170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Segoe UI Light</vt:lpstr>
      <vt:lpstr>Office Theme</vt:lpstr>
      <vt:lpstr>PowerPoint Presentation</vt:lpstr>
      <vt:lpstr>JavaScript Starter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Інформаційний відеосервіс для розробників програмного забезпечення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Mykhailo Semenikhin</cp:lastModifiedBy>
  <cp:revision>6</cp:revision>
  <dcterms:created xsi:type="dcterms:W3CDTF">2022-06-22T11:12:06Z</dcterms:created>
  <dcterms:modified xsi:type="dcterms:W3CDTF">2024-04-01T16:08:33Z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2022-06-22T00:00:00Z</vt:filetime>
  </property>
</Properties>
</file>