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totZ0xQISKnvFBMy0wHEVcWHa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3044dbbcb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3044dbbc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4038600" y="20796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4038600" y="-1725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524000" y="2789419"/>
            <a:ext cx="9144000" cy="20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Predicting customer booking behaviour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using a Random Forest model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GB"/>
            </a:br>
            <a:r>
              <a:rPr lang="en-GB"/>
              <a:t>SUMMARY</a:t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100" y="524075"/>
            <a:ext cx="6247798" cy="97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3044dbbcb_0_54"/>
          <p:cNvSpPr txBox="1"/>
          <p:nvPr>
            <p:ph idx="1" type="subTitle"/>
          </p:nvPr>
        </p:nvSpPr>
        <p:spPr>
          <a:xfrm>
            <a:off x="79275" y="535150"/>
            <a:ext cx="5738100" cy="552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/>
              <a:t>A trained Random Forest model produced the following results: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 u="sng"/>
              <a:t>Accuracy</a:t>
            </a:r>
            <a:r>
              <a:rPr lang="en-GB" sz="1800"/>
              <a:t>: 87.02 (after hyperparameter tuning)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 u="sng"/>
              <a:t>AUC score</a:t>
            </a:r>
            <a:r>
              <a:rPr lang="en-GB" sz="1800"/>
              <a:t>: 0.75 (fair measurement of separability, but can be improved)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Top 5 features that influence a customer behaviour are: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Booking origin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Length of stay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Route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Flight duration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If a customer wants extra baggage</a:t>
            </a:r>
            <a:endParaRPr sz="1800"/>
          </a:p>
        </p:txBody>
      </p:sp>
      <p:pic>
        <p:nvPicPr>
          <p:cNvPr id="93" name="Google Shape;93;g243044dbbcb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400" y="535150"/>
            <a:ext cx="6374599" cy="47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2022-12-06T11:13:27Z</dcterms:created>
  <dc:creator>Susan Robinson</dc:creator>
</cp:coreProperties>
</file>