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25.12.2017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25.12.2017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25.12.2017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25.12.2017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25.12.2017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25.12.2017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25.12.2017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25.12.2017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25.12.2017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25.12.2017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25.12.2017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25.12.2017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SDLC</a:t>
            </a:r>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244884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0917729_1514959615431155_1766053214_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556792"/>
            <a:ext cx="5753100" cy="406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541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System Planning </a:t>
            </a:r>
            <a:endParaRPr lang="en-US" dirty="0"/>
          </a:p>
        </p:txBody>
      </p:sp>
      <p:sp>
        <p:nvSpPr>
          <p:cNvPr id="3" name="Объект 2"/>
          <p:cNvSpPr>
            <a:spLocks noGrp="1"/>
          </p:cNvSpPr>
          <p:nvPr>
            <p:ph idx="1"/>
          </p:nvPr>
        </p:nvSpPr>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Planning phase is the most crucial step in creating a successful system, during this phase you decide exactly what you want to do and the problems you’re trying to solve, by:</a:t>
            </a:r>
          </a:p>
          <a:p>
            <a:r>
              <a:rPr lang="en-US" sz="2400" dirty="0">
                <a:latin typeface="Times New Roman" panose="02020603050405020304" pitchFamily="18" charset="0"/>
                <a:cs typeface="Times New Roman" panose="02020603050405020304" pitchFamily="18" charset="0"/>
              </a:rPr>
              <a:t>Defining the problems, the objectives and the resources such as personnel and costs.</a:t>
            </a:r>
          </a:p>
          <a:p>
            <a:r>
              <a:rPr lang="en-US" sz="2400" dirty="0">
                <a:latin typeface="Times New Roman" panose="02020603050405020304" pitchFamily="18" charset="0"/>
                <a:cs typeface="Times New Roman" panose="02020603050405020304" pitchFamily="18" charset="0"/>
              </a:rPr>
              <a:t>Studying the ability of proposing alternative solutions after meeting with clients, suppliers, consultants and employees.</a:t>
            </a:r>
          </a:p>
          <a:p>
            <a:r>
              <a:rPr lang="en-US" sz="2400" dirty="0">
                <a:latin typeface="Times New Roman" panose="02020603050405020304" pitchFamily="18" charset="0"/>
                <a:cs typeface="Times New Roman" panose="02020603050405020304" pitchFamily="18" charset="0"/>
              </a:rPr>
              <a:t>Studying how to make your product better than your competitors’.</a:t>
            </a:r>
          </a:p>
          <a:p>
            <a:pPr marL="0" indent="0">
              <a:buNone/>
            </a:pPr>
            <a:r>
              <a:rPr lang="en-US" sz="2400" dirty="0">
                <a:latin typeface="Times New Roman" panose="02020603050405020304" pitchFamily="18" charset="0"/>
                <a:cs typeface="Times New Roman" panose="02020603050405020304" pitchFamily="18" charset="0"/>
              </a:rPr>
              <a:t>After analyzing this data you will have three choices: develop a new system, improve the current system or leave the system as it is.</a:t>
            </a:r>
          </a:p>
          <a:p>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053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a:t>System </a:t>
            </a:r>
            <a:r>
              <a:rPr lang="en-US" b="1" dirty="0" smtClean="0"/>
              <a:t>Analysis</a:t>
            </a:r>
            <a:endParaRPr lang="ru-RU" dirty="0"/>
          </a:p>
        </p:txBody>
      </p:sp>
      <p:sp>
        <p:nvSpPr>
          <p:cNvPr id="3" name="Объект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end-user’s requirements should be determined and documented, what their expectations are for the system, and how it will perform. A feasibility study will be made for the project as well, involving determining whether it’s organizationally, economically, socially, technologically feasible. it’s very important to maintain strong communication level with the clients to make sure you have a clear vision of the finished product and its function.</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529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a:t>System </a:t>
            </a:r>
            <a:r>
              <a:rPr lang="en-US" b="1" dirty="0" smtClean="0"/>
              <a:t>Design</a:t>
            </a:r>
            <a:endParaRPr lang="ru-RU" dirty="0"/>
          </a:p>
        </p:txBody>
      </p:sp>
      <p:sp>
        <p:nvSpPr>
          <p:cNvPr id="3" name="Объект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design phase comes after a good understanding of customer’s requirements, this phase defines the elements of a system, the components, the security level, modules, architecture and the different interfaces and type of data that goes through the system.</a:t>
            </a:r>
          </a:p>
          <a:p>
            <a:pPr marL="0" indent="0">
              <a:buNone/>
            </a:pPr>
            <a:r>
              <a:rPr lang="en-US" sz="2400" dirty="0">
                <a:latin typeface="Times New Roman" panose="02020603050405020304" pitchFamily="18" charset="0"/>
                <a:cs typeface="Times New Roman" panose="02020603050405020304" pitchFamily="18" charset="0"/>
              </a:rPr>
              <a:t>A general system design can be done with a pen and a piece of paper to determine how the system will look like and how it will function, and then a detailed and expanded system design is produced, and it will meet all functional and technical requirements, logically and physically.</a:t>
            </a:r>
          </a:p>
          <a:p>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4847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Implementation and Deployment</a:t>
            </a:r>
            <a:endParaRPr lang="en-US" dirty="0"/>
          </a:p>
        </p:txBody>
      </p:sp>
      <p:sp>
        <p:nvSpPr>
          <p:cNvPr id="3" name="Объект 2"/>
          <p:cNvSpPr>
            <a:spLocks noGrp="1"/>
          </p:cNvSpPr>
          <p:nvPr>
            <p:ph idx="1"/>
          </p:nvPr>
        </p:nvSpPr>
        <p:spPr>
          <a:xfrm>
            <a:off x="467544" y="1340768"/>
            <a:ext cx="8229600" cy="4525963"/>
          </a:xfrm>
        </p:spPr>
        <p:txBody>
          <a:bodyPr>
            <a:noAutofit/>
          </a:bodyPr>
          <a:lstStyle/>
          <a:p>
            <a:pPr marL="0" indent="0">
              <a:buNone/>
            </a:pPr>
            <a:r>
              <a:rPr lang="en-US" sz="2300" dirty="0">
                <a:latin typeface="Times New Roman" panose="02020603050405020304" pitchFamily="18" charset="0"/>
                <a:cs typeface="Times New Roman" panose="02020603050405020304" pitchFamily="18" charset="0"/>
              </a:rPr>
              <a:t>This phase comes after a complete understanding of system requirements and specifications, it’s the actual construction process after having a complete and illustrated design for the requested system.</a:t>
            </a:r>
          </a:p>
          <a:p>
            <a:pPr marL="0" indent="0">
              <a:buNone/>
            </a:pPr>
            <a:r>
              <a:rPr lang="en-US" sz="2300" dirty="0">
                <a:latin typeface="Times New Roman" panose="02020603050405020304" pitchFamily="18" charset="0"/>
                <a:cs typeface="Times New Roman" panose="02020603050405020304" pitchFamily="18" charset="0"/>
              </a:rPr>
              <a:t>In the Software Development Life Cycle, the actual code is written here, and if the system contains hardware, then the implementation phase will contain configuration and fine-tuning for the hardware to meet certain requirements and functions.</a:t>
            </a:r>
          </a:p>
          <a:p>
            <a:pPr marL="0" indent="0">
              <a:buNone/>
            </a:pPr>
            <a:r>
              <a:rPr lang="en-US" sz="2300" dirty="0">
                <a:latin typeface="Times New Roman" panose="02020603050405020304" pitchFamily="18" charset="0"/>
                <a:cs typeface="Times New Roman" panose="02020603050405020304" pitchFamily="18" charset="0"/>
              </a:rPr>
              <a:t>In this phase, the system is ready to be deployed and installed in customer’s premises, ready to become running, live and productive, training may be required for end users to make sure they know how to use the system and to get familiar with it, the implementation phase may take a long time and that depends on the complexity of the system and the solution it presents.</a:t>
            </a:r>
          </a:p>
          <a:p>
            <a:endParaRPr lang="ru-RU"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47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a:t> System Testing and </a:t>
            </a:r>
            <a:r>
              <a:rPr lang="en-US" b="1" dirty="0" smtClean="0"/>
              <a:t>Integration</a:t>
            </a:r>
            <a:endParaRPr lang="ru-RU" dirty="0"/>
          </a:p>
        </p:txBody>
      </p:sp>
      <p:sp>
        <p:nvSpPr>
          <p:cNvPr id="3" name="Объект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Bringing different components and subsystems together to create the whole integrated system, and then Introducing the system to different inputs to obtain and analyze its outputs and behavior and the way it functions. Testing is becoming more and more important to ensure customer’s satisfaction, and it requires no knowledge in coding, hardware configuration or design.</a:t>
            </a:r>
          </a:p>
          <a:p>
            <a:pPr marL="0" indent="0">
              <a:buNone/>
            </a:pPr>
            <a:r>
              <a:rPr lang="en-US" sz="2400" dirty="0" smtClean="0">
                <a:latin typeface="Times New Roman" panose="02020603050405020304" pitchFamily="18" charset="0"/>
                <a:cs typeface="Times New Roman" panose="02020603050405020304" pitchFamily="18" charset="0"/>
              </a:rPr>
              <a:t>Testing </a:t>
            </a:r>
            <a:r>
              <a:rPr lang="en-US" sz="2400" dirty="0">
                <a:latin typeface="Times New Roman" panose="02020603050405020304" pitchFamily="18" charset="0"/>
                <a:cs typeface="Times New Roman" panose="02020603050405020304" pitchFamily="18" charset="0"/>
              </a:rPr>
              <a:t>can be performed by real users, or by a team of specialized personnel, it can also be systematic and automated to ensure that the actual outcomes are compared and equal to the predicted and desired outcomes.</a:t>
            </a:r>
          </a:p>
          <a:p>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2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a:t>System </a:t>
            </a:r>
            <a:r>
              <a:rPr lang="en-US" b="1" dirty="0" smtClean="0"/>
              <a:t>Maintenance</a:t>
            </a:r>
            <a:endParaRPr lang="ru-RU" dirty="0"/>
          </a:p>
        </p:txBody>
      </p:sp>
      <p:sp>
        <p:nvSpPr>
          <p:cNvPr id="3" name="Объект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 this phase, periodic maintenance for the system will be carried out to make sure that the system won’t become obsolete, this will include replacing the old hardware and continuously evaluating system’s performance, it also includes providing latest updates for certain components to make sure it meets the right standards and the latest technologies to face current security threats.</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327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Summarize:</a:t>
            </a:r>
            <a:endParaRPr lang="ru-RU"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These are the main six phases of the System Development Life Cycle, and it’s an iterative process for each project. It’s important to mention that excellent communication level should be maintained with the customer, and Prototypes are very important and helpful when it comes to meeting the requirements. By building the system in short iterations; we can guarantee meeting the customer’s requirements before we build the whole system.</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13229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604</Words>
  <Application>Microsoft Office PowerPoint</Application>
  <PresentationFormat>Экран (4:3)</PresentationFormat>
  <Paragraphs>23</Paragraphs>
  <Slides>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Тема Office</vt:lpstr>
      <vt:lpstr>SDLC</vt:lpstr>
      <vt:lpstr>Презентация PowerPoint</vt:lpstr>
      <vt:lpstr>System Planning </vt:lpstr>
      <vt:lpstr>System Analysis</vt:lpstr>
      <vt:lpstr>System Design</vt:lpstr>
      <vt:lpstr>Implementation and Deployment</vt:lpstr>
      <vt:lpstr> System Testing and Integration</vt:lpstr>
      <vt:lpstr>System Maintenance</vt:lpstr>
      <vt:lpstr>Summarize: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dc:title>
  <dc:creator>Mykhaylo Lohvynenko</dc:creator>
  <cp:lastModifiedBy>RePack by Diakov</cp:lastModifiedBy>
  <cp:revision>1</cp:revision>
  <dcterms:created xsi:type="dcterms:W3CDTF">2017-12-25T20:59:25Z</dcterms:created>
  <dcterms:modified xsi:type="dcterms:W3CDTF">2017-12-25T21:06:54Z</dcterms:modified>
</cp:coreProperties>
</file>