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C767B-F558-460A-87F7-7F1D86353260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08ED1-4E71-405C-8415-29D900FF5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27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D59129-1333-4635-AB50-BFBD1607B7CE}" type="slidenum">
              <a:rPr lang="en-US" alt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methodologies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4953000" cy="4912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V-model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/>
          <a:lstStyle/>
          <a:p>
            <a:r>
              <a:rPr lang="en-US" altLang="ru-RU" smtClean="0"/>
              <a:t>The V-model is an extension of the waterfall model. </a:t>
            </a:r>
          </a:p>
          <a:p>
            <a:r>
              <a:rPr lang="en-US" altLang="ru-RU" smtClean="0"/>
              <a:t>Show the relationships between development phases and test phases</a:t>
            </a:r>
          </a:p>
          <a:p>
            <a:r>
              <a:rPr lang="en-US" altLang="ru-RU" smtClean="0"/>
              <a:t>Time and project completeness vs. level of abstraction</a:t>
            </a:r>
          </a:p>
        </p:txBody>
      </p:sp>
      <p:pic>
        <p:nvPicPr>
          <p:cNvPr id="29701" name="Picture 2" descr="File:Systems Engineering Process II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96400" y="1295400"/>
            <a:ext cx="4038600" cy="3657600"/>
          </a:xfrm>
          <a:noFill/>
        </p:spPr>
      </p:pic>
    </p:spTree>
    <p:extLst>
      <p:ext uri="{BB962C8B-B14F-4D97-AF65-F5344CB8AC3E}">
        <p14:creationId xmlns:p14="http://schemas.microsoft.com/office/powerpoint/2010/main" val="30654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2699792" y="1556792"/>
            <a:ext cx="4038600" cy="4718050"/>
          </a:xfrm>
        </p:spPr>
        <p:txBody>
          <a:bodyPr/>
          <a:lstStyle/>
          <a:p>
            <a:pPr algn="ctr"/>
            <a:r>
              <a:rPr lang="en-US" altLang="ru-RU" dirty="0" smtClean="0"/>
              <a:t>Waterfall</a:t>
            </a:r>
          </a:p>
          <a:p>
            <a:pPr algn="ctr"/>
            <a:r>
              <a:rPr lang="en-US" altLang="ru-RU" dirty="0" smtClean="0"/>
              <a:t>Prototype model</a:t>
            </a:r>
          </a:p>
          <a:p>
            <a:pPr algn="ctr"/>
            <a:r>
              <a:rPr lang="en-US" altLang="ru-RU" dirty="0" smtClean="0"/>
              <a:t>Spiral</a:t>
            </a:r>
            <a:endParaRPr lang="en-US" altLang="ru-RU" dirty="0" smtClean="0"/>
          </a:p>
          <a:p>
            <a:pPr algn="ctr"/>
            <a:r>
              <a:rPr lang="en-US" altLang="ru-RU" dirty="0" smtClean="0"/>
              <a:t>Scrum</a:t>
            </a:r>
          </a:p>
          <a:p>
            <a:pPr algn="ctr"/>
            <a:r>
              <a:rPr lang="en-US" altLang="ru-RU" dirty="0" smtClean="0"/>
              <a:t>Agile</a:t>
            </a:r>
            <a:endParaRPr lang="en-US" altLang="ru-RU" dirty="0"/>
          </a:p>
          <a:p>
            <a:pPr algn="ctr"/>
            <a:r>
              <a:rPr lang="en-US" altLang="ru-RU" dirty="0" smtClean="0"/>
              <a:t>Lean</a:t>
            </a:r>
          </a:p>
          <a:p>
            <a:pPr algn="ctr"/>
            <a:r>
              <a:rPr lang="en-US" altLang="ru-RU" dirty="0" smtClean="0"/>
              <a:t>XP</a:t>
            </a:r>
          </a:p>
          <a:p>
            <a:pPr algn="ctr"/>
            <a:r>
              <a:rPr lang="en-US" altLang="ru-RU" dirty="0" smtClean="0"/>
              <a:t>V-model</a:t>
            </a:r>
            <a:endParaRPr lang="en-US" altLang="ru-RU" dirty="0"/>
          </a:p>
          <a:p>
            <a:pPr algn="ctr"/>
            <a:endParaRPr lang="en-US" altLang="ru-RU" dirty="0" smtClean="0"/>
          </a:p>
          <a:p>
            <a:pPr algn="ctr"/>
            <a:endParaRPr lang="en-US" altLang="ru-RU" dirty="0" smtClean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9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8195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/>
          <a:lstStyle/>
          <a:p>
            <a:r>
              <a:rPr lang="en-US" altLang="ru-RU" smtClean="0"/>
              <a:t>Sequential design process</a:t>
            </a:r>
          </a:p>
          <a:p>
            <a:r>
              <a:rPr lang="en-US" altLang="ru-RU" smtClean="0"/>
              <a:t>Progress is seen as flowing steadily downwards (like a waterfall) through SDLC</a:t>
            </a:r>
          </a:p>
        </p:txBody>
      </p:sp>
      <p:pic>
        <p:nvPicPr>
          <p:cNvPr id="8196" name="Picture 4" descr="File:Waterfall model (1)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752600"/>
            <a:ext cx="4038600" cy="4419600"/>
          </a:xfrm>
          <a:noFill/>
        </p:spPr>
      </p:pic>
    </p:spTree>
    <p:extLst>
      <p:ext uri="{BB962C8B-B14F-4D97-AF65-F5344CB8AC3E}">
        <p14:creationId xmlns:p14="http://schemas.microsoft.com/office/powerpoint/2010/main" val="1429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Creating </a:t>
            </a:r>
            <a:r>
              <a:rPr lang="en-US" dirty="0"/>
              <a:t>prototypes of software </a:t>
            </a:r>
            <a:r>
              <a:rPr lang="en-US" dirty="0" smtClean="0"/>
              <a:t>applications i.e. incomplete </a:t>
            </a:r>
            <a:r>
              <a:rPr lang="en-US" dirty="0"/>
              <a:t>versions of the software program being </a:t>
            </a:r>
            <a:r>
              <a:rPr lang="en-US" dirty="0" smtClean="0"/>
              <a:t>developed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/>
              <a:t>prototype typically simulates only a few aspects of, and may be completely different from, the final product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225"/>
            <a:ext cx="4038600" cy="4718050"/>
          </a:xfrm>
        </p:spPr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922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03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 fontScale="92500" lnSpcReduction="1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</a:t>
            </a:r>
            <a:r>
              <a:rPr lang="en-US" dirty="0" smtClean="0"/>
              <a:t>ombining </a:t>
            </a:r>
            <a:r>
              <a:rPr lang="en-US" dirty="0"/>
              <a:t>elements of </a:t>
            </a:r>
            <a:r>
              <a:rPr lang="en-US" dirty="0" smtClean="0"/>
              <a:t>design </a:t>
            </a:r>
            <a:r>
              <a:rPr lang="en-US" dirty="0"/>
              <a:t>and </a:t>
            </a:r>
            <a:r>
              <a:rPr lang="en-US" dirty="0" smtClean="0"/>
              <a:t>prototyping-in-stages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the features of the prototyping and the waterfall </a:t>
            </a:r>
            <a:r>
              <a:rPr lang="en-US" dirty="0" smtClean="0"/>
              <a:t>model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spiral model is intended for large, expensive and complicated </a:t>
            </a:r>
            <a:r>
              <a:rPr lang="en-US" dirty="0" smtClean="0"/>
              <a:t>projects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Advantages of top-down and bottom-up </a:t>
            </a:r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15364" name="Picture 2" descr="File:Spiral model (Boehm, 1988)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676400"/>
            <a:ext cx="4038600" cy="4724400"/>
          </a:xfrm>
          <a:noFill/>
        </p:spPr>
      </p:pic>
    </p:spTree>
    <p:extLst>
      <p:ext uri="{BB962C8B-B14F-4D97-AF65-F5344CB8AC3E}">
        <p14:creationId xmlns:p14="http://schemas.microsoft.com/office/powerpoint/2010/main" val="23822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 fontScale="77500" lnSpcReduction="2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Group </a:t>
            </a:r>
            <a:r>
              <a:rPr lang="en-US" dirty="0"/>
              <a:t>of software development </a:t>
            </a:r>
            <a:r>
              <a:rPr lang="en-US" dirty="0" smtClean="0"/>
              <a:t>methods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iterative and incremental </a:t>
            </a:r>
            <a:r>
              <a:rPr lang="en-US" dirty="0" smtClean="0"/>
              <a:t>development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Most important phrases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self-organizing, cross-functional teams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adaptive </a:t>
            </a:r>
            <a:r>
              <a:rPr lang="en-US" dirty="0"/>
              <a:t>planning, </a:t>
            </a:r>
            <a:endParaRPr lang="en-US" dirty="0" smtClean="0"/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evolutionary </a:t>
            </a:r>
            <a:r>
              <a:rPr lang="en-US" dirty="0"/>
              <a:t>development and delivery, </a:t>
            </a:r>
            <a:endParaRPr lang="en-US" dirty="0" smtClean="0"/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/>
              <a:t>time-boxed iterative </a:t>
            </a:r>
            <a:r>
              <a:rPr lang="en-US" dirty="0" smtClean="0"/>
              <a:t>approach,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rapid </a:t>
            </a:r>
            <a:r>
              <a:rPr lang="en-US" dirty="0"/>
              <a:t>and flexible response to change. </a:t>
            </a:r>
            <a:endParaRPr lang="en-US" dirty="0" smtClean="0"/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conceptual framework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Agile </a:t>
            </a:r>
            <a:r>
              <a:rPr lang="en-US" dirty="0" smtClean="0"/>
              <a:t>Manifesto in </a:t>
            </a:r>
            <a:r>
              <a:rPr lang="en-US" dirty="0"/>
              <a:t>2001.</a:t>
            </a:r>
          </a:p>
        </p:txBody>
      </p:sp>
      <p:pic>
        <p:nvPicPr>
          <p:cNvPr id="19460" name="Picture 2" descr="File:Agile Software Development methodology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6150" y="1673225"/>
            <a:ext cx="3822700" cy="4718050"/>
          </a:xfrm>
          <a:noFill/>
        </p:spPr>
      </p:pic>
    </p:spTree>
    <p:extLst>
      <p:ext uri="{BB962C8B-B14F-4D97-AF65-F5344CB8AC3E}">
        <p14:creationId xmlns:p14="http://schemas.microsoft.com/office/powerpoint/2010/main" val="14954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Scrum is an iterative and incremental agile software development </a:t>
            </a:r>
            <a:r>
              <a:rPr lang="en-US" dirty="0" smtClean="0"/>
              <a:t>framework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flexible, holistic product development </a:t>
            </a:r>
            <a:r>
              <a:rPr lang="en-US" dirty="0" smtClean="0"/>
              <a:t>strategy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Development </a:t>
            </a:r>
            <a:r>
              <a:rPr lang="en-US" dirty="0"/>
              <a:t>team works as </a:t>
            </a:r>
            <a:r>
              <a:rPr lang="en-US" dirty="0" smtClean="0"/>
              <a:t>an atomic unit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Opposing </a:t>
            </a:r>
            <a:r>
              <a:rPr lang="en-US" dirty="0"/>
              <a:t>to </a:t>
            </a:r>
            <a:r>
              <a:rPr lang="en-US" dirty="0" smtClean="0"/>
              <a:t>sequential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73225"/>
            <a:ext cx="4038600" cy="4718050"/>
          </a:xfrm>
        </p:spPr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pic>
        <p:nvPicPr>
          <p:cNvPr id="20485" name="Picture 4" descr="http://www.rit-soft.com/en/scrum/scrum_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4410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0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Lean (</a:t>
            </a:r>
            <a:r>
              <a:rPr lang="en-US" dirty="0" err="1" smtClean="0"/>
              <a:t>Kanban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/>
          <a:lstStyle/>
          <a:p>
            <a:r>
              <a:rPr lang="en-US" altLang="ru-RU" smtClean="0"/>
              <a:t>A translation of lean manufacturing principles and practices </a:t>
            </a:r>
          </a:p>
          <a:p>
            <a:r>
              <a:rPr lang="en-US" altLang="ru-RU" smtClean="0"/>
              <a:t>Toyota Production System, </a:t>
            </a:r>
          </a:p>
          <a:p>
            <a:r>
              <a:rPr lang="en-US" altLang="ru-RU" smtClean="0"/>
              <a:t>Today part of Agile community.</a:t>
            </a:r>
          </a:p>
        </p:txBody>
      </p:sp>
      <p:pic>
        <p:nvPicPr>
          <p:cNvPr id="21508" name="Picture 2" descr="http://nearshoreamericas.com/wp-content/uploads/2012/07/board-nearshore-kanba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600200"/>
            <a:ext cx="4648200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13096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038600" cy="4718050"/>
          </a:xfrm>
        </p:spPr>
        <p:txBody>
          <a:bodyPr rtlCol="0">
            <a:normAutofit fontScale="92500" lnSpcReduction="1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Improve </a:t>
            </a:r>
            <a:r>
              <a:rPr lang="en-US" dirty="0"/>
              <a:t>software quality and responsiveness to changing customer </a:t>
            </a:r>
            <a:r>
              <a:rPr lang="en-US" dirty="0" smtClean="0"/>
              <a:t>requirements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type </a:t>
            </a:r>
            <a:r>
              <a:rPr lang="en-US" dirty="0"/>
              <a:t>of agile software </a:t>
            </a:r>
            <a:r>
              <a:rPr lang="en-US" dirty="0" smtClean="0"/>
              <a:t>development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Frequent </a:t>
            </a:r>
            <a:r>
              <a:rPr lang="en-US" dirty="0"/>
              <a:t>"releases" in short development </a:t>
            </a:r>
            <a:r>
              <a:rPr lang="en-US" dirty="0" smtClean="0"/>
              <a:t>cycles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Introduce </a:t>
            </a:r>
            <a:r>
              <a:rPr lang="en-US" dirty="0"/>
              <a:t>checkpoints where new customer requirements can be adopted.</a:t>
            </a:r>
          </a:p>
        </p:txBody>
      </p:sp>
      <p:pic>
        <p:nvPicPr>
          <p:cNvPr id="23556" name="Picture 2" descr="File:XP-feedback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3713" y="2057400"/>
            <a:ext cx="4383087" cy="3662363"/>
          </a:xfrm>
          <a:noFill/>
        </p:spPr>
      </p:pic>
    </p:spTree>
    <p:extLst>
      <p:ext uri="{BB962C8B-B14F-4D97-AF65-F5344CB8AC3E}">
        <p14:creationId xmlns:p14="http://schemas.microsoft.com/office/powerpoint/2010/main" val="2685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Экран 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Software Development methodologies</vt:lpstr>
      <vt:lpstr>Methodologies</vt:lpstr>
      <vt:lpstr>Waterfall</vt:lpstr>
      <vt:lpstr>Prototyping</vt:lpstr>
      <vt:lpstr>Spiral Model</vt:lpstr>
      <vt:lpstr>Agile</vt:lpstr>
      <vt:lpstr>Scrum</vt:lpstr>
      <vt:lpstr>Lean (Kanban)</vt:lpstr>
      <vt:lpstr>Extreme Programming (XP)</vt:lpstr>
      <vt:lpstr>V-model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methodologies</dc:title>
  <dc:creator>Mykhaylo Lohvynenko</dc:creator>
  <cp:lastModifiedBy>RePack by Diakov</cp:lastModifiedBy>
  <cp:revision>1</cp:revision>
  <dcterms:created xsi:type="dcterms:W3CDTF">2017-12-25T20:59:25Z</dcterms:created>
  <dcterms:modified xsi:type="dcterms:W3CDTF">2018-02-15T01:55:16Z</dcterms:modified>
</cp:coreProperties>
</file>