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87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56" r:id="rId34"/>
    <p:sldId id="321" r:id="rId3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2" autoAdjust="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06.08.2016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06.08.2016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06.08.2016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06.08.2016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06.08.2016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06.08.2016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06.08.2016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06.08.2016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06.08.2016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06.08.2016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06.08.2016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06.08.2016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06.08.2016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professorweb.ru/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62586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HTML5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247491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000" b="1" dirty="0" smtClean="0">
                <a:latin typeface="Arial" charset="0"/>
              </a:rPr>
              <a:t>Инструктор:</a:t>
            </a:r>
            <a:r>
              <a:rPr lang="en-US" altLang="uk-UA" sz="2000" b="1" dirty="0">
                <a:latin typeface="Arial" charset="0"/>
              </a:rPr>
              <a:t> </a:t>
            </a:r>
            <a:r>
              <a:rPr lang="ru-RU" altLang="uk-UA" sz="2000" dirty="0" smtClean="0">
                <a:latin typeface="Arial" charset="0"/>
              </a:rPr>
              <a:t>Максим</a:t>
            </a:r>
            <a:endParaRPr lang="en-US" altLang="uk-UA" sz="2000" dirty="0">
              <a:latin typeface="Arial" charset="0"/>
            </a:endParaRPr>
          </a:p>
        </p:txBody>
      </p:sp>
      <p:pic>
        <p:nvPicPr>
          <p:cNvPr id="7" name="Picture 6" descr="E:\Education\Educational Process\Oracle\Other\logo\1.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373" y="720000"/>
            <a:ext cx="394925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Формы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utocomplete.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novalidate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autocomplete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управляет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автозаполнением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полей форм. Значение может быть перекрыто атрибутом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autocomplete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у конкретных элементов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формы. По умолчанию опция включена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Автозаполнение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производит браузер, который запоминает написанные при первом вводе значения, а затем подставляет их при повторном наборе в поля формы. При этом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автозаполнение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может быть отключено в настройках браузера и не может быть в таком случае изменено при помощи атрибута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autocomplete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Возможные значения атрибута: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включить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автозаполнение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ff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отключить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автозаполнение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novalidate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novalidate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отменяет встроенную проверку данных введенных пользователем в форме на корректность. При включенной опции (отсутствии атрибута) браузер должен проверять, допустимы ли введенные значения в соответствующих элементах, и при необходимости блокировать отправку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36155"/>
            <a:ext cx="2209800" cy="111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Наиболее используемым элементом форм несомненно является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его помощью создаются поля для ввода текста, паролей и выбора файлов, а также кнопки, флажки и переключатели.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HTML5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 еще и приспособлен для ввода всевозможных дат, числовых значений, телефонов, адресов и даже выбора цвета. Все это многообразие определяется атрибутом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анные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формы передаются на сервер в виде пар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поле=значение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Название поля, определяемого элементом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задается атрибутом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его значение по умолчанию можно указать в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3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Значение по умолчанию. Элемент предназначен для ввода текстовой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помощью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дополнительных атрибутов можно настроить текстовое поле:</a:t>
            </a:r>
          </a:p>
          <a:p>
            <a:pPr algn="just"/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максимально допустимое количество символов в текстовом поле</a:t>
            </a:r>
          </a:p>
          <a:p>
            <a:pPr algn="just"/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определяет шаблон, которому должен соответствовать вводимый текст</a:t>
            </a:r>
          </a:p>
          <a:p>
            <a:pPr algn="just"/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устанавливает текст, который по умолчанию отображается в текстовом поле</a:t>
            </a:r>
          </a:p>
          <a:p>
            <a:pPr algn="just"/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readonly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делает текстовом поле доступным только для чтения</a:t>
            </a:r>
          </a:p>
          <a:p>
            <a:pPr algn="just"/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указывает, что текстовое поле обязательно должно иметь значение</a:t>
            </a:r>
          </a:p>
          <a:p>
            <a:pPr algn="just"/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устанавливает ширину текстового поля в видимых символах</a:t>
            </a:r>
          </a:p>
          <a:p>
            <a:pPr algn="just"/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устанавливает значение по умолчанию в текстовом поле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Введите текст"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placeholder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Введите текст"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5490539"/>
            <a:ext cx="9000000" cy="55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6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password. button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предназначен для ввода паролей. Все вводимые символы заменяются жирными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точками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="pass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пароль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Обычная кнопка, действие которой не определено (применяется для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скриптования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 Значение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отображается 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кнопке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="button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Кнопка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5" y="1700808"/>
            <a:ext cx="31718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2" y="4149080"/>
            <a:ext cx="1209675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1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reset. submit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Кнопка очистки формы. При нажатии значения всех полей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обнуляются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="reset"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Кнопка отправки данных на сервер. Если такой кнопки нету (и нету варианта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изображением, значение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отправка формы осуществляется при нажатии на клавишу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при условии, что в форме есть единственный элемент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/&gt; и фокус ввода установлен 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="submit"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7" y="1738139"/>
            <a:ext cx="1533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49" y="4797152"/>
            <a:ext cx="1638300" cy="476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4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image. hidden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Альтернативный вариант кнопки отправки данных в виде графического изображения, адрес которого указывается в атрибуте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альтернативный текст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alt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Ширину и высоту изображения можно определить в атрибутах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="w3c.jpg"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="Submit"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Скрытое поле. В браузере не отображается, но также может содержать значения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отправляемые на сервер. Применяется, когда необходимо передать информацию, не вводимую пользователем, но не подходит для сокрытия ее от него, поскольку передаваемое значение может быть легко просмотрено в исходном коде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hidden"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="country"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="Ukraine"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2353816"/>
            <a:ext cx="21717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checkbox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000" y="7200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Флажок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вкл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выкл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Отображается в виде небольшой области с установленной или снятой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галочкой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элемент содержит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она по умолчанию будет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установлена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="checkbox"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="weather</a:t>
            </a: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="rain</a:t>
            </a: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uk-U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Дождь</a:t>
            </a:r>
            <a:r>
              <a:rPr lang="uk-UA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="checkbox"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="weather</a:t>
            </a: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="sun</a:t>
            </a: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="checked"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uk-U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Солнце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625" y="3233539"/>
            <a:ext cx="1428750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6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radio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radio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Переключатель, отображаемый в виде кружочка с жирной точкой (значение выбрано) или без нее (не выбрано). Значение по умолчанию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определяется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атрибутом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". В отличие от других типов полей, в форме может быть несколько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переключателей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 одинаковым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однако выбран из них может быть только один. При выборе другого элемента с тем же именем, отметка с остальных автоматически снимается. Таким образом, сервер получает только значение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выбранного элемента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создать несколько групп таких переключателей, задав элементам каждой из них свое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="radio"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="color"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="white</a:t>
            </a: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Белый</a:t>
            </a:r>
            <a:r>
              <a:rPr lang="uk-UA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="radio"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="color"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="black</a:t>
            </a:r>
            <a:r>
              <a:rPr lang="uk-U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checked"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Черный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090" y="5085184"/>
            <a:ext cx="1447800" cy="78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7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file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Выбор файла. Отображается аналогично текстовому полю, но с добавленной справа кнопкой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 нажатии на нее появляется диалоговое окно выбора файла. Можно ограничить допустимые MIME-типы загружаемых файлов, перечислив их через запятую в атрибуте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Также можно разрешить выбор нескольких файлов, указав булев атрибут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С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элементом выбора файла нельзя использовать атрибут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="file"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imgFile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="image/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jpeg,image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png,image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/gif"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29397"/>
            <a:ext cx="4267200" cy="44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9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search. email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иже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приведены значения атрибута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введенные в стандарте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Текстовое поле, предназначенное для ввода поискового запроса. Отличается от обычного текстового поля своим лексическим назначением. Некоторые браузеры отображают на нем дополнительную кнопку очистки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u="sng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Поиск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="search"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="search"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algn="just"/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Текстовое поле для ввода адресов электронной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почты, проходит проверку при отправке.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 умолчанию элемент принимает только один адрес, 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указав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разрешить пользователю ввод нескольких адресов через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запятую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E-mail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="email"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="email"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0" y="5661248"/>
            <a:ext cx="4191000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40" y="3228379"/>
            <a:ext cx="42291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90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Мультимедиа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Формы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 ввода данных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6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Текстовое поле для ввода абсолютного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RI, проходит проверку при отправке:</a:t>
            </a:r>
            <a:endParaRPr lang="en-US" sz="2000" u="sng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Ваша 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домашняя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страница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homePage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algn="just"/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tel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Поле для ввода телефонных номеров. В отличие от полей ввода почтовых адресов и URL, телефонный номер по умолчанию не проходит проверку при отправке данных, поскольку существует множество различных форматов телефонных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номеров:</a:t>
            </a:r>
            <a:endParaRPr lang="en-US" sz="2000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Ваш телефон:</a:t>
            </a:r>
            <a:r>
              <a:rPr 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placeholder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="X-XXX-XXX"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="[0-9]-[0-9]{3}-[0-9]{3}"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tel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применять те же дополнительные атрибуты что и к простому текстовому полю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1" y="1685181"/>
            <a:ext cx="6657975" cy="44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4725144"/>
            <a:ext cx="6619875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1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number.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Поле числового ввода. Визуально похоже на текстовое, но с добавлением кнопок-стрелок, позволяющих увеличивать и уменьшать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значение, минимальное и максимальное значение задается в атрибутах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шаг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атрибуте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Количество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(от 1 до 5):</a:t>
            </a:r>
            <a:r>
              <a:rPr 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="number"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="5"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Специальный элемент для выбора значения из заданного диапазона. Представляет собой ползунок, минимальное и максимальное значения которого задаются в атрибутах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соответственно, а шаг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атрибуте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="range"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="points"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="0"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="10"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5373216"/>
            <a:ext cx="2609850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2602235"/>
            <a:ext cx="40481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2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time. date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Элемент для ввода времени. Похож на поле для ввода чисел, но с разделением на часы и минуты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Укажите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время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="time"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Элемент для выбора даты, представляющий собой выпадающий григорианский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календарь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День 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рождения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="date"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48" y="3861048"/>
            <a:ext cx="415290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1" y="1772816"/>
            <a:ext cx="3457575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5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atetime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-local. week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-local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Комбинация двух предыдущих элементов для ввода даты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u="sng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Местное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время и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дат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datetime-local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Элемент для выбора недели. Визуально аналогичен элементу 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", отличается лишь формат значения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Выберите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неделю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="week"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selectedWeek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009443"/>
            <a:ext cx="65913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5" y="4197875"/>
            <a:ext cx="5800725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5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month. color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Элемент для выбора месяца. Визуально аналогичен элементу 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", отличается лишь формат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u="sng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Выберите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месяц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="month"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selectedMonth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Специальный элемент для выбора цвета в формате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Выберите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цвет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="color"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selectedColor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1" y="1700808"/>
            <a:ext cx="5286375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0" y="3812654"/>
            <a:ext cx="3038475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Вообще говоря, элемент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поддерживает перенос строки, а значит не позволяет вводить многострочный текст. Для этих целей существует специальный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имя которого также задается атрибутом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Его относительные размеры могут быть определены в атрибутах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cols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обозначающими число видимых строк и символов в строке соответственно. Содержимое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хранится не в атрибуте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 между открывающим и закрывающим тегами. Как и в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максимальная длина значения может быть задана атрибутом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="4"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="20"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myText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 можно расположить большой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многострочный текст…</a:t>
            </a:r>
          </a:p>
          <a:p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текст не помещается в строку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 он переносится на следующую. Если же строк больше, чем вмещается в элемент, то автоматически появляется полоса прокрутки. 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HTML5 есть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атрибут, определяющий способ передачи содержимого на сервер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wrap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Установленный в значение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он добавляет код символа переноса в конец каждой строки. По умолчанию же значением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wrap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является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soft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при котором символы переноса строки не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добавляются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852936"/>
            <a:ext cx="2583180" cy="1127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button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Исторически так сложилось, что кнопки можно добавлять не только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элементом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но и с помощью элемента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целом, он повторяет ту часть функциональности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которая касается кнопок. Так значением атрибута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могут быть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отвечающие за функции очистки формы, отправки данных и кнопки без определенного действия соответственно. Отличается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тем, что он парный, и надпись на кнопке определяется не в атрибуте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 в содержимом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элемента. Теоретически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должен располагаться внутри формы, устанавливаемой элементом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Тем не менее, браузеры не выводят сообщение об ошибке и корректно работают 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элементом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он встречается самостоятельно. Однако, если необходимо результат нажатия на кнопку отправить на сервер, </a:t>
            </a:r>
            <a:r>
              <a:rPr lang="uk-U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необ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ходимо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поместить 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либо использовать атрибут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связывает между собой форму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кнопку, в нем указывается значение атрибута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ru-RU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Кнопка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отправки данных, будь это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позволяет переопределить некоторые атрибуты формы (элемента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 которой они относятся. Это атрибуты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novalidate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 их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кнопочные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аналоги соответственно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formaction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formenctype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formmethod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formnovalidate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="search"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formaction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="http://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example.com"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Отправить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select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организации выпадающих списков используют структуру, состоящую из элемента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внутри которого размещаются дочерние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представляющие варианты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Пирог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Хлеб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Печенье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Передаваемое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сервер имя поля указывается в атрибуте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элемента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его значение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атрибуте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элемента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выпадающем списке, как и в случае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переключателем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radio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 предлагаемых вариантов может быть выбран только один. Но чтобы указать вариант по умолчанию применяется другой булев атрибут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48" y="1548011"/>
            <a:ext cx="1371600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elect. multiple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Присвоив элементу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 некоторым числовым значением,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он станет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выпадающим, а обычным списком с указанным количеством видимых на экране вариантов. Если их на самом деле больше, то браузер добавит к элементу полосу прокрутки. А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помощью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атрибута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можно разрешить пользователю, зажав клавишу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выбрать несколько вариантов одновременно. Такой список также перестанет быть выпадающим, и чтобы указать необходимое количество видимых элементов, необходимо применять атрибут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паре с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="food"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="multiple"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&lt;option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="pie"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Пирог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&lt;option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="bread"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="selected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Хлеб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&lt;option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="cookie"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Печенье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&gt;&lt;/option&gt;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5085184"/>
            <a:ext cx="1314450" cy="1266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select.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optgroup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Варианты из списка можно объединять в группы. Для этого достаточно разместить их внутри элементов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optgroup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Заголовок каждой группы определяется ее атрибутом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&lt;select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="auto"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optgroup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Шведские авто"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volvo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Вольво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&lt;option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saab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Сааб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optgroup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optgroup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Немецкие авто"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Фольксваген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&lt;option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Ауди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optgroup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442" y="4221088"/>
            <a:ext cx="2063115" cy="20631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03" y="5142622"/>
            <a:ext cx="4911594" cy="126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Мультимедиа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embed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embed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для загрузки и отображения объектов (например, видеофайлов, флэш-роликов, некоторых звуковых файлов и т. д.), которые исходно браузер не понимает. Как правило, такие объекты требуют подключения к браузеру специального модуля, который называется плагин, или запуска вспомогательной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Адрес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указывается в атрибуте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его MIME-тип – в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Подключение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некоторых типов ресурсов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требует указания дополнительных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параметров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которые указываются в атрибутах элемента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embed: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flash.swf"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="application/x-shockwave-flash"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="best"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flash.swf"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="application/x-shockwave-flash"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="low"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exactfit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7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datalist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HTML5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предоставляет возможность объединить выпадающий список с обычным элементом ввода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Такой список может содержать, например, наиболее востребованные поисковые запросы или рекомендуемые значения заполняемого поля. Формируется он элементом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datalist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который вложены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c предлагаемыми в атрибутах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вариантами. Чтобы связать такой список с полем ввода, необходимо присвоить элементу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datalist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уникальный идентификатор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указать его в значении атрибута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элемента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 умолчанию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datalist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отображается на странице, а появляется, только когда пользователь вводит данные в поле, к которому он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привязан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="cars"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datalist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="cars"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&lt;option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="BMW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Германия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&lt;option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="Ford"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мерика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&lt;option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="Volvo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Швеция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datalist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19" y="5364000"/>
            <a:ext cx="2735961" cy="10157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label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устанавливает связь между определенной меткой, в качестве которой обычно выступает текст, и элементом формы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Такая связь необходима, чтобы изменять значения элементов формы при нажатии курсором мыши на текст. Кроме того, с помощью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устанавливать горячие клавиши на клавиатуре и переходить на активный элемент подобно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ссылкам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два способа связывания объекта и метки. Первый заключается в использовании идентификатора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внутри элемента формы и указании его имени в качестве атрибута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втором способе элемент формы помещается внутрь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="checkbox"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="check1"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/&gt;&lt;label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="check1"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Яблоко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="checkbox"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="check2"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/&gt;&lt;label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="check2"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Груша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="checkbox"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="check3"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/&gt;&lt;label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="check3"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Абрикос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61062"/>
            <a:ext cx="4267200" cy="476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1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ввода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fieldset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Разместив несколько элементов внутри одного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fieldset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таким образом лексически объединить их в одну группу. Визуально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fieldset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выглядит как рамка, в левом верхнем углу которой пишется заголовок. Его можно указать в элементе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Цвет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legend&gt;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="white"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Белый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label&gt;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="radio"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="color"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="white"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="black"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Черный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label&gt;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="radio"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="color"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="black"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algn="just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4077072"/>
            <a:ext cx="2346960" cy="11658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8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720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u="sng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sz="24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://webref.ru</a:t>
            </a:r>
            <a:r>
              <a:rPr lang="en-US" sz="2400" u="sng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professorweb.ru/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70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Мультимедиа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audio. video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добавления в документ аудио и видео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используются элементы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Адрес подключаемого файла указывается в атрибуте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Если браузер не поддерживает элемент, 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он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просто отобразит его содержимое. Оба этих элемента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поддерживают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следующие атрибуты: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preload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сообщает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браузеру, что нужно загрузить файл в память сразу после загрузки страницы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autoplay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сообщает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браузеру, о необходимости автоматически начать его проигрывание, и в этом случае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preload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считается установленным, даже если это не так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включает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отображение элементов управления, таких как кнопка проигрывания/паузы, регулятор громкости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т.д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muted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проигрывателе по умолчанию будет выключен звук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зацикливание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воспроизведения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файла</a:t>
            </a:r>
          </a:p>
          <a:p>
            <a:pPr marL="285750" lvl="1" indent="-28575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mediagroup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синхронизация воспроизведения медиа ресурсов в двух или более проигрывателях. С его помощью можно, например, добавить на страницу дополнительную звуковую дорожку с альтернативным переводом. Для этого достаточно указать одинаковое значение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mediagroup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в соответствующих элементах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74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Мультимедиа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audio. video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&lt;video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="movie.mp4"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="controls"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="movie"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Ваш браузер не поддерживает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 5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&lt;/video&gt;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&lt;audio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="translate.mp3"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="movie"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&gt;&lt;/audio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позволяет указать ширину и высоту окна проигрывателя в атрибутах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Также можно установить изображение, отображаемое до начала воспроизведения видео. Для этого необходимо сообщить его адрес в атрибуте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="movie.mp4"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="preview.jpg"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="320"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="240"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Ваш браузер не </a:t>
            </a:r>
            <a:r>
              <a:rPr lang="uk-U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поддерживает</a:t>
            </a:r>
            <a:r>
              <a:rPr lang="uk-U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 5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&lt;/video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Мультимедиа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audio.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ideo. source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Можно сообщить проигрывателю несколько различных источников данных, на случай если, например, браузер пользователя не поддерживает какой-то формат. Для этой цели предназначены элементы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размещаемые один за другим внутри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атрибутах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указываются адрес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ресурса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его тип, а в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можно указать тип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устройства,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которого он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poster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="preview.jpg"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="320"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="240"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="video.3gp"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/3gpp"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handheld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video.ogv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theora,vorbis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="video.mp4"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/mp4"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при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использовании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стандартом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HTML5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запрещается использовать атрибут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самом проигрывателе, поскольку это взаимоисключающие способы сообщить браузеру источник данных. Из нескольких же источников, перечисленных в элементах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он самостоятельно выберет наиболее подходящий, основываясь на значениях атрибутов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В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указать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кодек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Формы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Формы в HTML предназначены для передачи пользовательских данных на сервер. С их помощью можно организовать все что угодно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 переписки пользователей до форумов и полноценных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-приложений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Обработка полученных данных происходит на сервере с помощью специального программного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обеспечения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Полноценная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форма состоит из элемента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внутри которого располагается любое содержимое (кроме других форм), включающее одно или несколько полей ввода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кнопки, однострочные и многострочные текстовые поля, выпадающие списки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т.д.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Функциональность формы определяется рядом атрибутов элемента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="search"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="search"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="http://www.example.com"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="text"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="submit"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832" y="5441483"/>
            <a:ext cx="50673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Формы.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name.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определяет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уникальное имя формы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документе может быть сколько угодно форм, но имена их не должны совпадать. С помощью этого имени подключенные к документу клиентские скрипты могут получать динамический доступ к полям формы еще до ее отправки 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определяет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способ кодирования данных формы при их отправке на сервер. Обычно устанавливать значение атрибута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не требуется, данные вполне правильно понимаются на стороне сервера. Однако если используется поле для отправки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файла,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следует определить атрибут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как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form-data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Возможные значения атрибута: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/x-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form-urlencoded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– вместо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пробелов ставится +, символы вроде русских букв кодируются их шестнадцатеричными значениями (например, %D0%90%D0%BD%D1%8F вместо Аня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form-data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д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анные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кодируются. Это значение применяется при отправке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файлов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plain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п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робелы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заменяются знаком +, буквы и другие символы не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кодируются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Формы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action. method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указывает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обработчик, к которому обращаются данные формы при их отправке на сервер. В качестве обработчика может выступать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HTML-документ, который включает в себя серверные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сценарии.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выполнения обработчиком действий по работе с данными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 возвращает новый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HTML-документ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отсутствует, текущая страница перезагружается, возвращая все элементы формы к их значениям по умолчанию. В качестве значения принимается полный или относительный путь к серверному файлу 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сообщает серверу о методе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запроса. Возможные значения атрибута: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установлен по умолчанию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103</TotalTime>
  <Words>3776</Words>
  <Application>Microsoft Office PowerPoint</Application>
  <PresentationFormat>Экран (4:3)</PresentationFormat>
  <Paragraphs>322</Paragraphs>
  <Slides>34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Maxim</cp:lastModifiedBy>
  <cp:revision>1666</cp:revision>
  <dcterms:created xsi:type="dcterms:W3CDTF">2010-05-10T12:35:19Z</dcterms:created>
  <dcterms:modified xsi:type="dcterms:W3CDTF">2016-08-06T10:02:54Z</dcterms:modified>
</cp:coreProperties>
</file>