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256" r:id="rId2"/>
    <p:sldId id="287" r:id="rId3"/>
    <p:sldId id="357" r:id="rId4"/>
    <p:sldId id="358" r:id="rId5"/>
    <p:sldId id="359" r:id="rId6"/>
    <p:sldId id="360" r:id="rId7"/>
    <p:sldId id="363" r:id="rId8"/>
    <p:sldId id="362" r:id="rId9"/>
    <p:sldId id="364" r:id="rId10"/>
    <p:sldId id="365" r:id="rId11"/>
    <p:sldId id="366" r:id="rId12"/>
    <p:sldId id="367" r:id="rId13"/>
    <p:sldId id="368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418" r:id="rId31"/>
    <p:sldId id="419" r:id="rId32"/>
    <p:sldId id="420" r:id="rId33"/>
    <p:sldId id="421" r:id="rId34"/>
    <p:sldId id="422" r:id="rId35"/>
    <p:sldId id="423" r:id="rId36"/>
    <p:sldId id="428" r:id="rId37"/>
    <p:sldId id="425" r:id="rId38"/>
    <p:sldId id="429" r:id="rId39"/>
    <p:sldId id="426" r:id="rId40"/>
    <p:sldId id="427" r:id="rId41"/>
    <p:sldId id="356" r:id="rId42"/>
    <p:sldId id="321" r:id="rId4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2" autoAdjust="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11.11.2015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altLang="uk-UA" smtClean="0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B46F2C-2767-44CB-A91A-B9A1267F92B1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11.11.2015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11.11.2015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11.11.2015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11.11.2015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11.11.2015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11.11.2015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11.11.2015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11.11.2015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11.11.2015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11.11.2015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11.11.2015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11.11.2015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professorweb.ru/" TargetMode="External"/><Relationship Id="rId2" Type="http://schemas.openxmlformats.org/officeDocument/2006/relationships/hyperlink" Target="http://learn.javascript.ru/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Прямоугольник 8"/>
          <p:cNvSpPr>
            <a:spLocks noChangeArrowheads="1"/>
          </p:cNvSpPr>
          <p:nvPr/>
        </p:nvSpPr>
        <p:spPr bwMode="auto">
          <a:xfrm>
            <a:off x="0" y="362586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2800" b="1" dirty="0" smtClean="0">
                <a:latin typeface="Arial" charset="0"/>
              </a:rPr>
              <a:t>JavaScript</a:t>
            </a:r>
            <a:endParaRPr lang="en-US" altLang="uk-UA" sz="2800" b="1" dirty="0">
              <a:latin typeface="Arial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0" y="5247491"/>
            <a:ext cx="914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ru-RU" altLang="uk-UA" sz="2000" b="1" dirty="0" smtClean="0">
                <a:latin typeface="Arial" charset="0"/>
              </a:rPr>
              <a:t>Инструктор:</a:t>
            </a:r>
            <a:r>
              <a:rPr lang="en-US" altLang="uk-UA" sz="2000" b="1" dirty="0">
                <a:latin typeface="Arial" charset="0"/>
              </a:rPr>
              <a:t> </a:t>
            </a:r>
            <a:r>
              <a:rPr lang="ru-RU" altLang="uk-UA" sz="2000" dirty="0" smtClean="0">
                <a:latin typeface="Arial" charset="0"/>
              </a:rPr>
              <a:t>Максим</a:t>
            </a:r>
            <a:endParaRPr lang="en-US" altLang="uk-UA" sz="2000" dirty="0">
              <a:latin typeface="Arial" charset="0"/>
            </a:endParaRPr>
          </a:p>
        </p:txBody>
      </p:sp>
      <p:pic>
        <p:nvPicPr>
          <p:cNvPr id="5" name="Picture 6" descr="E:\Education\Educational Process\Oracle\Other\logo\1.We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373" y="720000"/>
            <a:ext cx="3949253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Например, можно вместо одного вызова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сделать два:</a:t>
            </a:r>
          </a:p>
          <a:p>
            <a:pPr marL="0" lvl="1" defTabSz="360000"/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Привет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Мир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правило, новая команда занимает отдельную строку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так код лучше читается:</a:t>
            </a:r>
          </a:p>
          <a:p>
            <a:pPr marL="0" lvl="1" defTabSz="360000"/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Привет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Мир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Точку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 запятой во многих случаях можно не ставить, если есть переход на новую строку. Так тоже будет работать:</a:t>
            </a:r>
          </a:p>
          <a:p>
            <a:pPr marL="0" lvl="1" defTabSz="360000"/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Привет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Мир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этом случае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интерпретирует переход на новую строчку как разделитель команд и автоматически вставляет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виртуальную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точку с запятой между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ними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Однако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внутренние правила по вставке точки с запятой не идеальны. В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некоторых ситуациях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забывает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вставить точку с запятой там, где она нужна. Таких ситуаций не так много, но они все же есть, и ошибки, которые при этом появляются, достаточно сложно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исправлять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</a:t>
            </a:r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внимание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поэтому рекомендуется точки с запятой ставить. Сейчас это, фактически,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стандарт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Структура кода. Команды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57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 временем программа становится большой и сложной. Появляется необходимость добавить комментарии, которые объясняют, что происходит 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почему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Комментарии могут находиться в любом месте программы и никак не влияют на ее выполнение. Интерпретатор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попросту игнорирует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их</a:t>
            </a: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Однострочные комментарии начинаются с двойного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слеша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Текст считается комментарием до конца строки:</a:t>
            </a:r>
          </a:p>
          <a:p>
            <a:pPr marL="0" lvl="1" defTabSz="360000"/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Команда ниже говорит "Привет"</a:t>
            </a:r>
          </a:p>
          <a:p>
            <a:pPr marL="0" lvl="1" defTabSz="360000"/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Привет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Мир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Второе сообщение выводим отдельно</a:t>
            </a: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Многострочные комментарии начинаются слешем-звездочкой "/*" и заканчиваются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звездочкой-сл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шем "*/":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Пример с двумя сообщениями.</a:t>
            </a:r>
          </a:p>
          <a:p>
            <a:pPr marL="0" lvl="1" defTabSz="360000"/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Это – многострочный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комментарий.</a:t>
            </a:r>
          </a:p>
          <a:p>
            <a:pPr marL="0" lvl="1" defTabSz="360000"/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lvl="1" defTabSz="360000"/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Привет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Мир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Структура кода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Комментарии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78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зависимости от того, для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чего пишется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скрипт, понадобится работать с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информацией. Если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электронный магазин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 это товары, корзина. Если чат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посетители, сообщения и так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далее. Чтобы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хранить информацию, используются </a:t>
            </a:r>
            <a:r>
              <a:rPr lang="ru-RU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переменные</a:t>
            </a:r>
            <a:endParaRPr lang="ru-RU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Переменная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состоит из имени и выделенной области памяти, которая ему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соответствует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объявления или, другими словами, создания переменной используется ключевое слово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После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объявления, можно записать в переменную данные: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Привет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Сохраним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 переменной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строку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Переменные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87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Эти данные будут сохранены в соответствующей области памяти и в дальнейшем доступны при обращении по имени:</a:t>
            </a:r>
          </a:p>
          <a:p>
            <a:pPr marL="0" lvl="1" defTabSz="360000"/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Привет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Выведет содержимое переменной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краткости можно совместить объявление переменной и запись данных:</a:t>
            </a:r>
          </a:p>
          <a:p>
            <a:pPr marL="0" lvl="1" defTabSz="360000"/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Привет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Переменные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20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Проще всего понять переменную, если представить ее как «коробку» для данных, с уникальным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именем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Например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переменная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это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коробка, в которой хранится значение "Привет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коробку можно положить любое значение, 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позже – поменять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его. Значение в переменной можно изменять сколько угодно раз: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Привет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Мир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аменили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значение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Мир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изменении значения старое содержимое переменной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удаляется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Переменные. Альтернативное определение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17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Переменные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могут хранить не только строки, но и другие данные, например,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числа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Объявим две переменные, положим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одну – строку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а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другую – число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Переменной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без разницы, что хранить: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Привет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копировать из одной переменной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другую: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Привет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из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перезаписывает текущее в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После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этого присваивания в обеих коробках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находится одно и то же значение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Переменные. Копирование значений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8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создать переменную и без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достаточно просто присвоить ей значение: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Переменная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создана, если ее не было</a:t>
            </a: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Технически, это не вызовет ошибки, но делать так все-таки не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стоит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всегда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определяйте переменные через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хороший тон в программировании и помогает избежать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ошибок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Переменные. Директива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320400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just"/>
            <a:r>
              <a:rPr lang="ru-RU" sz="2000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Директива</a:t>
            </a: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специальная команда, указывающая </a:t>
            </a: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компилятору/</a:t>
            </a:r>
            <a:r>
              <a:rPr lang="ru-RU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интерпритатору</a:t>
            </a: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особенности обработки </a:t>
            </a: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кода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09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Константа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это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переменная, которая никогда не меняется. Как правило, их называют большими буквами, через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подчёркивание: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COLOR_RED = "#F00";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COLOR_GREEN = "#0F0";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COLOR_BLUE = "#00F";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COLOR_ORANGE = "#FF7F00";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(COLOR_RED);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#F00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Технически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константа является обычной переменной, то есть её можно изменить.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договариваемся этого не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делать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Зачем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нужны константы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Константа – это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понятное имя, в отличие от строки "#FF7F00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Опечатка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строке может быть не замечена, а в имени константы её упустить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невозможно – будет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ошибка при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выполнении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Константы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используют вместо строк и цифр, чтобы сделать программу понятнее и избежать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ошибок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Переменные. Константы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32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Один из самых важных навыков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программиста – умение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называть переменные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правильно. На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имя переменной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наложены всего два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ограничения: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Имя может состоять из: букв, цифр, символов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Первый символ не должен быть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цифрой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myName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test123;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Что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здесь особенно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интересно – доллар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знак подчеркивания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являются такими же обычными символами, как буквы:</a:t>
            </a:r>
          </a:p>
          <a:p>
            <a:pPr marL="0" lvl="1" defTabSz="360000"/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= 5; 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Объявили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переменную с именем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 = 15;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Переменная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 именем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такие переменные были бы неправильными: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1a;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</a:t>
            </a:r>
            <a:r>
              <a:rPr lang="ru-RU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шибка!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Начало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 может быть цифрой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my-name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Ошибка!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ефис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 является разрешенным символом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Переменные. Имена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72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Существует список зарезервированных слов, которые нельзя использовать при именовании переменных, так как они используются самим языком, например: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"for", "function",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др.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Следующий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пример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выдаст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синтаксическую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ошибку: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5;</a:t>
            </a:r>
          </a:p>
          <a:p>
            <a:pPr marL="0" lvl="1" algn="just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Переменные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Зарезервированные имена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05" y="2966769"/>
            <a:ext cx="5835790" cy="36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30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Содержание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Общая информация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Подключение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Структура кода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Переменные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Типы данных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Массивы с числовыми индексами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Взаимодействие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 пользователем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3" descr="D:\ques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72" y="3168000"/>
            <a:ext cx="3593628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Правильный выбор имени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переменной – одна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из самых важных и сложных вещей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программировании. Дело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том, что большинство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времени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тратим не на изначальное написание кода, а на его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развитие. Развитие – это когда код был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написал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вчера,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 сегодня (или спустя неделю) его нужно поменять. Например, вывести сообщение в другом формате; обработать товары по-другому; добавить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функционал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Гораздо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проще найти нужные данные, если они правильно помечены, т.е. переменная названа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правильно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u="sng" dirty="0">
                <a:latin typeface="Arial" panose="020B0604020202020204" pitchFamily="34" charset="0"/>
                <a:cs typeface="Arial" panose="020B0604020202020204" pitchFamily="34" charset="0"/>
              </a:rPr>
              <a:t>Правило 1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Никакого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транслита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Только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английский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Неприемлемы: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moiTovari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cena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ssilka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Подойдут: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myGoods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Переменные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Правильный выбор имени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60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u="sng" dirty="0">
                <a:latin typeface="Arial" panose="020B0604020202020204" pitchFamily="34" charset="0"/>
                <a:cs typeface="Arial" panose="020B0604020202020204" pitchFamily="34" charset="0"/>
              </a:rPr>
              <a:t>Правило 2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Использовать короткие имена только для переменных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местного значения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Называть переменные именами, не несущими смысловой нагрузки, например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можно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только в том случае, если они используются в небольшом фрагменте кода и их применение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очевидно. Вообще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же, название переменной должно быть понятным. Иногда для этого нужно использовать несколько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слов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Переменные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Правильный выбор имени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7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u="sng" dirty="0">
                <a:latin typeface="Arial" panose="020B0604020202020204" pitchFamily="34" charset="0"/>
                <a:cs typeface="Arial" panose="020B0604020202020204" pitchFamily="34" charset="0"/>
              </a:rPr>
              <a:t>Правило 3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Переменные из нескольких слов пишутся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вместеВотТак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borderLeftWidth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Этот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способ записи называется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верблюжьей нотацией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или, по-английски,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camelCase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Существует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альтернативный стандарт, когда несколько слов пишутся через знак подчеркивания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border_left_width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Преимущественно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используется вариант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borderLeftWidth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частности во встроенных языковых 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браузерных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функциях. Поэтому целесообразно остановиться на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нём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Ещё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одна причина выбрать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верблюжью нотацию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запись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ней немного короче, чем c подчеркиванием, т.к. не нужно вставлять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Переменные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Правильный выбор имени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81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u="sng" dirty="0">
                <a:latin typeface="Arial" panose="020B0604020202020204" pitchFamily="34" charset="0"/>
                <a:cs typeface="Arial" panose="020B0604020202020204" pitchFamily="34" charset="0"/>
              </a:rPr>
              <a:t>Правило последнее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главное. Имя переменной должно максимально четко соответствовать хранимым в ней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данным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Придумывание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таких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имен – одновременно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коротких и точных, приходит с опытом, но только если сознательно стремиться к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этому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 нужно бояться переименовывать переменные, если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придумали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имя получше. Современные редакторы позволяют делать это очень удобно. Это в конечном счете сэкономит вам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время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Переменные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Правильный выбор имени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34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Число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 = 123;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 = 12.345;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Единый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тип число используется как для целых, так и для дробных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чисел.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Существуют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специальные числовые значения </a:t>
            </a:r>
            <a:r>
              <a:rPr lang="ru-RU" sz="20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Infinity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(бесконечность) и </a:t>
            </a:r>
            <a:r>
              <a:rPr lang="ru-RU" sz="20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(ошибка вычислений). Они также принадлежат типу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число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Например, бесконечность </a:t>
            </a:r>
            <a:r>
              <a:rPr lang="ru-RU" sz="20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Infinity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получается при делении на ноль:</a:t>
            </a: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Ошибка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вычислений </a:t>
            </a:r>
            <a:r>
              <a:rPr lang="ru-RU" sz="20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будет результатом некорректной математической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операции: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нечисло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*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Not-a-Number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ошибка</a:t>
            </a:r>
            <a:endParaRPr 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Типы данных. Число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70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Строка (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"Мама мыла раму";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'Одинарные кавычки тоже подойдут';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одинарные и двойные кавычки равноправны. Можно использовать или те или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другие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тип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символ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 существует, есть только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строка. 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некоторых языках программирования есть специальный тип данных для одного символа. Например, в языке С это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есть только тип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n-US" sz="20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Типы данных. Строка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37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Булевый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). Его еще называют логический тип данных.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 него всего два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значения – </a:t>
            </a:r>
            <a:r>
              <a:rPr lang="ru-RU" sz="20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(истина) и </a:t>
            </a:r>
            <a:r>
              <a:rPr lang="ru-RU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(ложь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 правило, такой тип используется для хранения значения типа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да/нет: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checked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Поле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формы помечено галочкой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checked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Поле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формы не содержит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галочки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Типы данных.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Булевый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10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специальное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значение. Оно имеет смысл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ничего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ru-RU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не относится ни к одному из типов выше, а образует свой отдельный тип, состоящий из единственного значения </a:t>
            </a:r>
            <a:r>
              <a:rPr lang="ru-RU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 =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Удаления значения</a:t>
            </a:r>
          </a:p>
          <a:p>
            <a:pPr marL="0" lvl="1" defTabSz="360000"/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не является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ссылкой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 несуществующий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нулевым указателем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 в некоторых других языках. Это просто специальное значение, которое имеет смысл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ничего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неизвестно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Типы данных.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84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специальное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значение, которое, как и </a:t>
            </a:r>
            <a:r>
              <a:rPr lang="ru-RU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образует свой собственный тип. Оно имеет смысл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присвоено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переменная объявлена, но в неё ничего не записано, то ее значение как раз и есть </a:t>
            </a:r>
            <a:r>
              <a:rPr lang="ru-RU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u;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(u);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Выведет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присвоить </a:t>
            </a:r>
            <a:r>
              <a:rPr lang="ru-RU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в явном виде, хотя это делается редко: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123;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явном виде </a:t>
            </a:r>
            <a:r>
              <a:rPr lang="ru-RU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обычно не присваивают, так как это противоречит его смыслу. Для записи в переменную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пустого значения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используется </a:t>
            </a:r>
            <a:r>
              <a:rPr lang="ru-RU" sz="20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ru-RU" sz="2000" u="sng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Типы данных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89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Объекты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man = {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uk-U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Василий</a:t>
            </a:r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lvl="1" defTabSz="360000"/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middleName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uk-U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Петрович"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uk-U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Иванов</a:t>
            </a:r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age: 30</a:t>
            </a:r>
            <a:endParaRPr lang="uk-U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Первые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5 типов называют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примитивными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Особняком стоит шестой тип: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 нему относятся, например, даты, он используется для коллекций данных и для многого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другого</a:t>
            </a:r>
            <a:endParaRPr lang="ru-RU" sz="20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Типы данных.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59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Общая информация.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u="sng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изначально создавался для того, чтобы сделать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eb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-странички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живыми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этом языке называются </a:t>
            </a:r>
            <a:r>
              <a:rPr lang="ru-RU" u="sng" dirty="0">
                <a:latin typeface="Arial" panose="020B0604020202020204" pitchFamily="34" charset="0"/>
                <a:cs typeface="Arial" panose="020B0604020202020204" pitchFamily="34" charset="0"/>
              </a:rPr>
              <a:t>скриптами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Они подключаются напрямую к HTML и, как только загружается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тут же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выполняются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обычный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текст. Они не требуют какой-то специальной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подготовки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Чтобы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читать и выполнять текст на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нужна специальная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интерпретатор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Процесс выполнения скрипта называют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интерпретацией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все основные браузеры встроен интерпретатор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именно поэтому они могут выполнять скрипты на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разумеется, этим возможности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не ограничены. Это полноценный язык, программы на котором можно запускать и на сервере, и даже в стиральной машинке, если в ней установлен соответствующий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интерпретатор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6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Массив с числовыми индексами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коллекция данных, которая хранит сколько угодно значений, причем у каждого значения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свой уникальный номер. Если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переменная – это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коробка для данных, то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массив – это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шкаф с нумерованными ячейками, в каждой из которых могут быть свои данные. Например, при создании электронного магазина нужно хранить список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товаров – для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таких задач и придуман массив. Синтаксис для создания нового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массива – квадратные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скобки со списком элементов внутри. Пустой массив: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[];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Массив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fruits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тремя элементами: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["Яблоко", "Апельсин", "Слива"];</a:t>
            </a: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элементы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нумеруются,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начиная с нуля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Чтобы получить нужный элемент из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массива – указывается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его номер в квадратных скобках:</a:t>
            </a: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fruits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Яблоко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Апельсин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[2]);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Слива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6. Массивы c числовыми индексами.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Объявление</a:t>
            </a: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7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всегда заменить: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[2]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Груша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Теперь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["Яблоко", "Апельсин", "Груша"]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добавить: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[3]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Лимон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Теперь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["Яблоко", "Апельсин", "Груша", "Лимон"]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Общее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число элементов, хранимых в массиве, содержится в его свойстве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["Яблоко", "Апельсин", "Груша"];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fruits.length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6. Массивы c числовыми индексами.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Объявление</a:t>
            </a: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36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Через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вывести и массив целиком. При этом его элементы будут перечислены через запятую: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["Яблоко", "Апельсин", "Груша"];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Яблоко,Апельсин,Груша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массиве может храниться любое число элементов любого типа. В том числе, строки, числа, объекты и т.п.:</a:t>
            </a:r>
          </a:p>
          <a:p>
            <a:pPr marL="0" lvl="1" defTabSz="360000"/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</a:t>
            </a:r>
            <a:r>
              <a:rPr lang="ru-RU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икс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значений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Имя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Петя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Получить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объект из массива и тут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же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его свойство</a:t>
            </a: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Петя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6. Массивы c числовыми индексами.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Объявление</a:t>
            </a: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3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Одно из применений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массива – это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очередь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В классическом программировании так называют упорядоченную коллекцию элементов, такую что элементы добавляются в конец, 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обрабатываются – с начала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реальной жизни эта структура данных встречается очень часто. Например, очередь сообщений, которые надо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отослать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Очень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близка к очереди еще одна структура данных: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стек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Это такая коллекция элементов, в которой новые элементы добавляются в конец и берутся с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конца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Например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стеком является колода карт, в которую новые карты кладутся сверху, 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берутся – тоже сверху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того, чтобы реализовывать эти структуры данных, и просто для более удобной работы с началом и концом массива существуют специальные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методы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6. Массивы c числовыми индексами. Очередь. Стек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48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удаляет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последний элемент из массива и возвращает его: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fruits = ["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Яблоко", "Апельсин", "Груша"];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alert(fruits.pop());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Удалили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"Груша"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alert(fruits);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Яблоко, Апельсин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обавляет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 в конец массива: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fruits = ["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Яблоко", "Апельсин"];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fruits.push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Груша");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alert(fruits);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Яблоко, Апельсин, Груша</a:t>
            </a:r>
          </a:p>
          <a:p>
            <a:pPr marL="0" lvl="1" defTabSz="360000"/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Является полным аналогом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fruits[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fruits.length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6. Массивы c числовыми индексами.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pop. push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удаляет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из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массива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первый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элемент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возвращает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его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fruits = ["</a:t>
            </a:r>
            <a:r>
              <a:rPr lang="uk-U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Яблоко</a:t>
            </a:r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"Апельсин", "Груша"];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fruits.shift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Удалили</a:t>
            </a:r>
            <a:r>
              <a:rPr lang="uk-UA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Яблоко</a:t>
            </a:r>
            <a:endParaRPr lang="uk-UA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alert(fruits);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Апельсин, Груша</a:t>
            </a:r>
          </a:p>
          <a:p>
            <a:pPr marL="0" lvl="1" algn="just" defTabSz="360000"/>
            <a:endParaRPr lang="uk-U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unshift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добавляет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элемент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в начало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массива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fruits = ["</a:t>
            </a:r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Апельсин", "Груша"];</a:t>
            </a:r>
          </a:p>
          <a:p>
            <a:pPr marL="0" lvl="1" defTabSz="36000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fruits.unshift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uk-UA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Яблоко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alert(fruits);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Яблоко</a:t>
            </a:r>
            <a:r>
              <a:rPr lang="uk-UA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Апельсин, </a:t>
            </a:r>
            <a:r>
              <a:rPr lang="uk-UA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Груша</a:t>
            </a:r>
          </a:p>
          <a:p>
            <a:pPr marL="0" lvl="1" defTabSz="360000"/>
            <a:endParaRPr lang="uk-U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endParaRPr lang="uk-U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endParaRPr lang="uk-U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endParaRPr lang="uk-U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endParaRPr lang="uk-U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endParaRPr lang="uk-U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Методы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unshift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могут добавлять сразу по несколько элементов: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fruits.push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("Апельсин", "Персик");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fruits.unshift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Ананас", "Лимон");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6. Массивы c числовыми индексами.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shift.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unshift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learn.javascript.ru/files/tutorial/intro/array/shiftpu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3" y="3592825"/>
            <a:ext cx="9000000" cy="16363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9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7. Взаимодействие с пользователем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alert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Синтаксис:</a:t>
            </a: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(сообщение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algn="just" defTabSz="36000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"a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lert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выводит на экран окно с сообщением и приостанавливает выполнение скрипта, пока пользователь не нажмет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("Привет");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Окно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сообщения, которое выводится, является модальным окном. Слово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модальное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означает, что посетитель не может взаимодействовать со страницей, нажимать другие кнопки и т.п., пока не разберется с окном. В данном случае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пока не нажмет на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2060848"/>
            <a:ext cx="3467100" cy="143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7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7. Взаимодействие с пользователем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prompt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принимает два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аргумента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prompt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Она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выводит модальное окно с заголовком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полем для ввода текста, заполненным строкой по умолчанию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кнопками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Пользователь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должен либо что-то ввести и нажать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либо отменить ввод кликом на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или нажатием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клавиатуре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Вызов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возвращает то, что ввел посетитель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строку или специальное значение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ввод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отменен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prompt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Сколько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вам лет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100);</a:t>
            </a: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Вам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лет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12" y="4359746"/>
            <a:ext cx="3467100" cy="1733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369271"/>
            <a:ext cx="4733925" cy="1724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71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7. Взаимодействие с пользователем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prompt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Второй параметр может отсутствовать. Однако при этом IE вставит в диалог значение по умолчанию 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prompt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("Тест");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Поэтому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рекомендуется всегда указывать второй аргумент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prompt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("Тест",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ак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лучше</a:t>
            </a:r>
            <a:endParaRPr 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326" y="1772816"/>
            <a:ext cx="5985347" cy="16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44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7. Взаимодействие с пользователем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confirm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Синтаксис: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confirm(question);</a:t>
            </a:r>
          </a:p>
          <a:p>
            <a:pPr marL="0" lvl="1" algn="just" defTabSz="36000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"confirm"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выводит окно с вопросом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"question"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двумя кнопками: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"OK"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"CANCEL".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Результатом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будет </a:t>
            </a:r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нажатии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"OK"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"CANCEL"("Esc")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isAdmin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confirm("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Вы - администратор?");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isAdmin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3286869"/>
            <a:ext cx="3467100" cy="143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140968"/>
            <a:ext cx="4733925" cy="1724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41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безопасный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язык программирования общего назначения. Он не предоставляет низкоуровневых средств работы с памятью, процессором, так как изначально был ориентирован на браузеры, в которых это не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требуется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браузере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умеет делать все, что относится к манипуляции со страницей, взаимодействию с посетителем и, в какой-то мере, с сервером: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создавать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новые HTML-теги, удалять существующие, менять стили элементов, прятать, показывать элементы и т.п.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реагировать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 действия посетителя, обрабатывать клики мыши, перемещение курсора, нажатие на клавиатуру и т.п.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осылать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запросы на сервер и загружать данные без перезагрузки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страницы (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эта технология называется "AJAX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запрашивать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данные, выводить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сообщения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Общая информация. Возможности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7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7. Взаимодействие с пользователем. Особенности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Место, где выводится модальное окно с вопросом, и внешний вид окна выбирает браузер. Разработчик не может на это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влиять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одной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стороны – это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недостаток, т.к. нельзя вывести окно в своем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дизайне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другой стороны, преимущество этих функций по сравнению с другими, более сложными методами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взаимодействия – как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 в том, что они очень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просты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самый простой способ вывести сообщение или получить информацию от посетителя. Поэтому их используют в тех случаях, когда простота важна, а всякие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красивости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особой роли не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играют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51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Источники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http://learn.javascript.ru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http://professorweb.ru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1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7000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Общая информация. Ограничения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Браузер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накладывает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 исполнение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некоторые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ограничения. Это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сделано для безопасности пользователей, чтобы злоумышленник не мог с помощью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получить личные данные или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навредить компьютеру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Различные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браузеры предоставляют свои механизмы по установке плагинов и расширений, которые обладают расширенными возможностями, но требуют специальных действий по установке от пользователя</a:t>
            </a:r>
          </a:p>
          <a:p>
            <a:pPr marL="0" lvl="1" algn="just" defTabSz="360000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Большинство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возможностей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браузере ограничено текущим окном 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страницей: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 defTabSz="360000">
              <a:buFont typeface="Arial" panose="020B0604020202020204" pitchFamily="34" charset="0"/>
              <a:buChar char="•"/>
            </a:pP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 может читать/записывать произвольные файлы на жесткий диск, копировать их или вызывать программы. Он не имеет прямого доступа к операционной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системе. Современные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браузеры могут работать с файлами, но эта возможность ограничена специально выделенной директорией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песочницей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 defTabSz="360000">
              <a:buFont typeface="Arial" panose="020B0604020202020204" pitchFamily="34" charset="0"/>
              <a:buChar char="•"/>
            </a:pP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работающий в одной вкладке, не может общаться с другими вкладками и окнами, за исключением случая, когда он сам открыл это окно или несколько вкладок из одного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источника</a:t>
            </a:r>
          </a:p>
          <a:p>
            <a:pPr marL="285750" lvl="1" indent="-285750" algn="just" defTabSz="36000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можно легко посылать запросы на сервер, с которого пришла страница. Запрос на другой домен тоже возможен, но менее удобен, т.к. и здесь есть ограничения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безопасности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1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Подключение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нутри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Программы на языке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JavaScript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вставить в любое место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помощи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тега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"script"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 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Начало документа...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alert("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Привет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Мир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документа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73016"/>
            <a:ext cx="4507230" cy="22412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933056"/>
            <a:ext cx="3467100" cy="1300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07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Тег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содержит исполняемый код. Предыдущие стандарты HTML требовали обязательного указания атрибута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 сейчас он уже не нужен. Достаточно просто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Браузер, когда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видит тег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57200" algn="just" defTabSz="360000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Начинает отображать страницу, показывает часть документа до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57200" algn="just" defTabSz="360000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Встретив тег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переключается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-режим и не показывает, а исполняет его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содержимое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57200" algn="just" defTabSz="360000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Закончив выполнение, возвращается обратно в HTML-режим и отображает оставшуюся часть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документа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Вызов функции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"alert".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Отображает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окно с сообщением и ждет, пока посетитель не нажмет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Ок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Подключение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нутри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6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JavaScript-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кода много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его выносят в отдельный файл, который подключается в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="/path/to/script.js"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&gt;&lt;/script&gt;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="script.js"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&gt;&lt;/script&gt;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 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Привет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Мир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Подключение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Внешний файл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861048"/>
            <a:ext cx="4486275" cy="1876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19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Чтобы подключить несколько скриптов, используйте несколько тегов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/script1.js"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&gt;&lt;/script&gt;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/script2.js"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&gt;&lt;/script&gt;</a:t>
            </a:r>
          </a:p>
          <a:p>
            <a:pPr marL="0" lvl="1" algn="just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 правило, в HTML пишут только самые простые скрипты, а сложные выносят в отдельный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файл.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Благодаря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этому один и тот же скрипт, например, меню или библиотека функций, может использоваться на разных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страницах.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Браузер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скачает его только первый раз и в дальнейшем, при правильной настройке сервера, будет брать из своего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кэша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сли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указан атрибут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 содержимое тега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игнорируется.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одном теге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"script"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нельзя одновременно подключить внешний скрипт и указать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код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Подключение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Внешний файл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45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</TotalTime>
  <Words>3930</Words>
  <Application>Microsoft Office PowerPoint</Application>
  <PresentationFormat>Экран (4:3)</PresentationFormat>
  <Paragraphs>491</Paragraphs>
  <Slides>42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3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Maxim</cp:lastModifiedBy>
  <cp:revision>2380</cp:revision>
  <dcterms:created xsi:type="dcterms:W3CDTF">2010-05-10T12:35:19Z</dcterms:created>
  <dcterms:modified xsi:type="dcterms:W3CDTF">2015-11-11T20:43:00Z</dcterms:modified>
</cp:coreProperties>
</file>