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87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356" r:id="rId32"/>
    <p:sldId id="321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2" autoAdjust="0"/>
  </p:normalViewPr>
  <p:slideViewPr>
    <p:cSldViewPr>
      <p:cViewPr varScale="1">
        <p:scale>
          <a:sx n="109" d="100"/>
          <a:sy n="109" d="100"/>
        </p:scale>
        <p:origin x="16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892F1-1DBA-4F56-9F7F-8966E395CC08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05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ssorweb.ru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JavaScript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Зачастую надо повторять одно и то же действие во многих частях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красиво вывести сообщение необходимо при приветствии посетителя, при выходе посетителя с сайта, еще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где-нибудь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не повторять один и тот же код во многих местах, придуманы функции. Функции являются основными "строительными блоками"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Примеры встроенных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функций – это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можно создавать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свои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Объявление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Тело функции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Вначале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идет ключевое слово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него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функции, затем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параметров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скобках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(выше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он пустой) 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тело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код, который выполняется при её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вызове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Объявленная функция доступна по имени, например: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sayHello2Time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 первый раз!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второй раз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sayHello2Time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sayHello2Time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Этот код выведет сообщение 4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раза. Уже здесь видна главная цель создания функций: избавление от дублирования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кода. 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понадобится поменять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способ его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вывода – достаточно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изменить его в одном месте: в функции, которая его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выводит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Локальные переменные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может содержать локальные переменные, объявленные через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". Такие переменные видны только внутри функции: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Привет";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Локальная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Привет"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Ошибка!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Переменная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видна только внутри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блоки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"/"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не влияют на область видимости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переменных. 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объявлении переменной в таких блоках, она всё равно будет видна во всей функции: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&lt; 3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j = i * 2;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(i);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на этом значении цикл остановился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(j);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последнее значение, на котором цикл сработал, было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0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Локальные переменные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Неважно, где именно в функции и сколько раз объявляется переменная. Любое объявление срабатывает один раз и распространяется на всю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Объявления переменных в примере выше можно передвинуть вверх, это ни на что не повлияет: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i, j;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Передвинули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объявления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начало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&lt; 3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 = i * 2;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(j);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Внешние переменные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может обратиться ко внешней переменной: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"Вася";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"Привет, я " +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Привет, я Вася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Доступ возможен не только на чтение, но и на запись. При этом, так как переменная внешняя, то изменения будут видны и снаружи функции: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"Вася";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 "Петя";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(1) присвоение во внешнюю переменную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"Привет, я " +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Петя, значение внешней переменной изменено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функцией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Внешние переменные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Конечно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бы внутри функции, в строке (1), была бы объявлена своя локальная переменная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", то все обращения использовали бы её, и внешняя переменная осталась бы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неизменной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"Вася";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"Петя";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(1) присвоение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локальную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переменную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"Привет, я " +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Привет, я Петя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Вася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переменные, объявленные на уровне всего скрипта, называются "глобальными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переменными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Делайте глобальными только те переменные, которые действительно имеют общее значение для вашего проекта. Пусть каждая функция работает "в своей песочнице"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Параметры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вызове функции ей можно передать данные, которые та использует по своему усмотрению: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Параметры 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fromName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text);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Маша", "Привет!");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Маша", "Как дела?");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Параметры копируются в локальные переменные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примере ниже изменение 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строке (1) не отразится на значении внешней переменной "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т.к. изменена была копия значения: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text);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Маша",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Привет!";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(2)</a:t>
            </a:r>
          </a:p>
          <a:p>
            <a:pPr marL="0" lvl="1" defTabSz="3600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Значения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будут скопированы в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параметры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Перезапись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строке (1) не повлияет на внешнюю переменную</a:t>
            </a: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Аргументы по умолчанию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Функцию можно вызвать с любым количеством аргументов. Например, функцию показа сообщения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showMessage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вызвать с одним аргументом:</a:t>
            </a:r>
          </a:p>
          <a:p>
            <a:pPr marL="0" lvl="1" algn="just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("Маша");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параметр не передан при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вызове – он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считается равным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Такую ситуацию можно отловить и назначить значение "по умолчанию":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передан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": " +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("Маша", "Привет!");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Маша: Привет!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("Маша");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Маша: текст не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передан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Аргументы по умолчанию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объявлении функции необязательные аргументы, как правило, располагают в конце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списка.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указания значения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 умолчанию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есть, такого, которое используется, если аргумент не указан, используется два способа: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проверить, равен ли аргумент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 – 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записать в него значение по умолчанию. Этот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был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продемонстрирован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ранее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можно использовать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передан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способ считает, что аргумент отсутствует, если передана пустая строка, 0, или вообще любое значение, которое в булевом виде является </a:t>
            </a:r>
            <a:r>
              <a:rPr lang="ru-RU" sz="20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sz="2000" u="sng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Аргументы по умолчанию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аргументов передано больше, чем надо, например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showMessage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("Маша", "привет", 1, 2, 3)", то ошибки не будет. Но так как для "лишних" аргументов не предусмотрены параметры, то доступ к ним можно будет получить только через специальный объект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содержит список аргументов по номерам: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arguments[0]", "arguments[1]" ...,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также свойство 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length“.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Выведем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список всех аргументов: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"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Винни", "Пятачок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"Привет, Винни", "Привет, Пятачок"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находятся в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arguments",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даже если они есть в списке. Код выше сработал бы также, будь функция объявлена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c)"</a:t>
            </a: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Циклы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Объекты как ассоциативные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массивы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Объявления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функций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объявлении функции есть правила для расстановки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пробелов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Конечно,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ставить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пробелы и по-другому, но эти правила используются в большинстве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JavaScript-фреймворков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://learn.javascript.ru/files/tutorial/functions/sty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" y="1124744"/>
            <a:ext cx="8928000" cy="42310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Возврат значения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может возвратить результат, который будет передан в вызвавший её код.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Создадим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функцию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которая будет возвращать дискриминант квадратного уравнения по формуле 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b, c)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* b - 4 * a * c;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(-4, 2, 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Запись возвращаемого значения функции в переменную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alert(test);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возврата значения используется директива 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return".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Она может находиться в любом месте функции. Как только до нее доходит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– функция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завершается и значение передается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обратно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Возврат значения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return"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быть и несколько: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(age)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(age &gt; 18)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prompt("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Ваш возраст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?",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Доступ разрешен");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alert("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 доступе отказано");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Возврат значения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также использоваться без значения, чтобы прекратить выполнение и выйти из функции: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showMovie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("Фильм не для всех");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(*) 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коде выше, если сработал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", то строка (*) и весь код под ней никогда не выполнится, так как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завершает выполнение функции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Функции.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Выбор имени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функции следует тем же правилам, что и имя переменной. Основное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отличие – оно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должно быть глаголом, т.к.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действие. Как правило, используются глагольные префиксы, обозначающие общий характер действия, после которых следует уточнение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начинаются с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– что-то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показывают: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Префикс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"показать" сообщение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Функции, начинающиеся с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– получают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т.п.: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.)     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"получает" возраст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.)      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"вычисляет" дискриминант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createForm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.)   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"создает" форму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.)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"проверяет" разрешение, возвращает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очень удобно, поскольку взглянув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 – уже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примерно представить, что она делает, даже если функцию написал совсем другой человек, а в отдельных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случаях – 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какого вида значение она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Объекты как ассоциативные массивы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Объекты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являются "двуличными". Они сочетают в себе два важных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функционала: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ассоциативный массив: структура, пригодная для хранения любых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Второй – языковые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для объектно-ориентированного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Ассоциативный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данных, в которой можно хранить любые данные в формате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ключ-значение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Её можно легко представить как шкаф с подписанными ящиками. Все данные хранятся в ящичках. По имени можно легко найти ящик и взять то значение, которое в нём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лежит.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отличие от реальных шкафов, в ассоциативный массив можно в любой момент добавить новые именованные "ящики" или удалить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существующие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других языках программирования такую структуру данных также называют "словарь" и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хэш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Объекты как ассоциативные массивы. Создание. Операции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Пустой объект ("пустой шкаф") может быть создан одним из двух синтаксисов:</a:t>
            </a:r>
          </a:p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 = {};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устые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фигурные скобки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Обычно все пользуются синтаксисом (2), т.к. он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короче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Объект может содержать в себе любые значения, которые называются свойствами объекта. Доступ к свойствам осуществляется по имени свойства (иногда говорят "по ключу"). Объект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хранения информации о человеке: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Пока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пустой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Основные операции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объектами – это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Присвоение свойства по ключу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Чтение свойства по ключу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Удаление свойства по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ключу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обращения к свойствам используется запись "через точку", вида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объект.свойство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ru-RU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Присвоение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присвоении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свойства,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объекте автоматически создаётся 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ящик" с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именем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и в него записывается содержимое "Вася"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person.name = "Вася";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25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Запишем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ещё одно свойство: с именем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и значением 25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ru-RU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Чтение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(person.name + ": " +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Вывести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значения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person.name;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Удалить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"ящик" с именем "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вместе со значением в нём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Объекты как ассоциативные массивы. Операции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4. Проверка существования свойства с определенным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ключом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Например, есть объект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нужно проверить, существует ли в нем свойство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проверки существования есть оператор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Его синтаксис: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причем имя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– 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виде строки, например: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("Свойство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существует!");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Впрочем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чаще используется другой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 – сравнение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значения с </a:t>
            </a:r>
            <a:r>
              <a:rPr lang="ru-RU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Дело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том, что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обратиться к любому свойству объекта, даже если его нет. Ошибки 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 вернется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специальное значение </a:t>
            </a:r>
            <a:r>
              <a:rPr lang="ru-RU" u="sng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person.lalala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нет свойства с ключом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lalala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образом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легко проверить существование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– получив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его и сравнив с </a:t>
            </a:r>
            <a:r>
              <a:rPr lang="ru-RU" u="sng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"Василий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person.lalala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свойства нет</a:t>
            </a:r>
          </a:p>
          <a:p>
            <a:pPr marL="0" lvl="1" defTabSz="360000"/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(person.name ===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свойство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Объекты как ассоциативные массивы. Операции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Методы и свойства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значения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за исключением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содержат набор вспомогательных функций и значений, доступных "через точку". Такие функции называют "методами", 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– 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свойствами"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строки есть свойство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", содержащее длину: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мир!".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Еще у строк есть 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который возвращает строку в верхнем регистре: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"Привет, мир!";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hello.toUpperCase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"ПРИВЕТ, МИР!"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через точку вызывается функция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называют "вызов метода", если просто читаем значение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– 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получение свойства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Циклы.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написании скриптов зачастую встает задача сделать однотипное действие много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вывести товары из списка один за другим. Или просто перебрать все числа от 1 до 10 и для каждого выполнить одинаковый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многократного повторения одного участка кода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предусмотрены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циклы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имеет вид: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(условие)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Тело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Пока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верно – выполняется код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тело цикла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ниже выводит i пока i &lt; 3: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0;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 &lt; 3)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i++;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Методы и свойства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чисел есть метод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num.toFixed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(n)". Он округляет число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до "n" знаков после запятой, при необходимости добивает нулями до данной длины и возвращает в виде строки (удобно для форматированного вывода):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= 12.345;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n.toFixed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"12.35"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n.toFixed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"12"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n.toFixed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"12.34500"</a:t>
            </a: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Циклы.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Повторение цикла по-научному называется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итерация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Цикл в примере выше совершает три итерации.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бы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i++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коде выше не было, то цикл выполнялся бы (в теории) вечно. На практике, браузер выведет сообщение 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зависшем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скрипте и посетитель его остановит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Бесконечный цикл можно сделать и проще: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Тело цикла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Условие в скобках интерпретируется как логическое значение, поэтому вместо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(i!=0)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обычно пишут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(i)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3;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При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значение в скобках будет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цикл остановится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i--;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Циклы.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do..while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Проверку условия можно поставить под телом цикла, используя специальный синтаксис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Тело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(условие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описанный, таким образом, сначала выполняет тело, а затем проверяет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0;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i++;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 &lt; 3);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используется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случаях, когда необходимо чтобы тело цикла выполнилось как минимум один раз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Циклы.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Чаще всего применяется цикл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(начало; условие; шаг) {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Тело цикла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ниже выводит значения от 0 до 3 (не включая 3):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i=0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выполняется при заходе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цикл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Условие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i&lt;3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проверяется перед каждой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итерацией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Шаг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i++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выполняется после каждой итерации, но перед проверкой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условия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цикле также можно определить переменную: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3; i++) {</a:t>
            </a:r>
          </a:p>
          <a:p>
            <a:pPr marL="0" lvl="1" defTabSz="36000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Тело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Циклы.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Любая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часть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быть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пропущена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убрать начало: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0;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Тело цикла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убрать и шаг: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0;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(;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) {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икл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превратился в аналог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можно и вообще убрать все, получив бесконечный цикл: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(;;)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Будет выполняться вечно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этом сами точки с запятой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обязательно должны присутствовать, иначе будет ошибка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синтаксиса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Циклы.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reak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Выйти из цикла можно не только при проверке условия но и, вообще, в любой момент. Эту возможность обеспечивает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директива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Бесконечный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цикл в примере прекратит выполнение при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i++;  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Последняя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i);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 (*)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продолжится со строки (*), следующей за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циклом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Циклы.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прекращает выполнение текущей итерации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цикла. Цикл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ниже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выведет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четные значения: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= 0; i &lt; 10; i++)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 % 2 == 0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четных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срабатывает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блока прекращается и управление передается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JavaScript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</TotalTime>
  <Words>3322</Words>
  <Application>Microsoft Office PowerPoint</Application>
  <PresentationFormat>Экран (4:3)</PresentationFormat>
  <Paragraphs>440</Paragraphs>
  <Slides>32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2422</cp:revision>
  <dcterms:created xsi:type="dcterms:W3CDTF">2010-05-10T12:35:19Z</dcterms:created>
  <dcterms:modified xsi:type="dcterms:W3CDTF">2016-08-31T19:58:18Z</dcterms:modified>
</cp:coreProperties>
</file>