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87" r:id="rId3"/>
    <p:sldId id="357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407" r:id="rId31"/>
    <p:sldId id="385" r:id="rId32"/>
    <p:sldId id="356" r:id="rId33"/>
    <p:sldId id="321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JavaScript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Дочерние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узла-родителя можно получить все дочерние элементы. Для этого есть несколько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способов.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хранит все дочерние элементы, включая текстовые. Последовательно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дочерние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Пользователи: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Маша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Вовочка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DIV Text UL Text Comment Text SCRIPT 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Дочерние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children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children"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перечисляет только дочерние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узлы-элементы (т.е. теги, текстовые и прочие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отсутствуют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 выведем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дочерние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узлы-элементы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Пользователи: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Маша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Вовочка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bodyElements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bodyElements.length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bodyElements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DIV, UL, SCRIPT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Ссылки вверх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Свойства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обеспечивают быстрый доступ к первому и последнему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потомку.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одну строчку потому что если добавить пробелов, то первым и последним узлами будут не элементы, а пробельные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http://learn.javascript.ru/files/tutorial/browser/dom/childr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8" y="1988840"/>
            <a:ext cx="7555923" cy="327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Ссылки вверх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этом документе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будут указывать уже не на узлы-элементы, а на текстовые, пробельные узлы: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lastChild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более быстрый и короткий способ обратиться к первому и последнему элементам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Верны равенства: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body.firstChild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body.childNodes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body.lastChild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body.childNodes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[body.childNodes.length-1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Ссылки вверх 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вниз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parentNode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previousSibling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parentNode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ссылается на родительский узел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previousSibling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и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дают доступ к левому и правому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соседу: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Содержание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Пробельные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узлы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обозначены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решеткой #</a:t>
            </a:r>
          </a:p>
          <a:p>
            <a:pPr marL="0" lvl="1" algn="just" defTabSz="360000"/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все навигационные ссылки – доступны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для чтения. При изменениях DOM, добавлении или удалении элементов они обновляются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learn.javascript.ru/files/tutorial/browser/dom/sibling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77160"/>
            <a:ext cx="5881266" cy="349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таблиц есть дополнительные свойства для более удобной навигации по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ним: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caption/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элементы таблицы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CAPTION, THEAD, TFOOT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элементов таблицы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TBODY,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спецификации их может быть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несколько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строк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секции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THEAD/FFOOT/TBODY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ячеек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TD/TH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sectionRowIndex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 в текущей секции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THEAD/TBODY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 в таблице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cellIndex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ячейки в строке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два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три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четыре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].cells[0]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один"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получить по имени или номеру, используя свойство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document.forms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[name/index]":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document.forms.my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именем "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["my"]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именем "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my"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Первая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 в документе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Любой элемент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получить аналогичным образом, используя свойство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0" name="Picture 2" descr="http://learn.javascript.ru/files/tutorial/browser/dom/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3272195"/>
            <a:ext cx="7056000" cy="27490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="my"&gt;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="one"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="two"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document.forms.my;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f.elements.one;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несколько элементов с одинаковым именем. В таком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случае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вернет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элементов: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="age"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="age"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f.elements.age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alert(e[0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].value);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первый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ссылки не зависят от окружающих тегов. Элемент может быть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зарыт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где-то глубоко в форме, но он всё равно доступен через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элементу можно получить его форму, используя 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"form":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="surname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[0].children[0];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e.form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Навигация 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Дополнительные ссылки для элементов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современные браузеры, включая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IE9+,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поддерживают дополнительные ссылки: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childElementCount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детей-элементов (=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children.length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firstElementChild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потомок-элемент (=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children[0])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lastElementChild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потомок-элемент (=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children[children.length-1])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nextElementSibling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брат-элемент</a:t>
            </a:r>
          </a:p>
          <a:p>
            <a:pPr marL="342900" lvl="1" indent="-342900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previousElementSibling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левый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брат-элемент</a:t>
            </a: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Любые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узлы, кроме элементов, при этом просто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document.body.firstElementChild.nextElementSibling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SPAN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Всего типов узлов 12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Node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ELEMENT_NODE       = 1;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ATTRIBUTE_NODE     = 2;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TEXT_NODE          = 3;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CDATA_SECTION_NODE = 4;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ENTITY_REFERENCE_NODE = 5;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ENTITY_NODE        = 6;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PROCESSING_INSTRUCTION_NODE = 7;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COMMENT_NODE       = 8;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DOCUMENT_NODE      = 9;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DOCUMENT_TYPE_NODE = 10;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DOCUMENT_FRAGMENT_NODE = 11;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short      NOTATION_NODE      = 12; 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Самые важные – это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"ELEMENT_NODE"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номером 1 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"TEXT_NODE"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номером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 Тип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узла содержится в его свойстве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узлы-потомки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являющиеся элементами: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Читатели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Петя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uk-UA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  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Отфильтровать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не-элементы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algn="just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 UL SCRIPT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и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 содержат название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(тег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узла. Название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тега всегда находится в верхнем регистре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document.body.nodeName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BODY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document.body.tagName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BODY</a:t>
            </a: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Разница отражена в названиях свойств, 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неочевидна: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определено для многих типов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узлов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у элементов 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помощи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работают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с элементами, а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 всеми типами узлов: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uk-UA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uk-UA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комментария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document.body.firstChild.nodeName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#comment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document.body.firstChild.tagName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ля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документа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document.nodeName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#document,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т.к. корень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элемент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позволяет получить HTML-содержимое узла в виде строки. В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можно и читать и писать: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Параграф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Читаем текущее содержимое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"Новый BODY!";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Заменяем содержимое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645024"/>
            <a:ext cx="3467100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10668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чтении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HTML-код всегда будет валиден. При записи – можно записать что угодно, браузер поправит некорректный HTML-код: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"&lt;b&gt;тест";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Незакрытый тег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&lt;b&gt;тест&lt;/b&gt; (исправлено)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очень полезное свойство и одно из самых часто используемых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5180658" cy="19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Тонкости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не такое простое, как может показаться, и таит в себе некоторые тонкости, которые могут сбить с толку новичка, а иногда и опытного программиста: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таблиц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IE9- –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только для чтения. В частности,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IE9-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нельзя присвоить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табличным элементам, кроме ячеек (TD/TH)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выполняются. Если в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есть тег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будет выполнен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обрезает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начале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 находятся в начале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то старый IE уберет их. Визуальный эффект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очевиден – стили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применятся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узла целиком. Оно поддерживается всеми браузерами давно, кроме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Firefox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нём начиная с версии 11: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="hi"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b&gt;&lt;/div&gt;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d.outerHTML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00" y="3212976"/>
            <a:ext cx="6138000" cy="316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записать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при этом новый текст будет вставлен вместо узла, а сама переменная не изменится: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="hi"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b&gt;&lt;/div&gt;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d.outerHTML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Новый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HTML!&lt;/p&gt;";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d.tagName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d.innerHTML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 &lt;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Мир&lt;/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видно из примера выше, при замене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div.outerHTML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переменной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остаётся старый узел, который теперь оторван от документа, но полностью "жизнеспособен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63" y="3501008"/>
            <a:ext cx="3897473" cy="19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data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только у узлов-элементов. Содержимое других узлов, например, текстовых или комментариев, доступно через два свойства: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"data".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тоже можно читать и обновлять: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Комментарий --&gt;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bodyNodes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].data);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document.body.firstChild.data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Здравствуйте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Группы объектов 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 дает доступ к иерархии объектов,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которые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разработки:</a:t>
            </a:r>
          </a:p>
        </p:txBody>
      </p:sp>
      <p:pic>
        <p:nvPicPr>
          <p:cNvPr id="2050" name="Picture 2" descr="http://learn.javascript.ru/files/tutorial/browser/window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73" y="1412776"/>
            <a:ext cx="6197053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data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этом примере выводятся последовательно: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первого узла (текстового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Привет (2 раза)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второго узла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комментария)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Комментарий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(2 раза)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Содержимого третьего узла (текста между комментарием и скриптом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(там пробелы, 2 раза)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узла SCRIPT, так как это узел-элемент. А вот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единственное различие в поведении этих свойств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Наконец, последний вызов заменит содержимое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document.body.firstChild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это тут же отразится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есть еще один текстовый узел, но на момент работы скрипта браузер дошел в разборе документа только до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он не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выведен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узлов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узлов есть свойства, зависящие от типа, например: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"input", "select"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 ссылки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многие другие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my-input"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="my-class"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document.body.children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alert(i.id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my-input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i.className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my-class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соответствует свойство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Группы объектов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вершине стоит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который еще называют глобальным объектом. Все остальные объекты делятся на 3 группы: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 документа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(DOM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Доступна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через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Дает доступ к содержимому страницы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Объектная модель браузера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(BOM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для работы с чем угодно, кроме документа. Доступ к фреймам, запросы к серверу,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 и функции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связующий все это язык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Глобальный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 две роли: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Это окно браузера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У него есть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window.focus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window.open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другие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Это глобальный объект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Основным инструментом работы и динамических изменений на странице является DOM – объектная модель, используемая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XML/HTML-документов. Согласно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DOM-модели, документ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иерархией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лосях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Правда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о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лосях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этом дереве выделено два типа узлов: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Теги образуют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узлы-элементы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DOM-дерева. Естественным образом одни узлы вложены в другие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внутри элементов образует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текстовые узлы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текстовый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узел содержит исключительно строку текста и не может иметь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потомков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learn.javascript.ru/files/tutorial/browser/dom/do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76012"/>
            <a:ext cx="4500000" cy="2461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earn.javascript.ru/files/tutorial/browser/dom/do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00" y="797494"/>
            <a:ext cx="5400000" cy="30635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 лосях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algn="just" defTabSz="3600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Правда о лосях</a:t>
            </a:r>
          </a:p>
          <a:p>
            <a:pPr marL="0" lvl="1" algn="just" defTabSz="360000"/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Лось – </a:t>
            </a:r>
            <a:r>
              <a:rPr lang="uk-U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животное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хитрое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</a:p>
          <a:p>
            <a:pPr marL="0" lvl="1" algn="just" defTabSz="3600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uk-UA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омментарий</a:t>
            </a:r>
            <a:r>
              <a:rPr lang="uk-UA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uk-U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коварное</a:t>
            </a:r>
            <a:r>
              <a:rPr lang="uk-U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uk-UA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Текстовые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узлы, содержащие пробелы и переводы строки, выделены серым. Единственное исключение – пробелы перед и между HEAD/BODY на самом верхнем уровне документа. В DOM их никогда нет, согласно требованиям стандарта. Все остальные пробелы и переводы строки сохраняются в точности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существует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узел-комментарий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 как он есть в HTML – обязан присутствовать в DOM-дереве. Всё, что есть в HTML, находится 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Возможности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нужен для того, чтобы манипулировать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страницей – читать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информацию из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и изменять элементы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поменять цвет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вернуть обратно: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document.body.style.backgroundColor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"red";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Поменяли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цвет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document.body.style.backgroundColor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Сбросили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цвет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Фактически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возможность делать со страницей всё, что угодно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3" y="3490317"/>
            <a:ext cx="3781425" cy="166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63441"/>
            <a:ext cx="5019675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Корень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того, чтобы изменить узел DOM, например, изменить текст, нужно сначала его получить. Доступ к DOM начинается с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Оттуда можно добраться до любых других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Войти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"корень" дерева можно двумя путями: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document.documentElement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свойство ссылается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для тега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соответствует тегу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learn.javascript.ru/files/tutorial/browser/dom/do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3238078"/>
            <a:ext cx="5305425" cy="3143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Навигация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Корень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Оба варианта отлично работают. Но есть одна тонкость: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может быть равен </a:t>
            </a:r>
            <a:r>
              <a:rPr lang="ru-RU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Например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 доступе к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в момент обработки тега HEAD, то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= </a:t>
            </a:r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Это вполне логично, потому что BODY еще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существует. Нельзя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получить доступ к элементу, которого еще не существует в момент выполнения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скрипта. Первый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"alert"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выведет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мире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свойств-ссылок на узлы в качестве значения "нет такого элемента" или "узел не найден" используется не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</TotalTime>
  <Words>3087</Words>
  <Application>Microsoft Office PowerPoint</Application>
  <PresentationFormat>Экран (4:3)</PresentationFormat>
  <Paragraphs>465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2845</cp:revision>
  <dcterms:created xsi:type="dcterms:W3CDTF">2010-05-10T12:35:19Z</dcterms:created>
  <dcterms:modified xsi:type="dcterms:W3CDTF">2016-09-07T18:22:42Z</dcterms:modified>
</cp:coreProperties>
</file>