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7" r:id="rId3"/>
    <p:sldId id="386" r:id="rId4"/>
    <p:sldId id="387" r:id="rId5"/>
    <p:sldId id="408" r:id="rId6"/>
    <p:sldId id="409" r:id="rId7"/>
    <p:sldId id="410" r:id="rId8"/>
    <p:sldId id="411" r:id="rId9"/>
    <p:sldId id="412" r:id="rId10"/>
    <p:sldId id="388" r:id="rId11"/>
    <p:sldId id="389" r:id="rId12"/>
    <p:sldId id="390" r:id="rId13"/>
    <p:sldId id="391" r:id="rId14"/>
    <p:sldId id="392" r:id="rId15"/>
    <p:sldId id="393" r:id="rId16"/>
    <p:sldId id="397" r:id="rId17"/>
    <p:sldId id="394" r:id="rId18"/>
    <p:sldId id="395" r:id="rId19"/>
    <p:sldId id="396" r:id="rId20"/>
    <p:sldId id="398" r:id="rId21"/>
    <p:sldId id="399" r:id="rId22"/>
    <p:sldId id="400" r:id="rId23"/>
    <p:sldId id="414" r:id="rId24"/>
    <p:sldId id="415" r:id="rId25"/>
    <p:sldId id="413" r:id="rId26"/>
    <p:sldId id="401" r:id="rId27"/>
    <p:sldId id="402" r:id="rId28"/>
    <p:sldId id="403" r:id="rId29"/>
    <p:sldId id="404" r:id="rId30"/>
    <p:sldId id="405" r:id="rId31"/>
    <p:sldId id="406" r:id="rId32"/>
    <p:sldId id="356" r:id="rId33"/>
    <p:sldId id="321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8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JavaScript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Прямая навигация от родителя к потомку удобна, если элементы рядом.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противном случаи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 есть дополнительные методы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каждого DOM-элемента может быть атрибут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значение должно быть уникальным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возвращает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с данным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Если не найден, то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Информация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getElementsByTagName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elem.getElementsByTagName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(tag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ищет все элементы с заданным тегом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tag"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элемента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возвращает их в виде списка. Регистр тега не имеет значения: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div-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элементы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algn="just" defTabSz="3600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div-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элементы внутри элемента с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id="info"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("info");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получить все элементы, передав звездочку "*" вместо тега: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элементы документа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хочется получить только один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–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указать индекс сразу же: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("input")[0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getElementsByName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document.getElementsByName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(name)"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получить все элементы с данным атрибутом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name":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("age");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появления стандарта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возвращал только те элементы, в которых предусмотрена поддержка атрибута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например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"input"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="test"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("test");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getElementsByClassName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elem.getElementsByClassName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)" возвращает массив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с классом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Находит элемент и в том случае, если у него несколько классов, а искомый – один из них. Поддерживается всеми современными браузерами, кроме IE8- 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Статья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Длинная статья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найдёт оба элемента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elem.querySelectorAll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 возвращает все элементы внутри элемента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", удовлетворяющие CSS-селектору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". Получим все элементы LI, которые являются последними потомками своих UL: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Этот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полностью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пройден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li:last-child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i &lt;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elems.length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"тест", "пройден"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 – то же самое, что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elem.querySelectorAll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)", но возвращает только первый элемент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Создание узлов.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createElement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createTextNode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элементов используются следующие методы документа: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document.createElement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(tag)"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элемент с указанным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тегом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"tag"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document.createTextNode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(text)"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создает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текстовый узел с данным текстом: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Тут был я");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Новому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тут же можно поставить свойства:</a:t>
            </a: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newDiv.className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newDiv.id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Создание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cloneNode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элемент можно также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склонировать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существующего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newElem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elem.cloneNode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клонирует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вместе с атрибутами, включая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него узлы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newElem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elem.cloneNode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клонирует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вместе с атрибутами, но без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вложенных в него узлов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("p")[0];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firstP.cloneNode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Добавление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appendChild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узел был показан на странице, его необходимо вставить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любого элемента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parentElem.appendChild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)"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обавляет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список дочерних элементов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узел добавляется в конец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parentElem.appendChild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73216"/>
            <a:ext cx="182880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Добавление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parentElem.insertBefore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вставляет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список дочерних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 элементом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parentElem.insertBefore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parentElem.firstChild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тогда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работает как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appendChild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parentElem.insertBefore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же, что и: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вставки возвращают вставленный узел, например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parent.appendChild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Удаление и замена узлов.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removeChild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replaceChild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 узла есть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метода: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parentElem.removeChild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списка детей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parentElem.replaceChild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currentElem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детей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заменяет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Оба этих метода возвращают удаленный узел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просто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вынимают его из списка, никто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мешает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его обратно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будущем</a:t>
            </a: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хотите переместить элемент на новое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место – не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 его удалять со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старого.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вставки автоматически удаляют вставляемый элемент со старого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места.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же, это очень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удобно.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поменяем элементы местами: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Второй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необходимости в предварительном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removeChild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document.body.insertBefore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Поменять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местами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Различия между свойствами и атрибутами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узлов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и замена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lert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своими руками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alert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своими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руками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Сообщение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добавлено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(title, body)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class='message'&gt;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title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h1&gt;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&lt;div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class='content'&gt;"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body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 \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&lt;input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class='ok' type='button' value='OK'&gt;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container.firstChild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Мир!", "Я -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элемент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document.body.appendChild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130px;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gray;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.message h1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azure;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16px;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30px;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30px;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.message .content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50px;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96" y="3577724"/>
            <a:ext cx="5580000" cy="2731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alert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своими руками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объект, который дает доступ к стилю элемента на чтение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его помощью можно изменять большинство CSS-свойств, например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="100px" работает так, как будто у элемента в атрибуте прописано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="width:100px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единицы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измерения обязательны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CSS, просто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elem.style.width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работать не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свойств, названия которых состоят из нескольких слов, используется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верблюжья нотация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elem.style.backgroundColor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          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elem.style.zIndex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border-left-width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elem.style.borderLeftWidth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исключением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свойство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 старом стандарте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слово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было зарезервировано и недоступно для использования в качестве свойства объекта. Поэтому используется не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cssFloat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Стили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сбросить поставленный стиль, присваивают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пустую строку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сбросе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стиль будет взят из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для того, чтобы спрятать элемент, можно присвоить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elem.style.display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вот чтобы показать его обратно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обязательно явно указывать другой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наподобие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elem.style.display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". Можно просто снять поставленный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 стилей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alert("pause");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d.style.display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alert("pause");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d.style.display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Стили. Сброс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лишь там, где не работают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большинстве случаев внешний вид элементов задаётся классами.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добавляет или удаляет их. Такой код красив и гибок, дизайн можно легко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изменять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использовать лишь там, где классы не подходят, например если точное значение цвета/отступа/высоты вычисляется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Стили. Использование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реакции на действия посетителя и внутреннего взаимодействия скриптов существуют 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сигнал от браузера о том, что что-то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произошло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видов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DOM-события, которые инициализируются элементами DOM. Например: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происходит, когда кликнули на элемент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элемент наводится мышь.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посетитель фокусируется на элементе.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посетитель нажимает клавишу.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События для окна браузера. Например,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изменяется размер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загрузки файла/документа: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readystatechange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DOMContentLoaded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соединяют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-код с документом и посетителем, позволяя создавать динамические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 может быть назначен прямо в разметке, в атрибуте, который называется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прикрепить событие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кнопке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присвоить обработчик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="b1"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меня"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="alert('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Спасибо!')"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клике мышкой на кнопке выполнится код, указанный в атрибуте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внутри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одиночные кавычки, так как сам атрибут находится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двойных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атрибут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71" y="3573216"/>
            <a:ext cx="6711257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Однако, обычно этого не требуется, так как в разметке пишутся только очень простые обработчики. Если нужно сделать что-то сложное, то имеет смысл описать это в функции, и в обработчике вызвать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countRabbits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Кролик номер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countRabbits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Считать кроликов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атрибут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тега не чувствителен к регистру, поэтому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"ONCLICK"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работать так же, как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"…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Но, как правило, атрибуты пишут в нижнем регистре: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атрибут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назначать обработчик, используя свойство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событие&gt;". Установка обработчика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id="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myElement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меня"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обработчик задан через атрибут, то соответствующее свойство появится у элемента автоматически. Браузер читает HTML-разметку, создаёт новую функцию из содержимого атрибута и записывает в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Первичным является именно свойство,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– лишь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инициализации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 примера кода работают одинаково:</a:t>
            </a:r>
          </a:p>
          <a:p>
            <a:pPr marL="0" lvl="1" algn="just" defTabSz="360000"/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Клик!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Кнопка"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+ 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Кнопка"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Клик!");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Атрибуты узлов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предоставляют доступ к атрибутам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Доступ к атрибутам осуществляется при помощи стандартных методов: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проверяет наличие атрибута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значение атрибута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атрибут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атрибут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свойств, атрибуты: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быть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имя нечувствительно к регистру(т.к. это HTML)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Видны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(за исключением старых IE)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атрибуты элемента можно получить с помощью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свойство, в итоге, одно, то назначить по обработчику и там и там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нельзя. Назначение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перезапишет обработчик из атрибута: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меня"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("input")[0];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Перезапишет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существующий обработчик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Обработчиком можно назначить уже существующую функцию: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Спасибо!");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должна быть присвоена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sayThanks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не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sayThanks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()"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свойство, а не атрибут. Так неверно: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elem.setAttribute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indent="-457200" algn="just" defTabSz="360000">
              <a:buFont typeface="+mj-lt"/>
              <a:buAutoNum type="arabicPeriod" startAt="2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функции, а не строки. Запись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elem.onclick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"alert(1)"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работать, но не рекомендуется</a:t>
            </a:r>
          </a:p>
          <a:p>
            <a:pPr lvl="1" indent="-457200" algn="just" defTabSz="360000">
              <a:buFont typeface="+mj-lt"/>
              <a:buAutoNum type="arabicPeriod" startAt="2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Названия свойств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регистрозависимы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событие&gt;" должно быть написано в нижнем регистре. Свойство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работать не будет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События. Частые ошибки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Атрибуты узлов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data-about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="Elephant"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="smiling"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d.getAttribute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("DATA-ABOUT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d.setAttribute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("data-test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123);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d.attributes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].name + "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].value);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("DATA-ABOUT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имя атрибута в верхнем регистре, но это не имеет значения,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имена нечувствительны 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атрибут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записать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строку или другое значение, которое будет превращено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появился новый атрибут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"data-test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"attributes"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содержит все атрибуты в виде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 свойствами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"name"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"value"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браузер читает HTML и создаёт DOM-модель, то он создаёт свойства для всех стандартных атрибутов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свойства тега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описаны в спецификации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у него есть свойство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Кроме того, он имеет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другие свойства, общие для всех элементов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стандартные свойства DOM синхронизируются с атрибутами, однако не всегда такая синхронизация происходит 1-в-1, поэтому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значение именно из HTML, то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Синхронизация не гарантирует одинакового значения в атрибуте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примера, посмотрим, что произойдет с атрибутом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при изменении свойства: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"/";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Свойство: "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происходит потому, что атрибут может быть любым, а свойство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соответствии со спецификацией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W3C,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полной ссылкой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Стало быть,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именно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то, что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нужно обращаться через атрибут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" y="3655514"/>
            <a:ext cx="3009838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55514"/>
            <a:ext cx="3111867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атрибут и свойство: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="input"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="checked"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checked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Снять галочку через 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("checked", "checked");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Поставить галочку через 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Снять галочку через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Поставить галочку через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свойтсво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Изменение некоторых свойств обновляет атрибут. Но это скорее исключение, чем правило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Чаще синхронизация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односторонняя: свойство зависит от атрибута, но не наоборот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при изменении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input.value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атрибут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input.getAttribute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меняется: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input.getAttribute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есть, изменение DOM-свойства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атрибут не влияет, он остаётся таким же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40" y="4401208"/>
            <a:ext cx="2505000" cy="9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вот изменение атрибута обновляет свойство: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="input"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="markup"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"new");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00" y="3890099"/>
            <a:ext cx="2988000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168</TotalTime>
  <Words>3272</Words>
  <Application>Microsoft Office PowerPoint</Application>
  <PresentationFormat>Экран (4:3)</PresentationFormat>
  <Paragraphs>485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2863</cp:revision>
  <dcterms:created xsi:type="dcterms:W3CDTF">2010-05-10T12:35:19Z</dcterms:created>
  <dcterms:modified xsi:type="dcterms:W3CDTF">2016-09-07T18:35:10Z</dcterms:modified>
</cp:coreProperties>
</file>