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87" r:id="rId3"/>
    <p:sldId id="357" r:id="rId4"/>
    <p:sldId id="358" r:id="rId5"/>
    <p:sldId id="360" r:id="rId6"/>
    <p:sldId id="362" r:id="rId7"/>
    <p:sldId id="393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56" r:id="rId39"/>
    <p:sldId id="321" r:id="rId4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5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jquery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err="1">
                <a:latin typeface="Arial" charset="0"/>
              </a:rPr>
              <a:t>jQuery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Базовые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47082"/>
              </p:ext>
            </p:extLst>
          </p:nvPr>
        </p:nvGraphicFramePr>
        <p:xfrm>
          <a:off x="120467" y="836712"/>
          <a:ext cx="8916029" cy="4419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9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Фильтр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(n)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n-й элемент выборки (нумерация начинается с нуля)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5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:even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элементы с четными номерами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:odd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элементы с нечетными номерами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:first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первый элемент выборки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49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:last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последний элемент выборки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:gt(n)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элементы с номером, большим n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:lt(n)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элементы с номером, меньшим n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6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:header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заголовки (h1, h2, h3)</a:t>
                      </a: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177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:not(</a:t>
                      </a: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селектор)</a:t>
                      </a:r>
                    </a:p>
                  </a:txBody>
                  <a:tcPr marL="7594" marR="7594" marT="7594" marB="759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элементы, которые не соответствуют селектору, указанному в скобках. Например, выражение $("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tr:not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(.</a:t>
                      </a:r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myclass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)")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выберет все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строки</a:t>
                      </a: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таблиц, 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которых атрибут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не равен </a:t>
                      </a:r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myclass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94" marR="7594" marT="7594" marB="759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Контентные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00770"/>
              </p:ext>
            </p:extLst>
          </p:nvPr>
        </p:nvGraphicFramePr>
        <p:xfrm>
          <a:off x="107503" y="836712"/>
          <a:ext cx="8928993" cy="53175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Фильтр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contains("text")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элементы, которые содержат текст </a:t>
                      </a:r>
                      <a:r>
                        <a:rPr lang="ru-RU" sz="18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ru-RU" sz="18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6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has(</a:t>
                      </a: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селектор)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содержат хотя бы один дочерний элемент, соответствующий селектору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:empty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не имеют дочерних элементов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3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:first-child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первыми дочерними элементами в своих родителях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5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:last-child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последними дочерними элементами в своих родителях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7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:nth-child(n)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n-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ными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элементами в своих родителях (нумерация идет с единицы)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72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:nth-child(even)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четными элементами в своих родителях (нумерация идет с единицы</a:t>
                      </a: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55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:nth-child(odd)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нечетными элементами в своих родителях (нумерация идет с единицы)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7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:only-child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являются единственными дочерними элементами в своих родителях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:parent</a:t>
                      </a:r>
                    </a:p>
                  </a:txBody>
                  <a:tcPr marL="4796" marR="4796" marT="4796" marB="479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имеют, как минимум, один дочерний элемент</a:t>
                      </a:r>
                    </a:p>
                  </a:txBody>
                  <a:tcPr marL="4796" marR="4796" marT="4796" marB="479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лементы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25987"/>
              </p:ext>
            </p:extLst>
          </p:nvPr>
        </p:nvGraphicFramePr>
        <p:xfrm>
          <a:off x="107501" y="847528"/>
          <a:ext cx="8928995" cy="4597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Фильтр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2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:button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все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и 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с типом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9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:checkbox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08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:checked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отмеченные 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и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5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:disabled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находятся в неактивном состоянии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3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:enabled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элементы, которые находятся в активном состоянии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1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:file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 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ru-RU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77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:input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46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:hidden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скрытые элементы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13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:password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81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:radio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49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:reset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6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:selected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отмеченные 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84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:submit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с типом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submit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75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:text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элементы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с типом </a:t>
                      </a:r>
                      <a:r>
                        <a:rPr lang="ru-RU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:visible</a:t>
                      </a:r>
                    </a:p>
                  </a:txBody>
                  <a:tcPr marL="6518" marR="6518" marT="6518" marB="65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Выбирает </a:t>
                      </a:r>
                      <a:r>
                        <a:rPr lang="ru-RU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только видимые элементы</a:t>
                      </a:r>
                    </a:p>
                  </a:txBody>
                  <a:tcPr marL="6518" marR="6518" marT="6518" marB="651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Количество выбранных элементов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селекторов и фильтров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набор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элементов, к которому можно применить различные свойства и методы. Также поскольку набор элементов представляет собой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можно обращаться с ним как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массивом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выбранных элементов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="Click"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="Click"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="Click"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($(":button").length);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08" y="4221088"/>
            <a:ext cx="3261385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Получение элемента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возвращаемый в процессе выборки набор данных фактически является массивом, то можно получать элементы выборки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индексу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="password"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="pass"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="Click"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alert($("input")[1].type);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Альтернативой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использование метода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в качестве параметра принимает индекс элемента: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alert($("input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.type);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12976"/>
            <a:ext cx="72961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выборкой. Получение элемента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Еще одним способом обратиться к элементу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метод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параметра получает индекс элемента и возвращает новый набор, состоящий из одного элемента по данному индексу: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Преимуществом такого подхода является то,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результата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установки стиля)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передать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отрицательное значение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этом случае отсчет будет производиться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конца выборки (-1 – последний элемент, -2 – предпоследний и т.д.)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429000"/>
            <a:ext cx="56007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Получение первого и последнего элемента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Поскольку разработчикам довольно часто приходилось в своих задачах получать последний и особенно первый элемент, то разработчики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добавили специальные методы для их выборки: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соответственно: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$("p").first().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$("p").last().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09" y="1978521"/>
            <a:ext cx="1514475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Перебор элементов выборки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перебора в виде обычного массива в цикле,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специальный метод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each(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alert(index + ":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callback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передается безымянная функция, которая принимает два параметра: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индекс элемента в наборе и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0"/>
          <a:stretch/>
        </p:blipFill>
        <p:spPr bwMode="auto">
          <a:xfrm>
            <a:off x="635065" y="4797152"/>
            <a:ext cx="357689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90" y="4509120"/>
            <a:ext cx="398145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Индекс элемента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индекса элемента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предназначен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(элемент)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качестве параметра принимает элемент, индекс которого необходимо определить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="str3"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$(".str3");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alert($("p").index(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1" y="3884637"/>
            <a:ext cx="50958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Получение селектора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свойства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получить селектор выборки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p:even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arr.selector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32" y="2966769"/>
            <a:ext cx="5067300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выборкой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выборке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Навигация по странице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Работа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выборкой.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новых элементов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метода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(селектор)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расширять выборку новыми элементами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же время вместо 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применить набор селекторов, который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даст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тот же результат: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p:first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p:last");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249910"/>
            <a:ext cx="501015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также присутствуют специальные методы, предназначенные для фильтрации, которые фактически имеют тот же самый эффект, что и фильтры селекторов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(условие)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принимает в качестве параметра условие фильтрации. И если элементы выборки не соответствуют этому условию, то они исключаются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выборки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="second"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$("p").filter(".second").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Данный вариант является аналогом выражения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$("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85678"/>
            <a:ext cx="1552575" cy="169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Противоположным по действию по сравнению с методом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исключает из выборки те элементы, которые соответствуют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условию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").not(".s").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3580660"/>
            <a:ext cx="1533525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исключает из выборки те элементы, которые не попадают в диапазон, задаваемый параметрами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$("p").slice(1, 4).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вариант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предполагает задание одного параметра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начального индекса, с которого ведется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slice(1).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54305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(вложенный элемент)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проверяет объект на наличие вложенного элемента. И если объект содержит вложенный элемент, то этот объект остается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выборке: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$("p").has("b").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56792"/>
            <a:ext cx="164782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(условие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определяет, имеются ли в данной выборке объекты, соответствующие условию.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булевое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значение: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хотя бы один элемент выборки соответствует условию, 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такого соответствия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найдено: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="p4"&gt;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$("p");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(arr.is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("#p4"))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arr.css("color", "red");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Поскольку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из элементов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возвратит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и, следовательно, весь список будет закрашен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31" y="2132856"/>
            <a:ext cx="157162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выборки.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предназначен для преобразования элементов выборки с помощью функции, которая передается в параметре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А данная функция отбирает элементы из имеющегося для нового набора и на выходе возвращает этот новый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$("p").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(index % 2 == 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arr.css("color", "blue");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55" y="3933056"/>
            <a:ext cx="1533525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выборке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поиска в выборке предназначен 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(условие)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(возвращает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выборку):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&lt;p&gt;&lt;span&gt;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№2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&lt;div&gt;&lt;span&gt;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№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$("p").find("span").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$("span");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$("div").find(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78349"/>
            <a:ext cx="1543050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выборки и фильтрации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ряд методов для обхода по объектам набора и выбора из них, тех которые нужны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дочерних элементов объекта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&lt;div&gt;&lt;span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$("div").children().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$("div").children(".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первом случае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использует селектор, поэтому он выбирает все дочерние узлы элемента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Во-втором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случае в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передается селектор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поэтому в этом случае в выборке окажется только те дочерние узлы, которые имеют этот класс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22" y="2204864"/>
            <a:ext cx="158115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(условие)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родителя по отношению к данному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элементу: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&lt;div&gt;&lt;span&gt;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$("span").closest("div").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Получаем все элементы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у которых ближайший родитель 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140968"/>
            <a:ext cx="155257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-библиотека, фокусирующаяся на взаимодействии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HTML и CSS.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делать код короче, а также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устраняет кросс-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браузерные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различия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Обращаться к любому элементу DOM (объектной модели документа) и не только обращаться, но и манипулировать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Работать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Легко осуществлять различные визуальные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Работать с AJAX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(технология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позволяющая общаться с сервером без перезагрузки страницы,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данном курсе не рассматривается)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 огромное количество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плагинов, предназначенных для создания элементов пользовательских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следующего по порядку элемента, находящегося на одном уровне с текущим,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метод может принимать необязательный селектор и возвращает элемент, находящийся 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текущего: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").next().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904425"/>
            <a:ext cx="155257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nextAll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получить все следующие элементы одного уровня по отношению к текущему, использовав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nextAll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2" y="3284984"/>
            <a:ext cx="159067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Метод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nextUntil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того,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лучить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следующие элементы одного уровня с текущим можно с помощью метода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nextUntil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(условие)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использовать данный метод без селектора, то его действие аналогично методу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nextAll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применить селектор, то тогда поиск следующих элементов будет производиться до того элемента, который соответствует селектору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="d4"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nextUntil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("#d4").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27182"/>
            <a:ext cx="1524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группу методов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nextAll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nextUntill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похожа группа методов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prevAll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prevUntil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возвращают предыдущие элементы: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573016"/>
            <a:ext cx="150495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siblings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siblings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собой комбинацию методов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nextAll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позволяет получить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следующие и предыдущие элементы, которые находятся на одном уровне с текущим: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$("#d2").siblings().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4005064"/>
            <a:ext cx="155257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непосредственных родителей для данного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элемента: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1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2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 = $("li").parent();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alert(arr[0].tagName);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3861048"/>
            <a:ext cx="498157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Похожим действием обладает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он возвращает не только непосредственных родителей, но и вообще всех родителей вплоть до элемента самого верхнего уровня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1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2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 = $("li").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parents(); </a:t>
            </a:r>
            <a:r>
              <a:rPr lang="it-IT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UL, BODY, HTML</a:t>
            </a:r>
            <a:endParaRPr lang="it-IT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alert(arr[2].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tagName);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it-IT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4197875"/>
            <a:ext cx="494347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Навигация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странице.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parentsUntil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ограничить возвращаемый набор родителей, использовав селектор или применив еще один 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parentsUntil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(условие)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1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2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pPr marL="0" lvl="1" algn="just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 = $("li").parentsUntil("body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endParaRPr lang="it-IT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alert(arr.length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it-IT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73" y="3861048"/>
            <a:ext cx="494347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http://metanit.com/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начать работать с данной библиотекой, нужно ее загрузить. Ее можно скачать с официального сайте разработчика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http://jquery.com/download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Библиотека представлена в двух вариантах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минимизированная)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Uncompressed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(обычный). Минимизированные версии предоставляют ту же функциональность, что и обычные, но отличаются тем, что не содержат всяких необязательных символов, наподобие пробелов, комментариев и т.д., и поэтому в своем названии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суффикс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например,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jquery-3.1.0.min.js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Поскольку они производительнее за счет меньшего объема, их рекомендуется использовать в реальном производстве. В то же время, если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понять логику кода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в этом случае можно обращаться к обычной версии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подключается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также, как и другие файлы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utf-8"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.1.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.min.js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предыдущем примере, библиотека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подключалась непосредственно с локального диска, однако необязательно загружать библиотеку и размещать на локальном диске рядом с прочими файлами. Вместо этого можно использовать сети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сеть доставки (и дистрибуции) контента). В данном случае сама библиотека будет находится физически в какой-либо сети CDN, и для 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указать на нее ссылку. Подключение библиотеки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CDN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="http://code.jquery.com/jquery-3.1.0.min.js"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Необязательно подключать именно эту версию библиотеки, весь набор доступных версий библиотеки можно найти по адресу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http://code.jquery.com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"Сердцем"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функция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$()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Все вызовы делаются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самая обычная функция, которая объявлена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библиотекой, данная функция принимает параметр, который соответствует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Простейший поиск элементов: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$("...CSS-селектор...");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"$"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представить следующим образом: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селектор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элемент или элементы,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будем что-либо делать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делать с выбранными элементами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можем добавить какой-либо эффект,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-стиль, изменить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-код и т.д. Здесь же могут быть указаны какие-либо события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действия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если они предусмотрены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действием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11" y="3284984"/>
            <a:ext cx="6553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Эта функция запускается поле загрузки страницы. Поскольку, как правило, эта функция содержит код, манипулирующий элементами веб-страницы, то в этом случае естественно надо, чтобы к моменту срабатывания функции $ все эти элементы были загружены. Поэтому принято помещать эту функцию в самый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низ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страницы, например, перед закрывающим тегом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обойти данное ограничение, можно воспользоваться следующим форматом записи: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Здесь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Фактически данный формат говорит веб-браузеру, что после загрузки всей объектной модели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он должен выполнить весь код, который находится внутри функции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jquery-2.1.4.min.js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"blue");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&lt;head/&gt;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Сердцем"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является функция "$()".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8" y="5661248"/>
            <a:ext cx="6211636" cy="4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дополнение к селекторам применяются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фильтры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Фильтры позволяют отфильтровать найденные элементы по определенному принципу. Применять фильтры также просто, как и селекторы.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получить элементы только с четными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индексами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:even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№3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№4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№6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p:even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"blue");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Поскольку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нумерация объектов начинается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нуля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поэтому первая строка будет нулевой и, таким образом, попадает в число четных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562100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3803</Words>
  <Application>Microsoft Office PowerPoint</Application>
  <PresentationFormat>Экран (4:3)</PresentationFormat>
  <Paragraphs>536</Paragraphs>
  <Slides>39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2983</cp:revision>
  <dcterms:created xsi:type="dcterms:W3CDTF">2010-05-10T12:35:19Z</dcterms:created>
  <dcterms:modified xsi:type="dcterms:W3CDTF">2016-09-14T20:19:49Z</dcterms:modified>
</cp:coreProperties>
</file>