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87" r:id="rId3"/>
    <p:sldId id="357" r:id="rId4"/>
    <p:sldId id="359" r:id="rId5"/>
    <p:sldId id="391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56" r:id="rId37"/>
    <p:sldId id="321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err="1">
                <a:latin typeface="Arial" charset="0"/>
              </a:rPr>
              <a:t>jQuery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В-третьих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можно передать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со свойствами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установки: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в качестве параметра передается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устанавливается сразу несколько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</a:t>
            </a:r>
          </a:p>
          <a:p>
            <a:pPr marL="0" lvl="1" algn="just" defTabSz="360000"/>
            <a:endParaRPr lang="ru-RU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 необходимо увеличить или уменьшать свойства относительно текущего значения на определенное количество:</a:t>
            </a: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5px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1px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"+=20");</a:t>
            </a: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Изменение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77988"/>
            <a:ext cx="2095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97152"/>
            <a:ext cx="3072612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можно манипулировать свойствами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height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также использовать одноименные методы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width()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height()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="width: 100px; height: 50px; border: solid 1px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Начальная ширина: " +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div").width());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$("div").width(200);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$("div").height(100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Изменение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Ширина. Высота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51" y="3890099"/>
            <a:ext cx="297180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8" y="3857203"/>
            <a:ext cx="3505200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к элементу класса применяется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названия_классов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в качестве параметра принимает название класса. Поскольку для одного элемента можно определить несколько классов, то и в данном случае можно передать в метод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строку, содержащую несколько классов, разделенных пробелами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("myclass1 myclass2");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alert($("div").prop("class"));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myclass1 myclass2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удаления класса используется метод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названия_классов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Данный метод также принимает набор имен классов, разделенных пробелами. И если у элемента имеется такой класс, то он удаляется:</a:t>
            </a:r>
          </a:p>
          <a:p>
            <a:pPr marL="0" lvl="1" algn="just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="myclass1 myclass2"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("myclass2");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alert($("div").prop("class"));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myclass1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Использование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классов в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Добавление. Удаление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Нередко бывает нужно проверить, имеет ли тот или иной элемент какой-нибудь класс, особенно это бывает необходимо, если классы добавляются динамически. В этом случае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hasClass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названия_классов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 если содержит класс, то данный метод возвращает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иначе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="myclass1"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("myclass1"));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Использование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классов в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Проверка на наличие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или установки разметки используется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Получение разметки первого элемента в выборке: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Блок текста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разметки во всей выборке: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("Новый блок текста");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Новая разметка полностью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затирает старую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разметки. Изменение разметки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1" y="4365104"/>
            <a:ext cx="258127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новой разметки к старой: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Добавленный текст");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можно использовать функцию, которая пробегает по всем элементам выборки и в качестве параметров принимает текущий индекс элемента в выборке и его текущую разметку: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"&lt;b&gt;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Четный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DIV&lt;/b&gt;"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Нечетный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разметки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06" y="948333"/>
            <a:ext cx="2724150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68" y="5369396"/>
            <a:ext cx="21050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тексом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действие которого во многом похоже на действие 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вместо разметки манипулирует текстом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текста элемента: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alert($("div").text());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текста элемента: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("Новый блок текста");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текста. Изменение текста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5428981"/>
            <a:ext cx="258127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функции для изменения текста элементов: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Четный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DIV&lt;/b&gt;"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Нечетный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 текста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505652"/>
            <a:ext cx="3028950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значений элементов форм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 принципу действия он похож на 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значения элемента формы: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="Max"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alert($(":text").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 значения элемента формы: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="Max"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$(":text").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("John");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значения элементов форм. Изменение значения элементов форм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40263"/>
            <a:ext cx="33147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функции для изменения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элементов формы: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="Max"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="John"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$(":text").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"!";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элементов. Изменение значения элементов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890099"/>
            <a:ext cx="645795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стилей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классов в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добавление дочерних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Обертывание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сестринских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Замена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Удаление элементов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новых элементов разметки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функцию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передав ей в качестве параметра код добавляемой разметки: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= $("&lt;div&gt;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alert(div.html());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Альтернативным способом создания новых элементов представляет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метод просто клонирует разметку уже существующего элемента: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= $("div").first();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div.clone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alert(cloneDiv.html());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Создание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добавление дочерних элементов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элемент в конец элемента выборки: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$("div").append(p);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$("div").append("&lt;p&gt;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Создание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добавление дочерних элементов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717032"/>
            <a:ext cx="164782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prepend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похож на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только добавляет новый элемент в начало элемента выборки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").prepend(p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").prepend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Создание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добавление дочерних элементов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3956645"/>
            <a:ext cx="16287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appendTo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prependTo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добавляют объекты в качестве дочерних к элементу, который указан в параметре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prependTo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Создание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добавление дочерних элементов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93579"/>
            <a:ext cx="1638300" cy="237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обертывает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элемент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выборки тем элементом,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передается в качестве аргумента в данный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$("p").wrap("&lt;div style='color: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red;'&gt;&lt;/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 будет следующая разметка: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p&gt;&lt;/div&gt;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абзац будет обвернут элементом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Обертывание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1008"/>
            <a:ext cx="16192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обертки всех элементов выборки как единого целого в один элемент используется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wrapAll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$("&lt;div style='color: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blue;'&gt;&lt;/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будет следующая разметка: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абзацы будут обвернуты одним элементов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Обертывание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17" y="3536155"/>
            <a:ext cx="1704975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обертки содержимого элементов в новый элемент служит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wrapInner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wrapInner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("span");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будет следующая разметка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p&gt;&lt;span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span&gt;&lt;/p&gt;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&lt;p&gt;&lt;span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span&gt;&lt;/p&gt;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&lt;p&gt;&lt;span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span&gt;&lt;/p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элементов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"p"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обвернуто элементом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Обертывание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59062"/>
            <a:ext cx="15811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before()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вставляет новый элемент перед каждым элементом выборки: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$("p").before("&lt;p&gt;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Новая строка&lt;/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сестринских элементов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440000"/>
            <a:ext cx="2009775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Похожим образом работает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тем исключением, что добавление идет после каждого элемента выборки: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$("&lt;p&gt;Новая строка&lt;/p&gt;");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сестринских элементов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440000"/>
            <a:ext cx="191452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своему действию похож на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before(),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 качестве параметра он принимает элемент, перед которым будет происходить добавление: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Новая строка&lt;/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newP.insertBefore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сестринских элементов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440000"/>
            <a:ext cx="2009775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элементов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сама по себе была бы не важна, если бы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поддерживала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манипуляции над выбранными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элементами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инструментарий для манипуляции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атрибутами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со свойствами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имеется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получить значения свойства, надо передать в этот метод имя свойства: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(0).prop("class"));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alert($("p")[0].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alert($("p")[0].prop("class")); -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похож на 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только, как и метод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параметра он принимает элемент, после которого будет происходить добавление: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Новая строка&lt;/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сестринских элементов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39999"/>
            <a:ext cx="191452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replaceWith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замещает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выборки новым:</a:t>
            </a:r>
          </a:p>
          <a:p>
            <a:pPr marL="0" lvl="1" algn="just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Новая строка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2966769"/>
            <a:ext cx="191452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replaceAll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замещаемый_элемент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замещает все элементы, определенные в параметре, новым элементом: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Новая строка&lt;/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p&gt;");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newP.replaceAll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p:even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582322"/>
            <a:ext cx="19431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элементы из структуры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").remove();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можно применить селектор для фильтрации удаляемых элементов: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№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№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$("p").remove(":even");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480459"/>
            <a:ext cx="165735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21" y="4365103"/>
            <a:ext cx="16002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detach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аналогичен методу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за тем исключением,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метод возвращает удаленные элементы.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 такого подхода заключается в том, что можно позднее вставить удаленные элемент в другом месте разметки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p:last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4197875"/>
            <a:ext cx="164782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empty()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очищает содержимое элементов, делая их пустыми: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$("p").empty();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582322"/>
            <a:ext cx="202882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http://metanit.com/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Изменение значения свойств. Удаление свойств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надо просто передать в качестве второго параметра новое значение: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(0).prop("id", "myid2");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(0).prop("id"));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myid2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удаления свойств используется 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removeProp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имя_свойства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(0).prop("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этого свойству будет присвоено новое значение: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которое будет указывать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определено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Удаление свойств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используйте метод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removeProp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удаления искусственно введенных свойств, не стоит удалять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нативные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 элементов (т.е. первоначальные, родные свойства элементов), это может вызвать ошибки работы браузера. В частности, не используйте 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removeProp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для удаления таких атрибутов как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Когда эти атрибуты отсутствуют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-элементах, их одноименные свойства не перестают существовать, они просто принимают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Таким образом, для отключения этих свойств необходимо устанавливать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помощью 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 атрибутами во многом похожа на работу со свойствами. Так, чтобы получить значение атрибута элемента, нужно использовать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имя_атрибута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($("p").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Действие данного метода аналогично тому, что приводилось для 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Передавая в качестве второго параметра в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некоторое значение, можно установить новое значение атрибута: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("class", "myclass2");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myclass2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Получение значения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атрибутов.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значения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удаления значений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атрибутов 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removeAttr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имя_атрибута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работает непосредственно с атрибутом элемента и в некоторых случаях результат не совсем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ожидаемый. 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узнать состояние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чекбокса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может выдать его значение по умолчанию (которое видно в исходниках HTML страницы). В этом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использовать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вернет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логическое значение: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alert($("input").prop("checked"));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alert($("input").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checked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Атрибуты и 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Удаление атрибутов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со стилями применяется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Чтобы получить значение нужного свойства, нужно передать в этот метод в качестве параметра название свойства: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изменить стиль,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во-первых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передать в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второго параметра новое значение свойства: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Изменение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Получение значения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5121205"/>
            <a:ext cx="16287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Во-вторых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можно изменить стиль с помощью функции, которая также передается в качестве второго параметра метода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red;"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orange;"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текста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curValue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0)")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"blue";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"green";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того, какое было старое значение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элемента для данного свойства, функция возвращает новое значение для каждого элемента выборки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Изменение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97771"/>
            <a:ext cx="162877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3516</Words>
  <Application>Microsoft Office PowerPoint</Application>
  <PresentationFormat>Экран (4:3)</PresentationFormat>
  <Paragraphs>494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3189</cp:revision>
  <dcterms:created xsi:type="dcterms:W3CDTF">2010-05-10T12:35:19Z</dcterms:created>
  <dcterms:modified xsi:type="dcterms:W3CDTF">2016-09-14T11:20:48Z</dcterms:modified>
</cp:coreProperties>
</file>