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87" r:id="rId3"/>
    <p:sldId id="357" r:id="rId4"/>
    <p:sldId id="358" r:id="rId5"/>
    <p:sldId id="359" r:id="rId6"/>
    <p:sldId id="360" r:id="rId7"/>
    <p:sldId id="361" r:id="rId8"/>
    <p:sldId id="362" r:id="rId9"/>
    <p:sldId id="379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56" r:id="rId27"/>
    <p:sldId id="321" r:id="rId2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2" autoAdjust="0"/>
  </p:normalViewPr>
  <p:slideViewPr>
    <p:cSldViewPr>
      <p:cViewPr varScale="1">
        <p:scale>
          <a:sx n="69" d="100"/>
          <a:sy n="69" d="100"/>
        </p:scale>
        <p:origin x="-5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23.04.2016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23.04.2016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23.04.2016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23.04.2016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23.04.2016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23.04.2016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23.04.2016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23.04.2016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23.04.2016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23.04.2016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23.04.2016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23.04.2016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23.04.2016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rofessorweb.ru/" TargetMode="External"/><Relationship Id="rId2" Type="http://schemas.openxmlformats.org/officeDocument/2006/relationships/hyperlink" Target="http://metanit.com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62586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err="1">
                <a:latin typeface="Arial" charset="0"/>
              </a:rPr>
              <a:t>jQuery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247491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000" b="1" dirty="0" smtClean="0">
                <a:latin typeface="Arial" charset="0"/>
              </a:rPr>
              <a:t>Инструктор:</a:t>
            </a:r>
            <a:r>
              <a:rPr lang="en-US" altLang="uk-UA" sz="2000" b="1" dirty="0">
                <a:latin typeface="Arial" charset="0"/>
              </a:rPr>
              <a:t> </a:t>
            </a:r>
            <a:r>
              <a:rPr lang="ru-RU" altLang="uk-UA" sz="2000" dirty="0" smtClean="0">
                <a:latin typeface="Arial" charset="0"/>
              </a:rPr>
              <a:t>Максим</a:t>
            </a:r>
            <a:endParaRPr lang="en-US" altLang="uk-UA" sz="2000" dirty="0">
              <a:latin typeface="Arial" charset="0"/>
            </a:endParaRPr>
          </a:p>
        </p:txBody>
      </p:sp>
      <p:pic>
        <p:nvPicPr>
          <p:cNvPr id="5" name="Picture 6" descr="E:\Education\Educational Process\Oracle\Other\logo\1.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373" y="720000"/>
            <a:ext cx="394925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Всплытие событий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Допустим, есть следующая структура документа: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Кнопка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Таким образом, получается трехуровневая структура: на самом высоком уровне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body,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ниже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div,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 самом низу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button.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Теперь добавим для каждого последовательно обработчики нажатия: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$("button").bind("click",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event)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alert("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Событие инициировал элемент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event.target.tagName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BUTTON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alert("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Событие обрабатывается для элемента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event.currentTarget.tagName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BUTTON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Всплытие событий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("Событие инициировал элемент " +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event.target.tagName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BUTTON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("Событие обрабатывается для элемента " +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event.currentTarget.tagName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DIV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("Событие инициировал элемент " +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event.target.tagName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("Событие обрабатывается для элемента " +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event.currentTarget.tagName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нажать на кнопку, то сработает не только собственно обработчик кнопки, но и обработчики выше лежащих уровней. Так как нажатие на кнопку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в то же время нажатие и на элемент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на элемент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так как кнопка находится внутри них. Произойдет всплытие событие. То есть с каждым уровнем выше будут просматриваться обработчики события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и, если они имеются, они будут вызываться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Всплытие событий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Однако можно запретить всплытие. Например, нужно, чтобы срабатывал только обработчик нажатия кнопки. В этом случае нужно применить метод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stopPropagation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$("button").bind("click",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event)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alert("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Событие инициировал элемент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event.target.tagName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BUTTON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alert("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Событие обрабатывается для элемента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event.currentTarget.tagName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BUTTON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event.stopPropagation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Теперь обработчики вышележащих уровней не будут задействованы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и удаление обработчиков для будущих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delegate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добавляет обработчики событий только к тем элементам, которые на момент его действия уже существуют в структуре DOM. При добавлении новых элементов, например, с помощью метода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их события не будут обрабатываться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предоставляет специальный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delegate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позволяет зарегистрировать обработчики и для будущих элементов, которых еще нет в структуре DOM. Этот метод имеет следующие варианты использования: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delegate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("селектор", "событие",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обработчик_события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добавляет обработчик для события. Для фильтрации элементов, для которых добавляется обработчик, используется селектор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delegate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("селектор", "событие",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данные_события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обработчик_события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же самое, что и в предыдущем случае, плюс параметр для передачи данных события в объект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event.data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и удаление обработчиков для будущих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undelegate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Кнопка №1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Кнопка №2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 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$("body").delegate("button", "click",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event)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$(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"red");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alert("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Обработчик для кнопки: " + $(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).text());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body").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append("&lt;button&gt;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Кнопка №3&lt;/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button&gt;");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Здесь для всех элементов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button,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находящихся в элементе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добавляется обработчик нажатия. И несмотря на то, что уже после этого добавляется новая кнопка, для нее также будет срабатывать обработчик</a:t>
            </a: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Также можно отменить регистрацию обработчика события с помощью метода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undelegate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$("body").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undelegate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("button", "click");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946" y="3060570"/>
            <a:ext cx="3078108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9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и удаление обработчиков для будущих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был введен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1.7 и во многом является заменой методу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delegate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(), имеет аналогичное действие. Он имеет похожие формы использования: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("событие", "селектор",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обработчик_события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("событие", "селектор",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данные_события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обработчик_события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сути по сравнению с методом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delegate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() в данном случае меняются лишь параметры селектора и события: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$(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("Обработчик для кнопки: "+ $(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отмены регистрации обработчиков события можно использовать метод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Удаление обработчиков события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для кнопок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Удаление всех обработчиков для элементов внутри тега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обработчиков событий вручную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вызывает обработчик события указанного типа у выбранного элемента: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Вызов обработчиков событий вручную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Выделить текст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Отменить выделение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$("body").on("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"div",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event)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$(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("background-color", "silver");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$("body").on("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"div",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event)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$(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("background-color", "white");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$("button").first().bind("click",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$("div").trigger("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$("button").last().bind("click",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$("div").trigger("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6" y="5610245"/>
            <a:ext cx="4010025" cy="67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Специальные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методы для обработки событий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Кроме методов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()/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delegate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()/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предоставляет прямые методы для обработки событий. Эти методы, как правило, носят наименование обрабатываемого события, а в качестве параметра принимают функцию обработчика данного события: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событие потери фокуса элементом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событие изменение значение элемента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событие нажатия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dblclick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двойное нажатие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получение фокуса элементом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focusin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получение фокуса элементом или одним из его дочерних элементов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focusout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потеря фокуса элементом или одним из его дочерних элементов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hover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наведение указателя мыши на элемент и выход за пределы элемента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keydown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событие нажатия клавиши клавиатуры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keypress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нажатие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отжатие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клавиши клавиатуры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keyup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отжатие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клавиши клавиатуры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Специальные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методы для обработки событий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mousedown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нажатие мыши на элемент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mouseup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отжатие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кнопки мыши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mouseenter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наведение указателя мыши на элемент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mouseleave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выход указателя мыши за границы элемента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mousemove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перемещение указателя мыши в пределах элемента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mouseout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выход указателя мыши за границы элемента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mouseover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наведение указателя мыши на элемент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загрузка структуры DOM элемента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размеров окна браузера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scroll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событие прокрутки элемента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выделение текста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отправка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формы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Принцип действий всех вышеперечисленных методов одинаков: если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вызываем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параметра,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генерируем событие; а если передаем в качестве параметра функцию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устанавливаем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обработчик для данного события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Специальные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методы для обработки событий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Кнопка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Кнопка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button").first().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click(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("background-color", "silver");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button").last().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click(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button").first().click();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нажатия любой клавиши: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43314"/>
            <a:ext cx="25908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786322"/>
            <a:ext cx="2600325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и удаление обработчиков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событий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Параметры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обработчика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Всплытие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событий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и удаление обработчиков для будущих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Вызов обработчиков событий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вручную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Специальные методы для обработки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событий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Базовые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эффекты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Эффекты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скольжения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Эффекты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прозрачности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Создание анимации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Базовые эффекты. Метод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hide.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show.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toggle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hide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присваивает у элементов свойству стиля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значение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тем самым делая элемент скрытым. То же самое можно проделать с помощью выражения: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отображает элемент, устанавливая то значение для свойства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которое было до скрытия. Например, если до скрытия элемента у него был определен стиль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и после отображения он будет иметь значение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Если же стиль не был определен явно, то он будет иметь значение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toggle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сочетает функционал методов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hide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(), если элемент отображается на странице, то ему присваивается стиль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А если элемент скрыт и имеет значение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он отображается (свойство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получает то значение, которое было до скрытия. Если свойство не было определено явно, то оно будет иметь значение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Базовые эффекты. Метод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hide.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show.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toggle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hideBut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Скрыть строку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showBut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Отобразить строку №1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toggleBut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Скрыть/отобразить строку №2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hideBut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click(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$("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").hide();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showBut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click(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$("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").show();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toggleBut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click(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$("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").toggle();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971" y="2564904"/>
            <a:ext cx="3057525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971" y="4725144"/>
            <a:ext cx="3057525" cy="145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53" y="5373216"/>
            <a:ext cx="3000375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Эффекты скольжения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slideUp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slideDown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slideToggle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Эффекты скольжения позволяют плавно скрыть или раскрыть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slideUp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скрывает элемент в направлении вверх, как бы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скользя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slideDown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плавно раскрывает скрытый элемент в направлении вниз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slideToggle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комбинирует действие обоих методов: если элемент скрыт, но раскрывается, если раскрыт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скрывается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Скрыть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Раскрыть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$("#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click(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$("#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click(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$("#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803" y="3716155"/>
            <a:ext cx="21050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277" y="4221088"/>
            <a:ext cx="212407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28" y="4725144"/>
            <a:ext cx="2095500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28" y="5229199"/>
            <a:ext cx="1181100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Эффекты прозрачности. Метод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fadeOut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fadeIn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fadeToggle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fadeTo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836712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fadeOut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скрывает элемент, уменьшая его прозрачность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fadeIn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отображает элемент, увеличивая его прозрачность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fadeToggle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сочетает методы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fadeOut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fadeIn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прозрачность равна нулю, то элемент отображается. Если элемент непрозрачен, то он скрывается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fadeTo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duration, opacity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изменение прозрачности до указанного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уровня,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значение, до которого надо изменить прозрачность элемента 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в течении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duration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миллисекунд после загрузки страницы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 метод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fadeIn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увеличивает прозрачность до того значения, которое было до использования метода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fadeOut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не обязательно до 1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Эффекты прозрачности. Метод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fadeOut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fadeIn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fadeToggle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fadeTo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="d1"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Эффект прозрачности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="d2"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Прозрачность 0.5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Отобразить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крыть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$("#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d2").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0.5);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$("#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click(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$("#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d1").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$("#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click(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$("#d1").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333625" cy="87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825" y="3453990"/>
            <a:ext cx="2333625" cy="84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96" y="4509120"/>
            <a:ext cx="23241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10. Создание анимации. Метод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animate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Ранее были рассмотрены специальные методы, которые управляют высотой элемента, прозрачностью, видимостью. Однако эти методы не покрывают все потребности по созданию эффектов и анимации. Нередко требуются более сложные по характеру анимации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animate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принимает набор свойств элемента, которые затем изменяются, за счет чего достигается анимация, параметр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содержит набор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-свойств, у которых указываются финальные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="d1"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двинь меня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="b1"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Сдвинуть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 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$("#b1").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click(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$("#d1").animate({"margin-left": "+=50"});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517233"/>
            <a:ext cx="1323975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87" y="5517232"/>
            <a:ext cx="205740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4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720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http://metanit.com/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70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и удаление обработчиков событий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Библиотека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предлагает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способ регистрации обработчиков событий у элементов с помощью метода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bind()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bind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имеет следующий синтаксис: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bind("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тип_события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функция_обработчика_события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Нажать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button").bind("click",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 мир!");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7" y="3501008"/>
            <a:ext cx="3933825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и удаление обработчиков событий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Используя в обработчике выражение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$(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получить элемент, на котором было произведено событие. Используя свойства элемента, можно задать более сложную логику обработки события: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Кнопка №1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Кнопка №2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$("button").bind("click",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($(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body").append("&lt;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&gt;&lt;li&gt;Java&lt;/li&gt;&lt;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li&gt;C#&lt;/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li&gt;&lt;/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alert("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Обработчик события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click");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образом,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странице несколько кнопок, то только в случае с одной по нажатию на нее будет добавляться на страницу список. В остальных случаях будет просто выводиться сообщение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экран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применяя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важно учитывать, что он добавляет обработчики для уже имеющихся элементов. К динамически добавленным элементам обработчики применяться не будут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и удаление обработчиков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событий. Метод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по какой-то причине больше не нужно обрабатывать событие, то можно отменить регистрацию связанного с ним обработчика с помощью метода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unbind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("Привет мир!");</a:t>
            </a: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unbind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Удалит обработчики всех событий</a:t>
            </a:r>
          </a:p>
          <a:p>
            <a:pPr marL="0" lvl="1" algn="just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unbind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"click"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Удалит только обработчик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события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endParaRPr lang="ru-RU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позволяет задать для элемента обработчик события, который будет срабатывать только один раз. После отработки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произойдёт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удаление обработчика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Кнопка №1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Кнопка №2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Кнопка №3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$("button").one("click",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$(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("color", "red");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alert("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Обработчик для кнопки: " + $(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).text());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результате обработчик каждой кнопки сработает по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разу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32" y="3789216"/>
            <a:ext cx="3232656" cy="15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0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Параметры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обработчика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помощью объекта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обработчик события передается ряд параметров, связанных с событием. Затем в обработчике можно извлечь значения этих параметров и применить при обработке если это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Некоторые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распространенные свойства объекта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currentTarget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текущий элемент, на котором обрабатывается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представляет собой объект, в который передаются дополнительные данные связанные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событием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элемент, инициировавший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tamp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время наступления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события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pageX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координаты указателя мыши относительно левой границы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pageY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координаты указателя мыши относительно верхней границы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в обработчиках событий клавиатуры или мыши объект, содержащий данные о нажатой клавише или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кнопке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Параметры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обработчика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Например, обработаем нажатие на страницы клавиш клавиатуры и получим код нажатой клавиши: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keydown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("Нажата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клавиша с кодом: "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Здесь регистрируется обработчик клавиатуры для всего документа и в случае нажатия 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клавишу клавиатуры,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выведен числовой код клавиши. Получив данный числовой код, можно произвести некоторые действия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2869679"/>
            <a:ext cx="3524250" cy="149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2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Параметры обработчика. Передача данных в обработчик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Используя 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можно передать данные в параметр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события в виде необязательного второго параметра: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Кнопка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"Привет мир!";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$("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vent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vent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данном случае переменная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будет передаваться в свойство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vent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из которого потом и можно будет получить ее значение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3429000"/>
            <a:ext cx="4714875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5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Параметры обработчика. Передача данных в обработчик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Также объект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предоставляет следующие методы: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preventDefault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отменяет все действия, которые по умолчанию производит данное событие. Например, при нажатии на ссылку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помощью данного метода запретить переход по этой ссылке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isDefaultPrevented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для данного события уже ранее вызывался метод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preventDefault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stopPropagation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запрет всплытия события вверх по иерархии DOM и его последующей обработки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isPropagationStopped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ранее уже был вызван метод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stopPropagation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err="1" smtClean="0">
                <a:latin typeface="Arial" charset="0"/>
              </a:rPr>
              <a:t>jQuery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86</TotalTime>
  <Words>2919</Words>
  <Application>Microsoft Office PowerPoint</Application>
  <PresentationFormat>Экран (4:3)</PresentationFormat>
  <Paragraphs>370</Paragraphs>
  <Slides>27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Maxim</cp:lastModifiedBy>
  <cp:revision>3275</cp:revision>
  <dcterms:created xsi:type="dcterms:W3CDTF">2010-05-10T12:35:19Z</dcterms:created>
  <dcterms:modified xsi:type="dcterms:W3CDTF">2016-04-23T09:24:39Z</dcterms:modified>
</cp:coreProperties>
</file>