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6" r:id="rId2"/>
    <p:sldId id="287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9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56" r:id="rId43"/>
    <p:sldId id="321" r:id="rId4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2" autoAdjust="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14.09.2016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getbootstrap.com/components/#glyphicons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metanit.com/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62586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Bootstrap</a:t>
            </a:r>
            <a:r>
              <a:rPr lang="ru-RU" altLang="uk-UA" sz="2800" b="1" dirty="0" smtClean="0">
                <a:latin typeface="Arial" charset="0"/>
              </a:rPr>
              <a:t>3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247491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000" b="1" dirty="0" smtClean="0">
                <a:latin typeface="Arial" charset="0"/>
              </a:rPr>
              <a:t>Инструктор:</a:t>
            </a:r>
            <a:r>
              <a:rPr lang="en-US" altLang="uk-UA" sz="2000" b="1" dirty="0">
                <a:latin typeface="Arial" charset="0"/>
              </a:rPr>
              <a:t> </a:t>
            </a:r>
            <a:r>
              <a:rPr lang="ru-RU" altLang="uk-UA" sz="2000" dirty="0" smtClean="0">
                <a:latin typeface="Arial" charset="0"/>
              </a:rPr>
              <a:t>Максим</a:t>
            </a:r>
            <a:endParaRPr lang="en-US" altLang="uk-UA" sz="2000" dirty="0">
              <a:latin typeface="Arial" charset="0"/>
            </a:endParaRPr>
          </a:p>
        </p:txBody>
      </p:sp>
      <p:pic>
        <p:nvPicPr>
          <p:cNvPr id="5" name="Picture 6" descr="E:\Education\Educational Process\Oracle\Other\logo\1.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373" y="720000"/>
            <a:ext cx="394925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Модульные сетки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Сами колонки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обязательно должны иметь одинаковую ширину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можно комбинировать любое число колонок,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главное, чтобы они в сумме давали 12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Колонки разной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ширины: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2050" name="Picture 2" descr="Колонки разной ширин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0" y="2324062"/>
            <a:ext cx="8820000" cy="14649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1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Модульные сетки. Создание колонок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Например, чтобы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создать макет из трёх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колонок,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с классом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внутри которого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располагаются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колонки. Сами колонки находятся внутри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с классом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содержат имена вида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-N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где N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число колонок от 1 до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12: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="container"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="row"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колонки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колонок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колонки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создаёт макет фиксированной ширины, значение которой зависит от размера устройства. Для мониторов максимальная ширина составляет 1170 пикселей, для смартфонов макет будет занимать всю доступную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ширину</a:t>
            </a: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4118341"/>
            <a:ext cx="9000000" cy="246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Модульные сетки. Создание колонок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требуется ограничивать ширину макета, то вместо класса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следует использовать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container-fluid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="container-fluid"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="row"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колонки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колонок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колонки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3501008"/>
            <a:ext cx="9000000" cy="246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Модульные сетки. Отступы между колонок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Колонки изначально плотно прилегают друг к другу, что не всегда полезно для макета. Для добавления пустого пространства между колонками предназначен класс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-N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где N изменяется от 0 до 12. Отступ добавляется слева от текущей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колонки: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="container"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="row"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колонки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="col-xs-5 col-xs-offset-1"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колонок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col-xs-offset-1"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колонки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 отступы добавляются к общему числу колонок, сумма которых не должна превышать 12, в противном случае колонки начнут перемещаться на другую строку</a:t>
            </a: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4766413"/>
            <a:ext cx="9000000" cy="246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3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Модульные сетки. Сдвиг колонок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Каждую колонку можно сдвигать влево или вправо на указанное число колонок.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-N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сдвигает колонку влево на заданное число, а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xs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сдвигает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вправо,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где N изменяется от 0 до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12: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="container"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="row"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колонки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="col-xs-5 col-xs-push-1"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колонок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col-xs-push-2"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колонки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 сдвиг это не дополнительная колонка как при использовании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xs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 что суммировать все значения не нужно. Ещё надо следить за тем, чтобы колонки не накладывались друг 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3830309"/>
            <a:ext cx="9000000" cy="246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0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Модульные сетки. Вложенные колонки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вёрстке сложных макетов двенадцати колонок может не хватить, к тому же в одной колонке могут встречаться ещё дополнительные. Для этого необходимо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одни колонки вложить в другие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="col-xs-12"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="col-xs-5"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="col-xs-12"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Колонка 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="col-xs-6"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Колонка 1-1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="col-xs-6"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Колонка 1-2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="col-xs-5 col-xs-offset-2"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Колонка 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5661248"/>
            <a:ext cx="9000000" cy="555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45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Модульные сетки. Вложенные колонки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Чтобы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создать вложенные колонки опять добавляем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с классом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который содержит желаемую структуру вложенных колонок. Таким образом можно сверстать какие угодно сложные макеты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что заголовок заполняет всю ширину макета, потому что он занимает все 12 колонок. Дополнительный контейнер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подобных вещей вводить не обязательно, перенос остальных колонок на другую строку произойдет автоматически</a:t>
            </a: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Адаптивный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дизайн. Ключевые слова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Адаптивным дизайном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называется способ вёрстки, когда ширина макета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-страницы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подстраивается под ширину устройства. Самый простой вариант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пропорциональное изменение масштаба, но на деле лучше менять и расположение элементов и их размеры. Так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получим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наиболее оптимальный вид для смартфонов, планшетов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мониторов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уже заложены возможности адаптивного дизайна. Если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сделать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простой многоколоночный макет, 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затем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уменьшать ширину окна браузера,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изменяется и сам макет. Но этим всё не ограничивается, гораздо интереснее немного менять сам макет чтобы он наилучшим образом соответствовал устройству. Для этого введены ключевые слова, которые встречаются в именах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классов: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734254"/>
              </p:ext>
            </p:extLst>
          </p:nvPr>
        </p:nvGraphicFramePr>
        <p:xfrm>
          <a:off x="899592" y="4437112"/>
          <a:ext cx="7277227" cy="1981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256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2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Устройство</a:t>
                      </a:r>
                      <a:endParaRPr lang="ru-RU" sz="2000" b="1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Имя</a:t>
                      </a:r>
                      <a:endParaRPr lang="ru-RU" sz="2000" b="1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Ширина макета</a:t>
                      </a:r>
                      <a:endParaRPr lang="ru-RU" sz="2000" b="1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Смартфон</a:t>
                      </a:r>
                      <a:endParaRPr lang="ru-RU" sz="200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xs</a:t>
                      </a:r>
                      <a:endParaRPr lang="en-US" sz="200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Менее 768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px</a:t>
                      </a:r>
                      <a:endParaRPr lang="en-US" sz="200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Планшет</a:t>
                      </a:r>
                      <a:endParaRPr lang="ru-RU" sz="200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</a:t>
                      </a:r>
                      <a:endParaRPr lang="en-US" sz="200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768px </a:t>
                      </a: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 больше</a:t>
                      </a:r>
                      <a:endParaRPr lang="ru-RU" sz="200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Монитор</a:t>
                      </a:r>
                      <a:endParaRPr lang="ru-RU" sz="200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</a:t>
                      </a:r>
                      <a:endParaRPr lang="en-US" sz="200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992px </a:t>
                      </a: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 больше</a:t>
                      </a:r>
                      <a:endParaRPr lang="ru-RU" sz="200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Монитор с высоким разрешением</a:t>
                      </a:r>
                      <a:endParaRPr lang="ru-RU" sz="200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</a:t>
                      </a:r>
                      <a:endParaRPr lang="en-US" sz="200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1200px 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 больше</a:t>
                      </a:r>
                      <a:endParaRPr lang="ru-RU" sz="200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Адаптивный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дизайн.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viewport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Чтобы задать ширину колонок для смартфонов достаточно в код включить класс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xs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-N, для мониторов он уже будет именоваться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-N. Любые классы можно комбинировать между собой, если класс для выбранного устройства не указан, то он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наследуется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сверху вниз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(от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значит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что если задать макет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только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для смартфонов, то этот макет будет использоваться во всех случаях. Но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наоборот. 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именно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поэтому вёрстка всегда начинается с макета для смартфона, затем уже идёт планшет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монитор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сайт разрабатывается с ориентацией на мобильные устройства, то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внутрь &lt;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&gt; надо добавить следующую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viewport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device-width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initial-scale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=1.0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Viewport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– мета-тег,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для масштабирования дизайна, чтобы установить ширину и высоту окна на мобильных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устройствах, запрещает мобильным браузерам уменьшать масштаб страницы</a:t>
            </a: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Теперь дизайн сайта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будет масштабироваться по ширине устройства и выглядеть оптимально, особенно на устройствах с маленьким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экраном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0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Адаптивный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дизайн. Пример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="container"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="row"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="col-xs-12"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="col-xs-12 col-sm-8 col-md-8"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Колонка 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="col-xs-12 col-sm-4 col-md-3 col-md-offset-1"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Колонка 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3550711"/>
            <a:ext cx="9052560" cy="497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97" y="4191932"/>
            <a:ext cx="7355205" cy="4886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818" y="4840004"/>
            <a:ext cx="5186363" cy="6772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0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Общая информация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Подключение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Модульные сетки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Адаптивный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дизайн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Стили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Стили. Цвет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Boostrap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содержит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множество готовых стилей для оформления элементов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Применяются они путем добавления нужного класса к элементу.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сокращает время на разработку проекта, поскольку не приходится задумываться о дизайне отдельных элементов. 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стиль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некоторых элементов, вроде заголовков &lt;h1&gt; также отличается от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исходного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-страницы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устанавливается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белый цвет фона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набор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шрифтов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Helvetica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Neue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Helvetica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цвет текста #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333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акже можно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использовать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готовый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набор цветов для привлечения внимания к тексту и создания информационных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сообщений: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="text-muted"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Серый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="text-primary"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Основной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="text-success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Успех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="text-info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Информация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="text-warning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Предупреждение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="text-danger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690" y="3284982"/>
            <a:ext cx="2190750" cy="3114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53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Стили. Фон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Подобным же образом можно менять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цвет фона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 текста или другого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Основной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-success"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Успех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-info"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Информация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-warning"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Предупреждение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-danger"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2" y="2966769"/>
            <a:ext cx="2428875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Стили. Выравнивание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выравнивания используются следующие классы: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text-left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слева. Текст слева. Текст слева. Текст слева. Текст слева.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text-center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по центре. Текст по центре. Текст по центре. Текст по центре. Текст по центре.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text-right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справа. Текст справа. Текст справа. Текст справа. Текст справа.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text-justify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по ширине. Текст по ширине. Текст по ширине. Текст по ширине. Текст по ширине.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3582322"/>
            <a:ext cx="401955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4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Стили. Врезка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создания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врезок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предназначены классы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pull-left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pull-right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которые выравнивают элемент, соответственно, по левому и правому краям. Врезкой называется блок с рисунками и текстом, который встраивается в основной текст. Врезка обычно располагается по левому или правому краю текстового блока, а основной текст обтекает её с других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сторон: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pull-right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bg-info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 10px;"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Большинство хороших программистов...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 узком смысле (так называемое кодирование) под программированием понимается написание инструкций (программ) на конкретном языке программирования...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Чтобы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врезка была более заметна, к &lt;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&gt; добавлен класс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bg-info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а также ограничена его ширина. Само обтекание в стилях делается с помощью свойства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которое продолжает воздействовать и на нижние элементы. Для отмены действия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применяется класс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clearfix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он добавляется к любому нижележащему элементу</a:t>
            </a: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78" y="2961032"/>
            <a:ext cx="3372518" cy="8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Стили. Заголовки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 умолчанию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размер шрифта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основного текста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установлен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14px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межстрочное расстояние (значение свойства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line-height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1.428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Между абзацами текста (элемент &lt;p&gt;) введено дополнительное расстояние 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пикселей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заголовков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применяются знакомые из HTML элементы с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&lt;h1&gt;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&lt;h6&gt;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Их стиль немного отличается от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исходного:</a:t>
            </a:r>
          </a:p>
          <a:p>
            <a:pPr marL="0" lvl="1" defTabSz="360000"/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Первый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marL="0" lvl="1" defTabSz="360000"/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Второй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</a:p>
          <a:p>
            <a:pPr marL="0" lvl="1" defTabSz="360000"/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&lt;h3&gt;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Третий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&lt;/h3&gt;</a:t>
            </a:r>
          </a:p>
          <a:p>
            <a:pPr marL="0" lvl="1" defTabSz="360000"/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&lt;h4&gt;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Четвертый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&lt;/h4&gt;</a:t>
            </a:r>
          </a:p>
          <a:p>
            <a:pPr marL="0" lvl="1" defTabSz="360000"/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&lt;h5&gt;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Пятый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&lt;/h5&gt;</a:t>
            </a:r>
          </a:p>
          <a:p>
            <a:pPr marL="0" lvl="1" defTabSz="360000"/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&lt;h6&gt;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Шестой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&lt;/h6&gt;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826" y="2636912"/>
            <a:ext cx="2067558" cy="37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40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Стили. Лид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Лидом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журналистике называют первый абзац статьи привлекающий внимание и дающий краткое представление о содержании статьи. Обычно он по своему виду немного отличается от основного текста. Чтобы указать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лид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достаточно к абзацу или колонке добавить класс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Лид (англ.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возглавлять, вести)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первый абзац статьи, информативный отрывок, позволяющий захватить внимание читателя на данном материале.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 процессе написания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лида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следует как можно быстрее и эффективнее захватить внимание читателя на статье, дать понять, что в этом тексте будет найден ответ на интересующий его вопрос, причем заинтересовать его в вопросе можно или следует в том же содержании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лида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4" y="4455715"/>
            <a:ext cx="9000000" cy="18536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7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Стили. Аббревиатура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Аббревиатура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это сложносокращённое слово (колхоз) или слово, полученное из первых букв слов предложения (КГБ). Для обозначения аббревиатур в тексте применяется элемент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abbr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&gt;, а для расшифровки внутрь него добавляется атрибут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Аббревиатура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обозначается точечным подчёркиванием, при наведении на слово курсора мыши он меняет свой вид на подсказывающий и появляется всплывающая подсказка, если она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есть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добавлении класса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initialism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 элементу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abbr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для него устанавливается свойство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 значением 90%, тем самым аббревиатура выводится уменьшенного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размера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Cascading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каскадные таблицы стилей"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initialism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814" y="5428981"/>
            <a:ext cx="3009900" cy="704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Стили. Цитата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оформления больших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цитат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HTML применяется элемент &lt;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blockquote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&gt;, но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немного меняет его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оформление.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Слева от цитаты отображается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серая вертикальная линия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имя автора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источник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цитаты выводится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уменьшенным размером и серого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цвета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сама цитата делается весьма традиционно, то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подпись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 ней добавляется с помощью элемента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Цитату можно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инвертировать добавив класс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pull-right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 &lt;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blockquote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тогда линия будет справа, а текст выравниваться также по правому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краю: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&lt;p&gt;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Большинство хороших программистов делают свою работу не потому, что ожидают оплаты или признания, а потому что получают удовольствие от программирования.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&lt;p&gt;&lt;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Линус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Торвальдс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&gt;&lt;/p&gt;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905328"/>
            <a:ext cx="7207410" cy="147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9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Стили. Листинг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приходится выкладывать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листинги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программ и указывать переменные. В HTML для этого есть несколько готовых элементов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&gt; обозначает отдельные переменные, &lt;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&gt; 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строчный фрагмент кода, а &lt;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&gt; используется для многостраничного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кода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Элемент &lt;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&gt; занимает высоту равную его содержимому, что для больших листингов может быть неудобно. Чтобы ограничить высоту достаточно добавить класс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pre-scrollable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тогда высота будет равна 350 пикселей и появится вертикальная полоса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прокрутки: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="pre-scrollable"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&gt;&lt;code&gt;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"Hello World!";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&lt;/code&gt;&lt;/pre&gt;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MainClass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&lt;/code&gt;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содержит главный метод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&lt;/code&gt;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который принимает параметр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ничего не возвращает.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140968"/>
            <a:ext cx="2736000" cy="1817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9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Стили. Изображение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оформления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изображений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есть несколько классов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img-rounded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img-circle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img-thumbnail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Чтобы изменить стиль отображения картинок просто добавьте один из этих классов к элементу &lt;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&gt;. Класс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img-rounded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скругляет уголки у картинки,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img-circle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делает её круглой, 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img-thumbnail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добавляет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рамку вокруг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Любые выводимые изображения имеют исходные размеры, но для адаптивного дизайна лучше, когда ширина картинки подстраивается под ширину колонки. Для этого к элементу &lt;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&gt; достаточно добавить класс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img-responsive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="container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="row"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="col-xs-4"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="webLogo.png"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weblogo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-rounded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-responsive"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/&gt;&lt;/div&gt;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="col-xs-4"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="webLogo.png"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weblogo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-circle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-responsive"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/&gt;&lt;/div&gt;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="col-xs-4"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="webLogo.png"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weblogo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-thumbnail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-responsive"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/&gt;&lt;/div&gt;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&lt;/div&gt;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96" y="4926567"/>
            <a:ext cx="7668000" cy="14547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9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Общая информация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Практически любая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содержит множество похожих компонентов, которые встречаются и на других сайтах. Это меню, навигация, элементы форм, заголовки и др. Не говоря уже про многоколоночную вёрстку, без которой вообще сложно превратить картинку макета в готовую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Чтобы меньше писать кода и по максимуму задействовать уже готовые решения применяются специализированные библиотеки, их часто называют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фреймворками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Одним из таких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фреймворков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вёрстки является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Проект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изначально был создан и развивался разработчиками из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собственных нужд, однако затем вышел за границы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твиттера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в настоящее время развивается как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-проект и является одним из самых популярных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фреймворков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создания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-приложений. Что в принципе и неудивительно: в настоящее время все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растет количество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пользователей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мобильного интернета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все больше людей для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ерфинга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используют смартфоны, планшеты. Что в итоге привело к увеличению числа сайтов с адаптивным дизайном и соответственно к увеличению популярности средств для разработки подобных сайтов, в том числе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фреймворка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8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Стили. Горизонтальный список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сайтах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списки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применяются как по прямому назначению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вывода именно списков, так и для создания различной навигации. Это связано с тем, что сами элементы списков имеют строгую иерархию и позволяют делать вложенную структуру, вдобавок видом списков легко управлять через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стили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Горизонтальный список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обычно используется для создания меню, к элементу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для этого нужно только добавить класс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list-inline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Стиль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ссылки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меняется при наведении на неё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курсора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&lt;ul </a:t>
            </a:r>
            <a:r>
              <a:rPr lang="it-IT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="list-inline"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&lt;li&gt;&lt;a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it-IT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Главная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0" lvl="1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&lt;li&gt;&lt;a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it-IT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Новости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0" lvl="1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&lt;li&gt;&lt;a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Объявления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0" lvl="1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  <a:endParaRPr lang="ru-RU" sz="2000" dirty="0" err="1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39" y="4844008"/>
            <a:ext cx="42100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9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Стили. Список определений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Список определений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состоит из двух элементов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термина и его определения.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предлагает сделать такой список нагляднее за счёт горизонтального расположения термина и определения. К элементу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достаточно добавить класс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dl-horizontal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="dl-horizontal"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Markup Language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Cascading Style Sheets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&lt;/dl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термин слишком длинный, то он будет обрезан и к нему добавлено многоточие. Также при уменьшении размеров окна вид списка меняется на традиционный</a:t>
            </a: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51" y="3723878"/>
            <a:ext cx="4848225" cy="85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19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Стили. Таблица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базового оформления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таблиц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элемент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достаточно включить класс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Рамки вокруг таблицы нет, строки таблицы отделяются друг от друга линиями. Чтобы таблица представляла собой сетку добавьте класс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table-bordered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что класс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остается и к нему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добавляются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другие классы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добавить класс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table-hover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тогда при наведении на строку таблицы она будет подсвечиваться серым цветом. Строки внутри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thead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не выделяются таким образом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удобного представления табличных данных имеет смысл делать строки таблицы чередующимися, чтобы цвет фона чётных и нечётных строк различался. Такой вид таблицы часто называют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зеброй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Такой формат получается при помощи добавления класса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table-striped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Стили. Таблица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="table table-bordered table-hover table-striped"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Год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Овощи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Фрукты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2014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&lt;/td&gt;&lt;td&gt;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&lt;/td&gt;&lt;td&gt;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2015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&lt;/td&gt;&lt;td&gt;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&lt;/td&gt;&lt;td&gt;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2015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&lt;/td&gt;&lt;td&gt;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&lt;/td&gt;&lt;td&gt;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ru-RU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21" y="2276872"/>
            <a:ext cx="3377275" cy="126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4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Стили. Кнопка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Кнопки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применяются не только как элементы форм, в кнопку вполне можно превратить и ссылку, придав ей прямоугольный вид. Она по прежнему останется ссылкой со всем доступным функционалом, но по своему оформлению будет напоминать ту же кнопку. Аналогично и обратное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кнопке допустимо придать вид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ссылки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создания кнопок добавьте к элементу &lt;a&gt;, &lt;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&gt; или &lt;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&gt; класс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Второй класс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нужен для изменения стиля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кнопки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При наведении курсора на кнопку она становится чуть темнее: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-default"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 умолчанию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-primary"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Основная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-success"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Успех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-info"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Информация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-warning"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Предупреждение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-danger"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-link"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Ссылка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4" y="5721723"/>
            <a:ext cx="9000000" cy="5155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8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Стили. Кнопка. Размер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требуется сделать кнопку больше или меньше, то для этого применяется три дополнительных класса. Класс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btn-lg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устанавливает кнопку большого размера,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btn-sm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маленького, 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btn-xs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очень маленького</a:t>
            </a:r>
          </a:p>
          <a:p>
            <a:pPr marL="0" lvl="1" algn="just" defTabSz="360000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Кнопку можно сделать и блочной, занимающей всю доступную ей ширину. Добавьте к ней только класс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btn-block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-primary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btn-lg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Большая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-primary"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 умолчанию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-primary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btn-sm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Маленькая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-primary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btn-xs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Очень маленькая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-primary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-block"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Шириной 100%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4" y="5076000"/>
            <a:ext cx="9000000" cy="1364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Стили. Кнопка. Блокирование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кнопка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перестала работать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для элементов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и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достаточно добавить атрибут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disabled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"disabled"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сам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изменит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стиль таких кнопок, показав наглядно, что нажимать на них бесполезно. Для ссылок, оформленных как кнопки, нужно включить класс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disabled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-default"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Обычная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-default"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="disabled"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Атрибут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-default disabled"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="№"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-default disabled"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Ссылка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14" y="4197875"/>
            <a:ext cx="6057900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Стили. Иконки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включает несколько десятков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иконок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которые можно применять в тексте, для кнопок, в формах, в навигации и в других местах. Иконки сделаны в виде символов шрифта, поэтому могут масштабироваться в больших пределах без ухудшения качества и занимают при этом небольшой объём. Для добавления желаемой иконки обычно используется пустой элемент &lt;i&gt;, внутри которого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добавляется нужный класс иконки: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="search"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-default"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glyphicon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glyphicon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-search"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&gt;&lt;/button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Список всех иконок и классов для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них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http://getbootstrap.com/components/#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glyphicons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94" y="3582322"/>
            <a:ext cx="4238625" cy="78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8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Стили. Форма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Формы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одна из сильных сторон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Фреймворк не только помогает расположить элементы форм в нужном порядке, но и обеспечивает изменение вида элементов и их взаимодействие с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пользователем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стилизации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текстовых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элементов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&lt;input&gt;,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&gt;, &lt;select&gt;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 служит класс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form-control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Для группирования заголовков с элементами используется класс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form-group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чтобы расстояние между ними было меньше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обычного: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="form-group"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="login"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Логин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="login"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form-control"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="form-group"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="pass"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Пароль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="pass"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form-control"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="submit"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-default"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Авторизоваться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501008"/>
            <a:ext cx="2700000" cy="2898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0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Стили. Форма. Однострочная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сделать форму компактнее, к элементу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достаточно добавить класс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form-inline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Элементы формы после этого вытянутся в одну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строку: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="form-inline"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4" y="2276872"/>
            <a:ext cx="9000000" cy="5815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71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Общая информация. Преимущества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36243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Высокая скорость разработки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Фактически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представляет собой конструктор, фрагменты которого вы включаете в свой проект при необходимости. Это уменьшает время разработки, потому что не требуется придумывать и писать их самостоятельно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Адаптивный дизайн</a:t>
            </a:r>
          </a:p>
          <a:p>
            <a:pPr marL="0" lvl="1" algn="just" defTabSz="360000"/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направлен на создание макета под разные устройства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ноутбуки, планшеты, смартфоны. При этом код пишется один, а масштабирование в зависимости от ширины устройства берёт на себя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фреймворк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Открытый код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 можете свободно изучать исходные коды библиотеки, изменять и расширять её под собственные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нужды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89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Стили. Форма. Горизонтальная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Такой вид формы часто встречается на сайтах, когда поле и метка к нему располагаются на одной строке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создания формы такого вида требуется проделать несколько действий: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добавить класс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form-horizontal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добавить класс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control-label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тогда метка поля будет выравниваться по правому краю и по центральной горизонтальной оси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обернуть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и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в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с классом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form-group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модульную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сетку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в формах, класс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form-group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выполняет роль класса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8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Стили. Форма. Горизонтальная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form-horizontal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container"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="form-group"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="login"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="col-xs-2 control-label"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Логин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="col-xs-10"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="login"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="form-control"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&lt;/div&gt;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="form-group"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="pass"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="col-xs-2 control-label"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Пароль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="col-xs-10"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="pass"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="form-control"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&lt;/div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="form-group"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="col-xs-offset-2 col-xs-10"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="submit"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-default"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Авторизоваться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&lt;/div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form&gt;</a:t>
            </a:r>
            <a:endParaRPr lang="ru-RU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747" y="5409304"/>
            <a:ext cx="4217757" cy="10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0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720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http://metanit.com/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http://webref.ru</a:t>
            </a:r>
            <a:r>
              <a:rPr lang="en-US" sz="2400" u="sng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700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Общая информация.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Совместимость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 браузерами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Компоненты библиотеки написаны и протестированы с учётом работы разных браузеров. Это гарантирует, что макет будет выглядеть одинаково независимо от выбранного браузера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Низкий порог вхождения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использовать библиотеку в своей работе, требуется обладать минимальными знаниями по HTML, CSS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Это позволяет создавать эффектные сайты даже начинающим разработчикам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Единая работа компонент</a:t>
            </a:r>
          </a:p>
          <a:p>
            <a:pPr marL="0" lvl="1" algn="just" defTabSz="360000"/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 вставляет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элементы на страницу, 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устанавливает их оформление и взаимодействие с пользователем через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предоставляет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полностью работающий набор компонент, который достаточно добавить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настроить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5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Общая информация. Недостатки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Во-первых, файлы библиотеки, даже сжатые,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занимают довольно много места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увеличивают нагрузку на сервер. С повышением опыта нужно загружать и устанавливать только требуемые компоненты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сокращая тем самым объём файлов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Во-вторых, предлагаемые в библиотеке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стили могут не подходить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 дизайн разрабатываемого сайта и придётся много переделывать. В таких случаях, как известно, проще написать всё самому с нуля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Подключение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начать работать 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нужно его загрузить. Его можно скачать с официального сайте разработчика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http://getbootstrap.com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папках со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стилями (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скриптами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приложено две версии файлов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исходная и компактная (в имени содержится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). Компактная отличается лишь размером файла и снижением читаемости кода. Лучше всего на рабочий сайт добавлять именно эту версию, так мы чуть ускорим загрузку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-страниц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Функциональность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Bootstrap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заключена в файле стилей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bootstrap.css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скрипте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bootstrap.js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для работы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 необходимо подключить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8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Подключение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&lt;title&gt;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&lt;meta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="utf-8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&lt;link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="bootstrap.css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Тело страницы --&gt;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jquery-3.1.0.js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&lt;script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="bootstrap.js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процессе работы потребуется переопределить стили каких-то элементов, 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подключить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ещё один собственный стилевой файл и в нём задать необходимые свойства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Модульные сетки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характерен своей продуманной и гибкой системой модульных сеток, в основе которой лежит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12-колоночный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макет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Колонки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одинаковой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ширины: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6" name="Picture 2" descr="Колонки одинаковой ширин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0" y="2007724"/>
            <a:ext cx="8820000" cy="30054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0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885</TotalTime>
  <Words>4717</Words>
  <Application>Microsoft Office PowerPoint</Application>
  <PresentationFormat>Экран (4:3)</PresentationFormat>
  <Paragraphs>474</Paragraphs>
  <Slides>43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7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3492</cp:revision>
  <dcterms:created xsi:type="dcterms:W3CDTF">2010-05-10T12:35:19Z</dcterms:created>
  <dcterms:modified xsi:type="dcterms:W3CDTF">2016-09-14T11:26:11Z</dcterms:modified>
</cp:coreProperties>
</file>