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87" r:id="rId3"/>
    <p:sldId id="394" r:id="rId4"/>
    <p:sldId id="395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7" r:id="rId24"/>
    <p:sldId id="415" r:id="rId25"/>
    <p:sldId id="416" r:id="rId26"/>
    <p:sldId id="356" r:id="rId27"/>
    <p:sldId id="321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2" autoAdjust="0"/>
  </p:normalViewPr>
  <p:slideViewPr>
    <p:cSldViewPr>
      <p:cViewPr varScale="1">
        <p:scale>
          <a:sx n="109" d="100"/>
          <a:sy n="109" d="100"/>
        </p:scale>
        <p:origin x="167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dirty="0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27.09.2016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etanit.com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Bootstrap</a:t>
            </a:r>
            <a:r>
              <a:rPr lang="ru-RU" altLang="uk-UA" sz="2800" b="1" dirty="0" smtClean="0">
                <a:latin typeface="Arial" charset="0"/>
              </a:rPr>
              <a:t>3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6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применяются там, где требуется компактно и наглядно скомпоновать информацию по блокам. Переход по вкладкам происходит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без перезагрузки страницы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ускоряет работу и упрощает пользователю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жизнь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 вкладок состоит из двух частей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отображение самих вкладок, а также информации с ними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связанных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Вначале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список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классами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nav-tabs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Каждая вкладка формируется элементом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&gt;,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для текущей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открытой вкладки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Текст на вкладках делается с помощью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ссылок и атрибутов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data-toggle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 значением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Сама ссылка указывает на элемент с идентификатором, который должен отображаться при открытии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Выводимый текст оборачивается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элементом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tab-content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внутри,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каждой вкладки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отдельный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tab-pane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Плюс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уникальный идентификатор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связывающий текст с самой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вкладкой.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текущей вкладки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указывается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-tabs"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="active"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="#tab1"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="#tab2"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="#tab3"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№3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="tab-content"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 active"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№1.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="tab2"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№2.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="tab3"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№3.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916" y="5157192"/>
            <a:ext cx="628650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Вкладки. Плавный переход. Выравнивание по ширине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Переход между вкладками происходит мгновенно, но можно сделать это с небольшим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эффектом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добавить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fade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 блоку с текстом. Тогда текст будет плавно исчезать и появляться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для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активной вкладки обязательно надо включить ещё один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Размер вкладки зависит от длины текста в ней, 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изменить их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ширину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чтобы вкладки занимали всё доступную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ширину, для этого нужно добавить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nav-justified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&gt;. При уменьшении размера окна такие вкладки меняют свой вид и выстраиваются не по горизонтали, а друг под другом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Вкладки.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Плавный переход. Выравнивание по ширине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-tabs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-justified"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="active"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="#tab1"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="#tab2"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="#tab3"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№3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="tab-content"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 in fade"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№1.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tab-pane fade"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="tab2"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№2.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tab-pane fade"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="tab3"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№3.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517232"/>
            <a:ext cx="8100000" cy="705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43581"/>
            <a:ext cx="1854518" cy="17025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Вкладки. Вид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Традиционно вкладки имеют вид унаследованный из жизни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выступающие из папки кусочки картона с надписью. Заменив класс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nav-tabs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nav-pills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вкладки в виде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пилюль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Вкладки также можно расположить вертикально, для этого предназначен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nav-stacked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-pills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="active"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="#tab1"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№1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="#tab2"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Вкладка №2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="tab-content"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 active"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="tab1"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№1.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="tab-pane"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="tab2"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вкладки №2.</a:t>
            </a:r>
          </a:p>
          <a:p>
            <a:pPr marL="0" lvl="1" defTabSz="360000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149080"/>
            <a:ext cx="3168000" cy="22283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Хлебные крошки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хлебные крошки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пошло из детских сказок. Из истории про мальчика, который по пути рассыпал хлебные крошки и по ним сумел найти обратную дорогу домой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сайтах навигация в виде хлебных крошек применяется чтобы показать путь к текущему документу и его положение в иерархии сайта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Серый текст показывает название текущего документа, а ссылки ведут на предыдущие документы, при этом первая ссылка, как правило, всегда указывает на главную страницу сайта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хлебных крошек используется список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breadcrumb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элементы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формируют сами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крошки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Текущий пункт ссылкой не является и к нему добавляется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 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="breadcrumb"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HTML5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="active"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Списки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29200"/>
            <a:ext cx="4210050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Нумерация страниц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блогов общее количество постов разбивается на отдельные страницы, чтобы меньше загружать трафик и для упрощения восприятия информации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Нумерация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делается с помощью элемента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Номера добавляются через элементы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&gt;, количество элементов определяет разработчик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Текущий пункт навигации выделяется через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добавляемый к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&gt;. Если требуется заблокировать какой-то пункт, то к нему добавляется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Блокирование нужно, чтобы не вводить пользователя в заблуждение. Так, если он находится на первой странице, то переход на предыдущую страницу невозможен, потому как её просто в данный момент нет. При наведении курсора мыши на такой пункт указатель меняет свой вид</a:t>
            </a:r>
          </a:p>
          <a:p>
            <a:pPr marL="0" lvl="1" algn="just" defTabSz="360000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уменьшения или увеличения размера ссылок используются соответственно классы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pagination-sm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pagination-lg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добавив их к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&gt;. Сам 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pagination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никуда не уходит при этом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Нумерация страниц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="pagination pagination-sm"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="disabled"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="active"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it-IT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Конец</a:t>
            </a:r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0" lvl="1" defTabSz="360000"/>
            <a:r>
              <a:rPr lang="it-IT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76" y="3274545"/>
            <a:ext cx="44481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Нумерация страниц. Предыдущая и следующая страница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Второй тип навигации по страницам содержит только ссылки на предыдущую и следующую страницу. Соответственно, упрощается код и вид нумерации, поскольку в списке будет всего два пункта. При этом для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используем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pager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Ссылки выводятся достаточно близко друг от друга и чтобы их разнести и выровнять по левому и правому краям используются классы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="pager"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Назад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Вперёд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="pager"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="previous"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Назад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="next"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Вперёд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137" y="4149160"/>
            <a:ext cx="4171239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71" y="5647122"/>
            <a:ext cx="3974170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1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Эскизы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Эскиз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уменьшенное изображение, одновременно являющееся ссылкой на страницу, либо на то же изображение увеличенное в размерах. Часто используют синоним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ноготки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(от англ.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ноготь)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тамбы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обычных изображений эскизы вписываются в модульную сетку и размеры картинок подстраиваются под ширину макета. Поэтому вначале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должна быть сделана сетка,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уже в колонки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вставлены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ссылки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фотографиями.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каждую колонку добавляем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элемент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Внутрь элемента с классом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thumbnail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разрешается добавлять не только изображения, но и поясняющий текст к нему. Это позволяет гибко настраивать вид в соответствии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дизайном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Компоненты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Эскизы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="container"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="row"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="col-xs-6"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="thumbnail"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="w3clogo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="col-xs-6"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="thumbnail"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="w3clogo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&lt;h3&gt;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Логотип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W3C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&lt;/h3&gt;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Перейти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a&gt;&lt;/p&gt;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01408"/>
            <a:ext cx="3925630" cy="2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дать пользователю знать о результатах его действий применяются информационные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сообщения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разных целей используются разные цвета.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добавьте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один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 следующих классов: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alert-success"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Успех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alert-info"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Норма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alert-warning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alert-danger"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13" y="2912498"/>
            <a:ext cx="2247574" cy="34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Сообщения. Ссылки. Закрытие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Чтобы ссылки в сообщениях на цветном фоне выглядели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гармонично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 элементу &lt;a&gt; добавляется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alert-link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alert-success"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Успех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="alert-link"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Успех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alert-info"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Норма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="alert-link"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Норма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alert-warning"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="alert-link"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Предупреждение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alert-danger"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="alert-link"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64" y="3744000"/>
            <a:ext cx="2556273" cy="266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4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Сообщения. Ссылки. Закрытие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не может убрать сообщения с экрана, чтобы добавить эту возможность, в элемент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сообщением,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добавляется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alert-dismissible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кнопка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закрытия. Кнопка закрытия содержит класс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атрибут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data-dismiss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 значением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 alert-info alert-dismissible"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="close"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data-dismiss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="alert"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&gt;&lt;span&gt;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&amp;times;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&lt;/span&gt;&lt;/button&gt;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Сообщение, которое можно закрыть.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08" y="3501008"/>
            <a:ext cx="4147185" cy="78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Всплывающая подсказка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Стандартная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всплывающая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подсказка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добавляется с помощью атрибута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При наведении курсора на элемент появится текст, заданный внутри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Оформление такого текста возложено на браузер и никак не меняется через стили. Поэтому часто применяют пользовательские подсказки сделанные через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Их можно гибко настраивать по своему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вкусу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переопределяет атрибут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 что текст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пишется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этом атрибуте, но также добавляем атрибут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data-toggle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со значением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tooltip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будет сообщать скрипту, что следует изменить вид всплывающей подсказки. Также можно добавить и другие атрибуты управляющие видом, например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data-placement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указывает положение подсказки: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слева;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справа;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сверху;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снизу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гипертекстовой разметки"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="tooltip"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стандартный язык разметки документов во Всемирной паутине.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подсказа заработала следует добавить следующий скрипт: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$('[data-toggle="tooltip"]').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tooltip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40" y="5442946"/>
            <a:ext cx="1944000" cy="9884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Всплывающая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подсказка. Настройки анимации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умолчанию всплывающая подсказка появляется и исчезает плавно. Можно настроить скорость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анимации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или отключить её вовсе. С этой целью применяется два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первом случае добавляются к элементу атрибуты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data-animation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включает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анимацию;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отключает её) и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data-delay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Атрибут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data-delay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задаёт время задержки перед отображением и сокрытием текста в миллисекундах. Если значение одно, то и задержка будет одинакова. Но можно написать объект и отдельно управлять временем задержки отображения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сокрытия: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язык гипертекстовой разметки"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="tooltip"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="bottom"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data-animation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="false"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data-delay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='{"show": 100, "hide": 1000}'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стандартный язык разметки документов во Всемирной паутине.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втором подходе параметры анимации добавляются напрямую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скрипт: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$('[data-toggle="tooltip"]').tooltip({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animation: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delay: {"show": 100, "hide": 1000}</a:t>
            </a:r>
          </a:p>
          <a:p>
            <a:pPr marL="0" lvl="1" algn="just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 });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http://metanit.com/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http://webref.ru</a:t>
            </a:r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Компоненты. Группа кнопок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Компоненты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коллекция инструментов применяемых в дизайне сайтов. Каждый компонент, как правило, включает в себя набор нескольких элементов HTML, стили для них и при необходимости скрипты, обеспечивающие взаимодействие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пользователем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кнопок в группы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применяется для создания набора кнопок объединённых по какому-то принципу. Например, для кнопок редактирования можно выделить группу для выравнивания текста и группу для управления форматированием. Визуально такие кнопки располагаются в одну строку без пробелов между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ними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группирования кнопок надо поместить их в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btn-group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-group"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&gt;&lt;ins&gt;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&lt;/ins&gt;&lt;/a&gt;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04" y="5609802"/>
            <a:ext cx="2196000" cy="82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Компоненты. Группа кнопок. Размер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Выравнивание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Группе кнопок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задавать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используя в классах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префиксы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md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Группу кнопок можно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выровнять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 ширине, тогда они будут подстраиваться под доступную им ширину и занимать её полностью. Подобное часто применяют для создания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резинового меню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Для выравнивания по ширине добавьте к &lt;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&gt; класс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btn-group-justified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&gt;&lt;b&gt;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&gt;&lt;ins&gt;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-group-justified"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&gt;&lt;b&gt;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Ж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&gt;&lt;ins&gt;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Ч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ins&gt;&lt;/a&gt;</a:t>
            </a:r>
          </a:p>
          <a:p>
            <a:pPr marL="0" lvl="1" algn="just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64" y="5157192"/>
            <a:ext cx="4712400" cy="126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5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Ниспадающее меню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Ниспадающее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меню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прочно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завоевало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место в операционных системах и программах. На сайтах также применяется довольно часто из-за своей компактности и иерархической структуры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каждый пункт меню может содержать подменю, а тот в свою очередь ещё одно. Впрочем, из-за этого имеются некоторые проблемы связанные с удобством восприятия. По виду меню невозможно сразу понять сколько пунктов оно содержит, а вложенные подменю затрудняют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навигацию.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 главное, есть инструмент, а уж пользоваться им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как, решает разработчик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исходя из своих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само меню и кнопка для его вызова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два разных элемента объединённых в один блок с классом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Внутрь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добавляется кнопка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атрибутом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data-toggle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значением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Традиционно возле текста указывается небольшая стрелка вниз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она означает, что пользователь имеет дело именно с ниспадающим меню, а не с обычной кнопкой или текстом. Для её создания просто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вставляется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caret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"&gt;&lt;/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после надписи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Ниже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кнопки добавляется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с пунктами меню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классом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dropdown-menu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Всё остальное берёт на себя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 что дополнительных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действий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требуется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Ниспадающее меню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Меню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="caret"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="dropdown-menu"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Новости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Форум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76" y="3861048"/>
            <a:ext cx="3076575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Ниспадающее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меню. Разделитель. Блокирование пунктов. Открытое меню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визуально отделить один или несколько пунктов меню от других применяется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горизонтальный разделитель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Вместо обычной ссылки вставляется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пустой элемент &lt;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&gt; с классом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divider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некоторые пункты меню требуется сделать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неактивными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к элементу &lt;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&gt; следует добавить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Такой пункт меню будет виден, но он отображается другим цветом, на него нельзя щёлкнуть, а при наведении на пункт курсора мыши указатель меняется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сразу показать открытое меню, тогда ему не придётся лишний раз щёлкать по нему чтобы посмотреть, что за ним скрывается. Просто добавьте класс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к родительскому &lt;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Ниспадающее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меню. Разделитель. Блокирование пунктов. Открытое меню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 open"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-default"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Меню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="caret"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&lt;/button&gt;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="dropdown-menu"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="divider"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Новости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="divider"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="disabled"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Форум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000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89" y="4076031"/>
            <a:ext cx="2223350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7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lvl="1" algn="ctr" defTabSz="36000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Компоненты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Ниспадающее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меню. Вид кнопок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720000"/>
            <a:ext cx="91575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Кроме добавления традиционных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кнопок,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допустимо вставить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которой стрелка от текста визуально отделена. Для создания такого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элемента, создаются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две кнопки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одна с текстом, другая со стрелкой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объединяются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группу,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помощи класса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btn-group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кнопке со стрелкой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добавляется класс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dropdown-toggle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Поскольку теперь кнопок две, возможны разные эксперименты. Например, можно задать разный цвет у кнопки с текстом и стрелкой или поменять 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местами: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-group"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-primary"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Меню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-default dropdown-toggle"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="button"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data-toggle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="caret"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&gt;&lt;/span&gt;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&lt;/button&gt;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="dropdown-menu"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Главная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Новости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&lt;li&gt;&lt;a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="#"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Форум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a&gt;&lt;/li&gt;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6480000"/>
            <a:ext cx="84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Bootstrap</a:t>
            </a:r>
            <a:r>
              <a:rPr lang="ru-RU" altLang="uk-UA" dirty="0" smtClean="0">
                <a:latin typeface="Arial" charset="0"/>
              </a:rPr>
              <a:t>3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3187"/>
            <a:ext cx="3086100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95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1213</TotalTime>
  <Words>3354</Words>
  <Application>Microsoft Office PowerPoint</Application>
  <PresentationFormat>Экран (4:3)</PresentationFormat>
  <Paragraphs>308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fn</cp:lastModifiedBy>
  <cp:revision>3585</cp:revision>
  <dcterms:created xsi:type="dcterms:W3CDTF">2010-05-10T12:35:19Z</dcterms:created>
  <dcterms:modified xsi:type="dcterms:W3CDTF">2016-09-26T21:33:01Z</dcterms:modified>
</cp:coreProperties>
</file>