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3fa86b93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2" name="Google Shape;162;g83fa86b9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83fa86b93e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3fdcf7888_0_1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5" name="Google Shape;235;g83fdcf788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83fdcf7888_0_17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3fdcf7888_0_1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3" name="Google Shape;243;g83fdcf788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83fdcf7888_0_18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3fa86b93e_0_2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1" name="Google Shape;251;g83fa86b93e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83fa86b93e_0_2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ffb1546c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0" name="Google Shape;260;g7ffb1546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7ffb1546c5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ffb1546c5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9" name="Google Shape;269;g7ffb1546c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7ffb1546c5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3fdcf788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1" name="Google Shape;171;g83fdcf78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83fdcf7888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3fdcf7888_0_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9" name="Google Shape;179;g83fdcf788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83fdcf7888_0_1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3fdcf7888_0_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7" name="Google Shape;187;g83fdcf788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83fdcf7888_0_1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3fdcf7888_0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5" name="Google Shape;195;g83fdcf788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83fdcf7888_0_1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3fdcf7888_0_1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3" name="Google Shape;203;g83fdcf788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83fdcf7888_0_1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3fdcf7888_0_1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1" name="Google Shape;211;g83fdcf788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83fdcf7888_0_1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3fdcf7888_0_1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9" name="Google Shape;219;g83fdcf788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83fdcf7888_0_1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3fdcf7888_0_1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7" name="Google Shape;227;g83fdcf788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83fdcf7888_0_1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a4.png"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/>
          <p:nvPr>
            <p:ph idx="2" type="pic"/>
          </p:nvPr>
        </p:nvSpPr>
        <p:spPr>
          <a:xfrm>
            <a:off x="0" y="0"/>
            <a:ext cx="5486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eet The Team">
  <p:cSld name="Meet The Team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4" name="Google Shape;94;p20"/>
          <p:cNvSpPr/>
          <p:nvPr>
            <p:ph idx="2" type="pic"/>
          </p:nvPr>
        </p:nvSpPr>
        <p:spPr>
          <a:xfrm>
            <a:off x="745316" y="1467511"/>
            <a:ext cx="1371600" cy="13716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20"/>
          <p:cNvSpPr/>
          <p:nvPr>
            <p:ph idx="3" type="pic"/>
          </p:nvPr>
        </p:nvSpPr>
        <p:spPr>
          <a:xfrm>
            <a:off x="2780639" y="1506047"/>
            <a:ext cx="1371600" cy="13716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20"/>
          <p:cNvSpPr/>
          <p:nvPr>
            <p:ph idx="4" type="pic"/>
          </p:nvPr>
        </p:nvSpPr>
        <p:spPr>
          <a:xfrm>
            <a:off x="4800602" y="1506047"/>
            <a:ext cx="1371600" cy="13716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0"/>
          <p:cNvSpPr/>
          <p:nvPr>
            <p:ph idx="5" type="pic"/>
          </p:nvPr>
        </p:nvSpPr>
        <p:spPr>
          <a:xfrm>
            <a:off x="6866090" y="1506047"/>
            <a:ext cx="1371600" cy="13716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2057402" y="800100"/>
            <a:ext cx="50292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6" type="body"/>
          </p:nvPr>
        </p:nvSpPr>
        <p:spPr>
          <a:xfrm>
            <a:off x="684214" y="3714750"/>
            <a:ext cx="184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7" type="body"/>
          </p:nvPr>
        </p:nvSpPr>
        <p:spPr>
          <a:xfrm>
            <a:off x="2728771" y="3714750"/>
            <a:ext cx="184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8" type="body"/>
          </p:nvPr>
        </p:nvSpPr>
        <p:spPr>
          <a:xfrm>
            <a:off x="684214" y="3186112"/>
            <a:ext cx="18303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5275" lvl="1" marL="9144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0"/>
          <p:cNvSpPr txBox="1"/>
          <p:nvPr>
            <p:ph idx="9" type="body"/>
          </p:nvPr>
        </p:nvSpPr>
        <p:spPr>
          <a:xfrm>
            <a:off x="684212" y="3365500"/>
            <a:ext cx="10974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3" type="body"/>
          </p:nvPr>
        </p:nvSpPr>
        <p:spPr>
          <a:xfrm>
            <a:off x="2741613" y="3181350"/>
            <a:ext cx="18303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5275" lvl="1" marL="9144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0"/>
          <p:cNvSpPr txBox="1"/>
          <p:nvPr>
            <p:ph idx="14" type="body"/>
          </p:nvPr>
        </p:nvSpPr>
        <p:spPr>
          <a:xfrm>
            <a:off x="2741612" y="3360739"/>
            <a:ext cx="10974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5" type="body"/>
          </p:nvPr>
        </p:nvSpPr>
        <p:spPr>
          <a:xfrm>
            <a:off x="4800600" y="3714750"/>
            <a:ext cx="184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16" type="body"/>
          </p:nvPr>
        </p:nvSpPr>
        <p:spPr>
          <a:xfrm>
            <a:off x="4813444" y="3181350"/>
            <a:ext cx="18303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5275" lvl="1" marL="9144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0"/>
          <p:cNvSpPr txBox="1"/>
          <p:nvPr>
            <p:ph idx="17" type="body"/>
          </p:nvPr>
        </p:nvSpPr>
        <p:spPr>
          <a:xfrm>
            <a:off x="4813442" y="3360739"/>
            <a:ext cx="10974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18" type="body"/>
          </p:nvPr>
        </p:nvSpPr>
        <p:spPr>
          <a:xfrm>
            <a:off x="6919772" y="3714750"/>
            <a:ext cx="184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0"/>
          <p:cNvSpPr txBox="1"/>
          <p:nvPr>
            <p:ph idx="19" type="body"/>
          </p:nvPr>
        </p:nvSpPr>
        <p:spPr>
          <a:xfrm>
            <a:off x="6932614" y="3181350"/>
            <a:ext cx="18303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5275" lvl="1" marL="9144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idx="20" type="body"/>
          </p:nvPr>
        </p:nvSpPr>
        <p:spPr>
          <a:xfrm>
            <a:off x="6932612" y="3360739"/>
            <a:ext cx="10974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6" name="Google Shape;116;p21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2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2"/>
          <p:cNvSpPr txBox="1"/>
          <p:nvPr>
            <p:ph idx="3" type="body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22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1" name="Google Shape;131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4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3" name="Google Shape;143;p25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 rot="5400000">
            <a:off x="2874749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2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2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 rot="5400000">
            <a:off x="5463749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2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63900" y="712000"/>
            <a:ext cx="84162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15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Lvalue Rvalue</a:t>
            </a:r>
            <a:endParaRPr b="1" i="0" sz="20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462175" y="1619550"/>
            <a:ext cx="79098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 оригинале, унаследовав от С, Lvalue - это выражение, которое может появляться слева или справа от присваивания, тогда как rvalue - это выражение, которое может появляться только справа от присваивания.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Но в С++ дело обстоит по другому. Причиной тому есть пользовательские типы с их методами, const переменные.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Lvalue - это выражение, которое относится к ячейке памяти и позволяет нам получить адрес этой ячейки памяти через оператор &amp;. Rvalue - это выражение, которое не является lvalue.(Шикарное определение).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7145316" y="306178"/>
            <a:ext cx="1856100" cy="217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" sz="150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b="1" i="0" sz="15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700" y="226500"/>
            <a:ext cx="1306350" cy="377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/>
          <p:nvPr/>
        </p:nvSpPr>
        <p:spPr>
          <a:xfrm>
            <a:off x="7145316" y="306178"/>
            <a:ext cx="1856100" cy="217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" sz="150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b="1" i="0" sz="15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9" name="Google Shape;23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700" y="226500"/>
            <a:ext cx="1306350" cy="377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00" y="676375"/>
            <a:ext cx="8101251" cy="43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/>
          <p:nvPr/>
        </p:nvSpPr>
        <p:spPr>
          <a:xfrm>
            <a:off x="7145316" y="306178"/>
            <a:ext cx="1856100" cy="217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" sz="150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b="1" i="0" sz="15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7" name="Google Shape;24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700" y="226500"/>
            <a:ext cx="1306350" cy="377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00" y="676375"/>
            <a:ext cx="8101251" cy="431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363900" y="712000"/>
            <a:ext cx="84162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15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Const Lvalue. Life prolongation </a:t>
            </a:r>
            <a:endParaRPr b="1" i="0" sz="20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39"/>
          <p:cNvSpPr txBox="1"/>
          <p:nvPr>
            <p:ph idx="1" type="body"/>
          </p:nvPr>
        </p:nvSpPr>
        <p:spPr>
          <a:xfrm>
            <a:off x="514125" y="1419150"/>
            <a:ext cx="8539200" cy="3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#include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&lt;iostream&gt;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Foo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Foo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new_value) :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{new_value}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Foo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Foo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&amp;)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std::cout &lt;&lt; </a:t>
            </a:r>
            <a:r>
              <a:rPr lang="en" sz="7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"copy"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&lt;&lt; std::endl;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Foo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Foo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&amp;&amp;)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std::cout &lt;&lt; </a:t>
            </a:r>
            <a:r>
              <a:rPr lang="en" sz="7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"move"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&lt;&lt; std::endl;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getValue()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Foo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&amp; createFoo()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Foo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30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main(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argc,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*argv[])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ref_dagling = createFoo(); </a:t>
            </a:r>
            <a:r>
              <a:rPr lang="en" sz="7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will be  Foo ref_dagling = Foo(createFoo()); called copy constructor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std::cout &lt;&lt; ref_dagling.getValue() &lt;&lt; std::endl;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&amp;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ref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createFoo();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std::cout &lt;&lt;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ref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.getValue() &lt;&lt; std::endl; </a:t>
            </a:r>
            <a:r>
              <a:rPr lang="en" sz="7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UB clang, core dump g++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Foo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&amp; foo =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Foo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std::cout &lt;&lt; foo.getValue() &lt;&lt; std::endl; </a:t>
            </a:r>
            <a:r>
              <a:rPr lang="en" sz="7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life prolongation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6" name="Google Shape;256;p39"/>
          <p:cNvSpPr/>
          <p:nvPr/>
        </p:nvSpPr>
        <p:spPr>
          <a:xfrm>
            <a:off x="7145316" y="306178"/>
            <a:ext cx="1856100" cy="217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" sz="150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b="1" i="0" sz="15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7" name="Google Shape;25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700" y="226500"/>
            <a:ext cx="1306350" cy="377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457200" y="603650"/>
            <a:ext cx="81000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33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Rvalue references </a:t>
            </a:r>
            <a:endParaRPr b="1" i="0" sz="33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457200" y="1502600"/>
            <a:ext cx="8223300" cy="3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HugeData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HugeData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size_t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size) : data_{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[size]{}}, size_{size}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HugeData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HugeData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&amp; rhs) : data_{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[rhs.size_]{}}, size_{rhs.size_}{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process_data(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fill_value)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data_;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data_ + size_;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!=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*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++ = fill_value;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 data_ =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nullptr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size_t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size_{};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HugeData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make_huge_data()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HugeData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data{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100000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data; </a:t>
            </a:r>
            <a:r>
              <a:rPr lang="en" sz="7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maybe copy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work_with_huge_data(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HugeData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&amp; data,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fill_value) { </a:t>
            </a:r>
            <a:r>
              <a:rPr lang="en" sz="7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how to reduce copy???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data.process_data(fill_value); </a:t>
            </a:r>
            <a:r>
              <a:rPr lang="en" sz="7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error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40"/>
          <p:cNvSpPr/>
          <p:nvPr/>
        </p:nvSpPr>
        <p:spPr>
          <a:xfrm>
            <a:off x="7145316" y="306178"/>
            <a:ext cx="1856100" cy="217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" sz="150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b="1" i="0" sz="15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6" name="Google Shape;26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700" y="226500"/>
            <a:ext cx="1306350" cy="377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>
            <p:ph type="title"/>
          </p:nvPr>
        </p:nvSpPr>
        <p:spPr>
          <a:xfrm>
            <a:off x="457200" y="603650"/>
            <a:ext cx="81000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33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Move semantic</a:t>
            </a:r>
            <a:endParaRPr b="1" i="0" sz="33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41"/>
          <p:cNvSpPr txBox="1"/>
          <p:nvPr>
            <p:ph idx="1" type="body"/>
          </p:nvPr>
        </p:nvSpPr>
        <p:spPr>
          <a:xfrm>
            <a:off x="457200" y="1502600"/>
            <a:ext cx="4114800" cy="3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HugeData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HugeData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size_t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size) : data_{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[size]{}}, size_{size}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std::cout &lt;&lt; </a:t>
            </a:r>
            <a:r>
              <a:rPr lang="en" sz="7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"default"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&lt;&lt; std::endl;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HugeData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HugeData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&amp; rhs) : data_{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[rhs.size_]{}}, size_{rhs.size_}{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std::cout &lt;&lt; </a:t>
            </a:r>
            <a:r>
              <a:rPr lang="en" sz="7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"copy "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&lt;&lt; std::endl;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HugeData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HugeData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&amp;&amp; rhs) : data_{rhs.data_}, size_{rhs.size_}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std::cout &lt;&lt; </a:t>
            </a:r>
            <a:r>
              <a:rPr lang="en" sz="7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"move"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&lt;&lt; std::endl;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rhs.data_ =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nullptr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7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valid unspecified state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rhs.size_ =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process_data(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fill_value)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data_;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data_ + size_;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!=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*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++ = fill_value;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 data_ =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nullptr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size_t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size_{};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4" name="Google Shape;274;p41"/>
          <p:cNvSpPr/>
          <p:nvPr/>
        </p:nvSpPr>
        <p:spPr>
          <a:xfrm>
            <a:off x="7145316" y="306178"/>
            <a:ext cx="1856100" cy="217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" sz="150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b="1" i="0" sz="15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5" name="Google Shape;27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700" y="226500"/>
            <a:ext cx="1306350" cy="377156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1"/>
          <p:cNvSpPr txBox="1"/>
          <p:nvPr>
            <p:ph idx="1" type="body"/>
          </p:nvPr>
        </p:nvSpPr>
        <p:spPr>
          <a:xfrm>
            <a:off x="4886625" y="1502600"/>
            <a:ext cx="4114800" cy="3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HugeData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make_huge_data()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HugeData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data{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100000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data; </a:t>
            </a:r>
            <a:r>
              <a:rPr lang="en" sz="7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maybe copy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HugeData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work_with_huge_data(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HugeData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data,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fill_value)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data.process_data(fill_value);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data;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main(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argc,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*argv[])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HugeData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data = work_with_huge_data(make_huge_data(),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after this operation, the data object is in a valid unspecified state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HugeData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new_data = std::move(data); </a:t>
            </a:r>
            <a:r>
              <a:rPr lang="en" sz="7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steal data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new_data.process_data(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/>
          <p:nvPr/>
        </p:nvSpPr>
        <p:spPr>
          <a:xfrm>
            <a:off x="7145316" y="306178"/>
            <a:ext cx="1856100" cy="217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" sz="150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b="1" i="0" sz="15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700" y="226500"/>
            <a:ext cx="1306350" cy="377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00" y="603650"/>
            <a:ext cx="8141349" cy="43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/>
          <p:nvPr/>
        </p:nvSpPr>
        <p:spPr>
          <a:xfrm>
            <a:off x="7145316" y="306178"/>
            <a:ext cx="1856100" cy="217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" sz="150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b="1" i="0" sz="15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3" name="Google Shape;18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700" y="226500"/>
            <a:ext cx="1306350" cy="377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5" y="603650"/>
            <a:ext cx="7990949" cy="438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/>
          <p:nvPr/>
        </p:nvSpPr>
        <p:spPr>
          <a:xfrm>
            <a:off x="7145316" y="306178"/>
            <a:ext cx="1856100" cy="217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" sz="150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b="1" i="0" sz="15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1" name="Google Shape;19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700" y="226500"/>
            <a:ext cx="1306350" cy="377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00" y="650000"/>
            <a:ext cx="8131325" cy="43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/>
          <p:nvPr/>
        </p:nvSpPr>
        <p:spPr>
          <a:xfrm>
            <a:off x="7145316" y="306178"/>
            <a:ext cx="1856100" cy="217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" sz="150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b="1" i="0" sz="15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9" name="Google Shape;19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700" y="226500"/>
            <a:ext cx="1306350" cy="377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00" y="676375"/>
            <a:ext cx="8081200" cy="431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/>
          <p:nvPr/>
        </p:nvSpPr>
        <p:spPr>
          <a:xfrm>
            <a:off x="7145316" y="306178"/>
            <a:ext cx="1856100" cy="217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" sz="150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b="1" i="0" sz="15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7" name="Google Shape;20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700" y="226500"/>
            <a:ext cx="1306350" cy="377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5" y="676375"/>
            <a:ext cx="8111275" cy="43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/>
          <p:nvPr/>
        </p:nvSpPr>
        <p:spPr>
          <a:xfrm>
            <a:off x="7145316" y="306178"/>
            <a:ext cx="1856100" cy="217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" sz="150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b="1" i="0" sz="15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5" name="Google Shape;21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700" y="226500"/>
            <a:ext cx="1306350" cy="377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5" y="676375"/>
            <a:ext cx="8081200" cy="431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/>
          <p:nvPr/>
        </p:nvSpPr>
        <p:spPr>
          <a:xfrm>
            <a:off x="7145316" y="306178"/>
            <a:ext cx="1856100" cy="217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" sz="150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b="1" i="0" sz="15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3" name="Google Shape;22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700" y="226500"/>
            <a:ext cx="1306350" cy="377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5" y="676375"/>
            <a:ext cx="8111275" cy="43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/>
          <p:nvPr/>
        </p:nvSpPr>
        <p:spPr>
          <a:xfrm>
            <a:off x="7145316" y="306178"/>
            <a:ext cx="1856100" cy="217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" sz="150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b="1" i="0" sz="1500" u="none" cap="none" strike="noStrik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1" name="Google Shape;23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700" y="226500"/>
            <a:ext cx="1306350" cy="377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5" y="676375"/>
            <a:ext cx="8081201" cy="43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