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2"/>
  </p:sldMasterIdLst>
  <p:notesMasterIdLst>
    <p:notesMasterId r:id="rId21"/>
  </p:notesMasterIdLst>
  <p:sldIdLst>
    <p:sldId id="275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0" r:id="rId15"/>
    <p:sldId id="277" r:id="rId16"/>
    <p:sldId id="271" r:id="rId17"/>
    <p:sldId id="272" r:id="rId18"/>
    <p:sldId id="279" r:id="rId19"/>
    <p:sldId id="278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4647" autoAdjust="0"/>
  </p:normalViewPr>
  <p:slideViewPr>
    <p:cSldViewPr>
      <p:cViewPr varScale="1">
        <p:scale>
          <a:sx n="53" d="100"/>
          <a:sy n="53" d="100"/>
        </p:scale>
        <p:origin x="91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9D9C842-07D5-4A7B-A359-6EDF2E852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26FF5-3B81-44F4-A4C7-4A5AF25F5140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3730EE8-6E0A-4FF4-953D-B157E72BC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A8B4-F5F1-4DD0-A16E-EF45339E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7E69-E1B5-4432-8673-FB2D35923E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ru-RU" smtClean="0"/>
              <a:t>Щелкните этот значок, чтобы добавить изображение из Интернета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F6B4FEB-D1F0-4A42-A485-BFC6277B5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0B85-6F4D-407E-BFA2-724E20457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2B6-EB37-4C57-A408-2FC54DAE7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F2B-03BA-4CC7-A543-F768FC297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B2AA-65F6-4A1A-8414-D07771D8F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B6D-2904-47C7-B249-2CF2FE93BC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C72E-D820-44CB-8E6A-D2CB2BE50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6CE2B8F-CA4E-4474-BBF9-B66B1764A7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8D91616-1B5E-4E16-A947-0EFB3353E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673F88E-B336-4126-A471-BCB45DA9A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210584/" TargetMode="External"/><Relationship Id="rId2" Type="http://schemas.openxmlformats.org/officeDocument/2006/relationships/hyperlink" Target="https://developer.android.com/guid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lexanderklimov.ru/android/" TargetMode="External"/><Relationship Id="rId5" Type="http://schemas.openxmlformats.org/officeDocument/2006/relationships/hyperlink" Target="http://startandroid.ru/" TargetMode="External"/><Relationship Id="rId4" Type="http://schemas.openxmlformats.org/officeDocument/2006/relationships/hyperlink" Target="http://javarush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hyperlink" Target="http://www.oracle.com/technetwork/java/javase/downloads/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880" y="1484784"/>
            <a:ext cx="9144000" cy="2127250"/>
          </a:xfrm>
        </p:spPr>
        <p:txBody>
          <a:bodyPr/>
          <a:lstStyle/>
          <a:p>
            <a:r>
              <a:rPr lang="en-US" dirty="0"/>
              <a:t>Android Development for Beginners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088"/>
            <a:ext cx="6400800" cy="1094854"/>
          </a:xfrm>
        </p:spPr>
        <p:txBody>
          <a:bodyPr/>
          <a:lstStyle/>
          <a:p>
            <a:r>
              <a:rPr lang="en-US" sz="3200" b="1" dirty="0" smtClean="0"/>
              <a:t>Lecture 1</a:t>
            </a:r>
            <a:br>
              <a:rPr lang="en-US" sz="3200" b="1" dirty="0" smtClean="0"/>
            </a:br>
            <a:r>
              <a:rPr lang="en-US" sz="3200" b="1" dirty="0" smtClean="0"/>
              <a:t>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2937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5482952" cy="648072"/>
          </a:xfrm>
        </p:spPr>
        <p:txBody>
          <a:bodyPr anchor="ctr">
            <a:normAutofit/>
          </a:bodyPr>
          <a:lstStyle/>
          <a:p>
            <a:r>
              <a:rPr lang="ru-RU" sz="2800" b="1" dirty="0" smtClean="0"/>
              <a:t>Структура проекта в </a:t>
            </a:r>
            <a:r>
              <a:rPr lang="en-US" sz="2800" b="1" dirty="0" smtClean="0"/>
              <a:t>Android Studio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1052736"/>
            <a:ext cx="3456384" cy="4530725"/>
          </a:xfrm>
        </p:spPr>
        <p:txBody>
          <a:bodyPr>
            <a:normAutofit/>
          </a:bodyPr>
          <a:lstStyle/>
          <a:p>
            <a:r>
              <a:rPr lang="ru-RU" sz="1800" dirty="0"/>
              <a:t>В структуре папок присутствуют файлы разных </a:t>
            </a:r>
            <a:r>
              <a:rPr lang="ru-RU" sz="1800" dirty="0" smtClean="0"/>
              <a:t>типов</a:t>
            </a:r>
            <a:r>
              <a:rPr lang="en-US" sz="18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Исходные файлы </a:t>
            </a:r>
            <a:r>
              <a:rPr lang="ru-RU" sz="1800" b="1" dirty="0" err="1"/>
              <a:t>Java</a:t>
            </a:r>
            <a:r>
              <a:rPr lang="ru-RU" sz="1800" b="1" dirty="0"/>
              <a:t> и XML </a:t>
            </a:r>
            <a:r>
              <a:rPr lang="ru-RU" sz="1800" dirty="0" smtClean="0"/>
              <a:t>созданы</a:t>
            </a:r>
            <a:r>
              <a:rPr lang="en-US" sz="1800" dirty="0" smtClean="0"/>
              <a:t>t</a:t>
            </a:r>
            <a:r>
              <a:rPr lang="ru-RU" sz="1800" dirty="0" smtClean="0"/>
              <a:t> мастером</a:t>
            </a:r>
            <a:r>
              <a:rPr lang="en-US" sz="1800" dirty="0" smtClean="0"/>
              <a:t> </a:t>
            </a:r>
            <a:r>
              <a:rPr lang="uk-UA" sz="1800" dirty="0" smtClean="0"/>
              <a:t> конфигурации </a:t>
            </a:r>
            <a:r>
              <a:rPr lang="uk-UA" sz="1800" dirty="0" err="1" smtClean="0"/>
              <a:t>проекта</a:t>
            </a:r>
            <a:r>
              <a:rPr lang="ru-RU" sz="1800" dirty="0" smtClean="0"/>
              <a:t>. 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 smtClean="0"/>
              <a:t>Дополнительные Файлы </a:t>
            </a:r>
            <a:r>
              <a:rPr lang="en-US" sz="1800" dirty="0"/>
              <a:t>Java, </a:t>
            </a:r>
            <a:r>
              <a:rPr lang="ru-RU" sz="1800" dirty="0"/>
              <a:t>сгенерированные </a:t>
            </a:r>
            <a:r>
              <a:rPr lang="en-US" sz="1800" dirty="0"/>
              <a:t>Android </a:t>
            </a:r>
            <a:r>
              <a:rPr lang="en-US" sz="1800" dirty="0" smtClean="0"/>
              <a:t>Studio</a:t>
            </a:r>
            <a:endParaRPr lang="uk-U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Файлы </a:t>
            </a:r>
            <a:r>
              <a:rPr lang="ru-RU" sz="1800" b="1" dirty="0" smtClean="0"/>
              <a:t>ресурсов </a:t>
            </a:r>
            <a:r>
              <a:rPr lang="ru-RU" sz="1800" dirty="0" smtClean="0"/>
              <a:t>(файлы </a:t>
            </a:r>
            <a:r>
              <a:rPr lang="ru-RU" sz="1800" dirty="0"/>
              <a:t>изображений на значках, стили, общие строковые </a:t>
            </a:r>
            <a:r>
              <a:rPr lang="ru-RU" sz="1800" dirty="0" smtClean="0"/>
              <a:t>данные)</a:t>
            </a:r>
            <a:endParaRPr lang="ru-R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Библиотеки </a:t>
            </a:r>
            <a:r>
              <a:rPr lang="en-US" sz="1800" b="1" dirty="0"/>
              <a:t>Android</a:t>
            </a:r>
            <a:r>
              <a:rPr lang="en-US" sz="1800" dirty="0"/>
              <a:t> (</a:t>
            </a:r>
            <a:r>
              <a:rPr lang="ru-RU" sz="1800" dirty="0" smtClean="0"/>
              <a:t>библиотеки, </a:t>
            </a:r>
            <a:r>
              <a:rPr lang="ru-RU" sz="1800" dirty="0"/>
              <a:t>актуальные для этой версии </a:t>
            </a:r>
            <a:r>
              <a:rPr lang="en-US" sz="1800" dirty="0" smtClean="0"/>
              <a:t>API)</a:t>
            </a:r>
            <a:r>
              <a:rPr lang="ru-RU" sz="1800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Файлы </a:t>
            </a:r>
            <a:r>
              <a:rPr lang="ru-RU" sz="1800" b="1" dirty="0" smtClean="0"/>
              <a:t>конфигурации </a:t>
            </a:r>
            <a:r>
              <a:rPr lang="ru-RU" sz="1800" b="1" dirty="0" err="1" smtClean="0"/>
              <a:t>приложени</a:t>
            </a:r>
            <a:r>
              <a:rPr lang="uk-UA" sz="1800" b="1" dirty="0"/>
              <a:t>я.</a:t>
            </a:r>
            <a:endParaRPr lang="ru-RU" sz="1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3888432" cy="56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3528" y="-99392"/>
            <a:ext cx="54829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2800" b="1" dirty="0" smtClean="0"/>
              <a:t>Структура проекта в </a:t>
            </a:r>
            <a:r>
              <a:rPr lang="en-US" sz="2800" b="1" dirty="0" smtClean="0"/>
              <a:t>Android Studio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48680"/>
            <a:ext cx="779678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02009"/>
            <a:ext cx="5118883" cy="36613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743377" cy="723927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 smtClean="0"/>
              <a:t>Редактирование кода в </a:t>
            </a:r>
            <a:r>
              <a:rPr lang="en-US" sz="3600" b="1" dirty="0" smtClean="0"/>
              <a:t>Android Studio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11" y="2816691"/>
            <a:ext cx="4981611" cy="35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8334"/>
            <a:ext cx="6743377" cy="723927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 smtClean="0"/>
              <a:t>Редактирование кода в </a:t>
            </a:r>
            <a:r>
              <a:rPr lang="en-US" sz="3600" b="1" dirty="0" smtClean="0"/>
              <a:t>Android Studio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4464496" cy="457056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06" y="1619886"/>
            <a:ext cx="4619625" cy="4267200"/>
          </a:xfrm>
          <a:prstGeom prst="rect">
            <a:avLst/>
          </a:prstGeom>
        </p:spPr>
      </p:pic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801750" y="1234338"/>
            <a:ext cx="1546114" cy="322453"/>
          </a:xfrm>
        </p:spPr>
        <p:txBody>
          <a:bodyPr>
            <a:noAutofit/>
          </a:bodyPr>
          <a:lstStyle/>
          <a:p>
            <a:r>
              <a:rPr lang="en-US" b="1" dirty="0" smtClean="0"/>
              <a:t>Layout</a:t>
            </a:r>
            <a:r>
              <a:rPr lang="en-US" sz="1600" b="1" dirty="0" smtClean="0"/>
              <a:t> </a:t>
            </a:r>
            <a:r>
              <a:rPr lang="uk-UA" sz="1600" b="1" dirty="0" smtClean="0"/>
              <a:t>  </a:t>
            </a:r>
            <a:endParaRPr lang="ru-RU" sz="1600" b="1" dirty="0"/>
          </a:p>
        </p:txBody>
      </p:sp>
      <p:sp>
        <p:nvSpPr>
          <p:cNvPr id="14" name="Объект 9"/>
          <p:cNvSpPr txBox="1">
            <a:spLocks/>
          </p:cNvSpPr>
          <p:nvPr/>
        </p:nvSpPr>
        <p:spPr>
          <a:xfrm>
            <a:off x="6266246" y="1497514"/>
            <a:ext cx="1503598" cy="2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Activity</a:t>
            </a:r>
            <a:r>
              <a:rPr lang="en-US" sz="2000" b="1" dirty="0" smtClean="0"/>
              <a:t> </a:t>
            </a:r>
            <a:r>
              <a:rPr lang="uk-UA" sz="2000" b="1" dirty="0" smtClean="0"/>
              <a:t> 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7315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8334"/>
            <a:ext cx="6743377" cy="723927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 smtClean="0"/>
              <a:t>Редактирование кода в </a:t>
            </a:r>
            <a:r>
              <a:rPr lang="en-US" sz="3600" b="1" dirty="0" smtClean="0"/>
              <a:t>Android Studio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907704" y="908720"/>
            <a:ext cx="3706354" cy="394462"/>
          </a:xfrm>
        </p:spPr>
        <p:txBody>
          <a:bodyPr>
            <a:noAutofit/>
          </a:bodyPr>
          <a:lstStyle/>
          <a:p>
            <a:r>
              <a:rPr lang="uk-UA" dirty="0"/>
              <a:t>Подробнее про </a:t>
            </a:r>
            <a:r>
              <a:rPr lang="en-US" b="1" dirty="0"/>
              <a:t>string.xml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90" y="1604469"/>
            <a:ext cx="6284335" cy="17281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7504" y="3284984"/>
            <a:ext cx="59766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Одна важнейшая причина: локализация</a:t>
            </a:r>
            <a:endParaRPr lang="en-US" sz="1400" dirty="0" smtClean="0"/>
          </a:p>
          <a:p>
            <a:r>
              <a:rPr lang="ru-RU" sz="1400" dirty="0" smtClean="0"/>
              <a:t>Размещайте </a:t>
            </a:r>
            <a:r>
              <a:rPr lang="ru-RU" sz="1400" dirty="0"/>
              <a:t>строковые значения в strings.xml вместо того, чтобы жестко программировать их. strings.xml — файл ресурсов, используемый для хранения пар «имя/значение строки». Макеты и активности могут обращаться к строковым значениям по имени.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784" t="3579"/>
          <a:stretch/>
        </p:blipFill>
        <p:spPr>
          <a:xfrm>
            <a:off x="2915816" y="4725704"/>
            <a:ext cx="5614590" cy="19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60" y="1543723"/>
            <a:ext cx="2973005" cy="43161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48561"/>
            <a:ext cx="4871169" cy="6252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Эмулятор </a:t>
            </a:r>
            <a:r>
              <a:rPr lang="en-US" dirty="0"/>
              <a:t>Android 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317670" y="692696"/>
            <a:ext cx="5745193" cy="1080120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Эмулятор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запустить приложение на виртуальном устройстве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(AVD). AVD ведет себя практически так же, как и физическое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-устройство. Вы можете создать сразу несколько AVD для разных типов устройств. </a:t>
            </a:r>
          </a:p>
        </p:txBody>
      </p:sp>
      <p:pic>
        <p:nvPicPr>
          <p:cNvPr id="2052" name="Picture 4" descr="Результат пошуку зображень за запитом &quot;genymo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5600699"/>
            <a:ext cx="5715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76649"/>
            <a:ext cx="3024336" cy="46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6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239" y="332656"/>
            <a:ext cx="8039521" cy="47541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Создание виртуального устройства </a:t>
            </a:r>
            <a:r>
              <a:rPr lang="en-US" sz="3600" b="1" dirty="0" smtClean="0"/>
              <a:t>Android (AVD)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160" y="908719"/>
            <a:ext cx="8229600" cy="1008111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Для запуска мастера создания </a:t>
            </a:r>
            <a:r>
              <a:rPr lang="en-US" sz="2400" dirty="0" smtClean="0"/>
              <a:t>AVD </a:t>
            </a:r>
            <a:r>
              <a:rPr lang="ru-RU" sz="2400" dirty="0" err="1" smtClean="0"/>
              <a:t>выбирите</a:t>
            </a:r>
            <a:r>
              <a:rPr lang="ru-RU" sz="2400" dirty="0" smtClean="0"/>
              <a:t> в пункте меню </a:t>
            </a:r>
          </a:p>
          <a:p>
            <a:r>
              <a:rPr lang="en-US" dirty="0" smtClean="0"/>
              <a:t>Tools/Android/AVD manager</a:t>
            </a:r>
            <a:r>
              <a:rPr lang="ru-RU" dirty="0" smtClean="0"/>
              <a:t> </a:t>
            </a:r>
            <a:r>
              <a:rPr lang="ru-RU" dirty="0"/>
              <a:t>и следуйте дальнейшим инструкциям по установке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8" y="1916832"/>
            <a:ext cx="2484801" cy="22322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0" y="4241691"/>
            <a:ext cx="1507207" cy="3936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916831"/>
            <a:ext cx="4896544" cy="372000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60232" y="5803155"/>
            <a:ext cx="2132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7E8083"/>
                </a:solidFill>
                <a:latin typeface="Segoe Print" panose="02000600000000000000" pitchFamily="2" charset="0"/>
              </a:rPr>
              <a:t>Когда вы выберете устройство, здесь появляется подробная информация о нем.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7044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862" y="2975001"/>
            <a:ext cx="5020268" cy="19696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09" y="116632"/>
            <a:ext cx="8964488" cy="475416"/>
          </a:xfrm>
        </p:spPr>
        <p:txBody>
          <a:bodyPr>
            <a:noAutofit/>
          </a:bodyPr>
          <a:lstStyle/>
          <a:p>
            <a:r>
              <a:rPr lang="ru-RU" sz="3600" dirty="0"/>
              <a:t>Компиляция, упаковка, развертывание и запуск</a:t>
            </a:r>
            <a:endParaRPr lang="ru-RU" sz="2400" b="1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39853" y="1117731"/>
            <a:ext cx="4293096" cy="216725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/>
              <a:t>1 </a:t>
            </a:r>
            <a:r>
              <a:rPr lang="ru-RU" b="1" dirty="0"/>
              <a:t>Файлы с исходным кодом </a:t>
            </a:r>
            <a:r>
              <a:rPr lang="ru-RU" b="1" dirty="0" err="1"/>
              <a:t>Java</a:t>
            </a:r>
            <a:r>
              <a:rPr lang="ru-RU" b="1" dirty="0"/>
              <a:t> компилируются в байт-код. </a:t>
            </a:r>
            <a:endParaRPr lang="ru-RU" dirty="0"/>
          </a:p>
          <a:p>
            <a:r>
              <a:rPr lang="ru-RU" b="1" dirty="0"/>
              <a:t>2 Создается пакет </a:t>
            </a:r>
            <a:r>
              <a:rPr lang="ru-RU" b="1" dirty="0" err="1"/>
              <a:t>Android</a:t>
            </a:r>
            <a:r>
              <a:rPr lang="ru-RU" b="1" dirty="0"/>
              <a:t>-приложения, или файл APK. </a:t>
            </a:r>
            <a:endParaRPr lang="ru-RU" dirty="0"/>
          </a:p>
          <a:p>
            <a:pPr lvl="1"/>
            <a:r>
              <a:rPr lang="ru-RU" sz="2300" dirty="0"/>
              <a:t>Файл APK включает откомпилированные файлы </a:t>
            </a:r>
            <a:r>
              <a:rPr lang="ru-RU" sz="2300" dirty="0" err="1"/>
              <a:t>Java</a:t>
            </a:r>
            <a:r>
              <a:rPr lang="ru-RU" sz="2300" dirty="0"/>
              <a:t>, а также все </a:t>
            </a:r>
            <a:r>
              <a:rPr lang="ru-RU" sz="2300" dirty="0" err="1"/>
              <a:t>библитеки</a:t>
            </a:r>
            <a:r>
              <a:rPr lang="ru-RU" sz="2300" dirty="0"/>
              <a:t> и ресурсы, необходимые для работы приложения. </a:t>
            </a:r>
            <a:endParaRPr lang="uk-UA" sz="2300" dirty="0"/>
          </a:p>
          <a:p>
            <a:r>
              <a:rPr lang="ru-RU" b="1" dirty="0"/>
              <a:t>3 Если эмулятор не выполняется в настоящий момент, он запускается с AVD</a:t>
            </a:r>
            <a:r>
              <a:rPr lang="ru-RU" b="1" dirty="0" smtClean="0"/>
              <a:t>.</a:t>
            </a:r>
          </a:p>
          <a:p>
            <a:r>
              <a:rPr lang="ru-RU" b="1" dirty="0"/>
              <a:t>4 Когда эмулятор будет запущен, а AVD активизируется, файл APK передается на AVD и устанавливается. </a:t>
            </a:r>
            <a:endParaRPr lang="ru-RU" b="1" dirty="0" smtClean="0"/>
          </a:p>
          <a:p>
            <a:r>
              <a:rPr lang="ru-RU" b="1" dirty="0" smtClean="0"/>
              <a:t>5 AVD </a:t>
            </a:r>
            <a:r>
              <a:rPr lang="ru-RU" b="1" dirty="0"/>
              <a:t>запускает главную активность, связанную с приложением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79513"/>
            <a:ext cx="3672408" cy="2652295"/>
          </a:xfrm>
          <a:prstGeom prst="rect">
            <a:avLst/>
          </a:prstGeom>
        </p:spPr>
      </p:pic>
      <p:sp>
        <p:nvSpPr>
          <p:cNvPr id="16" name="Стрелка вниз 15"/>
          <p:cNvSpPr/>
          <p:nvPr/>
        </p:nvSpPr>
        <p:spPr>
          <a:xfrm rot="18313815">
            <a:off x="3667043" y="3217188"/>
            <a:ext cx="504056" cy="42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9"/>
          <p:cNvSpPr txBox="1">
            <a:spLocks/>
          </p:cNvSpPr>
          <p:nvPr/>
        </p:nvSpPr>
        <p:spPr>
          <a:xfrm>
            <a:off x="301216" y="4953494"/>
            <a:ext cx="2830624" cy="175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Когда приложение запустится, на базе MainActivity.java создается объект активности.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Активность указывает, что она использует макет activity_main.xml.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Активность приказывает </a:t>
            </a:r>
            <a:r>
              <a:rPr lang="ru-RU" sz="1100" b="1" dirty="0" err="1"/>
              <a:t>Android</a:t>
            </a:r>
            <a:r>
              <a:rPr lang="ru-RU" sz="1100" b="1" dirty="0"/>
              <a:t> вывести макет на экран</a:t>
            </a:r>
            <a:r>
              <a:rPr lang="ru-RU" sz="1100" b="1" dirty="0" smtClean="0"/>
              <a:t>. </a:t>
            </a:r>
            <a:r>
              <a:rPr lang="ru-RU" sz="1100" dirty="0" smtClean="0"/>
              <a:t>(Текст </a:t>
            </a:r>
            <a:r>
              <a:rPr lang="ru-RU" sz="1100" dirty="0"/>
              <a:t>“</a:t>
            </a:r>
            <a:r>
              <a:rPr lang="ru-RU" sz="1100" dirty="0" err="1"/>
              <a:t>Hello</a:t>
            </a:r>
            <a:r>
              <a:rPr lang="ru-RU" sz="1100" dirty="0"/>
              <a:t> </a:t>
            </a:r>
            <a:r>
              <a:rPr lang="ru-RU" sz="1100" dirty="0" err="1"/>
              <a:t>world</a:t>
            </a:r>
            <a:r>
              <a:rPr lang="ru-RU" sz="1100" dirty="0"/>
              <a:t>!” появляется на </a:t>
            </a:r>
            <a:r>
              <a:rPr lang="ru-RU" sz="1100" dirty="0" smtClean="0"/>
              <a:t>экране).</a:t>
            </a:r>
            <a:endParaRPr lang="ru-RU" sz="1100" dirty="0"/>
          </a:p>
        </p:txBody>
      </p:sp>
      <p:pic>
        <p:nvPicPr>
          <p:cNvPr id="1026" name="Picture 2" descr="Результат пошуку зображень за запитом &quot;gradl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109562"/>
            <a:ext cx="4690326" cy="17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0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5" y="116632"/>
            <a:ext cx="8964488" cy="475416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Задание и полезные ссылки</a:t>
            </a:r>
            <a:endParaRPr lang="ru-RU" sz="2400" b="1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539552" y="1196753"/>
            <a:ext cx="7920880" cy="1224136"/>
          </a:xfrm>
        </p:spPr>
        <p:txBody>
          <a:bodyPr/>
          <a:lstStyle/>
          <a:p>
            <a:r>
              <a:rPr lang="ru-RU" b="1" dirty="0" smtClean="0"/>
              <a:t>Модифицировать созданное приложение: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Добавить больше текста на экран устройства.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Изменить его размер, стиль, цвет.</a:t>
            </a:r>
            <a:endParaRPr lang="ru-RU" dirty="0"/>
          </a:p>
        </p:txBody>
      </p:sp>
      <p:sp>
        <p:nvSpPr>
          <p:cNvPr id="20" name="Объект 18"/>
          <p:cNvSpPr txBox="1">
            <a:spLocks/>
          </p:cNvSpPr>
          <p:nvPr/>
        </p:nvSpPr>
        <p:spPr>
          <a:xfrm>
            <a:off x="611759" y="3212976"/>
            <a:ext cx="7416625" cy="2592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ru-RU" b="1" dirty="0" smtClean="0"/>
              <a:t>Полезные ссылки: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developer.android.com/guide/index.html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>
                <a:hlinkClick r:id="rId3"/>
              </a:rPr>
              <a:t>http://habrahabr.ru/post/210584/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ru-RU" dirty="0" smtClean="0">
                <a:hlinkClick r:id="rId4"/>
              </a:rPr>
              <a:t>http</a:t>
            </a:r>
            <a:r>
              <a:rPr lang="ru-RU" dirty="0">
                <a:hlinkClick r:id="rId4"/>
              </a:rPr>
              <a:t>://javarush.ru</a:t>
            </a:r>
            <a:r>
              <a:rPr lang="ru-RU" dirty="0" smtClean="0">
                <a:hlinkClick r:id="rId4"/>
              </a:rPr>
              <a:t>/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ru-RU" dirty="0" smtClean="0">
                <a:hlinkClick r:id="rId5"/>
              </a:rPr>
              <a:t>http</a:t>
            </a:r>
            <a:r>
              <a:rPr lang="ru-RU" dirty="0">
                <a:hlinkClick r:id="rId5"/>
              </a:rPr>
              <a:t>://startandroid.ru</a:t>
            </a:r>
            <a:r>
              <a:rPr lang="ru-RU" dirty="0" smtClean="0">
                <a:hlinkClick r:id="rId5"/>
              </a:rPr>
              <a:t>/</a:t>
            </a:r>
            <a:endParaRPr lang="ru-RU" dirty="0" smtClean="0"/>
          </a:p>
          <a:p>
            <a:pPr fontAlgn="auto">
              <a:spcAft>
                <a:spcPts val="0"/>
              </a:spcAft>
            </a:pPr>
            <a:r>
              <a:rPr lang="ru-RU" dirty="0" smtClean="0">
                <a:hlinkClick r:id="rId6"/>
              </a:rPr>
              <a:t>http</a:t>
            </a:r>
            <a:r>
              <a:rPr lang="ru-RU" dirty="0">
                <a:hlinkClick r:id="rId6"/>
              </a:rPr>
              <a:t>://developer.alexanderklimov.ru/android</a:t>
            </a:r>
            <a:r>
              <a:rPr lang="ru-RU" dirty="0" smtClean="0">
                <a:hlinkClick r:id="rId6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9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-99392"/>
            <a:ext cx="5004048" cy="834008"/>
          </a:xfrm>
        </p:spPr>
        <p:txBody>
          <a:bodyPr anchor="ctr"/>
          <a:lstStyle/>
          <a:p>
            <a:r>
              <a:rPr lang="ru-RU" sz="3600" b="1" dirty="0"/>
              <a:t>Архитектура</a:t>
            </a:r>
            <a:r>
              <a:rPr lang="ru-RU" dirty="0" smtClean="0"/>
              <a:t> </a:t>
            </a:r>
            <a:r>
              <a:rPr lang="ru-RU" sz="3600" b="1" dirty="0"/>
              <a:t>Платформы</a:t>
            </a:r>
            <a:endParaRPr lang="en-US" sz="36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55" y="1012298"/>
            <a:ext cx="7992888" cy="58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-99392"/>
            <a:ext cx="4105771" cy="764704"/>
          </a:xfrm>
        </p:spPr>
        <p:txBody>
          <a:bodyPr/>
          <a:lstStyle/>
          <a:p>
            <a:pPr lvl="0"/>
            <a:r>
              <a:rPr lang="ru-RU" sz="3600" b="1" dirty="0" smtClean="0"/>
              <a:t>Среда Разработки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22648"/>
            <a:ext cx="6585074" cy="1728192"/>
          </a:xfrm>
        </p:spPr>
        <p:txBody>
          <a:bodyPr>
            <a:noAutofit/>
          </a:bodyPr>
          <a:lstStyle/>
          <a:p>
            <a:pPr marL="342900" lvl="1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нтегрированная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Eclipse, NetBeans)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1" y="2276872"/>
            <a:ext cx="883856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9832" y="0"/>
            <a:ext cx="3851920" cy="697219"/>
          </a:xfrm>
        </p:spPr>
        <p:txBody>
          <a:bodyPr/>
          <a:lstStyle/>
          <a:p>
            <a:r>
              <a:rPr lang="ru-RU" sz="3600" b="1" dirty="0" smtClean="0"/>
              <a:t>Установка ПО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956676"/>
            <a:ext cx="8568952" cy="1784692"/>
          </a:xfrm>
        </p:spPr>
        <p:txBody>
          <a:bodyPr/>
          <a:lstStyle/>
          <a:p>
            <a:pPr marL="742950" lvl="2" indent="-342900">
              <a:buClr>
                <a:schemeClr val="bg2"/>
              </a:buClr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developer.android.com/studio/index.html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708679"/>
            <a:ext cx="7992888" cy="45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402" y="0"/>
            <a:ext cx="2531372" cy="620687"/>
          </a:xfrm>
        </p:spPr>
        <p:txBody>
          <a:bodyPr anchor="ctr">
            <a:normAutofit/>
          </a:bodyPr>
          <a:lstStyle/>
          <a:p>
            <a:pPr lvl="0"/>
            <a:r>
              <a:rPr lang="ru-RU" sz="3600" b="1" dirty="0"/>
              <a:t>Введение</a:t>
            </a:r>
            <a:endParaRPr lang="en-US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620687"/>
            <a:ext cx="3773810" cy="52433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40" y="1174773"/>
            <a:ext cx="2067581" cy="2067581"/>
          </a:xfrm>
          <a:prstGeom prst="rect">
            <a:avLst/>
          </a:prstGeom>
        </p:spPr>
      </p:pic>
      <p:pic>
        <p:nvPicPr>
          <p:cNvPr id="1026" name="Picture 2" descr="Результат пошуку зображень за запитом &quot;xml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8" y="4005064"/>
            <a:ext cx="2908267" cy="21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9741" y="-1576"/>
            <a:ext cx="5015185" cy="625211"/>
          </a:xfrm>
        </p:spPr>
        <p:txBody>
          <a:bodyPr anchor="ctr">
            <a:normAutofit fontScale="90000"/>
          </a:bodyPr>
          <a:lstStyle/>
          <a:p>
            <a:r>
              <a:rPr lang="ru-RU" dirty="0" smtClean="0"/>
              <a:t>Первое Приложение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7334" y="863265"/>
            <a:ext cx="4508705" cy="720079"/>
          </a:xfrm>
        </p:spPr>
        <p:txBody>
          <a:bodyPr>
            <a:normAutofit/>
          </a:bodyPr>
          <a:lstStyle/>
          <a:p>
            <a:r>
              <a:rPr lang="uk-UA" sz="2800" b="1" dirty="0" err="1" smtClean="0"/>
              <a:t>Создание</a:t>
            </a:r>
            <a:r>
              <a:rPr lang="uk-UA" sz="2800" b="1" dirty="0" smtClean="0"/>
              <a:t> нового </a:t>
            </a:r>
            <a:r>
              <a:rPr lang="uk-UA" sz="2800" b="1" dirty="0" err="1" smtClean="0"/>
              <a:t>проекта</a:t>
            </a:r>
            <a:endParaRPr lang="ru-RU" sz="28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20" y="3284984"/>
            <a:ext cx="5308225" cy="32602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1" y="1279940"/>
            <a:ext cx="4081133" cy="4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body" sz="half" idx="1"/>
          </p:nvPr>
        </p:nvSpPr>
        <p:spPr>
          <a:xfrm>
            <a:off x="3203848" y="643050"/>
            <a:ext cx="5273129" cy="360040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 smtClean="0"/>
              <a:t>Выбор уровня</a:t>
            </a:r>
            <a:r>
              <a:rPr lang="en-US" sz="3200" dirty="0" smtClean="0"/>
              <a:t> </a:t>
            </a:r>
            <a:r>
              <a:rPr lang="ru-RU" sz="3200" dirty="0" smtClean="0"/>
              <a:t>совместимости </a:t>
            </a:r>
            <a:r>
              <a:rPr lang="en-US" sz="3200" dirty="0" smtClean="0"/>
              <a:t>API</a:t>
            </a: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6" y="17839"/>
            <a:ext cx="5015185" cy="62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 smtClean="0"/>
              <a:t>Первое Приложение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32253"/>
            <a:ext cx="4639653" cy="41695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1034"/>
          <a:stretch/>
        </p:blipFill>
        <p:spPr>
          <a:xfrm>
            <a:off x="4139952" y="2517604"/>
            <a:ext cx="4896544" cy="43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132920" y="744204"/>
            <a:ext cx="2674640" cy="36004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Создание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42550" y="-91339"/>
            <a:ext cx="5015185" cy="62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 smtClean="0"/>
              <a:t>Первое Приложение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57520"/>
            <a:ext cx="4050833" cy="3698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79" y="3229278"/>
            <a:ext cx="2286960" cy="33596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14" y="2060848"/>
            <a:ext cx="3307978" cy="29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5200650" cy="4648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573016"/>
            <a:ext cx="4935127" cy="294736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067944" y="1124744"/>
            <a:ext cx="4935127" cy="504056"/>
          </a:xfrm>
        </p:spPr>
        <p:txBody>
          <a:bodyPr>
            <a:normAutofit/>
          </a:bodyPr>
          <a:lstStyle/>
          <a:p>
            <a:pPr lvl="1"/>
            <a:r>
              <a:rPr lang="uk-UA" dirty="0" smtClean="0"/>
              <a:t>Настройка созданной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07704" y="12212"/>
            <a:ext cx="5015185" cy="62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 smtClean="0"/>
              <a:t>Первое Приложение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57869960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A0BF94-1E59-4158-9D8E-D0AC035A75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526</TotalTime>
  <Words>424</Words>
  <Application>Microsoft Office PowerPoint</Application>
  <PresentationFormat>Экран (4:3)</PresentationFormat>
  <Paragraphs>63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Segoe Print</vt:lpstr>
      <vt:lpstr>Times New Roman</vt:lpstr>
      <vt:lpstr>Метрополия</vt:lpstr>
      <vt:lpstr>Android Development for Beginners</vt:lpstr>
      <vt:lpstr>Архитектура Платформы</vt:lpstr>
      <vt:lpstr>Среда Разработки</vt:lpstr>
      <vt:lpstr>Установка ПО</vt:lpstr>
      <vt:lpstr>Введение</vt:lpstr>
      <vt:lpstr>Первое Приложение</vt:lpstr>
      <vt:lpstr>Презентация PowerPoint</vt:lpstr>
      <vt:lpstr>Презентация PowerPoint</vt:lpstr>
      <vt:lpstr>Презентация PowerPoint</vt:lpstr>
      <vt:lpstr>Структура проекта в Android Studio</vt:lpstr>
      <vt:lpstr>Презентация PowerPoint</vt:lpstr>
      <vt:lpstr>Редактирование кода в Android Studio</vt:lpstr>
      <vt:lpstr>Редактирование кода в Android Studio</vt:lpstr>
      <vt:lpstr>Редактирование кода в Android Studio</vt:lpstr>
      <vt:lpstr>Эмулятор Android </vt:lpstr>
      <vt:lpstr>Создание виртуального устройства Android (AVD)</vt:lpstr>
      <vt:lpstr>Компиляция, упаковка, развертывание и запуск</vt:lpstr>
      <vt:lpstr>Задание и полезные ссылки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Артоша</dc:creator>
  <cp:keywords/>
  <dc:description/>
  <cp:lastModifiedBy>Artem</cp:lastModifiedBy>
  <cp:revision>42</cp:revision>
  <dcterms:created xsi:type="dcterms:W3CDTF">2015-10-11T17:48:20Z</dcterms:created>
  <dcterms:modified xsi:type="dcterms:W3CDTF">2019-01-21T10:43:47Z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TC060874521049</vt:lpwstr>
  </property>
</Properties>
</file>