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DE8B9-1748-E42F-3CAE-973E90D6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B10F37C-737B-D6C9-B673-05002562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002C11A-2CF2-A2E9-67A2-BBE30A14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6EDD129-52E9-4E44-A562-34CD9C07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7B714A2-5529-5960-39A1-7D68828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85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0CAAE-3FB9-D2B2-3183-307C1449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4DE01EC-9E1C-41D1-410D-66F3C5464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A04DB04-E6F4-3CFA-B44B-9AF01374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455E2D6-57B5-A14B-B9AE-7A7FF35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F602251-94FA-2B15-9670-C1AB43BA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3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D7FCAE63-5D66-014A-8D7D-929E8B8F4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5E9B20B-E037-D507-AF9D-DE3AD516B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209D24-B9DC-9F6F-3D64-A3885BB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7A5C2DE-0153-B515-3D2D-D48B494B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957917D-EB23-1024-2031-3804CCAA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934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AAA06-F34B-9021-D750-F5F82514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B34D219-1B63-0555-1EFD-FA01005F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7AAE99B-367F-F0A6-BF11-B83FC70A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EFBBAAA-AB19-E59F-4D9A-5CEB1EA2D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BD09B2-80DD-A9CD-5DF3-667E2DFC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4271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F0C3-19D7-69A3-ABAF-5B1F8011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5BEE953-2C7C-8E12-F446-D1E3E849D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9E8925-7A3C-4074-2A72-A0DA1131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01D89A5-8DC1-0BE7-65DD-378399E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00C5E7-612C-29E0-4217-B4FB2AC6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03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19536-2626-CB37-DB8A-26E45817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8E056D-0207-BF5D-1462-E66703A0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6DEE880-52C2-D9B8-1C3A-53C5DD2F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E9DBAA1-FCA2-E7CA-7554-87482407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4D1BE41-E8F7-9FC4-6ACA-B0E379B2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68F897D-10A9-8630-E706-775AC4BF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6226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C2912-4748-E512-BBB8-82D6403C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3A105D6-7FEA-7173-426A-219C044F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0CB82F0-84DD-CC68-DE6F-75ADAB6D0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2AA2BCA-2628-3711-3850-798BB9B2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8C3F7598-38BC-CCDA-215B-2986E6E8C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3079C6C-ED6D-33FB-3FC3-A0AE03ED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1AFC7329-6C6D-A3CE-C685-F7FAF340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0430C2E-E0A1-0F13-25D2-8A84C119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913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EDE5B-253F-A07C-7184-2F11AE8E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F9C6207-3869-60F1-1CB9-46A93F753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2737CA91-9175-3053-2995-71F4BA4A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8BD6350-456C-B022-EAD2-D530918A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365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F8F2233-5E70-D6CA-291C-054A2FF0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DC9E6F1B-A70E-21AD-0101-11600C4F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2CF3F4D-7D42-86C8-570B-C74B12AA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358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E60A9-FC63-BDD4-0369-EF2CE793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872B17-B33D-8F26-9EE0-F62FAC99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C240950-B306-2820-B01C-D38A90BD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0971EF2-E47A-3EC9-38F2-AD6D52C6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8E7E111-9081-D92B-C85B-FC4BECFC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246A6DA-DC36-31E3-9CF8-8C8ABF8F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752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CEE18-D9EF-C0D9-6440-969842B2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1155C2D3-F570-9D9A-E381-C90739B48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B62A3FE6-031E-6A4F-6020-38C93BF73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7832B26-F18D-BAFC-F6D5-0C9E5BCE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1BE321-948E-6ACD-EEF6-AF1F6A7A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76E0EAC-D7E9-BD75-14E2-839B946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619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A8DBA6A-B6C8-E547-480C-A519EB80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C6DC0F4-0233-0704-61EE-69CAC1D5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17AC5A4-989F-EBD5-59F0-8440860A5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8CA0E-38CD-450A-A595-01C8A332E4CE}" type="datetimeFigureOut">
              <a:rPr lang="uk-UA" smtClean="0"/>
              <a:t>08.10.2024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B96C46E-6434-79A2-F880-2C713A970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AE380F1-F4BB-7C93-4DC5-E3FCCD8A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DF62-C015-42E2-B279-3CAA74902CD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3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74CBD-078E-988F-0DF2-F557F70B7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shsrehsgseg</a:t>
            </a:r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56606DE-150D-3DCB-34AF-1153853ED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dfd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2281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shsrehsgseg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</dc:creator>
  <cp:lastModifiedBy>Yura</cp:lastModifiedBy>
  <cp:revision>2</cp:revision>
  <dcterms:created xsi:type="dcterms:W3CDTF">2024-09-23T08:41:07Z</dcterms:created>
  <dcterms:modified xsi:type="dcterms:W3CDTF">2024-10-08T06:07:32Z</dcterms:modified>
</cp:coreProperties>
</file>