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4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736594-C598-47E3-6885-A17567728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76C676C-5872-0339-4AEB-43D6FD91A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C08655-1E1B-FFB6-DA7F-128A49F5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4D4D-342B-4925-895E-3B8BA7652859}" type="datetimeFigureOut">
              <a:rPr lang="nl-BE" smtClean="0"/>
              <a:t>16/03/2024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2CF2E3-0D74-B3CE-5B0A-9195EFC3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4A835F7-779C-37D0-CD97-35AE09D8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331D-37BF-4D12-8513-7E5CC9B130E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76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8925C-2288-46C1-4E18-BD453296C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0CF49A8-5E92-0379-E5CA-78DBE221B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DEA7E03-312D-63F9-E862-4DFDCE2B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4D4D-342B-4925-895E-3B8BA7652859}" type="datetimeFigureOut">
              <a:rPr lang="nl-BE" smtClean="0"/>
              <a:t>16/03/2024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C3BC7E5-089A-7F4B-370F-EF99E600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82AEE9D-3593-AF53-C8B9-B3256CE8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331D-37BF-4D12-8513-7E5CC9B130E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174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D3F5393-F99D-6F68-2506-A5A322AC6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4F680FB-0771-79E8-6135-A0648DBF6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87FD95A-5D6E-8E58-DC52-F8A7F289F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4D4D-342B-4925-895E-3B8BA7652859}" type="datetimeFigureOut">
              <a:rPr lang="nl-BE" smtClean="0"/>
              <a:t>16/03/2024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0F65DA-3374-8C20-9C68-F70BACB71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597102-89B2-D016-B29F-B5A26941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331D-37BF-4D12-8513-7E5CC9B130E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255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86580-8457-6560-9940-CC90774C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FF6EC6-63C8-B3D1-76DA-2F9389C57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8D9C9B8-FD4B-088E-5C6D-22F2CC3F1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4D4D-342B-4925-895E-3B8BA7652859}" type="datetimeFigureOut">
              <a:rPr lang="nl-BE" smtClean="0"/>
              <a:t>16/03/2024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5B72A1-607C-50BD-BBF1-4D4D45C3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E3BB4AF-BD3B-184E-521F-70A41A77F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331D-37BF-4D12-8513-7E5CC9B130E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079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A808D9-2C6C-583F-5B4A-852EFE51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5251F3-03DF-2E69-0269-76C53B148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16ACDBA-5AE9-DEFA-20B0-12DF74D83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4D4D-342B-4925-895E-3B8BA7652859}" type="datetimeFigureOut">
              <a:rPr lang="nl-BE" smtClean="0"/>
              <a:t>16/03/2024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2238FF2-7AA8-648C-801D-80AACCE1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F7CFAE3-3480-F71D-FD3A-3CEF8BF3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331D-37BF-4D12-8513-7E5CC9B130E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90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BD491-6CA2-4882-D523-7DB00F0F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7D49DA-202F-C72F-0286-8B6FFEC97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50D940D-A9D3-B44B-DF49-BECE45AD2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518FA07-7D7A-8809-3E3A-EDFC7C0E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4D4D-342B-4925-895E-3B8BA7652859}" type="datetimeFigureOut">
              <a:rPr lang="nl-BE" smtClean="0"/>
              <a:t>16/03/2024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C939342-6346-E244-05D9-F6C250FB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82AF11C-D317-2EA3-296D-3F8B09F7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331D-37BF-4D12-8513-7E5CC9B130E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34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9608D2-9AAB-DED6-E5E4-475F62E9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333BB2C-0513-1573-2C40-5ECE93A31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C7F51F-0703-71F5-0CF8-58213CD8F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691AA35-2328-9D5F-2922-4025EEB60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7FFF75C-5579-66BE-7690-9EBE3815B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346746C-0887-71C4-A2F3-792F74BD5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4D4D-342B-4925-895E-3B8BA7652859}" type="datetimeFigureOut">
              <a:rPr lang="nl-BE" smtClean="0"/>
              <a:t>16/03/2024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DCFD2FE-C9AB-1805-3C2E-3E4864A7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B1034F1-E3EC-4031-856A-EE4A9D5E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331D-37BF-4D12-8513-7E5CC9B130E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8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F2D706-DA3B-29D0-8390-194F9AB1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E45E0E4-00BD-9BB6-62C9-F7E6301A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4D4D-342B-4925-895E-3B8BA7652859}" type="datetimeFigureOut">
              <a:rPr lang="nl-BE" smtClean="0"/>
              <a:t>16/03/2024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BF15231-1AB2-10D1-A1EC-7CD574AFD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3C705AD-DDD8-C803-3DC6-F0E371FC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331D-37BF-4D12-8513-7E5CC9B130E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89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BF2B9BE-073C-76B7-1732-777302DD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4D4D-342B-4925-895E-3B8BA7652859}" type="datetimeFigureOut">
              <a:rPr lang="nl-BE" smtClean="0"/>
              <a:t>16/03/2024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340A1D2-2AF7-4BF9-A3FE-CA924DC3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6FEE63B-5AB4-391D-F036-5F395D0F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331D-37BF-4D12-8513-7E5CC9B130E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67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C7A456-1856-7437-D973-8EA3C10E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EB5C81-8FB6-A25F-2AD4-7DB763E0C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498EBAC-4E5D-6082-020B-99CF6A0A5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1A3D4C7-4C86-ABB6-4965-AD60C6B1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4D4D-342B-4925-895E-3B8BA7652859}" type="datetimeFigureOut">
              <a:rPr lang="nl-BE" smtClean="0"/>
              <a:t>16/03/2024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38CAA8D-F068-B831-7695-FCE11C09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3FDDEC8-7791-D82D-EBB0-7FBCC2F9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331D-37BF-4D12-8513-7E5CC9B130E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69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66232-76EE-D5C8-9D26-3F918236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9916D06-2D21-93F6-94FE-7958115BE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B5136F3-AE73-F41E-77AB-067EBE621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0CC1C87-F94F-6FD2-16A4-F0314AE06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4D4D-342B-4925-895E-3B8BA7652859}" type="datetimeFigureOut">
              <a:rPr lang="nl-BE" smtClean="0"/>
              <a:t>16/03/2024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CB86F73-C17D-1BA7-04B5-355C3AAD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C28CA92-5506-C792-E450-E8DB94C1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331D-37BF-4D12-8513-7E5CC9B130E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855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97451B4-18AC-0B43-E548-543700288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7059191-2BA8-2742-7777-56C99ACE7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2CAD84D-14C4-EA88-64E2-825D8D5E2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8D4D4D-342B-4925-895E-3B8BA7652859}" type="datetimeFigureOut">
              <a:rPr lang="nl-BE" smtClean="0"/>
              <a:t>16/03/2024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04ED35E-2A9F-D6F0-1A77-6651A2B23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4E51BFC-7726-185C-C89C-805CEFFEE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57331D-37BF-4D12-8513-7E5CC9B130E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465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Afbeelding met cirkel, logo, symbool, Graphics&#10;&#10;Automatisch gegenereerde beschrijving">
            <a:extLst>
              <a:ext uri="{FF2B5EF4-FFF2-40B4-BE49-F238E27FC236}">
                <a16:creationId xmlns:a16="http://schemas.microsoft.com/office/drawing/2014/main" id="{9D843926-8E2C-ABB7-72A9-89BADD4DF2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9" t="22425" r="3678" b="20473"/>
          <a:stretch/>
        </p:blipFill>
        <p:spPr>
          <a:xfrm>
            <a:off x="5647" y="773545"/>
            <a:ext cx="12186353" cy="5310909"/>
          </a:xfrm>
          <a:prstGeom prst="rect">
            <a:avLst/>
          </a:prstGeom>
        </p:spPr>
      </p:pic>
      <p:sp>
        <p:nvSpPr>
          <p:cNvPr id="3" name="Rechthoek: afgeronde hoeken 2">
            <a:extLst>
              <a:ext uri="{FF2B5EF4-FFF2-40B4-BE49-F238E27FC236}">
                <a16:creationId xmlns:a16="http://schemas.microsoft.com/office/drawing/2014/main" id="{99058F8A-AB91-6766-BCBF-FF0B5FA56F84}"/>
              </a:ext>
            </a:extLst>
          </p:cNvPr>
          <p:cNvSpPr/>
          <p:nvPr/>
        </p:nvSpPr>
        <p:spPr>
          <a:xfrm>
            <a:off x="-1190625" y="-1147764"/>
            <a:ext cx="9734549" cy="6334125"/>
          </a:xfrm>
          <a:prstGeom prst="roundRect">
            <a:avLst>
              <a:gd name="adj" fmla="val 26849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b="1" dirty="0"/>
              <a:t>(</a:t>
            </a:r>
            <a:r>
              <a:rPr lang="nl-BE" b="1" dirty="0" err="1"/>
              <a:t>em</a:t>
            </a:r>
            <a:r>
              <a:rPr lang="nl-BE" b="1" dirty="0"/>
              <a:t>)passie</a:t>
            </a:r>
          </a:p>
          <a:p>
            <a:endParaRPr lang="nl-BE" dirty="0"/>
          </a:p>
          <a:p>
            <a:pPr marL="285750" indent="-285750">
              <a:buFontTx/>
              <a:buChar char="-"/>
            </a:pPr>
            <a:r>
              <a:rPr lang="nl-BE" dirty="0"/>
              <a:t>Passie buiten de werkplek</a:t>
            </a:r>
          </a:p>
          <a:p>
            <a:pPr marL="742950" lvl="1" indent="-285750">
              <a:buFontTx/>
              <a:buChar char="-"/>
            </a:pPr>
            <a:r>
              <a:rPr lang="nl-BE" dirty="0"/>
              <a:t>Aantal websites die ik in mijn </a:t>
            </a:r>
          </a:p>
          <a:p>
            <a:pPr lvl="1"/>
            <a:r>
              <a:rPr lang="nl-BE" dirty="0"/>
              <a:t>vrije tijd voor bijberoep maak</a:t>
            </a:r>
          </a:p>
          <a:p>
            <a:pPr lvl="1"/>
            <a:endParaRPr lang="nl-BE" dirty="0"/>
          </a:p>
          <a:p>
            <a:pPr marL="285750" indent="-285750">
              <a:buFontTx/>
              <a:buChar char="-"/>
            </a:pPr>
            <a:r>
              <a:rPr lang="nl-BE" dirty="0"/>
              <a:t>Goesting op de werkplek</a:t>
            </a:r>
          </a:p>
          <a:p>
            <a:pPr marL="742950" lvl="1" indent="-285750">
              <a:buFontTx/>
              <a:buChar char="-"/>
            </a:pPr>
            <a:r>
              <a:rPr lang="nl-BE" dirty="0"/>
              <a:t>Leuk werk</a:t>
            </a:r>
          </a:p>
          <a:p>
            <a:pPr marL="742950" lvl="1" indent="-285750">
              <a:buFontTx/>
              <a:buChar char="-"/>
            </a:pPr>
            <a:r>
              <a:rPr lang="nl-BE" dirty="0"/>
              <a:t>Tof team</a:t>
            </a:r>
          </a:p>
          <a:p>
            <a:pPr marL="742950" lvl="1" indent="-285750">
              <a:buFontTx/>
              <a:buChar char="-"/>
            </a:pPr>
            <a:r>
              <a:rPr lang="nl-BE" dirty="0"/>
              <a:t>Meestal aardige klanten</a:t>
            </a:r>
          </a:p>
          <a:p>
            <a:pPr lvl="1"/>
            <a:endParaRPr lang="nl-BE" dirty="0"/>
          </a:p>
          <a:p>
            <a:pPr marL="285750" indent="-285750">
              <a:buFontTx/>
              <a:buChar char="-"/>
            </a:pPr>
            <a:r>
              <a:rPr lang="nl-BE" dirty="0"/>
              <a:t>Empathie voor klant en collega’s</a:t>
            </a:r>
          </a:p>
        </p:txBody>
      </p:sp>
      <p:pic>
        <p:nvPicPr>
          <p:cNvPr id="4" name="Afbeelding 3" descr="Afbeelding met tekst, handschrift, Post-it-briefje&#10;&#10;Automatisch gegenereerde beschrijving">
            <a:extLst>
              <a:ext uri="{FF2B5EF4-FFF2-40B4-BE49-F238E27FC236}">
                <a16:creationId xmlns:a16="http://schemas.microsoft.com/office/drawing/2014/main" id="{FE5FDE57-E3B3-5F67-8789-02171DE9EE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71"/>
          <a:stretch/>
        </p:blipFill>
        <p:spPr>
          <a:xfrm>
            <a:off x="6623538" y="1556147"/>
            <a:ext cx="3540607" cy="37457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ACDE3E9C-C4F1-E934-A323-F5127BC720EA}"/>
              </a:ext>
            </a:extLst>
          </p:cNvPr>
          <p:cNvSpPr/>
          <p:nvPr/>
        </p:nvSpPr>
        <p:spPr>
          <a:xfrm>
            <a:off x="4067172" y="-1147765"/>
            <a:ext cx="9734549" cy="6334125"/>
          </a:xfrm>
          <a:prstGeom prst="roundRect">
            <a:avLst>
              <a:gd name="adj" fmla="val 268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b="1" dirty="0"/>
              <a:t>Ondernemend &amp; innovatief</a:t>
            </a:r>
          </a:p>
          <a:p>
            <a:endParaRPr lang="nl-BE" dirty="0"/>
          </a:p>
          <a:p>
            <a:pPr marL="285750" indent="-285750">
              <a:buFontTx/>
              <a:buChar char="-"/>
            </a:pPr>
            <a:r>
              <a:rPr lang="nl-BE" dirty="0"/>
              <a:t>Buiten de werkplek:</a:t>
            </a:r>
          </a:p>
          <a:p>
            <a:pPr marL="742950" lvl="1" indent="-285750">
              <a:buFontTx/>
              <a:buChar char="-"/>
            </a:pPr>
            <a:r>
              <a:rPr lang="nl-BE" dirty="0"/>
              <a:t>Vragen naar meer info en dergelijken</a:t>
            </a:r>
          </a:p>
          <a:p>
            <a:pPr marL="742950" lvl="1" indent="-285750">
              <a:buFontTx/>
              <a:buChar char="-"/>
            </a:pPr>
            <a:r>
              <a:rPr lang="nl-BE" dirty="0"/>
              <a:t>Prioriteiten stellen</a:t>
            </a:r>
          </a:p>
          <a:p>
            <a:pPr lvl="1"/>
            <a:endParaRPr lang="nl-BE" dirty="0"/>
          </a:p>
          <a:p>
            <a:pPr marL="285750" indent="-285750">
              <a:buFontTx/>
              <a:buChar char="-"/>
            </a:pPr>
            <a:r>
              <a:rPr lang="nl-BE" dirty="0"/>
              <a:t>ondernemend op de werkplek:</a:t>
            </a:r>
          </a:p>
          <a:p>
            <a:pPr marL="742950" lvl="1" indent="-285750">
              <a:buFontTx/>
              <a:buChar char="-"/>
            </a:pPr>
            <a:r>
              <a:rPr lang="nl-BE" dirty="0"/>
              <a:t>Vragen naar meer opdrachten</a:t>
            </a:r>
          </a:p>
          <a:p>
            <a:pPr marL="742950" lvl="1" indent="-285750">
              <a:buFontTx/>
              <a:buChar char="-"/>
            </a:pPr>
            <a:r>
              <a:rPr lang="nl-BE" dirty="0"/>
              <a:t>Net iets meer doen dan er gevraagd </a:t>
            </a:r>
          </a:p>
          <a:p>
            <a:pPr lvl="1"/>
            <a:r>
              <a:rPr lang="nl-BE" dirty="0"/>
              <a:t>Wordt </a:t>
            </a:r>
          </a:p>
        </p:txBody>
      </p:sp>
      <p:pic>
        <p:nvPicPr>
          <p:cNvPr id="6" name="Picture 2" descr="gratis Drie Witte Keramische Potten Met Groene Bladplanten In De Buurt Van Open Notebook Met Klikpen Bovenop Stockfoto">
            <a:extLst>
              <a:ext uri="{FF2B5EF4-FFF2-40B4-BE49-F238E27FC236}">
                <a16:creationId xmlns:a16="http://schemas.microsoft.com/office/drawing/2014/main" id="{9B6A8A80-8B46-AB7A-5446-34F02743F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109" y="2139373"/>
            <a:ext cx="3876036" cy="25792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A4303D9-AC7B-16FD-1154-90D5060211AA}"/>
              </a:ext>
            </a:extLst>
          </p:cNvPr>
          <p:cNvSpPr/>
          <p:nvPr/>
        </p:nvSpPr>
        <p:spPr>
          <a:xfrm>
            <a:off x="-1208064" y="1824542"/>
            <a:ext cx="9734549" cy="6334125"/>
          </a:xfrm>
          <a:prstGeom prst="roundRect">
            <a:avLst>
              <a:gd name="adj" fmla="val 268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b="1" dirty="0"/>
              <a:t>(internationaal) samen(net)werken</a:t>
            </a:r>
          </a:p>
          <a:p>
            <a:endParaRPr lang="nl-BE" dirty="0"/>
          </a:p>
          <a:p>
            <a:pPr marL="285750" indent="-285750">
              <a:buFont typeface="Aptos" panose="020B0004020202020204" pitchFamily="34" charset="0"/>
              <a:buChar char="-"/>
            </a:pPr>
            <a:r>
              <a:rPr lang="nl-BE" dirty="0"/>
              <a:t>HappyWebsites:</a:t>
            </a:r>
          </a:p>
          <a:p>
            <a:pPr marL="742950" lvl="1" indent="-285750">
              <a:buFont typeface="Aptos" panose="020B0004020202020204" pitchFamily="34" charset="0"/>
              <a:buChar char="-"/>
            </a:pPr>
            <a:r>
              <a:rPr lang="nl-BE" dirty="0"/>
              <a:t>Over heel de wereld</a:t>
            </a:r>
          </a:p>
          <a:p>
            <a:pPr marL="742950" lvl="1" indent="-285750">
              <a:buFont typeface="Aptos" panose="020B0004020202020204" pitchFamily="34" charset="0"/>
              <a:buChar char="-"/>
            </a:pPr>
            <a:r>
              <a:rPr lang="nl-BE" dirty="0"/>
              <a:t>Ik doe enkel België en Nederland</a:t>
            </a:r>
          </a:p>
        </p:txBody>
      </p:sp>
      <p:pic>
        <p:nvPicPr>
          <p:cNvPr id="8" name="Picture 4" descr="gratis Mensen Dichtbij Tafel Stockfoto">
            <a:extLst>
              <a:ext uri="{FF2B5EF4-FFF2-40B4-BE49-F238E27FC236}">
                <a16:creationId xmlns:a16="http://schemas.microsoft.com/office/drawing/2014/main" id="{0163E4EA-2A4B-48B6-81C6-E4713316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722" y="2066189"/>
            <a:ext cx="4088423" cy="27256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E756705F-0E33-FB94-F5F8-F663D8F27A4E}"/>
              </a:ext>
            </a:extLst>
          </p:cNvPr>
          <p:cNvSpPr/>
          <p:nvPr/>
        </p:nvSpPr>
        <p:spPr>
          <a:xfrm>
            <a:off x="4067172" y="1811803"/>
            <a:ext cx="9734549" cy="6334125"/>
          </a:xfrm>
          <a:prstGeom prst="roundRect">
            <a:avLst>
              <a:gd name="adj" fmla="val 268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b="1" dirty="0"/>
              <a:t>Multi- &amp; </a:t>
            </a:r>
            <a:r>
              <a:rPr lang="nl-BE" b="1" dirty="0" err="1"/>
              <a:t>disciplinariteit</a:t>
            </a:r>
            <a:endParaRPr lang="nl-BE" b="1" dirty="0"/>
          </a:p>
          <a:p>
            <a:endParaRPr lang="nl-BE" dirty="0"/>
          </a:p>
          <a:p>
            <a:pPr marL="285750" indent="-285750">
              <a:buFont typeface="Aptos" panose="020B0004020202020204" pitchFamily="34" charset="0"/>
              <a:buChar char="-"/>
            </a:pPr>
            <a:r>
              <a:rPr lang="nl-BE" dirty="0"/>
              <a:t>HappyWebsites heeft mij een mooi doel</a:t>
            </a:r>
          </a:p>
          <a:p>
            <a:r>
              <a:rPr lang="nl-BE" dirty="0"/>
              <a:t>gegeven:</a:t>
            </a:r>
          </a:p>
          <a:p>
            <a:pPr marL="742950" lvl="1" indent="-285750">
              <a:buFont typeface="Aptos" panose="020B0004020202020204" pitchFamily="34" charset="0"/>
              <a:buChar char="-"/>
            </a:pPr>
            <a:r>
              <a:rPr lang="nl-BE" dirty="0"/>
              <a:t>Wereld van de werkende mens </a:t>
            </a:r>
          </a:p>
          <a:p>
            <a:pPr lvl="1"/>
            <a:r>
              <a:rPr lang="nl-BE" dirty="0"/>
              <a:t>Verbeteren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665EB342-4F55-74F1-0E0D-01D1D52C6A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5722" y="2072008"/>
            <a:ext cx="4201257" cy="21006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D1AD872A-1E22-C7B4-5C3F-2B10931A4B2A}"/>
              </a:ext>
            </a:extLst>
          </p:cNvPr>
          <p:cNvSpPr/>
          <p:nvPr/>
        </p:nvSpPr>
        <p:spPr>
          <a:xfrm>
            <a:off x="-3105646" y="261933"/>
            <a:ext cx="9734549" cy="6334125"/>
          </a:xfrm>
          <a:prstGeom prst="roundRect">
            <a:avLst>
              <a:gd name="adj" fmla="val 268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b="1" dirty="0"/>
              <a:t>Kijk-wijzer</a:t>
            </a:r>
          </a:p>
          <a:p>
            <a:endParaRPr lang="nl-BE" dirty="0"/>
          </a:p>
          <a:p>
            <a:pPr marL="285750" indent="-285750">
              <a:buFont typeface="Aptos" panose="020B0004020202020204" pitchFamily="34" charset="0"/>
              <a:buChar char="-"/>
            </a:pPr>
            <a:r>
              <a:rPr lang="nl-BE" dirty="0"/>
              <a:t>Communicatie</a:t>
            </a:r>
          </a:p>
          <a:p>
            <a:pPr marL="285750" indent="-285750">
              <a:buFont typeface="Aptos" panose="020B0004020202020204" pitchFamily="34" charset="0"/>
              <a:buChar char="-"/>
            </a:pPr>
            <a:r>
              <a:rPr lang="nl-BE" dirty="0"/>
              <a:t>Creativiteit</a:t>
            </a:r>
          </a:p>
          <a:p>
            <a:pPr marL="285750" indent="-285750">
              <a:buFont typeface="Aptos" panose="020B0004020202020204" pitchFamily="34" charset="0"/>
              <a:buChar char="-"/>
            </a:pPr>
            <a:r>
              <a:rPr lang="nl-BE" dirty="0"/>
              <a:t>Teamwork</a:t>
            </a:r>
          </a:p>
          <a:p>
            <a:pPr marL="285750" indent="-285750">
              <a:buFont typeface="Aptos" panose="020B0004020202020204" pitchFamily="34" charset="0"/>
              <a:buChar char="-"/>
            </a:pPr>
            <a:r>
              <a:rPr lang="nl-BE" dirty="0"/>
              <a:t>Vragen </a:t>
            </a:r>
          </a:p>
          <a:p>
            <a:pPr marL="285750" indent="-285750">
              <a:buFont typeface="Aptos" panose="020B0004020202020204" pitchFamily="34" charset="0"/>
              <a:buChar char="-"/>
            </a:pPr>
            <a:endParaRPr lang="nl-BE" dirty="0"/>
          </a:p>
          <a:p>
            <a:pPr marL="285750" indent="-285750">
              <a:buFont typeface="Aptos" panose="020B0004020202020204" pitchFamily="34" charset="0"/>
              <a:buChar char="-"/>
            </a:pPr>
            <a:r>
              <a:rPr lang="nl-BE" dirty="0"/>
              <a:t>Code minder</a:t>
            </a:r>
          </a:p>
        </p:txBody>
      </p:sp>
      <p:pic>
        <p:nvPicPr>
          <p:cNvPr id="1026" name="Picture 2" descr="gratis Rechthoekige Spiegel Met Houten Frame Stockfoto">
            <a:extLst>
              <a:ext uri="{FF2B5EF4-FFF2-40B4-BE49-F238E27FC236}">
                <a16:creationId xmlns:a16="http://schemas.microsoft.com/office/drawing/2014/main" id="{89C477E0-5878-0A21-9D58-DEDFA2692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181" y="1176711"/>
            <a:ext cx="3100260" cy="46503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792B3EB8-F548-58C0-9510-6990AE77B381}"/>
              </a:ext>
            </a:extLst>
          </p:cNvPr>
          <p:cNvSpPr/>
          <p:nvPr/>
        </p:nvSpPr>
        <p:spPr>
          <a:xfrm>
            <a:off x="5591670" y="249194"/>
            <a:ext cx="9734549" cy="6334125"/>
          </a:xfrm>
          <a:prstGeom prst="roundRect">
            <a:avLst>
              <a:gd name="adj" fmla="val 268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b="1" dirty="0"/>
              <a:t>Doel</a:t>
            </a:r>
          </a:p>
          <a:p>
            <a:endParaRPr lang="nl-BE" dirty="0"/>
          </a:p>
          <a:p>
            <a:pPr marL="285750" indent="-285750">
              <a:buFont typeface="Aptos" panose="020B0004020202020204" pitchFamily="34" charset="0"/>
              <a:buChar char="-"/>
            </a:pPr>
            <a:r>
              <a:rPr lang="nl-BE" dirty="0"/>
              <a:t>De werkende mens helpen op </a:t>
            </a:r>
          </a:p>
          <a:p>
            <a:r>
              <a:rPr lang="nl-BE" dirty="0"/>
              <a:t>Digitaal vlak.</a:t>
            </a:r>
          </a:p>
        </p:txBody>
      </p:sp>
      <p:pic>
        <p:nvPicPr>
          <p:cNvPr id="1028" name="Picture 4" descr="gratis Ondiepe Focusfotografie Van Zwarte En Zilveren Kompassen Bovenop De Kaart Stockfoto">
            <a:extLst>
              <a:ext uri="{FF2B5EF4-FFF2-40B4-BE49-F238E27FC236}">
                <a16:creationId xmlns:a16="http://schemas.microsoft.com/office/drawing/2014/main" id="{8D84CED8-FFA1-2E4B-7F94-10F969A82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233" y="1737544"/>
            <a:ext cx="5062849" cy="33783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54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44444E-6 L 0.19844 0.2055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44 0.20556 L -2.5E-6 -4.44444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22" y="-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44444E-6 L -0.23281 0.20556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41" y="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281 0.20556 L -2.5E-6 -4.44444E-6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41" y="-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22222E-6 L 0.19987 -0.22778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87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87 -0.22778 L 6.29108E-17 3.33333E-6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1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-0.23281 -0.22593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19" y="-1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281 -0.22593 L 5E-6 -1.48148E-6 " pathEditMode="relative" rAng="0" ptsTypes="AA">
                                      <p:cBhvr>
                                        <p:cTn id="1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19" y="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 L 0.35547 0 " pathEditMode="relative" rAng="0" ptsTypes="AA">
                                      <p:cBhvr>
                                        <p:cTn id="1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547 0 L -1.25E-6 0 " pathEditMode="relative" rAng="0" ptsTypes="AA">
                                      <p:cBhvr>
                                        <p:cTn id="1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-0.35781 0.00185 " pathEditMode="relative" rAng="0" ptsTypes="AA">
                                      <p:cBhvr>
                                        <p:cTn id="1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9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3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781 0.00185 L -2.5E-6 1.85185E-6 " pathEditMode="relative" rAng="0" ptsTypes="AA">
                                      <p:cBhvr>
                                        <p:cTn id="19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6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4" animBg="1"/>
      <p:bldP spid="5" grpId="0" animBg="1"/>
      <p:bldP spid="5" grpId="1" animBg="1"/>
      <p:bldP spid="5" grpId="3" animBg="1"/>
      <p:bldP spid="5" grpId="4" animBg="1"/>
      <p:bldP spid="7" grpId="0" animBg="1"/>
      <p:bldP spid="7" grpId="1" animBg="1"/>
      <p:bldP spid="7" grpId="3" animBg="1"/>
      <p:bldP spid="7" grpId="4" animBg="1"/>
      <p:bldP spid="9" grpId="0" animBg="1"/>
      <p:bldP spid="9" grpId="1" animBg="1"/>
      <p:bldP spid="9" grpId="3" animBg="1"/>
      <p:bldP spid="9" grpId="4" animBg="1"/>
      <p:bldP spid="11" grpId="0" animBg="1"/>
      <p:bldP spid="11" grpId="1" animBg="1"/>
      <p:bldP spid="11" grpId="3" animBg="1"/>
      <p:bldP spid="11" grpId="4" animBg="1"/>
      <p:bldP spid="12" grpId="0" animBg="1"/>
      <p:bldP spid="12" grpId="1" animBg="1"/>
      <p:bldP spid="12" grpId="2" animBg="1"/>
      <p:bldP spid="12" grpId="3" animBg="1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120</Words>
  <Application>Microsoft Office PowerPoint</Application>
  <PresentationFormat>Breedbeeld</PresentationFormat>
  <Paragraphs>45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Mylan - Happy Websites</dc:creator>
  <cp:lastModifiedBy>Mylan - Happy Websites</cp:lastModifiedBy>
  <cp:revision>5</cp:revision>
  <dcterms:created xsi:type="dcterms:W3CDTF">2024-03-11T09:48:13Z</dcterms:created>
  <dcterms:modified xsi:type="dcterms:W3CDTF">2024-03-16T20:52:30Z</dcterms:modified>
</cp:coreProperties>
</file>