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66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846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06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702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92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01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360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09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18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19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0167-E10D-45DE-BEAE-608E5A6FDDB0}" type="datetimeFigureOut">
              <a:rPr lang="es-MX" smtClean="0"/>
              <a:t>01/12/2018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F6E5-0E45-461E-8FEC-7C18FA69A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829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840255" y="416044"/>
            <a:ext cx="494270" cy="49427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5682047" y="343923"/>
            <a:ext cx="3017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Hernández Vázquez Miriam Yanet</a:t>
            </a:r>
          </a:p>
          <a:p>
            <a:endParaRPr lang="es-MX" sz="1400" dirty="0"/>
          </a:p>
          <a:p>
            <a:r>
              <a:rPr lang="es-MX" sz="1400" dirty="0" smtClean="0"/>
              <a:t>Líder del Proyecto Dueña de la Tienda</a:t>
            </a:r>
            <a:endParaRPr lang="es-MX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145740" y="3069046"/>
            <a:ext cx="1392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Ramirez Aldape Leonardo</a:t>
            </a:r>
          </a:p>
          <a:p>
            <a:endParaRPr lang="es-MX" sz="1400" dirty="0"/>
          </a:p>
          <a:p>
            <a:r>
              <a:rPr lang="es-MX" sz="1400" dirty="0" smtClean="0"/>
              <a:t>Almacenista/</a:t>
            </a:r>
          </a:p>
          <a:p>
            <a:r>
              <a:rPr lang="es-MX" sz="1400" dirty="0" smtClean="0"/>
              <a:t>Mantenimiento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471731" y="3070552"/>
            <a:ext cx="1570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Alfaro Muñoz Alejandra</a:t>
            </a:r>
          </a:p>
          <a:p>
            <a:endParaRPr lang="es-MX" sz="1400" dirty="0"/>
          </a:p>
          <a:p>
            <a:r>
              <a:rPr lang="es-MX" sz="1400" dirty="0" smtClean="0"/>
              <a:t>Agente de Relaciones Exteriores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070513" y="3107870"/>
            <a:ext cx="1618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Lozano Moreno María de Lourdes</a:t>
            </a:r>
          </a:p>
          <a:p>
            <a:endParaRPr lang="es-MX" sz="1400" dirty="0"/>
          </a:p>
          <a:p>
            <a:r>
              <a:rPr lang="es-MX" sz="1400" dirty="0" smtClean="0"/>
              <a:t>Agente de Relaciones Exteriores</a:t>
            </a:r>
            <a:endParaRPr lang="es-MX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682047" y="1355901"/>
            <a:ext cx="2652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López Zamora Víctor Alejandro</a:t>
            </a:r>
          </a:p>
          <a:p>
            <a:endParaRPr lang="es-MX" sz="1400" dirty="0"/>
          </a:p>
          <a:p>
            <a:r>
              <a:rPr lang="es-MX" sz="1400" dirty="0" smtClean="0"/>
              <a:t>Gerente/Contador</a:t>
            </a:r>
          </a:p>
        </p:txBody>
      </p:sp>
      <p:cxnSp>
        <p:nvCxnSpPr>
          <p:cNvPr id="18" name="Conector recto 17"/>
          <p:cNvCxnSpPr>
            <a:stCxn id="4" idx="4"/>
          </p:cNvCxnSpPr>
          <p:nvPr/>
        </p:nvCxnSpPr>
        <p:spPr>
          <a:xfrm>
            <a:off x="5087390" y="910314"/>
            <a:ext cx="0" cy="576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087390" y="1860805"/>
            <a:ext cx="0" cy="493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4840255" y="1435065"/>
            <a:ext cx="494270" cy="49427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Elipse 37"/>
          <p:cNvSpPr/>
          <p:nvPr/>
        </p:nvSpPr>
        <p:spPr>
          <a:xfrm>
            <a:off x="2838966" y="3192749"/>
            <a:ext cx="494270" cy="49427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lipse 38"/>
          <p:cNvSpPr/>
          <p:nvPr/>
        </p:nvSpPr>
        <p:spPr>
          <a:xfrm>
            <a:off x="545755" y="3151264"/>
            <a:ext cx="494270" cy="49427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8871114" y="3069046"/>
            <a:ext cx="12655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Ricardo</a:t>
            </a:r>
          </a:p>
          <a:p>
            <a:r>
              <a:rPr lang="es-MX" sz="1400" dirty="0" smtClean="0"/>
              <a:t>Oscar Ulises</a:t>
            </a:r>
          </a:p>
          <a:p>
            <a:r>
              <a:rPr lang="es-MX" sz="1400" dirty="0" smtClean="0"/>
              <a:t>Néstor</a:t>
            </a:r>
          </a:p>
          <a:p>
            <a:r>
              <a:rPr lang="es-MX" sz="1400" dirty="0" smtClean="0"/>
              <a:t>Emmanuel</a:t>
            </a:r>
          </a:p>
          <a:p>
            <a:r>
              <a:rPr lang="es-MX" sz="1400" dirty="0" smtClean="0"/>
              <a:t>Rodrigo</a:t>
            </a:r>
          </a:p>
          <a:p>
            <a:endParaRPr lang="es-MX" sz="1400" dirty="0"/>
          </a:p>
          <a:p>
            <a:r>
              <a:rPr lang="es-MX" sz="1400" dirty="0" smtClean="0"/>
              <a:t>Empleados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10989630" y="3145750"/>
            <a:ext cx="772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Pablo</a:t>
            </a:r>
          </a:p>
          <a:p>
            <a:endParaRPr lang="es-MX" sz="1400" dirty="0"/>
          </a:p>
          <a:p>
            <a:r>
              <a:rPr lang="es-MX" sz="1400" dirty="0" smtClean="0"/>
              <a:t>Chofer</a:t>
            </a:r>
          </a:p>
        </p:txBody>
      </p:sp>
      <p:sp>
        <p:nvSpPr>
          <p:cNvPr id="42" name="Elipse 41"/>
          <p:cNvSpPr/>
          <p:nvPr/>
        </p:nvSpPr>
        <p:spPr>
          <a:xfrm>
            <a:off x="10435255" y="3192749"/>
            <a:ext cx="494270" cy="49427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5334525" y="3192749"/>
            <a:ext cx="494270" cy="49427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/>
          <p:cNvSpPr/>
          <p:nvPr/>
        </p:nvSpPr>
        <p:spPr>
          <a:xfrm>
            <a:off x="8078234" y="3192749"/>
            <a:ext cx="494270" cy="49427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44"/>
          <p:cNvCxnSpPr/>
          <p:nvPr/>
        </p:nvCxnSpPr>
        <p:spPr>
          <a:xfrm>
            <a:off x="792890" y="2354057"/>
            <a:ext cx="9889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endCxn id="39" idx="0"/>
          </p:cNvCxnSpPr>
          <p:nvPr/>
        </p:nvCxnSpPr>
        <p:spPr>
          <a:xfrm>
            <a:off x="792890" y="2354057"/>
            <a:ext cx="0" cy="79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38" idx="0"/>
          </p:cNvCxnSpPr>
          <p:nvPr/>
        </p:nvCxnSpPr>
        <p:spPr>
          <a:xfrm>
            <a:off x="3086101" y="2354057"/>
            <a:ext cx="0" cy="83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5569303" y="2354057"/>
            <a:ext cx="0" cy="83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endCxn id="44" idx="0"/>
          </p:cNvCxnSpPr>
          <p:nvPr/>
        </p:nvCxnSpPr>
        <p:spPr>
          <a:xfrm>
            <a:off x="8325369" y="2354057"/>
            <a:ext cx="0" cy="83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endCxn id="42" idx="0"/>
          </p:cNvCxnSpPr>
          <p:nvPr/>
        </p:nvCxnSpPr>
        <p:spPr>
          <a:xfrm>
            <a:off x="10682390" y="2354057"/>
            <a:ext cx="0" cy="83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16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47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Ramirez Aldape</dc:creator>
  <cp:lastModifiedBy>Leonardo Ramirez Aldape</cp:lastModifiedBy>
  <cp:revision>7</cp:revision>
  <dcterms:created xsi:type="dcterms:W3CDTF">2018-12-01T19:33:21Z</dcterms:created>
  <dcterms:modified xsi:type="dcterms:W3CDTF">2018-12-01T22:22:34Z</dcterms:modified>
</cp:coreProperties>
</file>