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1E-62FB-446A-9AAB-B4849B8107A8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3660-4595-422A-9645-24EBBB34D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87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1E-62FB-446A-9AAB-B4849B8107A8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3660-4595-422A-9645-24EBBB34D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8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1E-62FB-446A-9AAB-B4849B8107A8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3660-4595-422A-9645-24EBBB34D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430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1E-62FB-446A-9AAB-B4849B8107A8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3660-4595-422A-9645-24EBBB34D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13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1E-62FB-446A-9AAB-B4849B8107A8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3660-4595-422A-9645-24EBBB34D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355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1E-62FB-446A-9AAB-B4849B8107A8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3660-4595-422A-9645-24EBBB34D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3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1E-62FB-446A-9AAB-B4849B8107A8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3660-4595-422A-9645-24EBBB34D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71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1E-62FB-446A-9AAB-B4849B8107A8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3660-4595-422A-9645-24EBBB34D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20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1E-62FB-446A-9AAB-B4849B8107A8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3660-4595-422A-9645-24EBBB34D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61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1E-62FB-446A-9AAB-B4849B8107A8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3660-4595-422A-9645-24EBBB34D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0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1E-62FB-446A-9AAB-B4849B8107A8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3660-4595-422A-9645-24EBBB34D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262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2521E-62FB-446A-9AAB-B4849B8107A8}" type="datetimeFigureOut">
              <a:rPr lang="es-MX" smtClean="0"/>
              <a:t>03/12/2018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3660-4595-422A-9645-24EBBB34D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97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28553" y="691979"/>
            <a:ext cx="5684108" cy="5684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4720282" y="1173892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Octavarium</a:t>
            </a:r>
            <a:r>
              <a:rPr lang="es-MX" dirty="0" smtClean="0"/>
              <a:t> S.A de C.V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892379" y="2797428"/>
            <a:ext cx="105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892378" y="3754385"/>
            <a:ext cx="128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Contraseña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3920182" y="3275906"/>
            <a:ext cx="25145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3920182" y="4259977"/>
            <a:ext cx="25145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038471" y="4978050"/>
            <a:ext cx="146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Iniciar Sesión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663782" y="2810465"/>
            <a:ext cx="41704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585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5348" y="106032"/>
            <a:ext cx="11800703" cy="656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34043" y="307960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Octavarium</a:t>
            </a:r>
            <a:r>
              <a:rPr lang="es-MX" dirty="0" smtClean="0"/>
              <a:t> (Logo)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2851942" y="791569"/>
            <a:ext cx="984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Ventas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9476606" y="788548"/>
            <a:ext cx="8907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Config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4591640" y="1480287"/>
            <a:ext cx="2353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418693" y="1479315"/>
            <a:ext cx="9113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Ventas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27439" y="2062254"/>
            <a:ext cx="24506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Configuración de venta</a:t>
            </a:r>
            <a:endParaRPr lang="es-MX" sz="1600" dirty="0"/>
          </a:p>
        </p:txBody>
      </p:sp>
      <p:sp>
        <p:nvSpPr>
          <p:cNvPr id="24" name="Flecha derecha 23"/>
          <p:cNvSpPr/>
          <p:nvPr/>
        </p:nvSpPr>
        <p:spPr>
          <a:xfrm>
            <a:off x="7761453" y="3716990"/>
            <a:ext cx="295500" cy="25931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4073816" y="791569"/>
            <a:ext cx="984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295689" y="791569"/>
            <a:ext cx="1155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Productos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688712" y="791569"/>
            <a:ext cx="12758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Categorías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202415" y="788548"/>
            <a:ext cx="10363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Compras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385953" y="1480287"/>
            <a:ext cx="98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352451" y="1465096"/>
            <a:ext cx="984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36968" y="2335346"/>
            <a:ext cx="11082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Se vende</a:t>
            </a:r>
            <a:endParaRPr lang="es-MX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18693" y="3774843"/>
            <a:ext cx="16886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Monto a pagar</a:t>
            </a:r>
            <a:endParaRPr lang="es-MX" sz="16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74551" y="2728957"/>
            <a:ext cx="243000" cy="251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32095" y="2956316"/>
            <a:ext cx="11082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Pago con</a:t>
            </a:r>
            <a:endParaRPr lang="es-MX" sz="16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2323" y="3282832"/>
            <a:ext cx="23696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86233" y="2685840"/>
            <a:ext cx="844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Crédito</a:t>
            </a:r>
            <a:endParaRPr lang="es-MX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106162" y="4072319"/>
            <a:ext cx="72306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$0.00</a:t>
            </a:r>
            <a:endParaRPr lang="es-MX" sz="16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896668" y="4389963"/>
            <a:ext cx="12348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Su cambio</a:t>
            </a:r>
            <a:endParaRPr lang="es-MX" sz="16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106162" y="4731240"/>
            <a:ext cx="72306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$0.00</a:t>
            </a:r>
            <a:endParaRPr lang="es-MX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66908" y="5034030"/>
            <a:ext cx="13617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Deuda Total</a:t>
            </a:r>
            <a:endParaRPr lang="es-MX" sz="16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041584" y="5372584"/>
            <a:ext cx="72306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$0.00</a:t>
            </a:r>
            <a:endParaRPr lang="es-MX" sz="16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20348" y="5707423"/>
            <a:ext cx="9051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Cobrar</a:t>
            </a:r>
            <a:endParaRPr lang="es-MX" sz="16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630514" y="5699355"/>
            <a:ext cx="106366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Cancelar</a:t>
            </a:r>
            <a:endParaRPr lang="es-MX" sz="16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3620320" y="2146127"/>
            <a:ext cx="735807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34" name="Flecha derecha 33"/>
          <p:cNvSpPr/>
          <p:nvPr/>
        </p:nvSpPr>
        <p:spPr>
          <a:xfrm rot="10800000">
            <a:off x="6338649" y="3732930"/>
            <a:ext cx="285952" cy="2509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/>
          <p:cNvSpPr txBox="1"/>
          <p:nvPr/>
        </p:nvSpPr>
        <p:spPr>
          <a:xfrm>
            <a:off x="6737844" y="3661983"/>
            <a:ext cx="9369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Paginas</a:t>
            </a:r>
            <a:endParaRPr lang="es-MX" dirty="0"/>
          </a:p>
        </p:txBody>
      </p:sp>
      <p:sp>
        <p:nvSpPr>
          <p:cNvPr id="2" name="Triángulo isósceles 1"/>
          <p:cNvSpPr/>
          <p:nvPr/>
        </p:nvSpPr>
        <p:spPr>
          <a:xfrm rot="16200000">
            <a:off x="6879521" y="4030493"/>
            <a:ext cx="214270" cy="19582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Triángulo isósceles 35"/>
          <p:cNvSpPr/>
          <p:nvPr/>
        </p:nvSpPr>
        <p:spPr>
          <a:xfrm rot="12777750">
            <a:off x="7229089" y="4073015"/>
            <a:ext cx="246723" cy="19103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/>
          <p:cNvSpPr/>
          <p:nvPr/>
        </p:nvSpPr>
        <p:spPr>
          <a:xfrm>
            <a:off x="4802576" y="4579709"/>
            <a:ext cx="2353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3581814" y="4574358"/>
            <a:ext cx="98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41" name="CuadroTexto 40"/>
          <p:cNvSpPr txBox="1"/>
          <p:nvPr/>
        </p:nvSpPr>
        <p:spPr>
          <a:xfrm>
            <a:off x="7352451" y="4550586"/>
            <a:ext cx="98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Cliente</a:t>
            </a:r>
            <a:endParaRPr lang="es-MX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621727" y="5274978"/>
            <a:ext cx="51886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3" name="CuadroTexto 42"/>
          <p:cNvSpPr txBox="1"/>
          <p:nvPr/>
        </p:nvSpPr>
        <p:spPr>
          <a:xfrm>
            <a:off x="9823270" y="3716990"/>
            <a:ext cx="1149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Impresora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9159568" y="4506821"/>
            <a:ext cx="236774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P</a:t>
            </a:r>
            <a:r>
              <a:rPr lang="es-MX" sz="1600" dirty="0" smtClean="0"/>
              <a:t>unto </a:t>
            </a:r>
            <a:r>
              <a:rPr lang="es-MX" sz="1600" dirty="0" smtClean="0"/>
              <a:t>de venta</a:t>
            </a:r>
            <a:endParaRPr lang="es-MX" sz="16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0012220" y="4845375"/>
            <a:ext cx="8316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Recibo</a:t>
            </a:r>
            <a:endParaRPr lang="es-MX" sz="16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9112681" y="5183929"/>
            <a:ext cx="2645084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Nombre: 	</a:t>
            </a:r>
            <a:r>
              <a:rPr lang="es-MX" sz="1400" dirty="0"/>
              <a:t> </a:t>
            </a:r>
            <a:r>
              <a:rPr lang="es-MX" sz="1400" dirty="0" smtClean="0"/>
              <a:t>             Nombre</a:t>
            </a:r>
          </a:p>
          <a:p>
            <a:r>
              <a:rPr lang="es-MX" sz="1400" dirty="0" smtClean="0"/>
              <a:t>Deuda:                           $0.00</a:t>
            </a:r>
          </a:p>
          <a:p>
            <a:r>
              <a:rPr lang="es-MX" sz="1400" dirty="0" smtClean="0"/>
              <a:t>Deuda anterior:           $0.00</a:t>
            </a:r>
          </a:p>
          <a:p>
            <a:r>
              <a:rPr lang="es-MX" sz="1400" dirty="0" smtClean="0"/>
              <a:t>Deuda Actual:              $0.00</a:t>
            </a:r>
          </a:p>
          <a:p>
            <a:r>
              <a:rPr lang="es-MX" sz="1400" dirty="0" smtClean="0"/>
              <a:t>Ultimo pago:                $0.00</a:t>
            </a:r>
          </a:p>
          <a:p>
            <a:r>
              <a:rPr lang="es-MX" sz="1400" dirty="0" smtClean="0"/>
              <a:t>Fecha:</a:t>
            </a:r>
            <a:endParaRPr lang="es-MX" sz="14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351751" y="1349022"/>
            <a:ext cx="11090606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8" name="CuadroTexto 47"/>
          <p:cNvSpPr txBox="1"/>
          <p:nvPr/>
        </p:nvSpPr>
        <p:spPr>
          <a:xfrm>
            <a:off x="3364379" y="2075921"/>
            <a:ext cx="8077978" cy="2308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343944" y="4501387"/>
            <a:ext cx="5540451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0" name="CuadroTexto 49"/>
          <p:cNvSpPr txBox="1"/>
          <p:nvPr/>
        </p:nvSpPr>
        <p:spPr>
          <a:xfrm>
            <a:off x="9112681" y="4512741"/>
            <a:ext cx="235619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1" name="CuadroTexto 50"/>
          <p:cNvSpPr txBox="1"/>
          <p:nvPr/>
        </p:nvSpPr>
        <p:spPr>
          <a:xfrm>
            <a:off x="351751" y="2091974"/>
            <a:ext cx="2798894" cy="4247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03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185348" y="106032"/>
            <a:ext cx="11800703" cy="656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334043" y="307960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Octavarium</a:t>
            </a:r>
            <a:r>
              <a:rPr lang="es-MX" dirty="0" smtClean="0"/>
              <a:t> (Logo)</a:t>
            </a:r>
            <a:endParaRPr lang="es-MX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851942" y="791569"/>
            <a:ext cx="984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Ventas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476606" y="788548"/>
            <a:ext cx="8907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Config</a:t>
            </a:r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4591640" y="1480287"/>
            <a:ext cx="2353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/>
          <p:cNvSpPr txBox="1"/>
          <p:nvPr/>
        </p:nvSpPr>
        <p:spPr>
          <a:xfrm>
            <a:off x="418693" y="1479315"/>
            <a:ext cx="1006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MX" dirty="0"/>
          </a:p>
        </p:txBody>
      </p:sp>
      <p:sp>
        <p:nvSpPr>
          <p:cNvPr id="36" name="CuadroTexto 35"/>
          <p:cNvSpPr txBox="1"/>
          <p:nvPr/>
        </p:nvSpPr>
        <p:spPr>
          <a:xfrm>
            <a:off x="929904" y="2061495"/>
            <a:ext cx="24506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Configuración de cliente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073816" y="791569"/>
            <a:ext cx="984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MX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295689" y="791569"/>
            <a:ext cx="1155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Productos</a:t>
            </a:r>
            <a:endParaRPr lang="es-MX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688712" y="791569"/>
            <a:ext cx="12758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Categorías</a:t>
            </a:r>
            <a:endParaRPr lang="es-MX" dirty="0"/>
          </a:p>
        </p:txBody>
      </p:sp>
      <p:sp>
        <p:nvSpPr>
          <p:cNvPr id="41" name="CuadroTexto 40"/>
          <p:cNvSpPr txBox="1"/>
          <p:nvPr/>
        </p:nvSpPr>
        <p:spPr>
          <a:xfrm>
            <a:off x="8202415" y="788548"/>
            <a:ext cx="10363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Compras</a:t>
            </a:r>
            <a:endParaRPr lang="es-MX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385953" y="1480287"/>
            <a:ext cx="98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43" name="CuadroTexto 42"/>
          <p:cNvSpPr txBox="1"/>
          <p:nvPr/>
        </p:nvSpPr>
        <p:spPr>
          <a:xfrm>
            <a:off x="7352451" y="1465096"/>
            <a:ext cx="984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6381" y="2346988"/>
            <a:ext cx="12107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Ingresar Cliente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351751" y="3310039"/>
            <a:ext cx="14299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Completo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351751" y="2873647"/>
            <a:ext cx="4978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59130" y="3110168"/>
            <a:ext cx="1936242" cy="162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38117" y="2626409"/>
            <a:ext cx="27645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Llene la información del nuevo cliente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451339" y="6252016"/>
            <a:ext cx="905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Cobrar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580790" y="6252016"/>
            <a:ext cx="10636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Eliminar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3620320" y="2146127"/>
            <a:ext cx="735807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9" name="CuadroTexto 58"/>
          <p:cNvSpPr txBox="1"/>
          <p:nvPr/>
        </p:nvSpPr>
        <p:spPr>
          <a:xfrm>
            <a:off x="6737844" y="3661983"/>
            <a:ext cx="9369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Paginas</a:t>
            </a:r>
            <a:endParaRPr lang="es-MX" dirty="0"/>
          </a:p>
        </p:txBody>
      </p:sp>
      <p:sp>
        <p:nvSpPr>
          <p:cNvPr id="62" name="Rectángulo 61"/>
          <p:cNvSpPr/>
          <p:nvPr/>
        </p:nvSpPr>
        <p:spPr>
          <a:xfrm>
            <a:off x="6431332" y="4657113"/>
            <a:ext cx="8952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(Icono)</a:t>
            </a:r>
            <a:endParaRPr lang="es-MX" dirty="0"/>
          </a:p>
        </p:txBody>
      </p:sp>
      <p:sp>
        <p:nvSpPr>
          <p:cNvPr id="63" name="CuadroTexto 62"/>
          <p:cNvSpPr txBox="1"/>
          <p:nvPr/>
        </p:nvSpPr>
        <p:spPr>
          <a:xfrm>
            <a:off x="5206387" y="4672675"/>
            <a:ext cx="11358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Reportes</a:t>
            </a:r>
            <a:endParaRPr lang="es-MX" dirty="0"/>
          </a:p>
        </p:txBody>
      </p:sp>
      <p:sp>
        <p:nvSpPr>
          <p:cNvPr id="65" name="CuadroTexto 64"/>
          <p:cNvSpPr txBox="1"/>
          <p:nvPr/>
        </p:nvSpPr>
        <p:spPr>
          <a:xfrm>
            <a:off x="4981962" y="6135148"/>
            <a:ext cx="27204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s-MX" dirty="0" smtClean="0"/>
              <a:t>Abarrotes punto de ventas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9823270" y="3716990"/>
            <a:ext cx="1149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Impresora</a:t>
            </a:r>
            <a:endParaRPr lang="es-MX" dirty="0"/>
          </a:p>
        </p:txBody>
      </p:sp>
      <p:sp>
        <p:nvSpPr>
          <p:cNvPr id="68" name="CuadroTexto 67"/>
          <p:cNvSpPr txBox="1"/>
          <p:nvPr/>
        </p:nvSpPr>
        <p:spPr>
          <a:xfrm>
            <a:off x="9921963" y="4519106"/>
            <a:ext cx="8316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Recibo</a:t>
            </a:r>
            <a:endParaRPr lang="es-MX" sz="16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9071836" y="4857341"/>
            <a:ext cx="264508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Nombre:</a:t>
            </a:r>
          </a:p>
          <a:p>
            <a:r>
              <a:rPr lang="es-MX" sz="1400" dirty="0" smtClean="0"/>
              <a:t>Apellido:</a:t>
            </a:r>
          </a:p>
          <a:p>
            <a:r>
              <a:rPr lang="es-MX" sz="1400" dirty="0" smtClean="0"/>
              <a:t>Deuda Actual:</a:t>
            </a:r>
          </a:p>
          <a:p>
            <a:r>
              <a:rPr lang="es-MX" sz="1400" dirty="0" smtClean="0"/>
              <a:t>Ultimo pago: </a:t>
            </a:r>
          </a:p>
          <a:p>
            <a:r>
              <a:rPr lang="es-MX" sz="1400" dirty="0" smtClean="0"/>
              <a:t>Fecha:</a:t>
            </a:r>
            <a:endParaRPr lang="es-MX" sz="14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351751" y="1288161"/>
            <a:ext cx="11090606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343944" y="2075440"/>
            <a:ext cx="8077978" cy="2308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343944" y="4519106"/>
            <a:ext cx="5540451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73" name="CuadroTexto 72"/>
          <p:cNvSpPr txBox="1"/>
          <p:nvPr/>
        </p:nvSpPr>
        <p:spPr>
          <a:xfrm>
            <a:off x="9031601" y="4519105"/>
            <a:ext cx="241075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74" name="CuadroTexto 73"/>
          <p:cNvSpPr txBox="1"/>
          <p:nvPr/>
        </p:nvSpPr>
        <p:spPr>
          <a:xfrm>
            <a:off x="337266" y="2075440"/>
            <a:ext cx="2927172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1711020" y="2348199"/>
            <a:ext cx="12474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Pagos de deudas</a:t>
            </a:r>
            <a:endParaRPr lang="es-MX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362191" y="3787343"/>
            <a:ext cx="907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Apellido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362191" y="4254927"/>
            <a:ext cx="10810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Dirección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5647145" y="3998567"/>
            <a:ext cx="803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Primero</a:t>
            </a:r>
          </a:p>
        </p:txBody>
      </p:sp>
      <p:sp>
        <p:nvSpPr>
          <p:cNvPr id="2" name="Elipse 1"/>
          <p:cNvSpPr/>
          <p:nvPr/>
        </p:nvSpPr>
        <p:spPr>
          <a:xfrm>
            <a:off x="1506655" y="2422958"/>
            <a:ext cx="148270" cy="138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Elipse 81"/>
          <p:cNvSpPr/>
          <p:nvPr/>
        </p:nvSpPr>
        <p:spPr>
          <a:xfrm>
            <a:off x="2932029" y="2422958"/>
            <a:ext cx="148270" cy="138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6727" y="3595969"/>
            <a:ext cx="1936242" cy="162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462868" y="4057114"/>
            <a:ext cx="1936242" cy="162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85" name="CuadroTexto 84"/>
          <p:cNvSpPr txBox="1"/>
          <p:nvPr/>
        </p:nvSpPr>
        <p:spPr>
          <a:xfrm>
            <a:off x="456727" y="4519106"/>
            <a:ext cx="1936242" cy="162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86" name="CuadroTexto 85"/>
          <p:cNvSpPr txBox="1"/>
          <p:nvPr/>
        </p:nvSpPr>
        <p:spPr>
          <a:xfrm>
            <a:off x="380685" y="4676098"/>
            <a:ext cx="10810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Teléfono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459130" y="4945291"/>
            <a:ext cx="1936242" cy="162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88" name="CuadroTexto 87"/>
          <p:cNvSpPr txBox="1"/>
          <p:nvPr/>
        </p:nvSpPr>
        <p:spPr>
          <a:xfrm>
            <a:off x="718316" y="5150465"/>
            <a:ext cx="1413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Pagos de Deudas</a:t>
            </a:r>
            <a:endParaRPr lang="es-MX" sz="12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56727" y="5484139"/>
            <a:ext cx="1936242" cy="162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570414" y="4006687"/>
            <a:ext cx="803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Anterior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7474391" y="3998566"/>
            <a:ext cx="803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Siguiente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8424478" y="3998565"/>
            <a:ext cx="803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Ultima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3877826" y="5800488"/>
            <a:ext cx="4892927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105599" y="5846654"/>
            <a:ext cx="10636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Cancelar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46937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185348" y="106032"/>
            <a:ext cx="11800703" cy="656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/>
          <p:cNvSpPr txBox="1"/>
          <p:nvPr/>
        </p:nvSpPr>
        <p:spPr>
          <a:xfrm>
            <a:off x="334043" y="307960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Octavarium</a:t>
            </a:r>
            <a:r>
              <a:rPr lang="es-MX" dirty="0" smtClean="0"/>
              <a:t> (Logo)</a:t>
            </a:r>
            <a:endParaRPr lang="es-MX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51942" y="791569"/>
            <a:ext cx="984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Ventas</a:t>
            </a:r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9476606" y="788548"/>
            <a:ext cx="8907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Config</a:t>
            </a:r>
            <a:endParaRPr lang="es-MX" dirty="0"/>
          </a:p>
        </p:txBody>
      </p:sp>
      <p:sp>
        <p:nvSpPr>
          <p:cNvPr id="33" name="Rectángulo 32"/>
          <p:cNvSpPr/>
          <p:nvPr/>
        </p:nvSpPr>
        <p:spPr>
          <a:xfrm>
            <a:off x="4591640" y="1480287"/>
            <a:ext cx="2353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/>
          <p:cNvSpPr txBox="1"/>
          <p:nvPr/>
        </p:nvSpPr>
        <p:spPr>
          <a:xfrm>
            <a:off x="418693" y="1479315"/>
            <a:ext cx="1236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Productos</a:t>
            </a:r>
            <a:endParaRPr lang="es-MX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90052" y="2111379"/>
            <a:ext cx="26853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Llene la información del nuevo producto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073816" y="791569"/>
            <a:ext cx="984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MX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295689" y="791569"/>
            <a:ext cx="1155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Productos</a:t>
            </a:r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688712" y="791569"/>
            <a:ext cx="12758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Categorías</a:t>
            </a:r>
            <a:endParaRPr lang="es-MX" dirty="0"/>
          </a:p>
        </p:txBody>
      </p:sp>
      <p:sp>
        <p:nvSpPr>
          <p:cNvPr id="39" name="CuadroTexto 38"/>
          <p:cNvSpPr txBox="1"/>
          <p:nvPr/>
        </p:nvSpPr>
        <p:spPr>
          <a:xfrm>
            <a:off x="8202415" y="788548"/>
            <a:ext cx="10363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Compras</a:t>
            </a:r>
            <a:endParaRPr lang="es-MX" dirty="0"/>
          </a:p>
        </p:txBody>
      </p:sp>
      <p:sp>
        <p:nvSpPr>
          <p:cNvPr id="40" name="CuadroTexto 39"/>
          <p:cNvSpPr txBox="1"/>
          <p:nvPr/>
        </p:nvSpPr>
        <p:spPr>
          <a:xfrm>
            <a:off x="3385953" y="1480287"/>
            <a:ext cx="98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41" name="CuadroTexto 40"/>
          <p:cNvSpPr txBox="1"/>
          <p:nvPr/>
        </p:nvSpPr>
        <p:spPr>
          <a:xfrm>
            <a:off x="7352450" y="1465096"/>
            <a:ext cx="2248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Productos comprados</a:t>
            </a:r>
            <a:endParaRPr lang="es-MX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237015" y="2321371"/>
            <a:ext cx="12107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Producto</a:t>
            </a:r>
            <a:endParaRPr lang="es-MX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361379" y="4004043"/>
            <a:ext cx="14299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Precio de venta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363496" y="3358294"/>
            <a:ext cx="983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51339" y="6252016"/>
            <a:ext cx="905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Añadir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580790" y="6252016"/>
            <a:ext cx="10636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Eliminar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620320" y="2146127"/>
            <a:ext cx="735807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0" name="CuadroTexto 49"/>
          <p:cNvSpPr txBox="1"/>
          <p:nvPr/>
        </p:nvSpPr>
        <p:spPr>
          <a:xfrm>
            <a:off x="6454292" y="5630313"/>
            <a:ext cx="9369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Paginas</a:t>
            </a:r>
            <a:endParaRPr lang="es-MX" dirty="0"/>
          </a:p>
        </p:txBody>
      </p:sp>
      <p:sp>
        <p:nvSpPr>
          <p:cNvPr id="57" name="CuadroTexto 56"/>
          <p:cNvSpPr txBox="1"/>
          <p:nvPr/>
        </p:nvSpPr>
        <p:spPr>
          <a:xfrm>
            <a:off x="323964" y="1335627"/>
            <a:ext cx="11090606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8" name="CuadroTexto 57"/>
          <p:cNvSpPr txBox="1"/>
          <p:nvPr/>
        </p:nvSpPr>
        <p:spPr>
          <a:xfrm>
            <a:off x="3350364" y="2103402"/>
            <a:ext cx="8077978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9" name="CuadroTexto 58"/>
          <p:cNvSpPr txBox="1"/>
          <p:nvPr/>
        </p:nvSpPr>
        <p:spPr>
          <a:xfrm>
            <a:off x="3343944" y="4037458"/>
            <a:ext cx="8070626" cy="2308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61" name="CuadroTexto 60"/>
          <p:cNvSpPr txBox="1"/>
          <p:nvPr/>
        </p:nvSpPr>
        <p:spPr>
          <a:xfrm>
            <a:off x="458124" y="2400277"/>
            <a:ext cx="2640070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</p:txBody>
      </p:sp>
      <p:sp>
        <p:nvSpPr>
          <p:cNvPr id="63" name="CuadroTexto 62"/>
          <p:cNvSpPr txBox="1"/>
          <p:nvPr/>
        </p:nvSpPr>
        <p:spPr>
          <a:xfrm>
            <a:off x="351750" y="4651912"/>
            <a:ext cx="11995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Departamentos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351750" y="5288630"/>
            <a:ext cx="10810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Categorías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363593" y="5966897"/>
            <a:ext cx="803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Primero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460097" y="5606492"/>
            <a:ext cx="1928260" cy="327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6286862" y="5975017"/>
            <a:ext cx="803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Anterior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7190839" y="5966896"/>
            <a:ext cx="803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Siguiente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8140926" y="5966895"/>
            <a:ext cx="803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Ultima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460899" y="4966318"/>
            <a:ext cx="1928260" cy="327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81" name="Triángulo isósceles 80"/>
          <p:cNvSpPr/>
          <p:nvPr/>
        </p:nvSpPr>
        <p:spPr>
          <a:xfrm rot="10800000">
            <a:off x="2472921" y="5047614"/>
            <a:ext cx="171538" cy="1616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437751" y="4315729"/>
            <a:ext cx="1928260" cy="327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83" name="CuadroTexto 82"/>
          <p:cNvSpPr txBox="1"/>
          <p:nvPr/>
        </p:nvSpPr>
        <p:spPr>
          <a:xfrm>
            <a:off x="458124" y="3677223"/>
            <a:ext cx="1928260" cy="327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88" name="Igual que 87"/>
          <p:cNvSpPr/>
          <p:nvPr/>
        </p:nvSpPr>
        <p:spPr>
          <a:xfrm rot="16200000">
            <a:off x="1190723" y="2706573"/>
            <a:ext cx="543496" cy="30782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9" name="Igual que 88"/>
          <p:cNvSpPr/>
          <p:nvPr/>
        </p:nvSpPr>
        <p:spPr>
          <a:xfrm rot="16200000">
            <a:off x="1462935" y="2750403"/>
            <a:ext cx="543496" cy="22016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0" name="Igual que 89"/>
          <p:cNvSpPr/>
          <p:nvPr/>
        </p:nvSpPr>
        <p:spPr>
          <a:xfrm rot="16200000">
            <a:off x="1683104" y="2739141"/>
            <a:ext cx="543496" cy="22016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1" name="Igual que 90"/>
          <p:cNvSpPr/>
          <p:nvPr/>
        </p:nvSpPr>
        <p:spPr>
          <a:xfrm rot="16200000">
            <a:off x="1929475" y="2750403"/>
            <a:ext cx="543496" cy="22016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2" name="Igual que 91"/>
          <p:cNvSpPr/>
          <p:nvPr/>
        </p:nvSpPr>
        <p:spPr>
          <a:xfrm rot="16200000">
            <a:off x="2165824" y="2739140"/>
            <a:ext cx="543496" cy="22016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3" name="Igual que 92"/>
          <p:cNvSpPr/>
          <p:nvPr/>
        </p:nvSpPr>
        <p:spPr>
          <a:xfrm rot="16200000">
            <a:off x="2424591" y="2739142"/>
            <a:ext cx="543496" cy="22016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4" name="Igual que 93"/>
          <p:cNvSpPr/>
          <p:nvPr/>
        </p:nvSpPr>
        <p:spPr>
          <a:xfrm rot="16200000">
            <a:off x="2672032" y="2739141"/>
            <a:ext cx="543496" cy="22016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5" name="Igual que 94"/>
          <p:cNvSpPr/>
          <p:nvPr/>
        </p:nvSpPr>
        <p:spPr>
          <a:xfrm rot="16200000">
            <a:off x="909321" y="2701286"/>
            <a:ext cx="543496" cy="30782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6" name="Igual que 95"/>
          <p:cNvSpPr/>
          <p:nvPr/>
        </p:nvSpPr>
        <p:spPr>
          <a:xfrm rot="16200000">
            <a:off x="601496" y="2700081"/>
            <a:ext cx="543496" cy="30782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7" name="Igual que 96"/>
          <p:cNvSpPr/>
          <p:nvPr/>
        </p:nvSpPr>
        <p:spPr>
          <a:xfrm rot="16200000">
            <a:off x="316308" y="2698875"/>
            <a:ext cx="543496" cy="30782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1155749" y="3102916"/>
            <a:ext cx="983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0000000000</a:t>
            </a:r>
            <a:endParaRPr lang="es-MX" sz="12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327095" y="2103402"/>
            <a:ext cx="2852825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6488058" y="4191579"/>
            <a:ext cx="12050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Productos</a:t>
            </a:r>
            <a:endParaRPr lang="es-MX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3620320" y="4506774"/>
            <a:ext cx="73580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107" name="Triángulo isósceles 106"/>
          <p:cNvSpPr/>
          <p:nvPr/>
        </p:nvSpPr>
        <p:spPr>
          <a:xfrm rot="10800000">
            <a:off x="2476717" y="5692161"/>
            <a:ext cx="171538" cy="1616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579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ángulo 69"/>
          <p:cNvSpPr/>
          <p:nvPr/>
        </p:nvSpPr>
        <p:spPr>
          <a:xfrm>
            <a:off x="185348" y="106032"/>
            <a:ext cx="11800703" cy="656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CuadroTexto 70"/>
          <p:cNvSpPr txBox="1"/>
          <p:nvPr/>
        </p:nvSpPr>
        <p:spPr>
          <a:xfrm>
            <a:off x="334043" y="307960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Octavarium</a:t>
            </a:r>
            <a:r>
              <a:rPr lang="es-MX" dirty="0" smtClean="0"/>
              <a:t> (Logo)</a:t>
            </a:r>
            <a:endParaRPr lang="es-MX" dirty="0"/>
          </a:p>
        </p:txBody>
      </p:sp>
      <p:sp>
        <p:nvSpPr>
          <p:cNvPr id="72" name="CuadroTexto 71"/>
          <p:cNvSpPr txBox="1"/>
          <p:nvPr/>
        </p:nvSpPr>
        <p:spPr>
          <a:xfrm>
            <a:off x="2851942" y="791569"/>
            <a:ext cx="984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Ventas</a:t>
            </a:r>
            <a:endParaRPr lang="es-MX" dirty="0"/>
          </a:p>
        </p:txBody>
      </p:sp>
      <p:sp>
        <p:nvSpPr>
          <p:cNvPr id="73" name="CuadroTexto 72"/>
          <p:cNvSpPr txBox="1"/>
          <p:nvPr/>
        </p:nvSpPr>
        <p:spPr>
          <a:xfrm>
            <a:off x="9476606" y="788548"/>
            <a:ext cx="8907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Config</a:t>
            </a:r>
            <a:endParaRPr lang="es-MX" dirty="0"/>
          </a:p>
        </p:txBody>
      </p:sp>
      <p:sp>
        <p:nvSpPr>
          <p:cNvPr id="74" name="Rectángulo 73"/>
          <p:cNvSpPr/>
          <p:nvPr/>
        </p:nvSpPr>
        <p:spPr>
          <a:xfrm>
            <a:off x="4591640" y="1480287"/>
            <a:ext cx="2353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418692" y="1479315"/>
            <a:ext cx="12923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Categorías</a:t>
            </a:r>
            <a:endParaRPr lang="es-MX" dirty="0"/>
          </a:p>
        </p:txBody>
      </p:sp>
      <p:sp>
        <p:nvSpPr>
          <p:cNvPr id="76" name="CuadroTexto 75"/>
          <p:cNvSpPr txBox="1"/>
          <p:nvPr/>
        </p:nvSpPr>
        <p:spPr>
          <a:xfrm>
            <a:off x="682596" y="2060282"/>
            <a:ext cx="24506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Ingrese el nuevo departamento</a:t>
            </a:r>
            <a:endParaRPr lang="es-MX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4073816" y="791569"/>
            <a:ext cx="984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5295689" y="791569"/>
            <a:ext cx="1155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Productos</a:t>
            </a:r>
            <a:endParaRPr lang="es-MX" dirty="0"/>
          </a:p>
        </p:txBody>
      </p:sp>
      <p:sp>
        <p:nvSpPr>
          <p:cNvPr id="79" name="CuadroTexto 78"/>
          <p:cNvSpPr txBox="1"/>
          <p:nvPr/>
        </p:nvSpPr>
        <p:spPr>
          <a:xfrm>
            <a:off x="6688712" y="791569"/>
            <a:ext cx="12758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Categorías</a:t>
            </a:r>
            <a:endParaRPr lang="es-MX" dirty="0"/>
          </a:p>
        </p:txBody>
      </p:sp>
      <p:sp>
        <p:nvSpPr>
          <p:cNvPr id="80" name="CuadroTexto 79"/>
          <p:cNvSpPr txBox="1"/>
          <p:nvPr/>
        </p:nvSpPr>
        <p:spPr>
          <a:xfrm>
            <a:off x="8202415" y="788548"/>
            <a:ext cx="10363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Compras</a:t>
            </a:r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3385953" y="1480287"/>
            <a:ext cx="98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83" name="CuadroTexto 82"/>
          <p:cNvSpPr txBox="1"/>
          <p:nvPr/>
        </p:nvSpPr>
        <p:spPr>
          <a:xfrm>
            <a:off x="296381" y="2346988"/>
            <a:ext cx="12107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Departamento</a:t>
            </a:r>
            <a:endParaRPr lang="es-MX" sz="12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34734" y="3797249"/>
            <a:ext cx="14299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Categoría</a:t>
            </a:r>
            <a:endParaRPr lang="es-MX" sz="1200" dirty="0"/>
          </a:p>
        </p:txBody>
      </p:sp>
      <p:sp>
        <p:nvSpPr>
          <p:cNvPr id="85" name="CuadroTexto 84"/>
          <p:cNvSpPr txBox="1"/>
          <p:nvPr/>
        </p:nvSpPr>
        <p:spPr>
          <a:xfrm>
            <a:off x="351751" y="2784476"/>
            <a:ext cx="11549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Departamento</a:t>
            </a:r>
            <a:endParaRPr lang="es-MX" sz="12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459130" y="3110168"/>
            <a:ext cx="1922769" cy="35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88" name="CuadroTexto 87"/>
          <p:cNvSpPr txBox="1"/>
          <p:nvPr/>
        </p:nvSpPr>
        <p:spPr>
          <a:xfrm>
            <a:off x="451339" y="6252016"/>
            <a:ext cx="905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Añadir</a:t>
            </a:r>
            <a:endParaRPr lang="es-MX" sz="12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1580790" y="6252016"/>
            <a:ext cx="10636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Eliminar</a:t>
            </a:r>
            <a:endParaRPr lang="es-MX" sz="12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620321" y="2146127"/>
            <a:ext cx="33251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98" name="CuadroTexto 97"/>
          <p:cNvSpPr txBox="1"/>
          <p:nvPr/>
        </p:nvSpPr>
        <p:spPr>
          <a:xfrm>
            <a:off x="324280" y="1315112"/>
            <a:ext cx="11090606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3335597" y="2052299"/>
            <a:ext cx="8077978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369987" y="2778609"/>
            <a:ext cx="2620700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</p:txBody>
      </p:sp>
      <p:sp>
        <p:nvSpPr>
          <p:cNvPr id="103" name="CuadroTexto 102"/>
          <p:cNvSpPr txBox="1"/>
          <p:nvPr/>
        </p:nvSpPr>
        <p:spPr>
          <a:xfrm>
            <a:off x="1810516" y="2348104"/>
            <a:ext cx="12474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Categoría</a:t>
            </a:r>
            <a:endParaRPr lang="es-MX" sz="1200" dirty="0"/>
          </a:p>
        </p:txBody>
      </p:sp>
      <p:sp>
        <p:nvSpPr>
          <p:cNvPr id="107" name="Elipse 106"/>
          <p:cNvSpPr/>
          <p:nvPr/>
        </p:nvSpPr>
        <p:spPr>
          <a:xfrm>
            <a:off x="1506655" y="2422958"/>
            <a:ext cx="148270" cy="138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Elipse 107"/>
          <p:cNvSpPr/>
          <p:nvPr/>
        </p:nvSpPr>
        <p:spPr>
          <a:xfrm>
            <a:off x="2694183" y="2422958"/>
            <a:ext cx="148270" cy="138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418692" y="4106158"/>
            <a:ext cx="1847922" cy="386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20" name="CuadroTexto 119"/>
          <p:cNvSpPr txBox="1"/>
          <p:nvPr/>
        </p:nvSpPr>
        <p:spPr>
          <a:xfrm>
            <a:off x="1889941" y="5846654"/>
            <a:ext cx="10636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Cancelar</a:t>
            </a:r>
            <a:endParaRPr lang="es-MX" sz="1200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355726" y="3808241"/>
            <a:ext cx="2620700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</p:txBody>
      </p:sp>
      <p:sp>
        <p:nvSpPr>
          <p:cNvPr id="122" name="CuadroTexto 121"/>
          <p:cNvSpPr txBox="1"/>
          <p:nvPr/>
        </p:nvSpPr>
        <p:spPr>
          <a:xfrm>
            <a:off x="327868" y="2060282"/>
            <a:ext cx="2852825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7954782" y="2115654"/>
            <a:ext cx="33251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818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185348" y="106032"/>
            <a:ext cx="11800703" cy="656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/>
          <p:cNvSpPr txBox="1"/>
          <p:nvPr/>
        </p:nvSpPr>
        <p:spPr>
          <a:xfrm>
            <a:off x="334043" y="307960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Octavarium</a:t>
            </a:r>
            <a:r>
              <a:rPr lang="es-MX" dirty="0" smtClean="0"/>
              <a:t> (Logo)</a:t>
            </a:r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851942" y="791569"/>
            <a:ext cx="984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Ventas</a:t>
            </a:r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9476606" y="788548"/>
            <a:ext cx="8907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Config</a:t>
            </a:r>
            <a:endParaRPr lang="es-MX" dirty="0"/>
          </a:p>
        </p:txBody>
      </p:sp>
      <p:sp>
        <p:nvSpPr>
          <p:cNvPr id="24" name="Rectángulo 23"/>
          <p:cNvSpPr/>
          <p:nvPr/>
        </p:nvSpPr>
        <p:spPr>
          <a:xfrm>
            <a:off x="4591640" y="1480287"/>
            <a:ext cx="2353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/>
          <p:cNvSpPr txBox="1"/>
          <p:nvPr/>
        </p:nvSpPr>
        <p:spPr>
          <a:xfrm>
            <a:off x="418692" y="1479315"/>
            <a:ext cx="12923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Compras</a:t>
            </a:r>
            <a:endParaRPr lang="es-MX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20164" y="2507783"/>
            <a:ext cx="27033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Llene la información del nuevo producto</a:t>
            </a:r>
            <a:endParaRPr lang="es-MX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073816" y="791569"/>
            <a:ext cx="984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MX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295689" y="791569"/>
            <a:ext cx="1155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Productos</a:t>
            </a:r>
            <a:endParaRPr lang="es-MX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688712" y="791569"/>
            <a:ext cx="12758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Categorías</a:t>
            </a:r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8202415" y="788548"/>
            <a:ext cx="10363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Compras</a:t>
            </a:r>
            <a:endParaRPr lang="es-MX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385953" y="1480287"/>
            <a:ext cx="98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20164" y="2798934"/>
            <a:ext cx="11549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95145" y="3085646"/>
            <a:ext cx="1922769" cy="35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51339" y="6252016"/>
            <a:ext cx="905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Añadir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580790" y="6252016"/>
            <a:ext cx="10636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Eliminar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34734" y="1328274"/>
            <a:ext cx="11090606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0" name="CuadroTexto 39"/>
          <p:cNvSpPr txBox="1"/>
          <p:nvPr/>
        </p:nvSpPr>
        <p:spPr>
          <a:xfrm>
            <a:off x="3426910" y="4688599"/>
            <a:ext cx="7998430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6" name="CuadroTexto 45"/>
          <p:cNvSpPr txBox="1"/>
          <p:nvPr/>
        </p:nvSpPr>
        <p:spPr>
          <a:xfrm>
            <a:off x="1889941" y="5846654"/>
            <a:ext cx="10636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Cancelar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349159" y="2052298"/>
            <a:ext cx="2852825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0" name="CuadroTexto 49"/>
          <p:cNvSpPr txBox="1"/>
          <p:nvPr/>
        </p:nvSpPr>
        <p:spPr>
          <a:xfrm>
            <a:off x="7167182" y="1459475"/>
            <a:ext cx="23094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Proveedor: proveedor</a:t>
            </a:r>
            <a:endParaRPr lang="es-MX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61376"/>
              </p:ext>
            </p:extLst>
          </p:nvPr>
        </p:nvGraphicFramePr>
        <p:xfrm>
          <a:off x="418587" y="2178670"/>
          <a:ext cx="1738982" cy="275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660">
                  <a:extLst>
                    <a:ext uri="{9D8B030D-6E8A-4147-A177-3AD203B41FA5}">
                      <a16:colId xmlns:a16="http://schemas.microsoft.com/office/drawing/2014/main" val="2688867102"/>
                    </a:ext>
                  </a:extLst>
                </a:gridCol>
                <a:gridCol w="889322">
                  <a:extLst>
                    <a:ext uri="{9D8B030D-6E8A-4147-A177-3AD203B41FA5}">
                      <a16:colId xmlns:a16="http://schemas.microsoft.com/office/drawing/2014/main" val="2026937568"/>
                    </a:ext>
                  </a:extLst>
                </a:gridCol>
              </a:tblGrid>
              <a:tr h="27563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Productos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Pagos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142673"/>
                  </a:ext>
                </a:extLst>
              </a:tr>
            </a:tbl>
          </a:graphicData>
        </a:graphic>
      </p:graphicFrame>
      <p:sp>
        <p:nvSpPr>
          <p:cNvPr id="51" name="CuadroTexto 50"/>
          <p:cNvSpPr txBox="1"/>
          <p:nvPr/>
        </p:nvSpPr>
        <p:spPr>
          <a:xfrm>
            <a:off x="343172" y="3468448"/>
            <a:ext cx="11549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Cantidad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356053" y="4201427"/>
            <a:ext cx="133778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Precio de compra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418587" y="3782036"/>
            <a:ext cx="1922769" cy="35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54" name="CuadroTexto 53"/>
          <p:cNvSpPr txBox="1"/>
          <p:nvPr/>
        </p:nvSpPr>
        <p:spPr>
          <a:xfrm>
            <a:off x="435266" y="4538880"/>
            <a:ext cx="1922769" cy="35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55" name="CuadroTexto 54"/>
          <p:cNvSpPr txBox="1"/>
          <p:nvPr/>
        </p:nvSpPr>
        <p:spPr>
          <a:xfrm>
            <a:off x="360210" y="4999727"/>
            <a:ext cx="133778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Importe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845219" y="5288763"/>
            <a:ext cx="133778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$000,000.00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903667" y="3853178"/>
            <a:ext cx="9369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Paginas</a:t>
            </a:r>
            <a:endParaRPr lang="es-MX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812968" y="4189762"/>
            <a:ext cx="803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Primero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6736237" y="4197882"/>
            <a:ext cx="803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Anterior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7640214" y="4189761"/>
            <a:ext cx="803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Siguiente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8590301" y="4189760"/>
            <a:ext cx="803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Ultima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3634453" y="2165390"/>
            <a:ext cx="75756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563729" y="4713400"/>
            <a:ext cx="9369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72" name="CuadroTexto 71"/>
          <p:cNvSpPr txBox="1"/>
          <p:nvPr/>
        </p:nvSpPr>
        <p:spPr>
          <a:xfrm>
            <a:off x="4518293" y="4770946"/>
            <a:ext cx="21704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sz="1200" dirty="0" smtClean="0"/>
          </a:p>
        </p:txBody>
      </p:sp>
      <p:sp>
        <p:nvSpPr>
          <p:cNvPr id="73" name="CuadroTexto 72"/>
          <p:cNvSpPr txBox="1"/>
          <p:nvPr/>
        </p:nvSpPr>
        <p:spPr>
          <a:xfrm>
            <a:off x="7051315" y="4705118"/>
            <a:ext cx="1212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Proveedor</a:t>
            </a:r>
            <a:endParaRPr lang="es-MX" dirty="0"/>
          </a:p>
        </p:txBody>
      </p:sp>
      <p:sp>
        <p:nvSpPr>
          <p:cNvPr id="74" name="CuadroTexto 73"/>
          <p:cNvSpPr txBox="1"/>
          <p:nvPr/>
        </p:nvSpPr>
        <p:spPr>
          <a:xfrm>
            <a:off x="8793804" y="4678613"/>
            <a:ext cx="1365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$000,000.00</a:t>
            </a:r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3634453" y="5238261"/>
            <a:ext cx="75756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76" name="CuadroTexto 75"/>
          <p:cNvSpPr txBox="1"/>
          <p:nvPr/>
        </p:nvSpPr>
        <p:spPr>
          <a:xfrm>
            <a:off x="3434932" y="2061473"/>
            <a:ext cx="7998430" cy="2585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648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5348" y="106032"/>
            <a:ext cx="11800703" cy="656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34043" y="307960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Octavarium</a:t>
            </a:r>
            <a:r>
              <a:rPr lang="es-MX" dirty="0" smtClean="0"/>
              <a:t> (Logo)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2851942" y="791569"/>
            <a:ext cx="984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Ventas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9476606" y="788548"/>
            <a:ext cx="8907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Config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4591640" y="1480287"/>
            <a:ext cx="2353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418692" y="1479315"/>
            <a:ext cx="12923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Compras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354844" y="2447501"/>
            <a:ext cx="27033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 caja</a:t>
            </a:r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073816" y="791569"/>
            <a:ext cx="984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295689" y="791569"/>
            <a:ext cx="1155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Productos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688712" y="791569"/>
            <a:ext cx="12758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Categorías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202415" y="788548"/>
            <a:ext cx="10363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Compras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385953" y="1480287"/>
            <a:ext cx="98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57162" y="2676136"/>
            <a:ext cx="11549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$0.00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51339" y="6252016"/>
            <a:ext cx="905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Añadir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580790" y="6252016"/>
            <a:ext cx="10636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Eliminar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34734" y="1328274"/>
            <a:ext cx="11090606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426910" y="4688599"/>
            <a:ext cx="7998430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889941" y="5846654"/>
            <a:ext cx="10636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Cancelar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49845" y="2074223"/>
            <a:ext cx="2852825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67182" y="1459475"/>
            <a:ext cx="23094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Proveedor: proveedor</a:t>
            </a:r>
            <a:endParaRPr lang="es-MX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22669"/>
              </p:ext>
            </p:extLst>
          </p:nvPr>
        </p:nvGraphicFramePr>
        <p:xfrm>
          <a:off x="418587" y="2178670"/>
          <a:ext cx="1738982" cy="275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660">
                  <a:extLst>
                    <a:ext uri="{9D8B030D-6E8A-4147-A177-3AD203B41FA5}">
                      <a16:colId xmlns:a16="http://schemas.microsoft.com/office/drawing/2014/main" val="2688867102"/>
                    </a:ext>
                  </a:extLst>
                </a:gridCol>
                <a:gridCol w="889322">
                  <a:extLst>
                    <a:ext uri="{9D8B030D-6E8A-4147-A177-3AD203B41FA5}">
                      <a16:colId xmlns:a16="http://schemas.microsoft.com/office/drawing/2014/main" val="2026937568"/>
                    </a:ext>
                  </a:extLst>
                </a:gridCol>
              </a:tblGrid>
              <a:tr h="27563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Productos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Pagos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142673"/>
                  </a:ext>
                </a:extLst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362087" y="2911483"/>
            <a:ext cx="11549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Monto a pagar</a:t>
            </a:r>
            <a:endParaRPr lang="es-MX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949153" y="3830169"/>
            <a:ext cx="133778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Crédito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44599" y="3880419"/>
            <a:ext cx="180068" cy="16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362087" y="4059382"/>
            <a:ext cx="133778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Deuda</a:t>
            </a:r>
            <a:endParaRPr lang="es-MX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6903667" y="3853178"/>
            <a:ext cx="9369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Paginas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812968" y="4189762"/>
            <a:ext cx="803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Primero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736237" y="4197882"/>
            <a:ext cx="803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Anterior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640214" y="4189761"/>
            <a:ext cx="803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Siguiente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590301" y="4189760"/>
            <a:ext cx="8036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Ultima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3634453" y="2165390"/>
            <a:ext cx="75756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563729" y="4713400"/>
            <a:ext cx="9369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518293" y="4770946"/>
            <a:ext cx="21704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sz="1200" dirty="0" smtClean="0"/>
          </a:p>
        </p:txBody>
      </p:sp>
      <p:sp>
        <p:nvSpPr>
          <p:cNvPr id="40" name="CuadroTexto 39"/>
          <p:cNvSpPr txBox="1"/>
          <p:nvPr/>
        </p:nvSpPr>
        <p:spPr>
          <a:xfrm>
            <a:off x="7051315" y="4705118"/>
            <a:ext cx="1212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Proveedor</a:t>
            </a:r>
            <a:endParaRPr lang="es-MX" dirty="0"/>
          </a:p>
        </p:txBody>
      </p:sp>
      <p:sp>
        <p:nvSpPr>
          <p:cNvPr id="41" name="CuadroTexto 40"/>
          <p:cNvSpPr txBox="1"/>
          <p:nvPr/>
        </p:nvSpPr>
        <p:spPr>
          <a:xfrm>
            <a:off x="8793804" y="4678613"/>
            <a:ext cx="1365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$000,000.00</a:t>
            </a:r>
            <a:endParaRPr lang="es-MX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634453" y="5238261"/>
            <a:ext cx="75756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3" name="CuadroTexto 42"/>
          <p:cNvSpPr txBox="1"/>
          <p:nvPr/>
        </p:nvSpPr>
        <p:spPr>
          <a:xfrm>
            <a:off x="3434932" y="2061473"/>
            <a:ext cx="7998430" cy="2585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357642" y="3138709"/>
            <a:ext cx="11549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$795,000.00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359186" y="3404086"/>
            <a:ext cx="11549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Monto a pagar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441292" y="3660691"/>
            <a:ext cx="1856502" cy="145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47" name="CuadroTexto 46"/>
          <p:cNvSpPr txBox="1"/>
          <p:nvPr/>
        </p:nvSpPr>
        <p:spPr>
          <a:xfrm>
            <a:off x="362087" y="4287292"/>
            <a:ext cx="11549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$0.00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18587" y="4514038"/>
            <a:ext cx="18792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Abarrotes punto de venta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62087" y="4731650"/>
            <a:ext cx="232956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Proveedor:          Nombre</a:t>
            </a:r>
          </a:p>
          <a:p>
            <a:r>
              <a:rPr lang="es-MX" sz="1400" dirty="0" smtClean="0"/>
              <a:t>Total a pagar:     $795,000.00</a:t>
            </a:r>
          </a:p>
          <a:p>
            <a:r>
              <a:rPr lang="es-MX" sz="1400" dirty="0" smtClean="0"/>
              <a:t>Deuda:                $0.00</a:t>
            </a:r>
          </a:p>
          <a:p>
            <a:r>
              <a:rPr lang="es-MX" sz="1400" dirty="0" smtClean="0"/>
              <a:t>Saldo:                  $0.00</a:t>
            </a:r>
          </a:p>
          <a:p>
            <a:r>
              <a:rPr lang="es-MX" sz="1400" dirty="0" smtClean="0"/>
              <a:t>Fecha: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56895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5348" y="106032"/>
            <a:ext cx="11800703" cy="656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34043" y="307960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Octavarium</a:t>
            </a:r>
            <a:r>
              <a:rPr lang="es-MX" dirty="0" smtClean="0"/>
              <a:t> (Logo)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2851942" y="791569"/>
            <a:ext cx="984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Ventas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9476606" y="788548"/>
            <a:ext cx="8907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Config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4591640" y="1480287"/>
            <a:ext cx="2353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418692" y="1479315"/>
            <a:ext cx="15954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Configuración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073816" y="791569"/>
            <a:ext cx="984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Clientes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295689" y="791569"/>
            <a:ext cx="1155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Productos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688712" y="791569"/>
            <a:ext cx="12758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Categorías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202415" y="788548"/>
            <a:ext cx="10363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Compras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385953" y="1480287"/>
            <a:ext cx="98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Buscar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385953" y="2462824"/>
            <a:ext cx="12107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Base de datos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938743" y="2458381"/>
            <a:ext cx="10636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Reporte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64453" y="1314407"/>
            <a:ext cx="11090606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162348" y="2459353"/>
            <a:ext cx="10636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Cajero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64453" y="2125646"/>
            <a:ext cx="11090606" cy="39703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0544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307</Words>
  <Application>Microsoft Office PowerPoint</Application>
  <PresentationFormat>Panorámica</PresentationFormat>
  <Paragraphs>416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Ramirez Aldape</dc:creator>
  <cp:lastModifiedBy>Usuario de Windows</cp:lastModifiedBy>
  <cp:revision>29</cp:revision>
  <dcterms:created xsi:type="dcterms:W3CDTF">2018-11-28T02:57:20Z</dcterms:created>
  <dcterms:modified xsi:type="dcterms:W3CDTF">2018-12-04T00:14:37Z</dcterms:modified>
</cp:coreProperties>
</file>