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3"/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Encode Sans ExtraLight"/>
      <p:regular r:id="rId20"/>
      <p:bold r:id="rId21"/>
    </p:embeddedFont>
    <p:embeddedFont>
      <p:font typeface="Encode Sans"/>
      <p:regular r:id="rId22"/>
      <p:bold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Roboto Condensed"/>
      <p:regular r:id="rId32"/>
      <p:bold r:id="rId33"/>
      <p:italic r:id="rId34"/>
      <p:boldItalic r:id="rId35"/>
    </p:embeddedFont>
    <p:embeddedFont>
      <p:font typeface="Oswald"/>
      <p:regular r:id="rId36"/>
      <p:bold r:id="rId37"/>
    </p:embeddedFont>
    <p:embeddedFont>
      <p:font typeface="Bree Serif"/>
      <p:regular r:id="rId38"/>
    </p:embeddedFont>
    <p:embeddedFont>
      <p:font typeface="Merriweather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bold.fntdata"/><Relationship Id="rId20" Type="http://schemas.openxmlformats.org/officeDocument/2006/relationships/font" Target="fonts/EncodeSansExtraLight-regular.fntdata"/><Relationship Id="rId42" Type="http://schemas.openxmlformats.org/officeDocument/2006/relationships/font" Target="fonts/Merriweather-boldItalic.fntdata"/><Relationship Id="rId41" Type="http://schemas.openxmlformats.org/officeDocument/2006/relationships/font" Target="fonts/Merriweather-italic.fntdata"/><Relationship Id="rId22" Type="http://schemas.openxmlformats.org/officeDocument/2006/relationships/font" Target="fonts/EncodeSans-regular.fntdata"/><Relationship Id="rId21" Type="http://schemas.openxmlformats.org/officeDocument/2006/relationships/font" Target="fonts/EncodeSansExtraLight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EncodeSans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33" Type="http://schemas.openxmlformats.org/officeDocument/2006/relationships/font" Target="fonts/RobotoCondensed-bold.fntdata"/><Relationship Id="rId10" Type="http://schemas.openxmlformats.org/officeDocument/2006/relationships/slide" Target="slides/slide5.xml"/><Relationship Id="rId32" Type="http://schemas.openxmlformats.org/officeDocument/2006/relationships/font" Target="fonts/RobotoCondensed-regular.fntdata"/><Relationship Id="rId13" Type="http://schemas.openxmlformats.org/officeDocument/2006/relationships/slide" Target="slides/slide8.xml"/><Relationship Id="rId35" Type="http://schemas.openxmlformats.org/officeDocument/2006/relationships/font" Target="fonts/RobotoCondensed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Condensed-italic.fntdata"/><Relationship Id="rId15" Type="http://schemas.openxmlformats.org/officeDocument/2006/relationships/slide" Target="slides/slide10.xml"/><Relationship Id="rId37" Type="http://schemas.openxmlformats.org/officeDocument/2006/relationships/font" Target="fonts/Oswald-bold.fntdata"/><Relationship Id="rId14" Type="http://schemas.openxmlformats.org/officeDocument/2006/relationships/slide" Target="slides/slide9.xml"/><Relationship Id="rId36" Type="http://schemas.openxmlformats.org/officeDocument/2006/relationships/font" Target="fonts/Oswald-regular.fntdata"/><Relationship Id="rId17" Type="http://schemas.openxmlformats.org/officeDocument/2006/relationships/slide" Target="slides/slide12.xml"/><Relationship Id="rId39" Type="http://schemas.openxmlformats.org/officeDocument/2006/relationships/font" Target="fonts/Merriweather-regular.fntdata"/><Relationship Id="rId16" Type="http://schemas.openxmlformats.org/officeDocument/2006/relationships/slide" Target="slides/slide11.xml"/><Relationship Id="rId38" Type="http://schemas.openxmlformats.org/officeDocument/2006/relationships/font" Target="fonts/BreeSerif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28786c21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28786c21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d4d7a73f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d4d7a73f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4d7a73f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4d7a73f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d4d7a73f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d4d7a73f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27c3b375d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27c3b375d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28812daf8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328812daf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287e06a4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287e06a4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287ba3a4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287ba3a4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287e06a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287e06a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d4d7a73f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d4d7a73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287ba3a4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287ba3a4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d4d7a73f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d4d7a73f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d4d7a73f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d4d7a73f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9" name="Google Shape;109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8" name="Google Shape;128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9" name="Google Shape;12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4BB5D9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4"/>
          <p:cNvGrpSpPr/>
          <p:nvPr/>
        </p:nvGrpSpPr>
        <p:grpSpPr>
          <a:xfrm>
            <a:off x="5609679" y="2185857"/>
            <a:ext cx="3534651" cy="3432795"/>
            <a:chOff x="6172209" y="2656118"/>
            <a:chExt cx="2971794" cy="2886157"/>
          </a:xfrm>
        </p:grpSpPr>
        <p:sp>
          <p:nvSpPr>
            <p:cNvPr id="137" name="Google Shape;137;p14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8289303" y="2656118"/>
              <a:ext cx="854700" cy="1929000"/>
            </a:xfrm>
            <a:custGeom>
              <a:rect b="b" l="l" r="r" t="t"/>
              <a:pathLst>
                <a:path extrusionOk="0" h="120000" w="120000">
                  <a:moveTo>
                    <a:pt x="60855" y="0"/>
                  </a:moveTo>
                  <a:lnTo>
                    <a:pt x="0" y="12910"/>
                  </a:lnTo>
                  <a:lnTo>
                    <a:pt x="120000" y="120000"/>
                  </a:lnTo>
                  <a:lnTo>
                    <a:pt x="120000" y="527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42" name="Google Shape;142;p14"/>
          <p:cNvGrpSpPr/>
          <p:nvPr/>
        </p:nvGrpSpPr>
        <p:grpSpPr>
          <a:xfrm>
            <a:off x="-187" y="-324556"/>
            <a:ext cx="3068729" cy="1910898"/>
            <a:chOff x="-148" y="-215971"/>
            <a:chExt cx="2163667" cy="1347316"/>
          </a:xfrm>
        </p:grpSpPr>
        <p:sp>
          <p:nvSpPr>
            <p:cNvPr id="143" name="Google Shape;143;p14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 rot="10800000">
              <a:off x="-148" y="70872"/>
              <a:ext cx="380400" cy="858000"/>
            </a:xfrm>
            <a:custGeom>
              <a:rect b="b" l="l" r="r" t="t"/>
              <a:pathLst>
                <a:path extrusionOk="0" h="120000" w="120000">
                  <a:moveTo>
                    <a:pt x="60855" y="0"/>
                  </a:moveTo>
                  <a:lnTo>
                    <a:pt x="0" y="12910"/>
                  </a:lnTo>
                  <a:lnTo>
                    <a:pt x="120000" y="120000"/>
                  </a:lnTo>
                  <a:lnTo>
                    <a:pt x="120000" y="52785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148" name="Google Shape;148;p14"/>
          <p:cNvSpPr txBox="1"/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b="1" i="0" sz="5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b="1" sz="5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b="1" sz="5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b="1" sz="5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b="1" sz="5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b="1" sz="5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b="1" sz="5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b="1" sz="5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b="1" sz="5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Subtitle">
    <p:bg>
      <p:bgPr>
        <a:solidFill>
          <a:srgbClr val="FF990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5"/>
          <p:cNvGrpSpPr/>
          <p:nvPr/>
        </p:nvGrpSpPr>
        <p:grpSpPr>
          <a:xfrm>
            <a:off x="6172209" y="2656118"/>
            <a:ext cx="2971794" cy="2886157"/>
            <a:chOff x="6172209" y="2656118"/>
            <a:chExt cx="2971794" cy="2886157"/>
          </a:xfrm>
        </p:grpSpPr>
        <p:sp>
          <p:nvSpPr>
            <p:cNvPr id="151" name="Google Shape;151;p15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8289303" y="2656118"/>
              <a:ext cx="854700" cy="1929000"/>
            </a:xfrm>
            <a:custGeom>
              <a:rect b="b" l="l" r="r" t="t"/>
              <a:pathLst>
                <a:path extrusionOk="0" h="120000" w="120000">
                  <a:moveTo>
                    <a:pt x="60855" y="0"/>
                  </a:moveTo>
                  <a:lnTo>
                    <a:pt x="0" y="12910"/>
                  </a:lnTo>
                  <a:lnTo>
                    <a:pt x="120000" y="120000"/>
                  </a:lnTo>
                  <a:lnTo>
                    <a:pt x="120000" y="527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56" name="Google Shape;156;p15"/>
          <p:cNvGrpSpPr/>
          <p:nvPr/>
        </p:nvGrpSpPr>
        <p:grpSpPr>
          <a:xfrm>
            <a:off x="-148" y="-228035"/>
            <a:ext cx="2163667" cy="1347316"/>
            <a:chOff x="-148" y="-215971"/>
            <a:chExt cx="2163667" cy="1347316"/>
          </a:xfrm>
        </p:grpSpPr>
        <p:sp>
          <p:nvSpPr>
            <p:cNvPr id="157" name="Google Shape;157;p15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 rot="10800000">
              <a:off x="-148" y="70872"/>
              <a:ext cx="380400" cy="858000"/>
            </a:xfrm>
            <a:custGeom>
              <a:rect b="b" l="l" r="r" t="t"/>
              <a:pathLst>
                <a:path extrusionOk="0" h="120000" w="120000">
                  <a:moveTo>
                    <a:pt x="60855" y="0"/>
                  </a:moveTo>
                  <a:lnTo>
                    <a:pt x="0" y="12910"/>
                  </a:lnTo>
                  <a:lnTo>
                    <a:pt x="120000" y="120000"/>
                  </a:lnTo>
                  <a:lnTo>
                    <a:pt x="120000" y="52785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162" name="Google Shape;162;p15"/>
          <p:cNvSpPr txBox="1"/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b="1" i="0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b="1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b="1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b="1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b="1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b="1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b="1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b="1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b="1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3" name="Google Shape;163;p15"/>
          <p:cNvSpPr txBox="1"/>
          <p:nvPr>
            <p:ph idx="1" type="subTitle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0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b="0" i="0" sz="3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b="0" i="0" sz="3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b="0" i="0" sz="3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b="0" i="0" sz="3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b="0" i="0" sz="3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b="0" i="0" sz="3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b="0" i="0" sz="3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b="0" i="0" sz="3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16"/>
          <p:cNvGrpSpPr/>
          <p:nvPr/>
        </p:nvGrpSpPr>
        <p:grpSpPr>
          <a:xfrm>
            <a:off x="6172209" y="2656118"/>
            <a:ext cx="2971794" cy="2886157"/>
            <a:chOff x="6172209" y="2656118"/>
            <a:chExt cx="2971794" cy="2886157"/>
          </a:xfrm>
        </p:grpSpPr>
        <p:sp>
          <p:nvSpPr>
            <p:cNvPr id="166" name="Google Shape;166;p16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6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8289303" y="2656118"/>
              <a:ext cx="854700" cy="1929000"/>
            </a:xfrm>
            <a:custGeom>
              <a:rect b="b" l="l" r="r" t="t"/>
              <a:pathLst>
                <a:path extrusionOk="0" h="120000" w="120000">
                  <a:moveTo>
                    <a:pt x="60855" y="0"/>
                  </a:moveTo>
                  <a:lnTo>
                    <a:pt x="0" y="12910"/>
                  </a:lnTo>
                  <a:lnTo>
                    <a:pt x="120000" y="120000"/>
                  </a:lnTo>
                  <a:lnTo>
                    <a:pt x="120000" y="52785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71" name="Google Shape;171;p16"/>
          <p:cNvGrpSpPr/>
          <p:nvPr/>
        </p:nvGrpSpPr>
        <p:grpSpPr>
          <a:xfrm>
            <a:off x="-148" y="-228035"/>
            <a:ext cx="2163667" cy="1347316"/>
            <a:chOff x="-148" y="-215971"/>
            <a:chExt cx="2163667" cy="1347316"/>
          </a:xfrm>
        </p:grpSpPr>
        <p:sp>
          <p:nvSpPr>
            <p:cNvPr id="172" name="Google Shape;172;p16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 rot="10800000">
              <a:off x="-148" y="70872"/>
              <a:ext cx="380400" cy="858000"/>
            </a:xfrm>
            <a:custGeom>
              <a:rect b="b" l="l" r="r" t="t"/>
              <a:pathLst>
                <a:path extrusionOk="0" h="120000" w="120000">
                  <a:moveTo>
                    <a:pt x="60855" y="0"/>
                  </a:moveTo>
                  <a:lnTo>
                    <a:pt x="0" y="12910"/>
                  </a:lnTo>
                  <a:lnTo>
                    <a:pt x="120000" y="120000"/>
                  </a:lnTo>
                  <a:lnTo>
                    <a:pt x="120000" y="52785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77" name="Google Shape;177;p16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i="0" sz="30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8" name="Google Shape;178;p16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 + 3 columns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7"/>
          <p:cNvGrpSpPr/>
          <p:nvPr/>
        </p:nvGrpSpPr>
        <p:grpSpPr>
          <a:xfrm>
            <a:off x="6791642" y="3181576"/>
            <a:ext cx="2352175" cy="2284393"/>
            <a:chOff x="6172209" y="2656118"/>
            <a:chExt cx="2971794" cy="2886157"/>
          </a:xfrm>
        </p:grpSpPr>
        <p:sp>
          <p:nvSpPr>
            <p:cNvPr id="181" name="Google Shape;181;p17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7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8289303" y="2656118"/>
              <a:ext cx="854700" cy="1929000"/>
            </a:xfrm>
            <a:custGeom>
              <a:rect b="b" l="l" r="r" t="t"/>
              <a:pathLst>
                <a:path extrusionOk="0" h="120000" w="120000">
                  <a:moveTo>
                    <a:pt x="60855" y="0"/>
                  </a:moveTo>
                  <a:lnTo>
                    <a:pt x="0" y="12910"/>
                  </a:lnTo>
                  <a:lnTo>
                    <a:pt x="120000" y="120000"/>
                  </a:lnTo>
                  <a:lnTo>
                    <a:pt x="120000" y="52785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86" name="Google Shape;186;p17"/>
          <p:cNvGrpSpPr/>
          <p:nvPr/>
        </p:nvGrpSpPr>
        <p:grpSpPr>
          <a:xfrm>
            <a:off x="-148" y="-228035"/>
            <a:ext cx="2163667" cy="1347316"/>
            <a:chOff x="-148" y="-215971"/>
            <a:chExt cx="2163667" cy="1347316"/>
          </a:xfrm>
        </p:grpSpPr>
        <p:sp>
          <p:nvSpPr>
            <p:cNvPr id="187" name="Google Shape;187;p17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 rot="10800000">
              <a:off x="-148" y="70872"/>
              <a:ext cx="380400" cy="858000"/>
            </a:xfrm>
            <a:custGeom>
              <a:rect b="b" l="l" r="r" t="t"/>
              <a:pathLst>
                <a:path extrusionOk="0" h="120000" w="120000">
                  <a:moveTo>
                    <a:pt x="60855" y="0"/>
                  </a:moveTo>
                  <a:lnTo>
                    <a:pt x="0" y="12910"/>
                  </a:lnTo>
                  <a:lnTo>
                    <a:pt x="120000" y="120000"/>
                  </a:lnTo>
                  <a:lnTo>
                    <a:pt x="120000" y="52785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92" name="Google Shape;192;p17"/>
          <p:cNvSpPr txBox="1"/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i="0" sz="30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3" name="Google Shape;193;p17"/>
          <p:cNvSpPr txBox="1"/>
          <p:nvPr>
            <p:ph idx="1" type="body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»"/>
              <a:defRPr b="0" i="0" sz="16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⋄"/>
              <a:defRPr b="0" i="0" sz="16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b="0" i="0" sz="16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b="0" i="0" sz="16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b="0" i="0" sz="16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b="0" i="0" sz="16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●"/>
              <a:defRPr b="0" i="0" sz="16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○"/>
              <a:defRPr b="0" i="0" sz="16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■"/>
              <a:defRPr b="0" i="0" sz="16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94" name="Google Shape;194;p17"/>
          <p:cNvSpPr txBox="1"/>
          <p:nvPr>
            <p:ph idx="2" type="body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»"/>
              <a:defRPr b="0" i="0" sz="16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⋄"/>
              <a:defRPr b="0" i="0" sz="16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b="0" i="0" sz="16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b="0" i="0" sz="16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b="0" i="0" sz="16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b="0" i="0" sz="16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●"/>
              <a:defRPr b="0" i="0" sz="16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○"/>
              <a:defRPr b="0" i="0" sz="16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■"/>
              <a:defRPr b="0" i="0" sz="16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95" name="Google Shape;195;p17"/>
          <p:cNvSpPr txBox="1"/>
          <p:nvPr>
            <p:ph idx="3" type="body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»"/>
              <a:defRPr b="0" i="0" sz="16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⋄"/>
              <a:defRPr b="0" i="0" sz="16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b="0" i="0" sz="16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b="0" i="0" sz="16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b="0" i="0" sz="16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b="0" i="0" sz="16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●"/>
              <a:defRPr b="0" i="0" sz="16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○"/>
              <a:defRPr b="0" i="0" sz="16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■"/>
              <a:defRPr b="0" i="0" sz="16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18"/>
          <p:cNvGrpSpPr/>
          <p:nvPr/>
        </p:nvGrpSpPr>
        <p:grpSpPr>
          <a:xfrm>
            <a:off x="6172209" y="2656118"/>
            <a:ext cx="2971794" cy="2886157"/>
            <a:chOff x="6172209" y="2656118"/>
            <a:chExt cx="2971794" cy="2886157"/>
          </a:xfrm>
        </p:grpSpPr>
        <p:sp>
          <p:nvSpPr>
            <p:cNvPr id="198" name="Google Shape;198;p18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8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8289303" y="2656118"/>
              <a:ext cx="854700" cy="1929000"/>
            </a:xfrm>
            <a:custGeom>
              <a:rect b="b" l="l" r="r" t="t"/>
              <a:pathLst>
                <a:path extrusionOk="0" h="120000" w="120000">
                  <a:moveTo>
                    <a:pt x="60855" y="0"/>
                  </a:moveTo>
                  <a:lnTo>
                    <a:pt x="0" y="12910"/>
                  </a:lnTo>
                  <a:lnTo>
                    <a:pt x="120000" y="120000"/>
                  </a:lnTo>
                  <a:lnTo>
                    <a:pt x="120000" y="52785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203" name="Google Shape;203;p18"/>
          <p:cNvGrpSpPr/>
          <p:nvPr/>
        </p:nvGrpSpPr>
        <p:grpSpPr>
          <a:xfrm>
            <a:off x="-148" y="-228035"/>
            <a:ext cx="2163667" cy="1347316"/>
            <a:chOff x="-148" y="-215971"/>
            <a:chExt cx="2163667" cy="1347316"/>
          </a:xfrm>
        </p:grpSpPr>
        <p:sp>
          <p:nvSpPr>
            <p:cNvPr id="204" name="Google Shape;204;p18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8"/>
            <p:cNvSpPr/>
            <p:nvPr/>
          </p:nvSpPr>
          <p:spPr>
            <a:xfrm rot="10800000">
              <a:off x="-148" y="70872"/>
              <a:ext cx="380400" cy="858000"/>
            </a:xfrm>
            <a:custGeom>
              <a:rect b="b" l="l" r="r" t="t"/>
              <a:pathLst>
                <a:path extrusionOk="0" h="120000" w="120000">
                  <a:moveTo>
                    <a:pt x="60855" y="0"/>
                  </a:moveTo>
                  <a:lnTo>
                    <a:pt x="0" y="12910"/>
                  </a:lnTo>
                  <a:lnTo>
                    <a:pt x="120000" y="120000"/>
                  </a:lnTo>
                  <a:lnTo>
                    <a:pt x="120000" y="52785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209" name="Google Shape;209;p18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i="0" sz="30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0" name="Google Shape;210;p18"/>
          <p:cNvSpPr txBox="1"/>
          <p:nvPr>
            <p:ph idx="1" type="body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»"/>
              <a:defRPr b="0" i="0" sz="18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⋄"/>
              <a:defRPr b="0" i="0" sz="18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b="0" i="0" sz="18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b="0" i="0" sz="18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b="0" i="0" sz="18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b="0" i="0" sz="18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●"/>
              <a:defRPr b="0" i="0" sz="18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○"/>
              <a:defRPr b="0" i="0" sz="18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■"/>
              <a:defRPr b="0" i="0" sz="18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11" name="Google Shape;211;p18"/>
          <p:cNvSpPr txBox="1"/>
          <p:nvPr>
            <p:ph idx="2" type="body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»"/>
              <a:defRPr b="0" i="0" sz="18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⋄"/>
              <a:defRPr b="0" i="0" sz="18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b="0" i="0" sz="18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b="0" i="0" sz="18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b="0" i="0" sz="18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b="0" i="0" sz="18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●"/>
              <a:defRPr b="0" i="0" sz="18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○"/>
              <a:defRPr b="0" i="0" sz="18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■"/>
              <a:defRPr b="0" i="0" sz="18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9"/>
          <p:cNvGrpSpPr/>
          <p:nvPr/>
        </p:nvGrpSpPr>
        <p:grpSpPr>
          <a:xfrm>
            <a:off x="6172209" y="2656118"/>
            <a:ext cx="2971794" cy="2886157"/>
            <a:chOff x="6172209" y="2656118"/>
            <a:chExt cx="2971794" cy="2886157"/>
          </a:xfrm>
        </p:grpSpPr>
        <p:sp>
          <p:nvSpPr>
            <p:cNvPr id="214" name="Google Shape;214;p19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9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9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9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8289303" y="2656118"/>
              <a:ext cx="854700" cy="1929000"/>
            </a:xfrm>
            <a:custGeom>
              <a:rect b="b" l="l" r="r" t="t"/>
              <a:pathLst>
                <a:path extrusionOk="0" h="120000" w="120000">
                  <a:moveTo>
                    <a:pt x="60855" y="0"/>
                  </a:moveTo>
                  <a:lnTo>
                    <a:pt x="0" y="12910"/>
                  </a:lnTo>
                  <a:lnTo>
                    <a:pt x="120000" y="120000"/>
                  </a:lnTo>
                  <a:lnTo>
                    <a:pt x="120000" y="52785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219" name="Google Shape;219;p19"/>
          <p:cNvGrpSpPr/>
          <p:nvPr/>
        </p:nvGrpSpPr>
        <p:grpSpPr>
          <a:xfrm>
            <a:off x="-148" y="-228035"/>
            <a:ext cx="2163667" cy="1347316"/>
            <a:chOff x="-148" y="-215971"/>
            <a:chExt cx="2163667" cy="1347316"/>
          </a:xfrm>
        </p:grpSpPr>
        <p:sp>
          <p:nvSpPr>
            <p:cNvPr id="220" name="Google Shape;220;p19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9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9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9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9"/>
            <p:cNvSpPr/>
            <p:nvPr/>
          </p:nvSpPr>
          <p:spPr>
            <a:xfrm rot="10800000">
              <a:off x="-148" y="70872"/>
              <a:ext cx="380400" cy="858000"/>
            </a:xfrm>
            <a:custGeom>
              <a:rect b="b" l="l" r="r" t="t"/>
              <a:pathLst>
                <a:path extrusionOk="0" h="120000" w="120000">
                  <a:moveTo>
                    <a:pt x="60855" y="0"/>
                  </a:moveTo>
                  <a:lnTo>
                    <a:pt x="0" y="12910"/>
                  </a:lnTo>
                  <a:lnTo>
                    <a:pt x="120000" y="120000"/>
                  </a:lnTo>
                  <a:lnTo>
                    <a:pt x="120000" y="52785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 txBox="1"/>
          <p:nvPr>
            <p:ph idx="1" type="body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b="0" i="0" sz="24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810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b="0" i="0" sz="24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810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b="0" i="0" sz="24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810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b="0" i="0" sz="24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810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b="0" i="0" sz="24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810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b="0" i="0" sz="24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810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b="0" i="0" sz="24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810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b="0" i="0" sz="24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810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b="0" i="0" sz="24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grpSp>
        <p:nvGrpSpPr>
          <p:cNvPr id="227" name="Google Shape;227;p20"/>
          <p:cNvGrpSpPr/>
          <p:nvPr/>
        </p:nvGrpSpPr>
        <p:grpSpPr>
          <a:xfrm>
            <a:off x="5609679" y="2185857"/>
            <a:ext cx="3534651" cy="3432795"/>
            <a:chOff x="6172209" y="2656118"/>
            <a:chExt cx="2971794" cy="2886157"/>
          </a:xfrm>
        </p:grpSpPr>
        <p:sp>
          <p:nvSpPr>
            <p:cNvPr id="228" name="Google Shape;228;p20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0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0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0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8289303" y="2656118"/>
              <a:ext cx="854700" cy="1929000"/>
            </a:xfrm>
            <a:custGeom>
              <a:rect b="b" l="l" r="r" t="t"/>
              <a:pathLst>
                <a:path extrusionOk="0" h="120000" w="120000">
                  <a:moveTo>
                    <a:pt x="60855" y="0"/>
                  </a:moveTo>
                  <a:lnTo>
                    <a:pt x="0" y="12910"/>
                  </a:lnTo>
                  <a:lnTo>
                    <a:pt x="120000" y="120000"/>
                  </a:lnTo>
                  <a:lnTo>
                    <a:pt x="120000" y="52785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233" name="Google Shape;233;p20"/>
          <p:cNvGrpSpPr/>
          <p:nvPr/>
        </p:nvGrpSpPr>
        <p:grpSpPr>
          <a:xfrm>
            <a:off x="-187" y="-324556"/>
            <a:ext cx="3068729" cy="1910898"/>
            <a:chOff x="-148" y="-215971"/>
            <a:chExt cx="2163667" cy="1347316"/>
          </a:xfrm>
        </p:grpSpPr>
        <p:sp>
          <p:nvSpPr>
            <p:cNvPr id="234" name="Google Shape;234;p20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0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0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0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0"/>
            <p:cNvSpPr/>
            <p:nvPr/>
          </p:nvSpPr>
          <p:spPr>
            <a:xfrm rot="10800000">
              <a:off x="-148" y="70872"/>
              <a:ext cx="380400" cy="858000"/>
            </a:xfrm>
            <a:custGeom>
              <a:rect b="b" l="l" r="r" t="t"/>
              <a:pathLst>
                <a:path extrusionOk="0" h="120000" w="120000">
                  <a:moveTo>
                    <a:pt x="60855" y="0"/>
                  </a:moveTo>
                  <a:lnTo>
                    <a:pt x="0" y="12910"/>
                  </a:lnTo>
                  <a:lnTo>
                    <a:pt x="120000" y="120000"/>
                  </a:lnTo>
                  <a:lnTo>
                    <a:pt x="120000" y="52785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1"/>
          <p:cNvGrpSpPr/>
          <p:nvPr/>
        </p:nvGrpSpPr>
        <p:grpSpPr>
          <a:xfrm>
            <a:off x="6172209" y="2656118"/>
            <a:ext cx="2971794" cy="2886157"/>
            <a:chOff x="6172209" y="2656118"/>
            <a:chExt cx="2971794" cy="2886157"/>
          </a:xfrm>
        </p:grpSpPr>
        <p:sp>
          <p:nvSpPr>
            <p:cNvPr id="241" name="Google Shape;241;p21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1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1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1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8289303" y="2656118"/>
              <a:ext cx="854700" cy="1929000"/>
            </a:xfrm>
            <a:custGeom>
              <a:rect b="b" l="l" r="r" t="t"/>
              <a:pathLst>
                <a:path extrusionOk="0" h="120000" w="120000">
                  <a:moveTo>
                    <a:pt x="60855" y="0"/>
                  </a:moveTo>
                  <a:lnTo>
                    <a:pt x="0" y="12910"/>
                  </a:lnTo>
                  <a:lnTo>
                    <a:pt x="120000" y="120000"/>
                  </a:lnTo>
                  <a:lnTo>
                    <a:pt x="120000" y="52785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246" name="Google Shape;246;p21"/>
          <p:cNvGrpSpPr/>
          <p:nvPr/>
        </p:nvGrpSpPr>
        <p:grpSpPr>
          <a:xfrm>
            <a:off x="-148" y="-228035"/>
            <a:ext cx="2163667" cy="1347316"/>
            <a:chOff x="-148" y="-215971"/>
            <a:chExt cx="2163667" cy="1347316"/>
          </a:xfrm>
        </p:grpSpPr>
        <p:sp>
          <p:nvSpPr>
            <p:cNvPr id="247" name="Google Shape;247;p21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1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1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1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1"/>
            <p:cNvSpPr/>
            <p:nvPr/>
          </p:nvSpPr>
          <p:spPr>
            <a:xfrm rot="10800000">
              <a:off x="-148" y="70872"/>
              <a:ext cx="380400" cy="858000"/>
            </a:xfrm>
            <a:custGeom>
              <a:rect b="b" l="l" r="r" t="t"/>
              <a:pathLst>
                <a:path extrusionOk="0" h="120000" w="120000">
                  <a:moveTo>
                    <a:pt x="60855" y="0"/>
                  </a:moveTo>
                  <a:lnTo>
                    <a:pt x="0" y="12910"/>
                  </a:lnTo>
                  <a:lnTo>
                    <a:pt x="120000" y="120000"/>
                  </a:lnTo>
                  <a:lnTo>
                    <a:pt x="120000" y="52785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252" name="Google Shape;252;p21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i="0" sz="30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3" name="Google Shape;23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22"/>
          <p:cNvGrpSpPr/>
          <p:nvPr/>
        </p:nvGrpSpPr>
        <p:grpSpPr>
          <a:xfrm>
            <a:off x="-148" y="-228035"/>
            <a:ext cx="2163667" cy="1347316"/>
            <a:chOff x="-148" y="-215971"/>
            <a:chExt cx="2163667" cy="1347316"/>
          </a:xfrm>
        </p:grpSpPr>
        <p:sp>
          <p:nvSpPr>
            <p:cNvPr id="255" name="Google Shape;255;p22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2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2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2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2"/>
            <p:cNvSpPr/>
            <p:nvPr/>
          </p:nvSpPr>
          <p:spPr>
            <a:xfrm rot="10800000">
              <a:off x="-148" y="70872"/>
              <a:ext cx="380400" cy="858000"/>
            </a:xfrm>
            <a:custGeom>
              <a:rect b="b" l="l" r="r" t="t"/>
              <a:pathLst>
                <a:path extrusionOk="0" h="120000" w="120000">
                  <a:moveTo>
                    <a:pt x="60855" y="0"/>
                  </a:moveTo>
                  <a:lnTo>
                    <a:pt x="0" y="12910"/>
                  </a:lnTo>
                  <a:lnTo>
                    <a:pt x="120000" y="120000"/>
                  </a:lnTo>
                  <a:lnTo>
                    <a:pt x="120000" y="52785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260" name="Google Shape;260;p22"/>
          <p:cNvSpPr txBox="1"/>
          <p:nvPr>
            <p:ph idx="1" type="body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None/>
              <a:defRPr b="0" i="0" sz="18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grpSp>
        <p:nvGrpSpPr>
          <p:cNvPr id="261" name="Google Shape;261;p22"/>
          <p:cNvGrpSpPr/>
          <p:nvPr/>
        </p:nvGrpSpPr>
        <p:grpSpPr>
          <a:xfrm>
            <a:off x="6791642" y="3181576"/>
            <a:ext cx="2352175" cy="2284393"/>
            <a:chOff x="6172209" y="2656118"/>
            <a:chExt cx="2971794" cy="2886157"/>
          </a:xfrm>
        </p:grpSpPr>
        <p:sp>
          <p:nvSpPr>
            <p:cNvPr id="262" name="Google Shape;262;p22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2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2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2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8289303" y="2656118"/>
              <a:ext cx="854700" cy="1929000"/>
            </a:xfrm>
            <a:custGeom>
              <a:rect b="b" l="l" r="r" t="t"/>
              <a:pathLst>
                <a:path extrusionOk="0" h="120000" w="120000">
                  <a:moveTo>
                    <a:pt x="60855" y="0"/>
                  </a:moveTo>
                  <a:lnTo>
                    <a:pt x="0" y="12910"/>
                  </a:lnTo>
                  <a:lnTo>
                    <a:pt x="120000" y="120000"/>
                  </a:lnTo>
                  <a:lnTo>
                    <a:pt x="120000" y="52785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parent Shapes">
  <p:cSld name="Transparent Shapes">
    <p:bg>
      <p:bgPr>
        <a:solidFill>
          <a:srgbClr val="3796B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23"/>
          <p:cNvGrpSpPr/>
          <p:nvPr/>
        </p:nvGrpSpPr>
        <p:grpSpPr>
          <a:xfrm>
            <a:off x="6172209" y="2656118"/>
            <a:ext cx="2971794" cy="2886157"/>
            <a:chOff x="6172209" y="2656118"/>
            <a:chExt cx="2971794" cy="2886157"/>
          </a:xfrm>
        </p:grpSpPr>
        <p:sp>
          <p:nvSpPr>
            <p:cNvPr id="269" name="Google Shape;269;p23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29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3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29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3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29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3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29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8289303" y="2656118"/>
              <a:ext cx="854700" cy="1929000"/>
            </a:xfrm>
            <a:custGeom>
              <a:rect b="b" l="l" r="r" t="t"/>
              <a:pathLst>
                <a:path extrusionOk="0" h="120000" w="120000">
                  <a:moveTo>
                    <a:pt x="60855" y="0"/>
                  </a:moveTo>
                  <a:lnTo>
                    <a:pt x="0" y="12910"/>
                  </a:lnTo>
                  <a:lnTo>
                    <a:pt x="120000" y="120000"/>
                  </a:lnTo>
                  <a:lnTo>
                    <a:pt x="120000" y="52785"/>
                  </a:lnTo>
                  <a:close/>
                </a:path>
              </a:pathLst>
            </a:custGeom>
            <a:solidFill>
              <a:srgbClr val="FFFFFF">
                <a:alpha val="32940"/>
              </a:srgbClr>
            </a:solidFill>
            <a:ln>
              <a:noFill/>
            </a:ln>
          </p:spPr>
        </p:sp>
      </p:grpSp>
      <p:grpSp>
        <p:nvGrpSpPr>
          <p:cNvPr id="274" name="Google Shape;274;p23"/>
          <p:cNvGrpSpPr/>
          <p:nvPr/>
        </p:nvGrpSpPr>
        <p:grpSpPr>
          <a:xfrm>
            <a:off x="-148" y="-228035"/>
            <a:ext cx="2163667" cy="1347316"/>
            <a:chOff x="-148" y="-215971"/>
            <a:chExt cx="2163667" cy="1347316"/>
          </a:xfrm>
        </p:grpSpPr>
        <p:sp>
          <p:nvSpPr>
            <p:cNvPr id="275" name="Google Shape;275;p23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29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3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29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3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29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3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29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3"/>
            <p:cNvSpPr/>
            <p:nvPr/>
          </p:nvSpPr>
          <p:spPr>
            <a:xfrm rot="10800000">
              <a:off x="-148" y="70872"/>
              <a:ext cx="380400" cy="858000"/>
            </a:xfrm>
            <a:custGeom>
              <a:rect b="b" l="l" r="r" t="t"/>
              <a:pathLst>
                <a:path extrusionOk="0" h="120000" w="120000">
                  <a:moveTo>
                    <a:pt x="60855" y="0"/>
                  </a:moveTo>
                  <a:lnTo>
                    <a:pt x="0" y="12910"/>
                  </a:lnTo>
                  <a:lnTo>
                    <a:pt x="120000" y="120000"/>
                  </a:lnTo>
                  <a:lnTo>
                    <a:pt x="120000" y="52785"/>
                  </a:lnTo>
                  <a:close/>
                </a:path>
              </a:pathLst>
            </a:custGeom>
            <a:solidFill>
              <a:srgbClr val="FFFFFF">
                <a:alpha val="3294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6" name="Google Shape;66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3" name="Google Shape;73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9" name="Google Shape;99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3" name="Google Shape;103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6" name="Google Shape;10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344348"/>
            <a:ext cx="1052267" cy="71247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/>
        </p:nvSpPr>
        <p:spPr>
          <a:xfrm>
            <a:off x="1052275" y="4503788"/>
            <a:ext cx="1304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</a:rPr>
              <a:t>SCIA 2020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i="0" sz="30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"/>
          <p:cNvSpPr txBox="1"/>
          <p:nvPr>
            <p:ph type="ctrTitle"/>
          </p:nvPr>
        </p:nvSpPr>
        <p:spPr>
          <a:xfrm>
            <a:off x="4003650" y="12003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rPr>
              <a:t>Taxi-Drones</a:t>
            </a:r>
            <a:endParaRPr sz="4800">
              <a:solidFill>
                <a:schemeClr val="lt2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85" name="Google Shape;28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6" name="Google Shape;286;p24"/>
          <p:cNvSpPr txBox="1"/>
          <p:nvPr/>
        </p:nvSpPr>
        <p:spPr>
          <a:xfrm>
            <a:off x="7441200" y="117125"/>
            <a:ext cx="17028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Tuesday July 9th 2019</a:t>
            </a:r>
            <a:endParaRPr sz="12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cxnSp>
        <p:nvCxnSpPr>
          <p:cNvPr id="287" name="Google Shape;287;p24"/>
          <p:cNvCxnSpPr/>
          <p:nvPr/>
        </p:nvCxnSpPr>
        <p:spPr>
          <a:xfrm>
            <a:off x="4126500" y="2219800"/>
            <a:ext cx="3809100" cy="1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24"/>
          <p:cNvSpPr txBox="1"/>
          <p:nvPr/>
        </p:nvSpPr>
        <p:spPr>
          <a:xfrm>
            <a:off x="556725" y="117125"/>
            <a:ext cx="13554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Scala/Spark</a:t>
            </a:r>
            <a:endParaRPr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89" name="Google Shape;289;p24"/>
          <p:cNvSpPr txBox="1"/>
          <p:nvPr>
            <p:ph idx="1" type="subTitle"/>
          </p:nvPr>
        </p:nvSpPr>
        <p:spPr>
          <a:xfrm>
            <a:off x="7384425" y="3771525"/>
            <a:ext cx="4274400" cy="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Bree Serif"/>
                <a:ea typeface="Bree Serif"/>
                <a:cs typeface="Bree Serif"/>
                <a:sym typeface="Bree Serif"/>
              </a:rPr>
              <a:t>Lucas Vascovici</a:t>
            </a:r>
            <a:endParaRPr sz="14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Bree Serif"/>
                <a:ea typeface="Bree Serif"/>
                <a:cs typeface="Bree Serif"/>
                <a:sym typeface="Bree Serif"/>
              </a:rPr>
              <a:t>Julien Castillon</a:t>
            </a:r>
            <a:endParaRPr sz="14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Bree Serif"/>
                <a:ea typeface="Bree Serif"/>
                <a:cs typeface="Bree Serif"/>
                <a:sym typeface="Bree Serif"/>
              </a:rPr>
              <a:t>Lucas Marty</a:t>
            </a:r>
            <a:endParaRPr sz="14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Bree Serif"/>
                <a:ea typeface="Bree Serif"/>
                <a:cs typeface="Bree Serif"/>
                <a:sym typeface="Bree Serif"/>
              </a:rPr>
              <a:t>Simplified by:</a:t>
            </a:r>
            <a:endParaRPr sz="30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83" name="Google Shape;38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84" name="Google Shape;384;p33"/>
          <p:cNvSpPr/>
          <p:nvPr/>
        </p:nvSpPr>
        <p:spPr>
          <a:xfrm>
            <a:off x="2195275" y="1693725"/>
            <a:ext cx="1895400" cy="17559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Client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RDD -&gt; Make aggregations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3"/>
          <p:cNvSpPr/>
          <p:nvPr/>
        </p:nvSpPr>
        <p:spPr>
          <a:xfrm>
            <a:off x="5175496" y="1592100"/>
            <a:ext cx="1895400" cy="195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Serv</a:t>
            </a:r>
            <a:r>
              <a:rPr lang="fr"/>
              <a:t>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Display Infos</a:t>
            </a:r>
            <a:endParaRPr/>
          </a:p>
        </p:txBody>
      </p:sp>
      <p:cxnSp>
        <p:nvCxnSpPr>
          <p:cNvPr id="386" name="Google Shape;386;p33"/>
          <p:cNvCxnSpPr>
            <a:endCxn id="385" idx="1"/>
          </p:cNvCxnSpPr>
          <p:nvPr/>
        </p:nvCxnSpPr>
        <p:spPr>
          <a:xfrm>
            <a:off x="4090696" y="2571750"/>
            <a:ext cx="1084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" name="Google Shape;387;p33"/>
          <p:cNvCxnSpPr>
            <a:stCxn id="384" idx="2"/>
          </p:cNvCxnSpPr>
          <p:nvPr/>
        </p:nvCxnSpPr>
        <p:spPr>
          <a:xfrm flipH="1">
            <a:off x="592975" y="2571675"/>
            <a:ext cx="1602300" cy="1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8" name="Google Shape;388;p33"/>
          <p:cNvSpPr txBox="1"/>
          <p:nvPr/>
        </p:nvSpPr>
        <p:spPr>
          <a:xfrm>
            <a:off x="825025" y="2018450"/>
            <a:ext cx="16023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Listen HDFS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" name="Google Shape;389;p33"/>
          <p:cNvSpPr txBox="1"/>
          <p:nvPr/>
        </p:nvSpPr>
        <p:spPr>
          <a:xfrm>
            <a:off x="825025" y="2662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Writes Updates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latin typeface="Bree Serif"/>
                <a:ea typeface="Bree Serif"/>
                <a:cs typeface="Bree Serif"/>
                <a:sym typeface="Bree Serif"/>
              </a:rPr>
              <a:t>Technos</a:t>
            </a:r>
            <a:endParaRPr sz="48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95" name="Google Shape;39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01" name="Google Shape;401;p35"/>
          <p:cNvSpPr txBox="1"/>
          <p:nvPr/>
        </p:nvSpPr>
        <p:spPr>
          <a:xfrm>
            <a:off x="1834750" y="1138525"/>
            <a:ext cx="62154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●"/>
            </a:pPr>
            <a:r>
              <a:rPr b="1" lang="fr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SPARK :  		-</a:t>
            </a:r>
            <a:r>
              <a:rPr lang="fr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Case class  </a:t>
            </a:r>
            <a:r>
              <a:rPr lang="fr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Drone </a:t>
            </a:r>
            <a:r>
              <a:rPr lang="fr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-&gt; RDD[</a:t>
            </a:r>
            <a:r>
              <a:rPr lang="fr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Drone</a:t>
            </a:r>
            <a:r>
              <a:rPr lang="fr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]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</a:t>
            </a:r>
            <a:r>
              <a:rPr lang="fr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Aggregations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●"/>
            </a:pPr>
            <a:r>
              <a:rPr b="1" lang="fr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PLAY-JSON: </a:t>
            </a:r>
            <a:r>
              <a:rPr lang="fr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	Serialize / Deserialize</a:t>
            </a:r>
            <a:endParaRPr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●"/>
            </a:pPr>
            <a:r>
              <a:rPr b="1" lang="fr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Protocol  HTTP</a:t>
            </a:r>
            <a:endParaRPr b="1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●"/>
            </a:pPr>
            <a:r>
              <a:rPr b="1" lang="fr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Play-WEB:	</a:t>
            </a:r>
            <a:r>
              <a:rPr lang="fr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Display Informations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6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latin typeface="Bree Serif"/>
                <a:ea typeface="Bree Serif"/>
                <a:cs typeface="Bree Serif"/>
                <a:sym typeface="Bree Serif"/>
              </a:rPr>
              <a:t>Demo</a:t>
            </a:r>
            <a:endParaRPr sz="48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07" name="Google Shape;40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13" name="Google Shape;413;p37"/>
          <p:cNvSpPr txBox="1"/>
          <p:nvPr/>
        </p:nvSpPr>
        <p:spPr>
          <a:xfrm>
            <a:off x="509750" y="1310600"/>
            <a:ext cx="437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0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THANKS!</a:t>
            </a:r>
            <a:endParaRPr b="1" sz="6000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414" name="Google Shape;414;p37"/>
          <p:cNvSpPr txBox="1"/>
          <p:nvPr/>
        </p:nvSpPr>
        <p:spPr>
          <a:xfrm>
            <a:off x="812450" y="2674175"/>
            <a:ext cx="4373700" cy="3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ANY QUESTIONS?</a:t>
            </a:r>
            <a:endParaRPr sz="24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25"/>
          <p:cNvPicPr preferRelativeResize="0"/>
          <p:nvPr/>
        </p:nvPicPr>
        <p:blipFill rotWithShape="1">
          <a:blip r:embed="rId3">
            <a:alphaModFix/>
          </a:blip>
          <a:srcRect b="0" l="8152" r="8144" t="0"/>
          <a:stretch/>
        </p:blipFill>
        <p:spPr>
          <a:xfrm>
            <a:off x="0" y="-29900"/>
            <a:ext cx="9655352" cy="575422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5"/>
          <p:cNvSpPr/>
          <p:nvPr/>
        </p:nvSpPr>
        <p:spPr>
          <a:xfrm>
            <a:off x="-618650" y="965375"/>
            <a:ext cx="2973600" cy="1952400"/>
          </a:xfrm>
          <a:prstGeom prst="roundRect">
            <a:avLst>
              <a:gd fmla="val 16667" name="adj"/>
            </a:avLst>
          </a:prstGeom>
          <a:solidFill>
            <a:srgbClr val="000000">
              <a:alpha val="4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5"/>
          <p:cNvSpPr/>
          <p:nvPr/>
        </p:nvSpPr>
        <p:spPr>
          <a:xfrm>
            <a:off x="-674250" y="-655225"/>
            <a:ext cx="5835600" cy="1620600"/>
          </a:xfrm>
          <a:prstGeom prst="roundRect">
            <a:avLst>
              <a:gd fmla="val 16667" name="adj"/>
            </a:avLst>
          </a:prstGeom>
          <a:solidFill>
            <a:srgbClr val="000000">
              <a:alpha val="4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5"/>
          <p:cNvSpPr txBox="1"/>
          <p:nvPr>
            <p:ph idx="1" type="body"/>
          </p:nvPr>
        </p:nvSpPr>
        <p:spPr>
          <a:xfrm>
            <a:off x="-86225" y="889725"/>
            <a:ext cx="2557800" cy="18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ree Serif"/>
              <a:buAutoNum type="arabicPeriod"/>
            </a:pPr>
            <a:r>
              <a:rPr lang="fr" sz="1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Simulate Drone</a:t>
            </a:r>
            <a:endParaRPr sz="14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ree Serif"/>
              <a:buAutoNum type="arabicPeriod"/>
            </a:pPr>
            <a:r>
              <a:rPr lang="fr" sz="1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 the topology</a:t>
            </a:r>
            <a:endParaRPr sz="14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ree Serif"/>
              <a:buAutoNum type="arabicPeriod"/>
            </a:pPr>
            <a:r>
              <a:rPr lang="fr" sz="1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Make them communicate</a:t>
            </a:r>
            <a:endParaRPr sz="14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ree Serif"/>
              <a:buAutoNum type="arabicPeriod"/>
            </a:pPr>
            <a:r>
              <a:rPr lang="fr" sz="1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Monitore  them</a:t>
            </a:r>
            <a:endParaRPr sz="14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98" name="Google Shape;298;p25"/>
          <p:cNvSpPr txBox="1"/>
          <p:nvPr>
            <p:ph type="title"/>
          </p:nvPr>
        </p:nvSpPr>
        <p:spPr>
          <a:xfrm>
            <a:off x="175400" y="2090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4800"/>
              <a:buFont typeface="Oswald"/>
              <a:buNone/>
            </a:pPr>
            <a:r>
              <a:rPr i="0" lang="fr" sz="3600" u="none" cap="none" strike="noStrik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Project 0bjectives</a:t>
            </a:r>
            <a:endParaRPr sz="3600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latin typeface="Bree Serif"/>
                <a:ea typeface="Bree Serif"/>
                <a:cs typeface="Bree Serif"/>
                <a:sym typeface="Bree Serif"/>
              </a:rPr>
              <a:t>Drone Infos</a:t>
            </a:r>
            <a:endParaRPr sz="48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04" name="Google Shape;30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10" name="Google Shape;310;p27"/>
          <p:cNvSpPr txBox="1"/>
          <p:nvPr/>
        </p:nvSpPr>
        <p:spPr>
          <a:xfrm>
            <a:off x="1845000" y="1138525"/>
            <a:ext cx="62154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●"/>
            </a:pPr>
            <a:r>
              <a:rPr lang="fr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id :			</a:t>
            </a:r>
            <a:r>
              <a:rPr lang="fr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Int</a:t>
            </a:r>
            <a:endParaRPr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●"/>
            </a:pPr>
            <a:r>
              <a:rPr lang="fr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is_working : 	</a:t>
            </a:r>
            <a:r>
              <a:rPr lang="fr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Boolean</a:t>
            </a:r>
            <a:endParaRPr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●"/>
            </a:pPr>
            <a:r>
              <a:rPr lang="fr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latitutde :	</a:t>
            </a:r>
            <a:r>
              <a:rPr lang="fr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	String</a:t>
            </a:r>
            <a:endParaRPr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●"/>
            </a:pPr>
            <a:r>
              <a:rPr lang="fr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longitude	:	</a:t>
            </a:r>
            <a:r>
              <a:rPr lang="fr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String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●"/>
            </a:pPr>
            <a:r>
              <a:rPr lang="fr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temperature :	</a:t>
            </a:r>
            <a:r>
              <a:rPr lang="fr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Int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●"/>
            </a:pPr>
            <a:r>
              <a:rPr lang="fr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battery :		</a:t>
            </a:r>
            <a:r>
              <a:rPr lang="fr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Int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●"/>
            </a:pPr>
            <a:r>
              <a:rPr lang="fr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weight :		</a:t>
            </a:r>
            <a:r>
              <a:rPr lang="fr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Int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●"/>
            </a:pPr>
            <a:r>
              <a:rPr lang="fr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is_occupied : </a:t>
            </a:r>
            <a:r>
              <a:rPr lang="fr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r>
              <a:rPr lang="fr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Boolean</a:t>
            </a:r>
            <a:endParaRPr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1" name="Google Shape;31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Bree Serif"/>
                <a:ea typeface="Bree Serif"/>
                <a:cs typeface="Bree Serif"/>
                <a:sym typeface="Bree Serif"/>
              </a:rPr>
              <a:t>Message: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Bree Serif"/>
                <a:ea typeface="Bree Serif"/>
                <a:cs typeface="Bree Serif"/>
                <a:sym typeface="Bree Serif"/>
              </a:rPr>
              <a:t>Exemple: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17" name="Google Shape;3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18" name="Google Shape;318;p28"/>
          <p:cNvSpPr txBox="1"/>
          <p:nvPr/>
        </p:nvSpPr>
        <p:spPr>
          <a:xfrm>
            <a:off x="1163425" y="978175"/>
            <a:ext cx="7038900" cy="3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{</a:t>
            </a:r>
            <a:endParaRPr sz="18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45720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"id":1,</a:t>
            </a:r>
            <a:endParaRPr sz="18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45720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"is_working":true,</a:t>
            </a:r>
            <a:endParaRPr sz="18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45720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"latitude":"58°51'3W",</a:t>
            </a:r>
            <a:endParaRPr sz="18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45720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"longitude":"33°14'1E",</a:t>
            </a:r>
            <a:endParaRPr sz="18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45720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"temperature":27,</a:t>
            </a:r>
            <a:endParaRPr sz="18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45720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"battery":96,</a:t>
            </a:r>
            <a:endParaRPr sz="18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45720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"weight":1064,</a:t>
            </a:r>
            <a:endParaRPr sz="18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45720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"is_occupied":true</a:t>
            </a:r>
            <a:endParaRPr sz="18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}</a:t>
            </a:r>
            <a:endParaRPr sz="18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latin typeface="Bree Serif"/>
                <a:ea typeface="Bree Serif"/>
                <a:cs typeface="Bree Serif"/>
                <a:sym typeface="Bree Serif"/>
              </a:rPr>
              <a:t>Topology</a:t>
            </a:r>
            <a:endParaRPr sz="48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24" name="Google Shape;32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Bree Serif"/>
                <a:ea typeface="Bree Serif"/>
                <a:cs typeface="Bree Serif"/>
                <a:sym typeface="Bree Serif"/>
              </a:rPr>
              <a:t>Centralised Topology</a:t>
            </a:r>
            <a:endParaRPr sz="30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30" name="Google Shape;33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31" name="Google Shape;331;p30"/>
          <p:cNvSpPr txBox="1"/>
          <p:nvPr/>
        </p:nvSpPr>
        <p:spPr>
          <a:xfrm>
            <a:off x="1202050" y="1367575"/>
            <a:ext cx="3690900" cy="25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32" name="Google Shape;332;p30"/>
          <p:cNvSpPr txBox="1"/>
          <p:nvPr/>
        </p:nvSpPr>
        <p:spPr>
          <a:xfrm>
            <a:off x="2213875" y="4128400"/>
            <a:ext cx="56109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rPr>
              <a:t>➤  Client != Drone</a:t>
            </a:r>
            <a:endParaRPr b="1">
              <a:solidFill>
                <a:schemeClr val="lt2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33" name="Google Shape;333;p30"/>
          <p:cNvSpPr/>
          <p:nvPr/>
        </p:nvSpPr>
        <p:spPr>
          <a:xfrm>
            <a:off x="3966588" y="2018400"/>
            <a:ext cx="1147200" cy="1106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Server</a:t>
            </a:r>
            <a:endParaRPr/>
          </a:p>
        </p:txBody>
      </p:sp>
      <p:sp>
        <p:nvSpPr>
          <p:cNvPr id="334" name="Google Shape;334;p30"/>
          <p:cNvSpPr/>
          <p:nvPr/>
        </p:nvSpPr>
        <p:spPr>
          <a:xfrm>
            <a:off x="1674875" y="1104300"/>
            <a:ext cx="976200" cy="914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Client</a:t>
            </a:r>
            <a:endParaRPr/>
          </a:p>
        </p:txBody>
      </p:sp>
      <p:sp>
        <p:nvSpPr>
          <p:cNvPr id="335" name="Google Shape;335;p30"/>
          <p:cNvSpPr/>
          <p:nvPr/>
        </p:nvSpPr>
        <p:spPr>
          <a:xfrm>
            <a:off x="6429325" y="1104300"/>
            <a:ext cx="976200" cy="914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Client</a:t>
            </a:r>
            <a:endParaRPr/>
          </a:p>
        </p:txBody>
      </p:sp>
      <p:sp>
        <p:nvSpPr>
          <p:cNvPr id="336" name="Google Shape;336;p30"/>
          <p:cNvSpPr/>
          <p:nvPr/>
        </p:nvSpPr>
        <p:spPr>
          <a:xfrm>
            <a:off x="1674875" y="2985850"/>
            <a:ext cx="976200" cy="914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Client</a:t>
            </a:r>
            <a:endParaRPr/>
          </a:p>
        </p:txBody>
      </p:sp>
      <p:sp>
        <p:nvSpPr>
          <p:cNvPr id="337" name="Google Shape;337;p30"/>
          <p:cNvSpPr/>
          <p:nvPr/>
        </p:nvSpPr>
        <p:spPr>
          <a:xfrm>
            <a:off x="6429325" y="2909800"/>
            <a:ext cx="976200" cy="914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Client</a:t>
            </a:r>
            <a:endParaRPr/>
          </a:p>
        </p:txBody>
      </p:sp>
      <p:cxnSp>
        <p:nvCxnSpPr>
          <p:cNvPr id="338" name="Google Shape;338;p30"/>
          <p:cNvCxnSpPr>
            <a:stCxn id="334" idx="6"/>
            <a:endCxn id="333" idx="1"/>
          </p:cNvCxnSpPr>
          <p:nvPr/>
        </p:nvCxnSpPr>
        <p:spPr>
          <a:xfrm>
            <a:off x="2651075" y="1561350"/>
            <a:ext cx="1483500" cy="61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30"/>
          <p:cNvCxnSpPr>
            <a:stCxn id="335" idx="3"/>
            <a:endCxn id="333" idx="7"/>
          </p:cNvCxnSpPr>
          <p:nvPr/>
        </p:nvCxnSpPr>
        <p:spPr>
          <a:xfrm flipH="1">
            <a:off x="4945686" y="1884533"/>
            <a:ext cx="1626600" cy="29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30"/>
          <p:cNvCxnSpPr>
            <a:stCxn id="337" idx="2"/>
            <a:endCxn id="333" idx="5"/>
          </p:cNvCxnSpPr>
          <p:nvPr/>
        </p:nvCxnSpPr>
        <p:spPr>
          <a:xfrm rot="10800000">
            <a:off x="4945825" y="2963050"/>
            <a:ext cx="1483500" cy="40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30"/>
          <p:cNvCxnSpPr>
            <a:stCxn id="333" idx="6"/>
            <a:endCxn id="337" idx="1"/>
          </p:cNvCxnSpPr>
          <p:nvPr/>
        </p:nvCxnSpPr>
        <p:spPr>
          <a:xfrm>
            <a:off x="5113788" y="2571750"/>
            <a:ext cx="1458600" cy="47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30"/>
          <p:cNvCxnSpPr>
            <a:stCxn id="333" idx="0"/>
            <a:endCxn id="335" idx="2"/>
          </p:cNvCxnSpPr>
          <p:nvPr/>
        </p:nvCxnSpPr>
        <p:spPr>
          <a:xfrm flipH="1" rot="10800000">
            <a:off x="4540188" y="1561200"/>
            <a:ext cx="1889100" cy="45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30"/>
          <p:cNvCxnSpPr>
            <a:stCxn id="333" idx="2"/>
            <a:endCxn id="334" idx="5"/>
          </p:cNvCxnSpPr>
          <p:nvPr/>
        </p:nvCxnSpPr>
        <p:spPr>
          <a:xfrm rot="10800000">
            <a:off x="2507988" y="1884450"/>
            <a:ext cx="1458600" cy="68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30"/>
          <p:cNvCxnSpPr>
            <a:stCxn id="336" idx="5"/>
            <a:endCxn id="333" idx="4"/>
          </p:cNvCxnSpPr>
          <p:nvPr/>
        </p:nvCxnSpPr>
        <p:spPr>
          <a:xfrm flipH="1" rot="10800000">
            <a:off x="2508114" y="3124983"/>
            <a:ext cx="2032200" cy="64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30"/>
          <p:cNvCxnSpPr>
            <a:stCxn id="333" idx="3"/>
            <a:endCxn id="336" idx="6"/>
          </p:cNvCxnSpPr>
          <p:nvPr/>
        </p:nvCxnSpPr>
        <p:spPr>
          <a:xfrm flipH="1">
            <a:off x="2651091" y="2963028"/>
            <a:ext cx="1483500" cy="48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Bree Serif"/>
                <a:ea typeface="Bree Serif"/>
                <a:cs typeface="Bree Serif"/>
                <a:sym typeface="Bree Serif"/>
              </a:rPr>
              <a:t>In real life</a:t>
            </a:r>
            <a:endParaRPr/>
          </a:p>
        </p:txBody>
      </p:sp>
      <p:sp>
        <p:nvSpPr>
          <p:cNvPr id="351" name="Google Shape;35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52" name="Google Shape;3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900" y="1031250"/>
            <a:ext cx="3740701" cy="3740701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1"/>
          <p:cNvSpPr/>
          <p:nvPr/>
        </p:nvSpPr>
        <p:spPr>
          <a:xfrm>
            <a:off x="4542600" y="2656650"/>
            <a:ext cx="548700" cy="4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</a:rPr>
              <a:t>QG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54" name="Google Shape;354;p31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55" name="Google Shape;355;p31"/>
          <p:cNvSpPr/>
          <p:nvPr/>
        </p:nvSpPr>
        <p:spPr>
          <a:xfrm>
            <a:off x="4102025" y="1623075"/>
            <a:ext cx="548700" cy="4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</a:rPr>
              <a:t>Post</a:t>
            </a:r>
            <a:r>
              <a:rPr lang="fr" sz="1000">
                <a:solidFill>
                  <a:srgbClr val="FFFFFF"/>
                </a:solidFill>
              </a:rPr>
              <a:t> 2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56" name="Google Shape;356;p31"/>
          <p:cNvSpPr/>
          <p:nvPr/>
        </p:nvSpPr>
        <p:spPr>
          <a:xfrm>
            <a:off x="3622775" y="3734900"/>
            <a:ext cx="548700" cy="4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</a:rPr>
              <a:t>Post1</a:t>
            </a:r>
            <a:endParaRPr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Bree Serif"/>
                <a:ea typeface="Bree Serif"/>
                <a:cs typeface="Bree Serif"/>
                <a:sym typeface="Bree Serif"/>
              </a:rPr>
              <a:t>Project</a:t>
            </a:r>
            <a:r>
              <a:rPr lang="fr" sz="3000">
                <a:latin typeface="Bree Serif"/>
                <a:ea typeface="Bree Serif"/>
                <a:cs typeface="Bree Serif"/>
                <a:sym typeface="Bree Serif"/>
              </a:rPr>
              <a:t> Architecture</a:t>
            </a:r>
            <a:endParaRPr sz="30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62" name="Google Shape;36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63" name="Google Shape;363;p32"/>
          <p:cNvSpPr txBox="1"/>
          <p:nvPr/>
        </p:nvSpPr>
        <p:spPr>
          <a:xfrm>
            <a:off x="2213875" y="4128400"/>
            <a:ext cx="56109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2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64" name="Google Shape;364;p32"/>
          <p:cNvSpPr/>
          <p:nvPr/>
        </p:nvSpPr>
        <p:spPr>
          <a:xfrm>
            <a:off x="2213863" y="2164775"/>
            <a:ext cx="1147200" cy="1106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Serv: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Write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stream/HDFS</a:t>
            </a:r>
            <a:endParaRPr/>
          </a:p>
        </p:txBody>
      </p:sp>
      <p:sp>
        <p:nvSpPr>
          <p:cNvPr id="365" name="Google Shape;365;p32"/>
          <p:cNvSpPr/>
          <p:nvPr/>
        </p:nvSpPr>
        <p:spPr>
          <a:xfrm>
            <a:off x="501800" y="1684000"/>
            <a:ext cx="795600" cy="708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Client</a:t>
            </a:r>
            <a:endParaRPr sz="1000"/>
          </a:p>
        </p:txBody>
      </p:sp>
      <p:cxnSp>
        <p:nvCxnSpPr>
          <p:cNvPr id="366" name="Google Shape;366;p32"/>
          <p:cNvCxnSpPr>
            <a:stCxn id="365" idx="6"/>
            <a:endCxn id="364" idx="1"/>
          </p:cNvCxnSpPr>
          <p:nvPr/>
        </p:nvCxnSpPr>
        <p:spPr>
          <a:xfrm>
            <a:off x="1297400" y="2038150"/>
            <a:ext cx="1084500" cy="28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32"/>
          <p:cNvSpPr/>
          <p:nvPr/>
        </p:nvSpPr>
        <p:spPr>
          <a:xfrm>
            <a:off x="501800" y="2508325"/>
            <a:ext cx="795600" cy="708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Client</a:t>
            </a:r>
            <a:endParaRPr sz="1000"/>
          </a:p>
        </p:txBody>
      </p:sp>
      <p:cxnSp>
        <p:nvCxnSpPr>
          <p:cNvPr id="368" name="Google Shape;368;p32"/>
          <p:cNvCxnSpPr>
            <a:stCxn id="367" idx="6"/>
            <a:endCxn id="364" idx="2"/>
          </p:cNvCxnSpPr>
          <p:nvPr/>
        </p:nvCxnSpPr>
        <p:spPr>
          <a:xfrm flipH="1" rot="10800000">
            <a:off x="1297400" y="2718175"/>
            <a:ext cx="916500" cy="144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9" name="Google Shape;369;p32"/>
          <p:cNvSpPr/>
          <p:nvPr/>
        </p:nvSpPr>
        <p:spPr>
          <a:xfrm>
            <a:off x="501800" y="3318350"/>
            <a:ext cx="795600" cy="708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Client</a:t>
            </a:r>
            <a:endParaRPr sz="1000"/>
          </a:p>
        </p:txBody>
      </p:sp>
      <p:cxnSp>
        <p:nvCxnSpPr>
          <p:cNvPr id="370" name="Google Shape;370;p32"/>
          <p:cNvCxnSpPr>
            <a:stCxn id="369" idx="6"/>
            <a:endCxn id="364" idx="3"/>
          </p:cNvCxnSpPr>
          <p:nvPr/>
        </p:nvCxnSpPr>
        <p:spPr>
          <a:xfrm flipH="1" rot="10800000">
            <a:off x="1297400" y="3109400"/>
            <a:ext cx="1084500" cy="56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p32"/>
          <p:cNvSpPr/>
          <p:nvPr/>
        </p:nvSpPr>
        <p:spPr>
          <a:xfrm rot="-5400000">
            <a:off x="3650250" y="1752050"/>
            <a:ext cx="1843500" cy="1289100"/>
          </a:xfrm>
          <a:prstGeom prst="homePlate">
            <a:avLst>
              <a:gd fmla="val 50000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HDFS</a:t>
            </a:r>
            <a:r>
              <a:rPr lang="fr">
                <a:solidFill>
                  <a:srgbClr val="FFFFFF"/>
                </a:solidFill>
              </a:rPr>
              <a:t> or STREAM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72" name="Google Shape;372;p32"/>
          <p:cNvCxnSpPr>
            <a:stCxn id="364" idx="6"/>
            <a:endCxn id="371" idx="0"/>
          </p:cNvCxnSpPr>
          <p:nvPr/>
        </p:nvCxnSpPr>
        <p:spPr>
          <a:xfrm>
            <a:off x="3361063" y="2718125"/>
            <a:ext cx="566400" cy="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3" name="Google Shape;373;p32"/>
          <p:cNvSpPr/>
          <p:nvPr/>
        </p:nvSpPr>
        <p:spPr>
          <a:xfrm>
            <a:off x="5782925" y="2164775"/>
            <a:ext cx="1147200" cy="1106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Serv: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Listen stream/HDFS</a:t>
            </a:r>
            <a:endParaRPr/>
          </a:p>
        </p:txBody>
      </p:sp>
      <p:cxnSp>
        <p:nvCxnSpPr>
          <p:cNvPr id="374" name="Google Shape;374;p32"/>
          <p:cNvCxnSpPr>
            <a:stCxn id="373" idx="2"/>
            <a:endCxn id="371" idx="2"/>
          </p:cNvCxnSpPr>
          <p:nvPr/>
        </p:nvCxnSpPr>
        <p:spPr>
          <a:xfrm flipH="1">
            <a:off x="5216525" y="2718125"/>
            <a:ext cx="566400" cy="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p32"/>
          <p:cNvSpPr/>
          <p:nvPr/>
        </p:nvSpPr>
        <p:spPr>
          <a:xfrm>
            <a:off x="7638375" y="2100725"/>
            <a:ext cx="1237500" cy="12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Serv: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Display Infos</a:t>
            </a:r>
            <a:endParaRPr/>
          </a:p>
        </p:txBody>
      </p:sp>
      <p:cxnSp>
        <p:nvCxnSpPr>
          <p:cNvPr id="376" name="Google Shape;376;p32"/>
          <p:cNvCxnSpPr>
            <a:stCxn id="373" idx="6"/>
            <a:endCxn id="375" idx="1"/>
          </p:cNvCxnSpPr>
          <p:nvPr/>
        </p:nvCxnSpPr>
        <p:spPr>
          <a:xfrm>
            <a:off x="6930125" y="2718125"/>
            <a:ext cx="708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p32"/>
          <p:cNvSpPr/>
          <p:nvPr/>
        </p:nvSpPr>
        <p:spPr>
          <a:xfrm>
            <a:off x="412500" y="1430900"/>
            <a:ext cx="5091900" cy="2835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