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71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7156FB7-AD98-4ABE-A54B-427C5EF9A4EA}" type="slidenum">
              <a:rPr lang="fr-FR" sz="1400" b="0" strike="noStrike" spc="-1">
                <a:latin typeface="Times New Roman"/>
              </a:rPr>
              <a:t>‹#›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82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7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593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47F0A8-470C-48FF-8F5E-554798825A9B}" type="slidenum">
              <a:rPr lang="fr-FR" sz="1200" b="0" strike="noStrike" spc="-1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497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hyperlink" Target="https://github.com/MyleneG06/projXamarin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360000"/>
            <a:ext cx="1219176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Projet de </a:t>
            </a:r>
          </a:p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rgbClr val="000000"/>
                </a:solidFill>
                <a:latin typeface="Calibri"/>
              </a:rPr>
              <a:t>XAMARIN</a:t>
            </a:r>
            <a:endParaRPr lang="fr-FR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083123" y="2963564"/>
            <a:ext cx="10073394" cy="165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LP Conception Développement et Test Logiciel – DAM (2021-2022)</a:t>
            </a:r>
            <a:endParaRPr lang="fr-FR" sz="2000" b="0" strike="noStrike" spc="-1" dirty="0"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i="0" u="non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Projet </a:t>
            </a:r>
            <a:r>
              <a:rPr kumimoji="0" lang="fr-FR" sz="2000" b="1" i="0" u="sng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AniMangApp</a:t>
            </a: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b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</a:b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Elèves :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Yassine AJROUD, Vincent CALATAYUD, Kevin POUZAUD, </a:t>
            </a:r>
            <a:r>
              <a:rPr kumimoji="0" lang="fr-FR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Mylène GERVAISE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40000" y="5518484"/>
            <a:ext cx="5759640" cy="421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Professeur : Jérémy MARABEL</a:t>
            </a:r>
            <a:endParaRPr lang="fr-FR" sz="2000" b="0" strike="noStrike" spc="-1" dirty="0">
              <a:latin typeface="Arial"/>
            </a:endParaRPr>
          </a:p>
        </p:txBody>
      </p:sp>
      <p:pic>
        <p:nvPicPr>
          <p:cNvPr id="123" name="Google Shape;124;p1"/>
          <p:cNvPicPr/>
          <p:nvPr/>
        </p:nvPicPr>
        <p:blipFill>
          <a:blip r:embed="rId2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>
                <a:solidFill>
                  <a:srgbClr val="000000"/>
                </a:solidFill>
                <a:latin typeface="Calibri"/>
                <a:ea typeface="Calibri"/>
              </a:rPr>
              <a:t>Présentation &amp; démo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560" y="-103642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u="sng" spc="-1" dirty="0">
                <a:solidFill>
                  <a:srgbClr val="000000"/>
                </a:solidFill>
                <a:latin typeface="Calibri"/>
              </a:rPr>
              <a:t>T1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838560" y="1221158"/>
            <a:ext cx="10514880" cy="409138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 : </a:t>
            </a:r>
          </a:p>
          <a:p>
            <a:pPr marL="914400" lvl="3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86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T1 - a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4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5D4510F4-9294-4C4A-9FEA-80E49F47696C}"/>
              </a:ext>
            </a:extLst>
          </p:cNvPr>
          <p:cNvSpPr txBox="1"/>
          <p:nvPr/>
        </p:nvSpPr>
        <p:spPr>
          <a:xfrm>
            <a:off x="838560" y="1833510"/>
            <a:ext cx="10514880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200" lvl="2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 :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  <a:br>
              <a:rPr lang="fr-FR" sz="2800" spc="-1" dirty="0">
                <a:solidFill>
                  <a:srgbClr val="000000"/>
                </a:solidFill>
                <a:latin typeface="Calibri"/>
              </a:rPr>
            </a:b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lvl="2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200" lvl="2"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lvl="1">
              <a:lnSpc>
                <a:spcPct val="90000"/>
              </a:lnSpc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1828800" lvl="3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311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Conclusion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067838" y="1825559"/>
            <a:ext cx="8285121" cy="34790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Points positifs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fr-FR" sz="28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Difficultés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F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Améliorations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AniMangApp</a:t>
            </a:r>
            <a:r>
              <a:rPr lang="fr-FR" sz="1200" spc="-1" dirty="0">
                <a:solidFill>
                  <a:srgbClr val="8B8B8B"/>
                </a:solidFill>
                <a:latin typeface="Calibri"/>
              </a:rPr>
              <a:t> - XAMARIN</a:t>
            </a: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7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u="sng" strike="noStrike" spc="-1" dirty="0">
                <a:solidFill>
                  <a:srgbClr val="000000"/>
                </a:solidFill>
                <a:latin typeface="Calibri"/>
                <a:ea typeface="Calibri"/>
              </a:rPr>
              <a:t>Ressources </a:t>
            </a:r>
            <a:endParaRPr lang="fr-FR" sz="44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838080" y="6310800"/>
            <a:ext cx="10514880" cy="3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1200" spc="-1" dirty="0">
                <a:solidFill>
                  <a:srgbClr val="8B8B8B"/>
                </a:solidFill>
                <a:latin typeface="Calibri"/>
              </a:rPr>
              <a:t>Mylène GERVAISE – Projet </a:t>
            </a:r>
            <a:r>
              <a:rPr lang="fr-FR" sz="1200" spc="-1" dirty="0" err="1">
                <a:solidFill>
                  <a:srgbClr val="8B8B8B"/>
                </a:solidFill>
                <a:latin typeface="Calibri"/>
              </a:rPr>
              <a:t>OmShanti</a:t>
            </a:r>
            <a:endParaRPr lang="fr-FR" sz="1200" spc="-1" dirty="0">
              <a:solidFill>
                <a:srgbClr val="8B8B8B"/>
              </a:solidFill>
              <a:latin typeface="Calibri"/>
            </a:endParaRPr>
          </a:p>
          <a:p>
            <a:pPr algn="r">
              <a:lnSpc>
                <a:spcPct val="100000"/>
              </a:lnSpc>
            </a:pPr>
            <a:fld id="{6FCBB62F-1338-4001-9E26-1F88BCF587A4}" type="slidenum">
              <a:rPr lang="fr-FR" sz="1200" b="0" strike="noStrike" spc="-1" smtClean="0">
                <a:solidFill>
                  <a:srgbClr val="8B8B8B"/>
                </a:solidFill>
                <a:latin typeface="Calibri"/>
                <a:ea typeface="Calibri"/>
              </a:rPr>
              <a:t>6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127" name="Google Shape;133;p2"/>
          <p:cNvPicPr/>
          <p:nvPr/>
        </p:nvPicPr>
        <p:blipFill>
          <a:blip r:embed="rId3"/>
          <a:stretch/>
        </p:blipFill>
        <p:spPr>
          <a:xfrm>
            <a:off x="10572120" y="0"/>
            <a:ext cx="1619640" cy="161964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D731FD-5616-4203-812F-09E7FDEAEBC1}"/>
              </a:ext>
            </a:extLst>
          </p:cNvPr>
          <p:cNvSpPr txBox="1"/>
          <p:nvPr/>
        </p:nvSpPr>
        <p:spPr>
          <a:xfrm>
            <a:off x="-361" y="2054880"/>
            <a:ext cx="1219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spc="-1" dirty="0">
                <a:solidFill>
                  <a:srgbClr val="000000"/>
                </a:solidFill>
                <a:latin typeface="Arial"/>
                <a:hlinkClick r:id="rId4"/>
              </a:rPr>
              <a:t>https://github.com/MyleneG06/projXamarin.git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216;p12" descr="Résultat d’images pour ppt merci pour votre attention">
            <a:extLst>
              <a:ext uri="{FF2B5EF4-FFF2-40B4-BE49-F238E27FC236}">
                <a16:creationId xmlns:a16="http://schemas.microsoft.com/office/drawing/2014/main" id="{EC06082D-4F42-48FF-9ABF-ABEA6173017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796108" y="3549317"/>
            <a:ext cx="2599783" cy="19521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37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104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UWP</dc:title>
  <dc:subject/>
  <dc:creator>Mylene Alliez</dc:creator>
  <dc:description/>
  <cp:lastModifiedBy>Mylene Alliez</cp:lastModifiedBy>
  <cp:revision>27</cp:revision>
  <dcterms:created xsi:type="dcterms:W3CDTF">2021-10-14T07:28:44Z</dcterms:created>
  <dcterms:modified xsi:type="dcterms:W3CDTF">2022-04-21T14:46:12Z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Personnalisé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