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71" r:id="rId5"/>
    <p:sldId id="272" r:id="rId6"/>
    <p:sldId id="269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7156FB7-AD98-4ABE-A54B-427C5EF9A4EA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82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7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93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97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70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hyperlink" Target="https://github.com/MyleneG06/projXamarin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60000"/>
            <a:ext cx="1219176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Projet de </a:t>
            </a:r>
          </a:p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rgbClr val="000000"/>
                </a:solidFill>
                <a:latin typeface="Calibri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83123" y="2963564"/>
            <a:ext cx="10073394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LP Conception Développement et Test Logiciel – DAM (2021-2022)</a:t>
            </a:r>
            <a:endParaRPr lang="fr-FR" sz="2000" b="0" strike="noStrike" spc="-1" dirty="0"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Projet </a:t>
            </a:r>
            <a:r>
              <a:rPr kumimoji="0" lang="fr-FR" sz="2000" b="1" i="0" u="sng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AniMangApp</a:t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Elèves :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Yassine AJROUD, Vincent CALATAYUD, Kevin POUZAUD, 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Mylène GERVAISE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40000" y="5518484"/>
            <a:ext cx="5759640" cy="421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Professeur : Jérémy MARABEL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123" name="Google Shape;124;p1"/>
          <p:cNvPicPr/>
          <p:nvPr/>
        </p:nvPicPr>
        <p:blipFill>
          <a:blip r:embed="rId2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>
                <a:solidFill>
                  <a:srgbClr val="000000"/>
                </a:solidFill>
                <a:latin typeface="Calibri"/>
                <a:ea typeface="Calibri"/>
              </a:rPr>
              <a:t>Présentation &amp; démo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-103642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>
                <a:solidFill>
                  <a:srgbClr val="000000"/>
                </a:solidFill>
                <a:latin typeface="Calibri"/>
              </a:rPr>
              <a:t>T1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838560" y="1221158"/>
            <a:ext cx="10514880" cy="409138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 : </a:t>
            </a:r>
          </a:p>
          <a:p>
            <a:pPr marL="914400" lvl="3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86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T1 - a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4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838560" y="1833510"/>
            <a:ext cx="10514880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 :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1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067838" y="1825559"/>
            <a:ext cx="8285121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Points positifs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Améliorations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7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Ressources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6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-361" y="2054880"/>
            <a:ext cx="1219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  <a:hlinkClick r:id="rId4"/>
              </a:rPr>
              <a:t>https://github.com/MyleneG06/projXamarin.git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216;p12" descr="Résultat d’images pour ppt merci pour votre attention">
            <a:extLst>
              <a:ext uri="{FF2B5EF4-FFF2-40B4-BE49-F238E27FC236}">
                <a16:creationId xmlns:a16="http://schemas.microsoft.com/office/drawing/2014/main" id="{EC06082D-4F42-48FF-9ABF-ABEA6173017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796108" y="3549317"/>
            <a:ext cx="2599783" cy="19521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37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Notation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7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240" y="1781473"/>
            <a:ext cx="121917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Architecture MVVM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Fonctionnement sur Android et 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FONCTIONNALITES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Persistance de certaines données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API externe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Personnalisation native (Custom </a:t>
            </a:r>
            <a:r>
              <a:rPr lang="fr-FR" sz="2400" dirty="0" err="1"/>
              <a:t>Renderer</a:t>
            </a:r>
            <a:r>
              <a:rPr lang="fr-FR" sz="2400" dirty="0"/>
              <a:t> et </a:t>
            </a:r>
            <a:r>
              <a:rPr lang="fr-FR" sz="2400" dirty="0" err="1"/>
              <a:t>Dependency</a:t>
            </a:r>
            <a:r>
              <a:rPr lang="fr-FR" sz="2400" dirty="0"/>
              <a:t> Service)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navigation avancée (</a:t>
            </a:r>
            <a:r>
              <a:rPr lang="fr-FR" sz="2400" dirty="0" err="1"/>
              <a:t>TabbedPage</a:t>
            </a:r>
            <a:r>
              <a:rPr lang="fr-FR" sz="2400" dirty="0"/>
              <a:t>, </a:t>
            </a:r>
            <a:r>
              <a:rPr lang="fr-FR" sz="2400" dirty="0" err="1"/>
              <a:t>SideMenu</a:t>
            </a:r>
            <a:r>
              <a:rPr lang="fr-FR" sz="2400" dirty="0"/>
              <a:t>…)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Qualité du code (commentaires, complexité)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Régularité des </a:t>
            </a:r>
            <a:r>
              <a:rPr lang="fr-FR" sz="2400" dirty="0" err="1"/>
              <a:t>commits</a:t>
            </a:r>
            <a:r>
              <a:rPr lang="fr-FR" sz="2400" dirty="0"/>
              <a:t>, respect des deadlines et du cahier des charges fournis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241407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159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UWP</dc:title>
  <dc:subject/>
  <dc:creator>Mylene Alliez</dc:creator>
  <dc:description/>
  <cp:lastModifiedBy>Mylene Alliez</cp:lastModifiedBy>
  <cp:revision>28</cp:revision>
  <dcterms:created xsi:type="dcterms:W3CDTF">2021-10-14T07:28:44Z</dcterms:created>
  <dcterms:modified xsi:type="dcterms:W3CDTF">2022-04-21T15:24:33Z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