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F914BA-B4F6-4CA9-8B8B-ABFD02ACC541}">
  <a:tblStyle styleId="{34F914BA-B4F6-4CA9-8B8B-ABFD02ACC5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c5487582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c5487582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c5487582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c5487582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ced0a91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ced0a91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ced0a91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ced0a91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c740aaa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c740aaa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c740aaa9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c740aaa9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9cb4acbf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9cb4acb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c740aaa9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c740aaa9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eaaea79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eaaea79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eaaea79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eaaea79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c5487582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c5487582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169eacc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169eacc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230f193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230f193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9cb4acb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9cb4acb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c5487582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c5487582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c740aa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c740aa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c5487582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c5487582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c5487582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c5487582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c5487582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c5487582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c5487582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c5487582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9cb4acb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9cb4acb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andomnerdtutorials.com/power-esp32-esp8266-solar-panels-battery-level-monitoring/" TargetMode="External"/><Relationship Id="rId4" Type="http://schemas.openxmlformats.org/officeDocument/2006/relationships/hyperlink" Target="https://docs.espressif.com/projects/esp-idf/en/stable/esp32c6/api-reference/system/sleep_modes.html" TargetMode="External"/><Relationship Id="rId5" Type="http://schemas.openxmlformats.org/officeDocument/2006/relationships/hyperlink" Target="https://deepbluembedded.com/esp32-wifi-signal-strength-arduino-rssi/" TargetMode="External"/><Relationship Id="rId6" Type="http://schemas.openxmlformats.org/officeDocument/2006/relationships/hyperlink" Target="https://randomnerdtutorials.com/esp32-http-get-post-arduino/" TargetMode="External"/><Relationship Id="rId7" Type="http://schemas.openxmlformats.org/officeDocument/2006/relationships/hyperlink" Target="https://betterstack.com/community/guides/scaling-nodejs/pm2-guide/" TargetMode="External"/><Relationship Id="rId8" Type="http://schemas.openxmlformats.org/officeDocument/2006/relationships/hyperlink" Target="https://www.espressif.com/en/products/socs/esp32-c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60325" y="13178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Capstone Project</a:t>
            </a:r>
            <a:endParaRPr sz="34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ESP32 Mail Alert System</a:t>
            </a:r>
            <a:endParaRPr sz="34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186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Carson Alberding -- Computer Science Pathway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09944">
            <a:off x="5631650" y="1011787"/>
            <a:ext cx="3052551" cy="21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most of the hardware issues figured out, it was time to start coding the actual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Planned to use a photoresistor as the sensor, so one of the GPIO pins on the ESP32 could read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Needed to design the code around the fact that deep sleep reruns the code from the beginning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to be ran at any time of day or night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power consumption by limiting its active hours and WiFi usage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Overview: Setup Method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300" y="1853850"/>
            <a:ext cx="528532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Overview: Loop Method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00" y="2051975"/>
            <a:ext cx="5462425" cy="27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Overview: Time methods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75" y="1853850"/>
            <a:ext cx="850203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7800" y="12310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Mounting the Device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517600" y="19820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Inside the Mailbox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4828829" y="19452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Outside the Mailbox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72" name="Google Shape;172;p26"/>
          <p:cNvGraphicFramePr/>
          <p:nvPr/>
        </p:nvGraphicFramePr>
        <p:xfrm>
          <a:off x="4643600" y="236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{34F914BA-B4F6-4CA9-8B8B-ABFD02ACC541}</a:tableStyleId>
              </a:tblPr>
              <a:tblGrid>
                <a:gridCol w="2250200"/>
                <a:gridCol w="2250200"/>
              </a:tblGrid>
              <a:tr h="245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Pros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Reliable WiFi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Easier wiring setup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Cons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Waterproofing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Hard to access components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Finite space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Looks ugly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Google Shape;173;p26"/>
          <p:cNvGraphicFramePr/>
          <p:nvPr/>
        </p:nvGraphicFramePr>
        <p:xfrm>
          <a:off x="0" y="236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{34F914BA-B4F6-4CA9-8B8B-ABFD02ACC541}</a:tableStyleId>
              </a:tblPr>
              <a:tblGrid>
                <a:gridCol w="2321800"/>
                <a:gridCol w="2321800"/>
              </a:tblGrid>
              <a:tr h="277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29845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No waterproofing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Concealed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29845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Poor WiFi connection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Takes up space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Build a hidden setup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4" name="Google Shape;174;p26"/>
          <p:cNvCxnSpPr/>
          <p:nvPr/>
        </p:nvCxnSpPr>
        <p:spPr>
          <a:xfrm>
            <a:off x="4650225" y="2369350"/>
            <a:ext cx="0" cy="276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Solution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the mailbox post it sat on was vinyl, I figured it must be hollow inside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Prying it open revealed a large, hollow space for all the electronics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weatherproofing required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Plastic interior resulted in a reliable WiFi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Drilled a small hole for wires to pass through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Mounted 2 solar panels with strong double faced tape S &amp; E facing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Routed the photoresistor setup though a small hole in the back corner of the mailbox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Covered all wires and openings with white tape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Ensured that the ESP32 was in an accessible location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773" y="812400"/>
            <a:ext cx="3042301" cy="405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700" y="812400"/>
            <a:ext cx="2973526" cy="405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Setup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2078875"/>
            <a:ext cx="5076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NodeJs would be easy enough to set up and has a bunch of libraries and support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Decided to go with the R</a:t>
            </a:r>
            <a:r>
              <a:rPr lang="en"/>
              <a:t>aspberry Pi zero to run the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will be constantly listening for anything sent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Was able to connect with a bluetooth speaker to play the sound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 linux service to pair with speaker on boot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PM2 to automatically start the server on boot </a:t>
            </a:r>
            <a:r>
              <a:rPr i="1" lang="en"/>
              <a:t>(“Running Node”, 2023)</a:t>
            </a:r>
            <a:endParaRPr i="1"/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20929"/>
          <a:stretch/>
        </p:blipFill>
        <p:spPr>
          <a:xfrm>
            <a:off x="5949050" y="1246475"/>
            <a:ext cx="3194950" cy="336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Code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32" y="1817825"/>
            <a:ext cx="4535393" cy="32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727650" y="1328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 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device worked, but only some of the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would open the mailbox 4 times to test it, but the notification would only </a:t>
            </a:r>
            <a:r>
              <a:rPr lang="en"/>
              <a:t>sound</a:t>
            </a:r>
            <a:r>
              <a:rPr lang="en"/>
              <a:t> twice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would stop functioning after a day or two and had to manually reset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seemed like the device was freezing somehow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battery and solar setup was working great; no power issues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133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2088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Hardware development based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Initially planned for research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Breadboarding / circuit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Worked with UD Computer Engineering professor Dr. Richard Martin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Shifted project focus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729450" y="2078875"/>
            <a:ext cx="4152000" cy="25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Trying to figure out what was wrong over the next few weeks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Hard to iterate on since I would </a:t>
            </a:r>
            <a:r>
              <a:rPr lang="en"/>
              <a:t>have</a:t>
            </a:r>
            <a:r>
              <a:rPr lang="en"/>
              <a:t> to wait long periods of time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was clear that it would stop functioning after a sleep cycle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Was working fine when I reset it during the day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 changed the variable type for the amount of time it sleeps for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Added a timeout for connecting to wifi and fetching the network time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Changed the format of the audio file it played so it worked every time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700" y="963150"/>
            <a:ext cx="3957750" cy="221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025" y="3250663"/>
            <a:ext cx="3957750" cy="136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Overall, the project was a success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a working prototype that functioned as intended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lot more involved than I originally thought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little issues added 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learning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Glad I was able to make something actually helpful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Appreciate the </a:t>
            </a:r>
            <a:r>
              <a:rPr lang="en"/>
              <a:t>guidance</a:t>
            </a:r>
            <a:r>
              <a:rPr lang="en"/>
              <a:t> given by my mentor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8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en" sz="9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ESP32/ESP8266 with Solar Panels and Battery</a:t>
            </a:r>
            <a:r>
              <a:rPr lang="en" sz="9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(n.d.). Random Nerd Tutorials. Retrieved April 6, 2024, from </a:t>
            </a:r>
            <a:r>
              <a:rPr lang="en" sz="93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https://randomnerdtutorials.com/power-esp32-esp8266-solar-panels-battery-level-monitoring/</a:t>
            </a:r>
            <a:endParaRPr sz="9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i="1" lang="en" sz="9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 Modes - ESP32-C6 - — ESP-IDF Programming Guide v5.2.1 documentation</a:t>
            </a:r>
            <a:r>
              <a:rPr lang="en" sz="9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(n.d.). Technical Documents. Retrieved April 6, 2024, from </a:t>
            </a:r>
            <a:r>
              <a:rPr lang="en" sz="93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https://docs.espressif.com/projects/esp-idf/en/stable/esp32c6/api-reference/system/sleep_modes.html</a:t>
            </a:r>
            <a:endParaRPr sz="9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9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Magdy, K. (n.d.). Get ESP32 WiFi Signal Strength (Arduino) &amp; RSSI Value. DeepBlue. Retrieved April 6, 2024, from </a:t>
            </a:r>
            <a:r>
              <a:rPr lang="en" sz="93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https://deepbluembedded.com/esp32-wifi-signal-strength-arduino-rssi/</a:t>
            </a:r>
            <a:endParaRPr sz="9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9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ESP32 HTTP GET and HTTP POST with Arduino IDE. (n.d.). Random Nerd Tutorials. Retrieved April 6, 2024, from </a:t>
            </a:r>
            <a:r>
              <a:rPr lang="en" sz="93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https://randomnerdtutorials.com/esp32-http-get-post-arduino/</a:t>
            </a:r>
            <a:endParaRPr sz="9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9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 Node.js Apps with PM2 (Complete Guide). (2023, October 25). Better Stack. Retrieved April 9, 2024, from </a:t>
            </a:r>
            <a:r>
              <a:rPr lang="en" sz="93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https://betterstack.com/community/guides/scaling-nodejs/pm2-guide/</a:t>
            </a:r>
            <a:endParaRPr sz="9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9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ESP32-C6 Wi-Fi 6 &amp; BLE 5 &amp; Thread/Zigbee SoC. (n.d.). Espressif Systems. Retrieved April 10, 2024, from </a:t>
            </a:r>
            <a:r>
              <a:rPr lang="en" sz="93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https://www.espressif.com/en/products/socs/esp32-c6</a:t>
            </a:r>
            <a:endParaRPr sz="9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9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9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9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Initial Goals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some kind of device that detects when the mail comes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Audible/digital notification system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Attempted very briefly in the past with Raspberry 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Decided to take a different approach with the ESP32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a reliable and sustainable 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Solar powered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Low-cost &amp; low power WiFi-enabled microcontrollers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Programmable through Arduino IDE (C++)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Sensor control through GPIO pins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easily powered by batteries or USB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fit for the project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975" y="1155475"/>
            <a:ext cx="3988026" cy="398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ESP32 dev board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Soldering stuff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Photoresistor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Battery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Solar Panel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Charging regulator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Voltage regulator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Raspberry 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Bluetooth Speaker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200" y="1685050"/>
            <a:ext cx="3807549" cy="28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1: WiFi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5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Needed to test whether the WiFi strength in the mailbox was sufficient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Arduino IDE, coded simple wifi strength program </a:t>
            </a:r>
            <a:r>
              <a:rPr i="1" lang="en"/>
              <a:t>(Magdy, n.d.)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Connected the ESP32 to laptop through USB to display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poor wifi connection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</a:t>
            </a:r>
            <a:r>
              <a:rPr lang="en"/>
              <a:t>maintain connection (possibly?) but not establish a new 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Workable signal -30dBm to -85dBm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were in the -90dBm range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Moving the router didn’t help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an antenna didn’t help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lot of trial and error overall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7650" y="134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2: Power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Initially planned to use 700mAh 3.7v drone battery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Planned to use solar power to charge the battery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Bought TP4056 charging regulator </a:t>
            </a:r>
            <a:r>
              <a:rPr i="1" lang="en"/>
              <a:t>(Power ESP32, n.d.)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Bought MCP1700 voltage regulator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Planned to use a feature called deep sleep on ESP32 </a:t>
            </a:r>
            <a:r>
              <a:rPr i="1" lang="en"/>
              <a:t>(“Sleep,” n.d.)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Active from 12:00 - 4:</a:t>
            </a:r>
            <a:r>
              <a:rPr lang="en"/>
              <a:t>30 PM</a:t>
            </a:r>
            <a:r>
              <a:rPr lang="en"/>
              <a:t> each day, sleep for the rest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Online sources stated that the ESP32 I had used &lt;&lt;1mA during deep sleep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Actually was about a 10mA draw in deep sleep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Assuming battery is at maximum capacity, it would likely die in the span of 2 cloudy days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quality solar panel did not produce any substantial output with indirect sunlight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575" y="491425"/>
            <a:ext cx="2887425" cy="28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7650" y="13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Issues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6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Decided that a new ESP32 board was needed to </a:t>
            </a:r>
            <a:r>
              <a:rPr lang="en"/>
              <a:t>potentially fix these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a bit of research, I decided to get the much newer ESP32-c6 </a:t>
            </a:r>
            <a:r>
              <a:rPr i="1" lang="en"/>
              <a:t>(“ESP32-C6,” n.d.)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Hoping that it resulted in improved wifi strength and lower sleep power consumption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Didn’t want to bank on the lower power consumption, so I bought better solar panels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Tried to test if charging was working each day that I could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Putting 2 solar panels in parallel would double the current output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I got the new ESP32, I measured &lt;0.1mA current when sleeping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it was on, current was between 30-40 mA and ~10mA less when wifi was off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WiFi seemed to be better as well inside the house, with a 10dBm increase in signal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Critical problems seemed to be fixed -- for now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Charging Setup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00" y="1893200"/>
            <a:ext cx="3980552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893200"/>
            <a:ext cx="398055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