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79" r:id="rId2"/>
    <p:sldId id="256" r:id="rId3"/>
    <p:sldId id="272" r:id="rId4"/>
    <p:sldId id="297" r:id="rId5"/>
    <p:sldId id="260" r:id="rId6"/>
    <p:sldId id="257" r:id="rId7"/>
    <p:sldId id="296" r:id="rId8"/>
    <p:sldId id="261" r:id="rId9"/>
    <p:sldId id="283" r:id="rId10"/>
    <p:sldId id="269" r:id="rId11"/>
    <p:sldId id="292" r:id="rId12"/>
    <p:sldId id="293" r:id="rId13"/>
    <p:sldId id="280" r:id="rId14"/>
    <p:sldId id="294" r:id="rId15"/>
    <p:sldId id="295" r:id="rId16"/>
    <p:sldId id="266" r:id="rId17"/>
    <p:sldId id="271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25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0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2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7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6334-95CF-46CE-8C15-08DAF21EBBB1}" type="datetimeFigureOut">
              <a:rPr lang="en-US" smtClean="0"/>
              <a:t>23-Nov-17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1D9517-E843-4CDA-A203-286AE248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0.jpg"/><Relationship Id="rId7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5.jpg"/><Relationship Id="rId5" Type="http://schemas.openxmlformats.org/officeDocument/2006/relationships/image" Target="../media/image11.jpg"/><Relationship Id="rId10" Type="http://schemas.openxmlformats.org/officeDocument/2006/relationships/image" Target="../media/image14.jpg"/><Relationship Id="rId4" Type="http://schemas.openxmlformats.org/officeDocument/2006/relationships/image" Target="../media/image7.jpg"/><Relationship Id="rId9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che_coh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553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5915" y="3393585"/>
            <a:ext cx="1558343" cy="5280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80274" y="0"/>
            <a:ext cx="3068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DFD LEVEL 0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79991" y="2904188"/>
            <a:ext cx="2155239" cy="15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ALL ABOUT JHARKHAND</a:t>
            </a:r>
            <a:endParaRPr lang="en-US" sz="1600" dirty="0"/>
          </a:p>
        </p:txBody>
      </p:sp>
      <p:sp>
        <p:nvSpPr>
          <p:cNvPr id="18" name="Flowchart: Predefined Process 17"/>
          <p:cNvSpPr/>
          <p:nvPr/>
        </p:nvSpPr>
        <p:spPr>
          <a:xfrm>
            <a:off x="4211391" y="936209"/>
            <a:ext cx="2292440" cy="95303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9" name="Flowchart: Predefined Process 18"/>
          <p:cNvSpPr/>
          <p:nvPr/>
        </p:nvSpPr>
        <p:spPr>
          <a:xfrm>
            <a:off x="4279991" y="5653825"/>
            <a:ext cx="2223840" cy="65682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0" name="Flowchart: Predefined Process 19"/>
          <p:cNvSpPr/>
          <p:nvPr/>
        </p:nvSpPr>
        <p:spPr>
          <a:xfrm>
            <a:off x="9440214" y="923330"/>
            <a:ext cx="2253803" cy="7122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Info</a:t>
            </a:r>
            <a:endParaRPr lang="en-US" dirty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9491729" y="2363273"/>
            <a:ext cx="2202288" cy="74697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 Info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9491729" y="3786389"/>
            <a:ext cx="2202288" cy="69545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info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9491729" y="5054956"/>
            <a:ext cx="2202288" cy="63750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3"/>
            <a:endCxn id="17" idx="2"/>
          </p:cNvCxnSpPr>
          <p:nvPr/>
        </p:nvCxnSpPr>
        <p:spPr>
          <a:xfrm>
            <a:off x="2524258" y="3657602"/>
            <a:ext cx="175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53272" y="1616813"/>
            <a:ext cx="1" cy="122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550794" y="1987813"/>
            <a:ext cx="12879" cy="10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4"/>
          </p:cNvCxnSpPr>
          <p:nvPr/>
        </p:nvCxnSpPr>
        <p:spPr>
          <a:xfrm flipH="1">
            <a:off x="5353272" y="4411016"/>
            <a:ext cx="4339" cy="96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35230" y="1412727"/>
            <a:ext cx="2876195" cy="169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620000" y="2762313"/>
            <a:ext cx="2657253" cy="6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15534" y="3586767"/>
            <a:ext cx="2695891" cy="54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658376" y="3786389"/>
            <a:ext cx="2622953" cy="158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79267" y="328827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28215" y="221942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50794" y="489236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9743108">
            <a:off x="6894247" y="21956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retrive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20743257">
            <a:off x="7418512" y="2732324"/>
            <a:ext cx="87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retrive</a:t>
            </a:r>
          </a:p>
        </p:txBody>
      </p:sp>
      <p:sp>
        <p:nvSpPr>
          <p:cNvPr id="47" name="Rectangle 46"/>
          <p:cNvSpPr/>
          <p:nvPr/>
        </p:nvSpPr>
        <p:spPr>
          <a:xfrm rot="780360">
            <a:off x="7531270" y="34473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retrive</a:t>
            </a:r>
          </a:p>
        </p:txBody>
      </p:sp>
      <p:sp>
        <p:nvSpPr>
          <p:cNvPr id="48" name="Rectangle 47"/>
          <p:cNvSpPr/>
          <p:nvPr/>
        </p:nvSpPr>
        <p:spPr>
          <a:xfrm rot="1549308">
            <a:off x="7527354" y="4117081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64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3792" y="3374269"/>
            <a:ext cx="1558343" cy="5280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80274" y="0"/>
            <a:ext cx="3068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DFD LEVEL 1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44212" y="692614"/>
            <a:ext cx="2155239" cy="15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ALL ABOUT JHARKHAND</a:t>
            </a:r>
            <a:endParaRPr lang="en-US" sz="1600" dirty="0"/>
          </a:p>
        </p:txBody>
      </p:sp>
      <p:sp>
        <p:nvSpPr>
          <p:cNvPr id="20" name="Flowchart: Predefined Process 19"/>
          <p:cNvSpPr/>
          <p:nvPr/>
        </p:nvSpPr>
        <p:spPr>
          <a:xfrm>
            <a:off x="9558354" y="3648689"/>
            <a:ext cx="2253803" cy="7122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Info</a:t>
            </a:r>
            <a:endParaRPr lang="en-US" dirty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9558354" y="2513281"/>
            <a:ext cx="2202288" cy="74697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 Info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9721443" y="285107"/>
            <a:ext cx="2202288" cy="63776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store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64589" y="2892056"/>
            <a:ext cx="2034862" cy="151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47710" y="5241701"/>
            <a:ext cx="1868619" cy="140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9721443" y="1156253"/>
            <a:ext cx="2253803" cy="5795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host</a:t>
            </a:r>
            <a:endParaRPr lang="en-US" dirty="0"/>
          </a:p>
        </p:txBody>
      </p:sp>
      <p:sp>
        <p:nvSpPr>
          <p:cNvPr id="32" name="Flowchart: Predefined Process 31"/>
          <p:cNvSpPr/>
          <p:nvPr/>
        </p:nvSpPr>
        <p:spPr>
          <a:xfrm>
            <a:off x="9506839" y="4884136"/>
            <a:ext cx="2202288" cy="74697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 Info</a:t>
            </a:r>
            <a:endParaRPr lang="en-US" dirty="0"/>
          </a:p>
        </p:txBody>
      </p:sp>
      <p:sp>
        <p:nvSpPr>
          <p:cNvPr id="34" name="Flowchart: Predefined Process 33"/>
          <p:cNvSpPr/>
          <p:nvPr/>
        </p:nvSpPr>
        <p:spPr>
          <a:xfrm>
            <a:off x="9506839" y="5995904"/>
            <a:ext cx="2253803" cy="7122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Info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2" idx="1"/>
            <a:endCxn id="17" idx="6"/>
          </p:cNvCxnSpPr>
          <p:nvPr/>
        </p:nvCxnSpPr>
        <p:spPr>
          <a:xfrm flipH="1">
            <a:off x="5999451" y="603988"/>
            <a:ext cx="3721992" cy="84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17" idx="6"/>
          </p:cNvCxnSpPr>
          <p:nvPr/>
        </p:nvCxnSpPr>
        <p:spPr>
          <a:xfrm flipH="1">
            <a:off x="5999451" y="1446028"/>
            <a:ext cx="3721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  <a:endCxn id="4" idx="6"/>
          </p:cNvCxnSpPr>
          <p:nvPr/>
        </p:nvCxnSpPr>
        <p:spPr>
          <a:xfrm flipH="1">
            <a:off x="5999451" y="2886769"/>
            <a:ext cx="3558903" cy="76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999451" y="3688759"/>
            <a:ext cx="3558903" cy="35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1"/>
            <a:endCxn id="5" idx="6"/>
          </p:cNvCxnSpPr>
          <p:nvPr/>
        </p:nvCxnSpPr>
        <p:spPr>
          <a:xfrm flipH="1">
            <a:off x="5916329" y="5257624"/>
            <a:ext cx="3590510" cy="68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909514" y="5941803"/>
            <a:ext cx="3590510" cy="41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7" idx="3"/>
            <a:endCxn id="17" idx="2"/>
          </p:cNvCxnSpPr>
          <p:nvPr/>
        </p:nvCxnSpPr>
        <p:spPr>
          <a:xfrm flipV="1">
            <a:off x="2112135" y="1446028"/>
            <a:ext cx="1732077" cy="2192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2010385" y="3638286"/>
            <a:ext cx="1935575" cy="2303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2051945" y="3627883"/>
            <a:ext cx="1852454" cy="1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818963">
            <a:off x="6636409" y="68882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downloaded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116216" y="146543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database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20917225">
            <a:off x="6642807" y="2887390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query related to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 rot="297103">
            <a:off x="6641702" y="383751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Ask query related to</a:t>
            </a:r>
          </a:p>
        </p:txBody>
      </p:sp>
      <p:sp>
        <p:nvSpPr>
          <p:cNvPr id="69" name="TextBox 68"/>
          <p:cNvSpPr txBox="1"/>
          <p:nvPr/>
        </p:nvSpPr>
        <p:spPr>
          <a:xfrm rot="21071096">
            <a:off x="6386940" y="5289200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feedback about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381923">
            <a:off x="6604347" y="6250882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feedback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9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48" y="-144888"/>
            <a:ext cx="5138774" cy="71477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888"/>
            <a:ext cx="3438659" cy="70028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59" y="0"/>
            <a:ext cx="3863289" cy="727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5818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18" y="0"/>
            <a:ext cx="4327524" cy="6858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77" y="-90153"/>
            <a:ext cx="4481375" cy="714777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9" y="-90153"/>
            <a:ext cx="3857625" cy="71477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2" y="0"/>
            <a:ext cx="3976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11" y="0"/>
            <a:ext cx="3882766" cy="6842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15875"/>
            <a:ext cx="425786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24" y="47625"/>
            <a:ext cx="3857625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62" y="-270456"/>
            <a:ext cx="385762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69" y="-143165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76" y="-79666"/>
            <a:ext cx="3857625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79" y="-79666"/>
            <a:ext cx="4563518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70" y="-31750"/>
            <a:ext cx="3971541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34" y="47625"/>
            <a:ext cx="4182567" cy="67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1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0"/>
            <a:ext cx="447675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30" y="27638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sz="4000" b="1" i="1" dirty="0" smtClean="0">
                <a:solidFill>
                  <a:schemeClr val="accent2">
                    <a:lumMod val="75000"/>
                  </a:schemeClr>
                </a:solidFill>
              </a:rPr>
              <a:t>FUTURE </a:t>
            </a:r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</a:rPr>
              <a:t>SCOPE 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1264555"/>
            <a:ext cx="11373017" cy="5412290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We are contacting with Jharkhand govt to make this app official</a:t>
            </a:r>
          </a:p>
          <a:p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If </a:t>
            </a:r>
            <a:r>
              <a:rPr lang="en-US" sz="3600" i="1" dirty="0">
                <a:solidFill>
                  <a:schemeClr val="tx1"/>
                </a:solidFill>
                <a:latin typeface="Arial Narrow" panose="020B0606020202030204" pitchFamily="34" charset="0"/>
              </a:rPr>
              <a:t>implemented correctly it could turn out to be a </a:t>
            </a:r>
            <a:r>
              <a:rPr lang="en-US" sz="36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“</a:t>
            </a:r>
            <a:r>
              <a:rPr lang="en-US" sz="3600" i="1" dirty="0">
                <a:solidFill>
                  <a:schemeClr val="tx1"/>
                </a:solidFill>
                <a:latin typeface="Arial Narrow" panose="020B0606020202030204" pitchFamily="34" charset="0"/>
              </a:rPr>
              <a:t>time &amp; effort</a:t>
            </a:r>
            <a:r>
              <a:rPr lang="en-US" sz="36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” </a:t>
            </a:r>
            <a:r>
              <a:rPr lang="en-US" sz="3600" i="1" dirty="0">
                <a:solidFill>
                  <a:schemeClr val="tx1"/>
                </a:solidFill>
                <a:latin typeface="Arial Narrow" panose="020B0606020202030204" pitchFamily="34" charset="0"/>
              </a:rPr>
              <a:t>saving </a:t>
            </a:r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alternative.</a:t>
            </a:r>
          </a:p>
          <a:p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latin typeface="Arial Narrow" panose="020B0606020202030204" pitchFamily="34" charset="0"/>
              </a:rPr>
              <a:t>It </a:t>
            </a:r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comparatively simple, useful and </a:t>
            </a:r>
            <a:r>
              <a:rPr lang="en-US" sz="3600" i="1" dirty="0">
                <a:solidFill>
                  <a:schemeClr val="tx1"/>
                </a:solidFill>
                <a:latin typeface="Arial Narrow" panose="020B0606020202030204" pitchFamily="34" charset="0"/>
              </a:rPr>
              <a:t>at the same </a:t>
            </a:r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it is scalable. 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It </a:t>
            </a:r>
            <a:r>
              <a:rPr lang="en-US" sz="3600" i="1" dirty="0">
                <a:solidFill>
                  <a:schemeClr val="tx1"/>
                </a:solidFill>
                <a:latin typeface="Arial Narrow" panose="020B0606020202030204" pitchFamily="34" charset="0"/>
              </a:rPr>
              <a:t>even has the potential to replace the diverse apps which hardly provide </a:t>
            </a:r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any information all together.</a:t>
            </a:r>
          </a:p>
          <a:p>
            <a:r>
              <a:rPr lang="en-US" sz="36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Submission </a:t>
            </a:r>
            <a:r>
              <a:rPr lang="en-US" sz="3600" i="1" dirty="0">
                <a:solidFill>
                  <a:schemeClr val="tx1"/>
                </a:solidFill>
                <a:latin typeface="Arial Narrow" panose="020B0606020202030204" pitchFamily="34" charset="0"/>
              </a:rPr>
              <a:t>of ideas by people can bring a drastic change in development of this state. 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03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6888" y="2709757"/>
            <a:ext cx="36888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1267" y="5679583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Shashi.jaiswal17@gmail.com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7430" y="2550017"/>
            <a:ext cx="44356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Questions?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583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462" y="1516069"/>
            <a:ext cx="10168181" cy="927874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continuative approach regarding enhancement of Jharkhand state</a:t>
            </a:r>
            <a:endParaRPr 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8661" y="592738"/>
            <a:ext cx="8577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ALL </a:t>
            </a:r>
            <a:r>
              <a:rPr lang="en-US" sz="54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ABOUT JHARKHAND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4107" y="5205047"/>
            <a:ext cx="4836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Presented by :-SHASHI JAISWAL</a:t>
            </a:r>
          </a:p>
          <a:p>
            <a:r>
              <a:rPr lang="en-US" sz="2400" b="1" i="1" dirty="0" smtClean="0"/>
              <a:t> </a:t>
            </a:r>
            <a:endParaRPr lang="en-US" sz="2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021983" y="534473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1788" y="5700328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Guided By : NEENA JHA 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01244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App?</a:t>
            </a:r>
          </a:p>
          <a:p>
            <a:r>
              <a:rPr lang="en-US" dirty="0" smtClean="0"/>
              <a:t>Sectors it benefits</a:t>
            </a:r>
          </a:p>
          <a:p>
            <a:r>
              <a:rPr lang="en-US" dirty="0" smtClean="0"/>
              <a:t>How it benefits</a:t>
            </a:r>
            <a:endParaRPr lang="en-US" dirty="0"/>
          </a:p>
          <a:p>
            <a:r>
              <a:rPr lang="en-US" dirty="0" smtClean="0"/>
              <a:t>Project scalability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5708" y="749851"/>
            <a:ext cx="8155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Some Why and how?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42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636"/>
            <a:ext cx="6735651" cy="71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0" y="-131637"/>
            <a:ext cx="5456349" cy="71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55" y="1512498"/>
            <a:ext cx="11286245" cy="469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to add voice regarding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Jharkhand state</a:t>
            </a:r>
          </a:p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people with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demographical &amp;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information</a:t>
            </a:r>
          </a:p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details of nearby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essential places like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hotel,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others </a:t>
            </a:r>
          </a:p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to check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Jharkhand knowledge </a:t>
            </a:r>
          </a:p>
          <a:p>
            <a:pPr marL="0" indent="0">
              <a:buNone/>
            </a:pP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5591" y="697950"/>
            <a:ext cx="3788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OBJECTIVE</a:t>
            </a:r>
            <a:endParaRPr lang="en-US" sz="5400" b="1" cap="none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31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27141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TECHNICAL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SKILLS: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306" y="1573125"/>
            <a:ext cx="8915400" cy="486284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i="1" dirty="0"/>
              <a:t>1) </a:t>
            </a:r>
            <a:r>
              <a:rPr lang="en-US" sz="3200" i="1" dirty="0" smtClean="0"/>
              <a:t>Android Studio </a:t>
            </a:r>
          </a:p>
          <a:p>
            <a:r>
              <a:rPr lang="en-US" sz="3200" i="1" dirty="0" smtClean="0"/>
              <a:t>2</a:t>
            </a:r>
            <a:r>
              <a:rPr lang="en-US" sz="3200" i="1" dirty="0"/>
              <a:t>) Java programming. </a:t>
            </a:r>
            <a:endParaRPr lang="en-US" sz="3200" dirty="0"/>
          </a:p>
          <a:p>
            <a:r>
              <a:rPr lang="en-US" sz="3200" i="1" dirty="0"/>
              <a:t>3) CSS, PHP knowledge. </a:t>
            </a:r>
            <a:endParaRPr lang="en-US" sz="3200" dirty="0"/>
          </a:p>
          <a:p>
            <a:r>
              <a:rPr lang="en-US" sz="3200" i="1" dirty="0"/>
              <a:t>4) SQL Based database </a:t>
            </a:r>
            <a:r>
              <a:rPr lang="en-US" sz="3200" i="1" dirty="0" smtClean="0"/>
              <a:t> 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51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85" y="443806"/>
            <a:ext cx="6911683" cy="85696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screen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569" y="1515413"/>
            <a:ext cx="8915400" cy="5239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menu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menu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Web-view</a:t>
            </a:r>
          </a:p>
        </p:txBody>
      </p:sp>
    </p:spTree>
    <p:extLst>
      <p:ext uri="{BB962C8B-B14F-4D97-AF65-F5344CB8AC3E}">
        <p14:creationId xmlns:p14="http://schemas.microsoft.com/office/powerpoint/2010/main" val="4216869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technical terms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054" y="1618444"/>
            <a:ext cx="8915400" cy="5239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Volley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function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 function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API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92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310" y="483433"/>
            <a:ext cx="8911687" cy="12808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Transmitting Network Data Using Volley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94738"/>
          </a:xfrm>
        </p:spPr>
        <p:txBody>
          <a:bodyPr>
            <a:normAutofit/>
          </a:bodyPr>
          <a:lstStyle/>
          <a:p>
            <a:r>
              <a:rPr lang="en-US" dirty="0"/>
              <a:t>Volley offers the following benefits:</a:t>
            </a:r>
          </a:p>
          <a:p>
            <a:r>
              <a:rPr lang="en-US" dirty="0"/>
              <a:t>Automatic scheduling of network requests.</a:t>
            </a:r>
          </a:p>
          <a:p>
            <a:r>
              <a:rPr lang="en-US" dirty="0"/>
              <a:t>Multiple concurrent network connections.</a:t>
            </a:r>
          </a:p>
          <a:p>
            <a:r>
              <a:rPr lang="en-US" dirty="0"/>
              <a:t>Transparent disk and memory response caching with standard HTTP </a:t>
            </a:r>
            <a:r>
              <a:rPr lang="en-US" dirty="0">
                <a:hlinkClick r:id="rId2"/>
              </a:rPr>
              <a:t>cache coherence</a:t>
            </a:r>
            <a:r>
              <a:rPr lang="en-US" dirty="0"/>
              <a:t>.</a:t>
            </a:r>
          </a:p>
          <a:p>
            <a:r>
              <a:rPr lang="en-US" dirty="0"/>
              <a:t>Support for request prioritization.</a:t>
            </a:r>
          </a:p>
          <a:p>
            <a:r>
              <a:rPr lang="en-US" dirty="0"/>
              <a:t>Cancellation request API. You can cancel a single request, or you can set blocks or scopes of requests to cancel.</a:t>
            </a:r>
          </a:p>
          <a:p>
            <a:r>
              <a:rPr lang="en-US" dirty="0"/>
              <a:t>Ease of customization, for example, for retry </a:t>
            </a:r>
            <a:r>
              <a:rPr lang="en-US"/>
              <a:t>and </a:t>
            </a:r>
            <a:r>
              <a:rPr lang="en-US" smtClean="0"/>
              <a:t>back off.</a:t>
            </a:r>
            <a:endParaRPr lang="en-US" dirty="0"/>
          </a:p>
          <a:p>
            <a:r>
              <a:rPr lang="en-US" dirty="0"/>
              <a:t>Strong ordering that makes it easy to correctly populate your UI with data fetched asynchronously from the network.</a:t>
            </a:r>
          </a:p>
          <a:p>
            <a:r>
              <a:rPr lang="en-US" dirty="0"/>
              <a:t>Debugging and tracing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2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949</TotalTime>
  <Words>318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Arial</vt:lpstr>
      <vt:lpstr>Arial Narrow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TECHNICAL SKILLS: </vt:lpstr>
      <vt:lpstr>Different types of screen used</vt:lpstr>
      <vt:lpstr>Some technical terms used</vt:lpstr>
      <vt:lpstr>Transmitting Network Data Using Volley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FUTURE SCOPE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JHARKHAND</dc:title>
  <dc:creator>Prince Shukla</dc:creator>
  <cp:lastModifiedBy>ismail - [2010]</cp:lastModifiedBy>
  <cp:revision>57</cp:revision>
  <dcterms:created xsi:type="dcterms:W3CDTF">2017-11-05T11:55:04Z</dcterms:created>
  <dcterms:modified xsi:type="dcterms:W3CDTF">2017-11-23T09:22:45Z</dcterms:modified>
</cp:coreProperties>
</file>