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672A-5D08-4641-A836-C863E3DE0D7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C17-6274-4803-809B-CB5325A97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94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672A-5D08-4641-A836-C863E3DE0D7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C17-6274-4803-809B-CB5325A97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1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672A-5D08-4641-A836-C863E3DE0D7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C17-6274-4803-809B-CB5325A97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84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672A-5D08-4641-A836-C863E3DE0D7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C17-6274-4803-809B-CB5325A97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9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672A-5D08-4641-A836-C863E3DE0D7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C17-6274-4803-809B-CB5325A97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23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672A-5D08-4641-A836-C863E3DE0D7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C17-6274-4803-809B-CB5325A97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41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672A-5D08-4641-A836-C863E3DE0D7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C17-6274-4803-809B-CB5325A97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68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672A-5D08-4641-A836-C863E3DE0D7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C17-6274-4803-809B-CB5325A97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01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672A-5D08-4641-A836-C863E3DE0D7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C17-6274-4803-809B-CB5325A97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50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672A-5D08-4641-A836-C863E3DE0D7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C17-6274-4803-809B-CB5325A97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05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672A-5D08-4641-A836-C863E3DE0D7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C17-6274-4803-809B-CB5325A97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86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672A-5D08-4641-A836-C863E3DE0D78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51C17-6274-4803-809B-CB5325A97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66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31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91427"/>
            <a:ext cx="5181600" cy="2019734"/>
          </a:xfrm>
        </p:spPr>
      </p:pic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2915707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Kalil</dc:creator>
  <cp:lastModifiedBy>Kalil</cp:lastModifiedBy>
  <cp:revision>1</cp:revision>
  <dcterms:created xsi:type="dcterms:W3CDTF">2023-04-29T01:36:45Z</dcterms:created>
  <dcterms:modified xsi:type="dcterms:W3CDTF">2023-04-29T01:37:09Z</dcterms:modified>
</cp:coreProperties>
</file>