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2" r:id="rId5"/>
    <p:sldId id="309" r:id="rId6"/>
    <p:sldId id="310" r:id="rId7"/>
    <p:sldId id="311" r:id="rId8"/>
    <p:sldId id="314" r:id="rId9"/>
    <p:sldId id="312" r:id="rId10"/>
    <p:sldId id="313" r:id="rId11"/>
    <p:sldId id="3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73" autoAdjust="0"/>
  </p:normalViewPr>
  <p:slideViewPr>
    <p:cSldViewPr snapToGrid="0">
      <p:cViewPr varScale="1">
        <p:scale>
          <a:sx n="105" d="100"/>
          <a:sy n="105" d="100"/>
        </p:scale>
        <p:origin x="77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r>
            <a:rPr lang="en-US" dirty="0"/>
            <a:t>Passengers do not have the facility to book their tickets before getting on the bus. As a</a:t>
          </a:r>
        </a:p>
        <a:p>
          <a:r>
            <a:rPr lang="en-US" dirty="0"/>
            <a:t>result, they do not know the bus has seats or not.</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r>
            <a:rPr lang="en-US" dirty="0"/>
            <a:t>Some buses go with standing passengers, and some go with accessible seats.</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r>
            <a:rPr lang="en-US" dirty="0"/>
            <a:t>Buses routes and location is  not update in time . For this can’t know the exact location of buses. </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custLinFactNeighborX="-25" custLinFactNeighborY="-7941"/>
      <dgm:spPr/>
    </dgm:pt>
    <dgm:pt modelId="{15536E38-36FE-4A51-B620-2715BFAD5475}" type="pres">
      <dgm:prSet presAssocID="{23210C7F-6847-491E-BE1F-A79529AF2B8B}" presName="sibTransNodeRect" presStyleLbl="alignNode1" presStyleIdx="0" presStyleCnt="3" custScaleX="100049" custScaleY="50168">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custLinFactNeighborX="0" custLinFactNeighborY="-1067"/>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0"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00100">
            <a:lnSpc>
              <a:spcPct val="90000"/>
            </a:lnSpc>
            <a:spcBef>
              <a:spcPct val="0"/>
            </a:spcBef>
            <a:spcAft>
              <a:spcPct val="35000"/>
            </a:spcAft>
            <a:buNone/>
          </a:pPr>
          <a:r>
            <a:rPr lang="en-US" sz="1800" kern="1200" dirty="0"/>
            <a:t>Passengers do not have the facility to book their tickets before getting on the bus. As a</a:t>
          </a:r>
        </a:p>
        <a:p>
          <a:pPr marL="0" lvl="0" indent="0" algn="l" defTabSz="800100">
            <a:lnSpc>
              <a:spcPct val="90000"/>
            </a:lnSpc>
            <a:spcBef>
              <a:spcPct val="0"/>
            </a:spcBef>
            <a:spcAft>
              <a:spcPct val="35000"/>
            </a:spcAft>
            <a:buNone/>
          </a:pPr>
          <a:r>
            <a:rPr lang="en-US" sz="1800" kern="1200" dirty="0"/>
            <a:t>result, they do not know the bus has seats or not.</a:t>
          </a:r>
        </a:p>
      </dsp:txBody>
      <dsp:txXfrm>
        <a:off x="0" y="1490244"/>
        <a:ext cx="3182540" cy="2235367"/>
      </dsp:txXfrm>
    </dsp:sp>
    <dsp:sp modelId="{15536E38-36FE-4A51-B620-2715BFAD5475}">
      <dsp:nvSpPr>
        <dsp:cNvPr id="0" name=""/>
        <dsp:cNvSpPr/>
      </dsp:nvSpPr>
      <dsp:spPr>
        <a:xfrm>
          <a:off x="6" y="371309"/>
          <a:ext cx="3184100" cy="747626"/>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1333500">
            <a:lnSpc>
              <a:spcPct val="90000"/>
            </a:lnSpc>
            <a:spcBef>
              <a:spcPct val="0"/>
            </a:spcBef>
            <a:spcAft>
              <a:spcPct val="35000"/>
            </a:spcAft>
            <a:buNone/>
          </a:pPr>
          <a:r>
            <a:rPr lang="en-US" sz="3000" kern="1200"/>
            <a:t>01</a:t>
          </a:r>
          <a:endParaRPr lang="en-US" sz="3000" kern="1200" dirty="0"/>
        </a:p>
      </dsp:txBody>
      <dsp:txXfrm>
        <a:off x="6" y="371309"/>
        <a:ext cx="3184100" cy="747626"/>
      </dsp:txXfrm>
    </dsp:sp>
    <dsp:sp modelId="{89A9B4CF-6439-46B1-B6A9-1D6CD5034774}">
      <dsp:nvSpPr>
        <dsp:cNvPr id="0" name=""/>
        <dsp:cNvSpPr/>
      </dsp:nvSpPr>
      <dsp:spPr>
        <a:xfrm>
          <a:off x="3438709"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00100">
            <a:lnSpc>
              <a:spcPct val="90000"/>
            </a:lnSpc>
            <a:spcBef>
              <a:spcPct val="0"/>
            </a:spcBef>
            <a:spcAft>
              <a:spcPct val="35000"/>
            </a:spcAft>
            <a:buNone/>
          </a:pPr>
          <a:r>
            <a:rPr lang="en-US" sz="1800" kern="1200" dirty="0"/>
            <a:t>Some buses go with standing passengers, and some go with accessible seats.</a:t>
          </a:r>
        </a:p>
      </dsp:txBody>
      <dsp:txXfrm>
        <a:off x="3438709" y="1490244"/>
        <a:ext cx="3182540" cy="2235367"/>
      </dsp:txXfrm>
    </dsp:sp>
    <dsp:sp modelId="{379B8CE4-8135-4F2C-A5A0-E55EBE328E9A}">
      <dsp:nvSpPr>
        <dsp:cNvPr id="0" name=""/>
        <dsp:cNvSpPr/>
      </dsp:nvSpPr>
      <dsp:spPr>
        <a:xfrm>
          <a:off x="3438709"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1333500">
            <a:lnSpc>
              <a:spcPct val="90000"/>
            </a:lnSpc>
            <a:spcBef>
              <a:spcPct val="0"/>
            </a:spcBef>
            <a:spcAft>
              <a:spcPct val="35000"/>
            </a:spcAft>
            <a:buNone/>
          </a:pPr>
          <a:r>
            <a:rPr lang="en-US" sz="3000" kern="1200"/>
            <a:t>02</a:t>
          </a:r>
          <a:endParaRPr lang="en-US" sz="3000" kern="1200" dirty="0"/>
        </a:p>
      </dsp:txBody>
      <dsp:txXfrm>
        <a:off x="3438709" y="0"/>
        <a:ext cx="3182540" cy="1490244"/>
      </dsp:txXfrm>
    </dsp:sp>
    <dsp:sp modelId="{0802B4A8-7224-4B0A-95B7-D17AEB2B2AFF}">
      <dsp:nvSpPr>
        <dsp:cNvPr id="0" name=""/>
        <dsp:cNvSpPr/>
      </dsp:nvSpPr>
      <dsp:spPr>
        <a:xfrm>
          <a:off x="6875853"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00100">
            <a:lnSpc>
              <a:spcPct val="90000"/>
            </a:lnSpc>
            <a:spcBef>
              <a:spcPct val="0"/>
            </a:spcBef>
            <a:spcAft>
              <a:spcPct val="35000"/>
            </a:spcAft>
            <a:buNone/>
          </a:pPr>
          <a:r>
            <a:rPr lang="en-US" sz="1800" kern="1200" dirty="0"/>
            <a:t>Buses routes and location is  not update in time . For this can’t know the exact location of buses. </a:t>
          </a:r>
        </a:p>
      </dsp:txBody>
      <dsp:txXfrm>
        <a:off x="6875853" y="1490244"/>
        <a:ext cx="3182540" cy="2235367"/>
      </dsp:txXfrm>
    </dsp:sp>
    <dsp:sp modelId="{68AC9669-DC11-473A-AA2E-579A44E78C37}">
      <dsp:nvSpPr>
        <dsp:cNvPr id="0" name=""/>
        <dsp:cNvSpPr/>
      </dsp:nvSpPr>
      <dsp:spPr>
        <a:xfrm>
          <a:off x="6875853"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1333500">
            <a:lnSpc>
              <a:spcPct val="90000"/>
            </a:lnSpc>
            <a:spcBef>
              <a:spcPct val="0"/>
            </a:spcBef>
            <a:spcAft>
              <a:spcPct val="35000"/>
            </a:spcAft>
            <a:buNone/>
          </a:pPr>
          <a:r>
            <a:rPr lang="en-US" sz="3000" kern="1200"/>
            <a:t>03</a:t>
          </a:r>
          <a:endParaRPr lang="en-US" sz="3000" kern="1200" dirty="0"/>
        </a:p>
      </dsp:txBody>
      <dsp:txXfrm>
        <a:off x="6875853" y="0"/>
        <a:ext cx="3182540" cy="14902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553A7-B8BE-4618-A98A-99A83B245683}"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D1EB2-FB88-42FA-AD3A-0090E067DF18}" type="slidenum">
              <a:rPr lang="en-US" smtClean="0"/>
              <a:t>‹#›</a:t>
            </a:fld>
            <a:endParaRPr lang="en-US"/>
          </a:p>
        </p:txBody>
      </p:sp>
    </p:spTree>
    <p:extLst>
      <p:ext uri="{BB962C8B-B14F-4D97-AF65-F5344CB8AC3E}">
        <p14:creationId xmlns:p14="http://schemas.microsoft.com/office/powerpoint/2010/main" val="291550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5D1EB2-FB88-42FA-AD3A-0090E067DF18}" type="slidenum">
              <a:rPr lang="en-US" smtClean="0"/>
              <a:t>2</a:t>
            </a:fld>
            <a:endParaRPr lang="en-US"/>
          </a:p>
        </p:txBody>
      </p:sp>
    </p:spTree>
    <p:extLst>
      <p:ext uri="{BB962C8B-B14F-4D97-AF65-F5344CB8AC3E}">
        <p14:creationId xmlns:p14="http://schemas.microsoft.com/office/powerpoint/2010/main" val="113444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44860" y="-493766"/>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1800" b="0" i="0" u="none" strike="noStrike" baseline="0" dirty="0">
                <a:solidFill>
                  <a:schemeClr val="tx1"/>
                </a:solidFill>
                <a:latin typeface="Futura Hv BT"/>
              </a:rPr>
              <a:t>Transportation and Management System </a:t>
            </a:r>
            <a:endParaRPr lang="en-US" sz="4400" dirty="0">
              <a:solidFill>
                <a:schemeClr val="tx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7223760" y="4882896"/>
            <a:ext cx="4764024" cy="1011474"/>
          </a:xfrm>
        </p:spPr>
        <p:txBody>
          <a:bodyPr>
            <a:normAutofit fontScale="85000" lnSpcReduction="20000"/>
          </a:bodyPr>
          <a:lstStyle/>
          <a:p>
            <a:r>
              <a:rPr lang="en-US" dirty="0">
                <a:solidFill>
                  <a:schemeClr val="tx1"/>
                </a:solidFill>
              </a:rPr>
              <a:t>Team No Chance</a:t>
            </a:r>
          </a:p>
          <a:p>
            <a:r>
              <a:rPr lang="en-US" dirty="0" err="1">
                <a:solidFill>
                  <a:schemeClr val="tx1"/>
                </a:solidFill>
              </a:rPr>
              <a:t>Mymona</a:t>
            </a:r>
            <a:r>
              <a:rPr lang="en-US" dirty="0">
                <a:solidFill>
                  <a:schemeClr val="tx1"/>
                </a:solidFill>
              </a:rPr>
              <a:t> </a:t>
            </a:r>
            <a:r>
              <a:rPr lang="en-US" dirty="0" err="1">
                <a:solidFill>
                  <a:schemeClr val="tx1"/>
                </a:solidFill>
              </a:rPr>
              <a:t>Afjen</a:t>
            </a:r>
            <a:r>
              <a:rPr lang="en-US" dirty="0">
                <a:solidFill>
                  <a:schemeClr val="tx1"/>
                </a:solidFill>
              </a:rPr>
              <a:t> </a:t>
            </a:r>
            <a:r>
              <a:rPr lang="en-US" dirty="0" err="1">
                <a:solidFill>
                  <a:schemeClr val="tx1"/>
                </a:solidFill>
              </a:rPr>
              <a:t>Syma</a:t>
            </a:r>
            <a:endParaRPr lang="en-US" dirty="0">
              <a:solidFill>
                <a:schemeClr val="tx1"/>
              </a:solidFill>
            </a:endParaRPr>
          </a:p>
          <a:p>
            <a:r>
              <a:rPr lang="en-US" dirty="0">
                <a:solidFill>
                  <a:schemeClr val="tx1"/>
                </a:solidFill>
              </a:rPr>
              <a:t>ID:191-15-12778</a:t>
            </a:r>
          </a:p>
          <a:p>
            <a:r>
              <a:rPr lang="en-US" dirty="0">
                <a:solidFill>
                  <a:schemeClr val="tx1"/>
                </a:solidFill>
              </a:rPr>
              <a:t>Daffodil International University</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t>Motivation</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339434482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B04E-D45C-4516-B7A0-E1A71424E5A9}"/>
              </a:ext>
            </a:extLst>
          </p:cNvPr>
          <p:cNvSpPr>
            <a:spLocks noGrp="1"/>
          </p:cNvSpPr>
          <p:nvPr>
            <p:ph type="title"/>
          </p:nvPr>
        </p:nvSpPr>
        <p:spPr/>
        <p:txBody>
          <a:bodyPr/>
          <a:lstStyle/>
          <a:p>
            <a:pPr algn="ctr"/>
            <a:r>
              <a:rPr lang="en-US" dirty="0"/>
              <a:t>Objective</a:t>
            </a:r>
          </a:p>
        </p:txBody>
      </p:sp>
      <p:sp>
        <p:nvSpPr>
          <p:cNvPr id="3" name="Content Placeholder 2">
            <a:extLst>
              <a:ext uri="{FF2B5EF4-FFF2-40B4-BE49-F238E27FC236}">
                <a16:creationId xmlns:a16="http://schemas.microsoft.com/office/drawing/2014/main" id="{1A32D1BF-25F7-426B-89D6-785F62B569F7}"/>
              </a:ext>
            </a:extLst>
          </p:cNvPr>
          <p:cNvSpPr>
            <a:spLocks noGrp="1"/>
          </p:cNvSpPr>
          <p:nvPr>
            <p:ph idx="1"/>
          </p:nvPr>
        </p:nvSpPr>
        <p:spPr/>
        <p:txBody>
          <a:bodyPr/>
          <a:lstStyle/>
          <a:p>
            <a:pPr algn="l"/>
            <a:endParaRPr lang="en-US" sz="1800" b="0" i="0" u="none" strike="noStrike" baseline="0" dirty="0">
              <a:solidFill>
                <a:srgbClr val="000000"/>
              </a:solidFill>
              <a:latin typeface="Futura Bk BT"/>
            </a:endParaRPr>
          </a:p>
          <a:p>
            <a:pPr algn="l"/>
            <a:r>
              <a:rPr lang="en-US" sz="1800" dirty="0">
                <a:solidFill>
                  <a:srgbClr val="000000"/>
                </a:solidFill>
                <a:latin typeface="Futura Bk BT"/>
              </a:rPr>
              <a:t>H</a:t>
            </a:r>
            <a:r>
              <a:rPr lang="en-US" sz="1800" b="0" i="0" u="none" strike="noStrike" baseline="0" dirty="0">
                <a:solidFill>
                  <a:srgbClr val="000000"/>
                </a:solidFill>
                <a:latin typeface="Futura Bk BT"/>
              </a:rPr>
              <a:t>andling the total management system. For example, the admin can add the bus route, bus list, manage users, manage booking confirmations, generate a regular report, and add more solving issue. To see the route plan before ticketing. </a:t>
            </a:r>
            <a:r>
              <a:rPr lang="en-US" sz="1800" dirty="0">
                <a:solidFill>
                  <a:srgbClr val="000000"/>
                </a:solidFill>
                <a:latin typeface="Futura Bk BT"/>
              </a:rPr>
              <a:t>B</a:t>
            </a:r>
            <a:r>
              <a:rPr lang="en-US" sz="1800" b="0" i="0" u="none" strike="noStrike" baseline="0" dirty="0">
                <a:solidFill>
                  <a:srgbClr val="000000"/>
                </a:solidFill>
                <a:latin typeface="Futura Bk BT"/>
              </a:rPr>
              <a:t>uying e-ticket and book buses .</a:t>
            </a:r>
            <a:r>
              <a:rPr lang="en-US" sz="1800" b="0" i="0" u="none" strike="noStrike" baseline="0" dirty="0">
                <a:solidFill>
                  <a:srgbClr val="000000"/>
                </a:solidFill>
              </a:rPr>
              <a:t>Getting the live location of the bus with a GPS tracker. </a:t>
            </a:r>
          </a:p>
          <a:p>
            <a:pPr algn="l"/>
            <a:endParaRPr lang="en-US" sz="1800" b="0" i="0" u="none" strike="noStrike" baseline="0" dirty="0">
              <a:solidFill>
                <a:srgbClr val="000000"/>
              </a:solidFill>
              <a:latin typeface="Futura Bk BT"/>
            </a:endParaRPr>
          </a:p>
          <a:p>
            <a:pPr algn="l"/>
            <a:endParaRPr lang="en-US" sz="1800" b="0" i="0" u="none" strike="noStrike" baseline="0" dirty="0">
              <a:solidFill>
                <a:srgbClr val="000000"/>
              </a:solidFill>
              <a:latin typeface="Futura Bk BT"/>
            </a:endParaRPr>
          </a:p>
          <a:p>
            <a:endParaRPr lang="en-US" sz="1800" b="0" i="0" u="none" strike="noStrike" baseline="0" dirty="0">
              <a:solidFill>
                <a:srgbClr val="000000"/>
              </a:solidFill>
              <a:latin typeface="Futura Bk BT"/>
            </a:endParaRPr>
          </a:p>
          <a:p>
            <a:endParaRPr lang="en-US" dirty="0"/>
          </a:p>
        </p:txBody>
      </p:sp>
    </p:spTree>
    <p:extLst>
      <p:ext uri="{BB962C8B-B14F-4D97-AF65-F5344CB8AC3E}">
        <p14:creationId xmlns:p14="http://schemas.microsoft.com/office/powerpoint/2010/main" val="111239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D14A-695D-4A4E-B923-C1F2024C991F}"/>
              </a:ext>
            </a:extLst>
          </p:cNvPr>
          <p:cNvSpPr>
            <a:spLocks noGrp="1"/>
          </p:cNvSpPr>
          <p:nvPr>
            <p:ph type="title"/>
          </p:nvPr>
        </p:nvSpPr>
        <p:spPr/>
        <p:txBody>
          <a:bodyPr>
            <a:normAutofit/>
          </a:bodyPr>
          <a:lstStyle/>
          <a:p>
            <a:pPr algn="ctr"/>
            <a:r>
              <a:rPr lang="en-US" b="0" i="0" u="none" strike="noStrike" baseline="0" dirty="0">
                <a:solidFill>
                  <a:srgbClr val="000000"/>
                </a:solidFill>
              </a:rPr>
              <a:t>Methodology of the work </a:t>
            </a:r>
            <a:endParaRPr lang="en-US" dirty="0"/>
          </a:p>
        </p:txBody>
      </p:sp>
      <p:sp>
        <p:nvSpPr>
          <p:cNvPr id="3" name="Content Placeholder 2">
            <a:extLst>
              <a:ext uri="{FF2B5EF4-FFF2-40B4-BE49-F238E27FC236}">
                <a16:creationId xmlns:a16="http://schemas.microsoft.com/office/drawing/2014/main" id="{FBC6EBC1-5E95-4F7F-B14F-C699992CD529}"/>
              </a:ext>
            </a:extLst>
          </p:cNvPr>
          <p:cNvSpPr>
            <a:spLocks noGrp="1"/>
          </p:cNvSpPr>
          <p:nvPr>
            <p:ph idx="1"/>
          </p:nvPr>
        </p:nvSpPr>
        <p:spPr/>
        <p:txBody>
          <a:bodyPr/>
          <a:lstStyle/>
          <a:p>
            <a:r>
              <a:rPr lang="en-US" dirty="0"/>
              <a:t>Want to make a web application which will be the solution of transportation problem of DIU. Where will make a user interface for user which they will be able to use. And also for admin panel there be a major part for maintenance . Here will use a framework to make user interface . For the backend will use a language which make the solution responsive and efficient.  </a:t>
            </a:r>
          </a:p>
        </p:txBody>
      </p:sp>
    </p:spTree>
    <p:extLst>
      <p:ext uri="{BB962C8B-B14F-4D97-AF65-F5344CB8AC3E}">
        <p14:creationId xmlns:p14="http://schemas.microsoft.com/office/powerpoint/2010/main" val="72129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EF7D-5E36-4CEE-800E-AACB1893BFA9}"/>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FF195662-F8E3-4E4E-841A-41B1E0BA1D0E}"/>
              </a:ext>
            </a:extLst>
          </p:cNvPr>
          <p:cNvSpPr>
            <a:spLocks noGrp="1"/>
          </p:cNvSpPr>
          <p:nvPr>
            <p:ph idx="1"/>
          </p:nvPr>
        </p:nvSpPr>
        <p:spPr/>
        <p:txBody>
          <a:bodyPr/>
          <a:lstStyle/>
          <a:p>
            <a:r>
              <a:rPr lang="en-US" dirty="0"/>
              <a:t>Seat booking and availability checking.</a:t>
            </a:r>
          </a:p>
          <a:p>
            <a:r>
              <a:rPr lang="en-US" dirty="0"/>
              <a:t>Payment process.</a:t>
            </a:r>
          </a:p>
          <a:p>
            <a:r>
              <a:rPr lang="en-US" dirty="0"/>
              <a:t>Tracking location of buses.</a:t>
            </a:r>
          </a:p>
          <a:p>
            <a:r>
              <a:rPr lang="en-US" dirty="0"/>
              <a:t>To view the available routs of bus.</a:t>
            </a:r>
          </a:p>
          <a:p>
            <a:r>
              <a:rPr lang="en-US" dirty="0"/>
              <a:t>Customer management process.</a:t>
            </a:r>
          </a:p>
        </p:txBody>
      </p:sp>
    </p:spTree>
    <p:extLst>
      <p:ext uri="{BB962C8B-B14F-4D97-AF65-F5344CB8AC3E}">
        <p14:creationId xmlns:p14="http://schemas.microsoft.com/office/powerpoint/2010/main" val="348685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70D2-FD8D-45EB-AC4B-7852F3FEFEEF}"/>
              </a:ext>
            </a:extLst>
          </p:cNvPr>
          <p:cNvSpPr>
            <a:spLocks noGrp="1"/>
          </p:cNvSpPr>
          <p:nvPr>
            <p:ph type="title"/>
          </p:nvPr>
        </p:nvSpPr>
        <p:spPr>
          <a:xfrm>
            <a:off x="1024128" y="642594"/>
            <a:ext cx="10101072" cy="729006"/>
          </a:xfrm>
        </p:spPr>
        <p:txBody>
          <a:bodyPr/>
          <a:lstStyle/>
          <a:p>
            <a:endParaRPr lang="en-US" dirty="0"/>
          </a:p>
        </p:txBody>
      </p:sp>
      <p:pic>
        <p:nvPicPr>
          <p:cNvPr id="5" name="Content Placeholder 4">
            <a:extLst>
              <a:ext uri="{FF2B5EF4-FFF2-40B4-BE49-F238E27FC236}">
                <a16:creationId xmlns:a16="http://schemas.microsoft.com/office/drawing/2014/main" id="{AFAADDE3-1489-4348-99CE-154E7685DFCC}"/>
              </a:ext>
            </a:extLst>
          </p:cNvPr>
          <p:cNvPicPr>
            <a:picLocks noGrp="1" noChangeAspect="1"/>
          </p:cNvPicPr>
          <p:nvPr>
            <p:ph idx="1"/>
          </p:nvPr>
        </p:nvPicPr>
        <p:blipFill>
          <a:blip r:embed="rId2"/>
          <a:stretch>
            <a:fillRect/>
          </a:stretch>
        </p:blipFill>
        <p:spPr>
          <a:xfrm>
            <a:off x="1399032" y="602613"/>
            <a:ext cx="8613648" cy="5652774"/>
          </a:xfrm>
        </p:spPr>
      </p:pic>
    </p:spTree>
    <p:extLst>
      <p:ext uri="{BB962C8B-B14F-4D97-AF65-F5344CB8AC3E}">
        <p14:creationId xmlns:p14="http://schemas.microsoft.com/office/powerpoint/2010/main" val="379024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0BDD-6B7F-4A82-99A6-39B36630B493}"/>
              </a:ext>
            </a:extLst>
          </p:cNvPr>
          <p:cNvSpPr>
            <a:spLocks noGrp="1"/>
          </p:cNvSpPr>
          <p:nvPr>
            <p:ph type="title"/>
          </p:nvPr>
        </p:nvSpPr>
        <p:spPr/>
        <p:txBody>
          <a:bodyPr/>
          <a:lstStyle/>
          <a:p>
            <a:pPr algn="ctr"/>
            <a:r>
              <a:rPr lang="en-US" dirty="0"/>
              <a:t>Final Output </a:t>
            </a:r>
          </a:p>
        </p:txBody>
      </p:sp>
      <p:sp>
        <p:nvSpPr>
          <p:cNvPr id="3" name="Content Placeholder 2">
            <a:extLst>
              <a:ext uri="{FF2B5EF4-FFF2-40B4-BE49-F238E27FC236}">
                <a16:creationId xmlns:a16="http://schemas.microsoft.com/office/drawing/2014/main" id="{99889E2A-2BFD-4120-88B9-2A4FA44B5D4B}"/>
              </a:ext>
            </a:extLst>
          </p:cNvPr>
          <p:cNvSpPr>
            <a:spLocks noGrp="1"/>
          </p:cNvSpPr>
          <p:nvPr>
            <p:ph idx="1"/>
          </p:nvPr>
        </p:nvSpPr>
        <p:spPr/>
        <p:txBody>
          <a:bodyPr/>
          <a:lstStyle/>
          <a:p>
            <a:r>
              <a:rPr lang="en-US" dirty="0"/>
              <a:t>In the final view will be able to see all the  mentioned problems solution in the prepared application. Where will be able to make the transportation system in automation system. There be the smart approach for the payment system where all students and faculties provide a card and payment will discharge from the card. Able to track the bus’s location from any where and time. Finally will be able to make a automation transport system to make more easy for transportation. </a:t>
            </a:r>
          </a:p>
        </p:txBody>
      </p:sp>
    </p:spTree>
    <p:extLst>
      <p:ext uri="{BB962C8B-B14F-4D97-AF65-F5344CB8AC3E}">
        <p14:creationId xmlns:p14="http://schemas.microsoft.com/office/powerpoint/2010/main" val="13655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1863-FBE0-4F41-8AAB-C1C0A0D85C36}"/>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2F472123-151F-44B1-B32A-65B639A6AE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58865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{FC37A2CB-FC5D-4B9C-8627-C27AB06F6426}tf78829772_win32</Template>
  <TotalTime>167</TotalTime>
  <Words>343</Words>
  <Application>Microsoft Office PowerPoint</Application>
  <PresentationFormat>Widescreen</PresentationFormat>
  <Paragraphs>30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Futura Bk BT</vt:lpstr>
      <vt:lpstr>Futura Hv BT</vt:lpstr>
      <vt:lpstr>Garamond</vt:lpstr>
      <vt:lpstr>Sagona Book</vt:lpstr>
      <vt:lpstr>Sagona ExtraLight</vt:lpstr>
      <vt:lpstr>SavonVTI</vt:lpstr>
      <vt:lpstr>Transportation and Management System </vt:lpstr>
      <vt:lpstr>Motivation</vt:lpstr>
      <vt:lpstr>Objective</vt:lpstr>
      <vt:lpstr>Methodology of the work </vt:lpstr>
      <vt:lpstr>Features</vt:lpstr>
      <vt:lpstr>PowerPoint Presentation</vt:lpstr>
      <vt:lpstr>Final Output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and Management System </dc:title>
  <dc:creator>USER</dc:creator>
  <cp:lastModifiedBy>USER</cp:lastModifiedBy>
  <cp:revision>2</cp:revision>
  <dcterms:created xsi:type="dcterms:W3CDTF">2021-12-09T17:49:16Z</dcterms:created>
  <dcterms:modified xsi:type="dcterms:W3CDTF">2021-12-10T05:34:23Z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