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81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11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65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4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1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8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16A6-AC28-4470-B9C9-F3543AD5039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9655-A207-4784-93CD-F354F23A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4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444" y="186429"/>
            <a:ext cx="10515600" cy="868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Level: Warm-up – 7 pieces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74" y="1869987"/>
            <a:ext cx="1707028" cy="29263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09" y="3406471"/>
            <a:ext cx="2476715" cy="225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1" y="4083573"/>
            <a:ext cx="2446232" cy="1569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27" y="1237473"/>
            <a:ext cx="1554615" cy="3551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89" y="1858379"/>
            <a:ext cx="1958510" cy="15469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89" y="1236572"/>
            <a:ext cx="3200677" cy="2171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24" y="1222600"/>
            <a:ext cx="2888230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9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Level: Warm-up – 7 pieces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</cp:revision>
  <dcterms:created xsi:type="dcterms:W3CDTF">2023-02-18T04:06:53Z</dcterms:created>
  <dcterms:modified xsi:type="dcterms:W3CDTF">2023-02-18T04:47:23Z</dcterms:modified>
</cp:coreProperties>
</file>