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171ea15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171ea1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171ea1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171ea1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171ea15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171ea15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171ea15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171ea15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171ea1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171ea1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171ea15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171ea15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171ea15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171ea1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171ea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171ea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171ea1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171ea1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171ea1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171ea1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171ea1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171ea1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171ea1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171ea1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171ea1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171ea1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171ea1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171ea1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171ea1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171ea1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PITCH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GAMEPLAY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3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CHARACTER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CONTROL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GAMEPLAY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ENUMERAR MECÁNICAS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GAMEPLAY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NARRAR UNA SESIÓN DE GAMEPLAY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PERSONAJE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QUIÉN ES Y QUÉ HACE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(INFORMACIÓN ADICIONAL </a:t>
            </a:r>
            <a:r>
              <a:rPr lang="es"/>
              <a:t>RELEVANTE</a:t>
            </a:r>
            <a:r>
              <a:rPr lang="es"/>
              <a:t>)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CONECTIVIDAD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MULTIPLAYER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MODOS DE JUEGO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ESQUEMA DE CONTROL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SCOPE DEL JUEGO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CUÁNTO</a:t>
            </a:r>
            <a:r>
              <a:rPr lang="es"/>
              <a:t> DE TODO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# DE PERSONAJES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# DE ENEMIGOS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# DE NIVELES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¿QUIENES SOMOS?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</a:t>
            </a:r>
            <a:r>
              <a:rPr lang="es"/>
              <a:t>OMOS</a:t>
            </a:r>
            <a:r>
              <a:rPr lang="es"/>
              <a:t> </a:t>
            </a:r>
            <a:r>
              <a:rPr lang="es"/>
              <a:t>XXXX</a:t>
            </a:r>
            <a:r>
              <a:rPr lang="es"/>
              <a:t> </a:t>
            </a:r>
            <a:r>
              <a:rPr lang="es"/>
              <a:t>GAME STUDIOS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Cuantos integrantes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Tecnología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Otros juegos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 Concept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Demografía: 10-14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Plataforma: PS4, XBOX One, Steam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Género: Hack n’ Slash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 Concept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Qué es su juego en una oración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Que hace su juego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Quien es el personaje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Cual es el objetivo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VENDEDOR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SEGUNDA PERSONA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de un </a:t>
            </a:r>
            <a:r>
              <a:rPr lang="es"/>
              <a:t>párrafo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EXPLICATIVO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TERCERA PERSONA: En este juego, el jugador hace ABC...Z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Features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Sistema de combos recompensante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Selecciona entre decenas de armas melee y rango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Pelea contra enemigos que te fuerzan a tomar diferentes decisiones estratégicas.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etc….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SEGUNDA PERSONA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 STYLE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CAPTURA DE PANTALLA.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MOSTRAR LO MÁS REPRESENTATIVO DEL JUEGO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GAMEPLAY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CORE GAME LOOP. 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3880600" y="1152475"/>
            <a:ext cx="1839900" cy="16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SALTAR</a:t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5616475" y="3198075"/>
            <a:ext cx="1839900" cy="16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PELEAR/ ESQUIVAR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949600" y="3198075"/>
            <a:ext cx="1839900" cy="16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PASAR DE NIVEL</a:t>
            </a:r>
            <a:endParaRPr/>
          </a:p>
        </p:txBody>
      </p:sp>
      <p:cxnSp>
        <p:nvCxnSpPr>
          <p:cNvPr id="101" name="Google Shape;101;p20"/>
          <p:cNvCxnSpPr>
            <a:stCxn id="98" idx="6"/>
            <a:endCxn id="99" idx="0"/>
          </p:cNvCxnSpPr>
          <p:nvPr/>
        </p:nvCxnSpPr>
        <p:spPr>
          <a:xfrm>
            <a:off x="5720500" y="1981825"/>
            <a:ext cx="816000" cy="12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>
            <a:stCxn id="99" idx="2"/>
            <a:endCxn id="100" idx="6"/>
          </p:cNvCxnSpPr>
          <p:nvPr/>
        </p:nvCxnSpPr>
        <p:spPr>
          <a:xfrm rot="10800000">
            <a:off x="3789475" y="4027425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20"/>
          <p:cNvCxnSpPr>
            <a:stCxn id="100" idx="0"/>
            <a:endCxn id="98" idx="2"/>
          </p:cNvCxnSpPr>
          <p:nvPr/>
        </p:nvCxnSpPr>
        <p:spPr>
          <a:xfrm flipH="1" rot="10800000">
            <a:off x="2869550" y="1981875"/>
            <a:ext cx="1011000" cy="12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GAMEPLAY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EXPLICAR EN TERCERA PERSONA EN </a:t>
            </a:r>
            <a:r>
              <a:rPr lang="es"/>
              <a:t>QUÉ</a:t>
            </a:r>
            <a:r>
              <a:rPr lang="es"/>
              <a:t> CONSISTE EL JUEGO.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USAR BULLET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UN DOCUMENTO LEGAL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SE PIERDAN EN DETALLES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