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00794"/>
            <a:ext cx="12188824" cy="4571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79" y="6309365"/>
            <a:ext cx="12189460" cy="97790"/>
          </a:xfrm>
          <a:custGeom>
            <a:avLst/>
            <a:gdLst/>
            <a:ahLst/>
            <a:cxnLst/>
            <a:rect l="l" t="t" r="r" b="b"/>
            <a:pathLst>
              <a:path w="12189460" h="97789">
                <a:moveTo>
                  <a:pt x="12188952" y="0"/>
                </a:moveTo>
                <a:lnTo>
                  <a:pt x="0" y="0"/>
                </a:lnTo>
                <a:lnTo>
                  <a:pt x="0" y="97213"/>
                </a:lnTo>
                <a:lnTo>
                  <a:pt x="12188952" y="97213"/>
                </a:lnTo>
                <a:lnTo>
                  <a:pt x="12188952" y="0"/>
                </a:lnTo>
                <a:close/>
              </a:path>
            </a:pathLst>
          </a:custGeom>
          <a:solidFill>
            <a:srgbClr val="775F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79" y="6379147"/>
            <a:ext cx="12189460" cy="27940"/>
          </a:xfrm>
          <a:custGeom>
            <a:avLst/>
            <a:gdLst/>
            <a:ahLst/>
            <a:cxnLst/>
            <a:rect l="l" t="t" r="r" b="b"/>
            <a:pathLst>
              <a:path w="12189460" h="27939">
                <a:moveTo>
                  <a:pt x="12188952" y="0"/>
                </a:moveTo>
                <a:lnTo>
                  <a:pt x="0" y="0"/>
                </a:lnTo>
                <a:lnTo>
                  <a:pt x="0" y="27430"/>
                </a:lnTo>
                <a:lnTo>
                  <a:pt x="12188952" y="27430"/>
                </a:lnTo>
                <a:lnTo>
                  <a:pt x="12188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5033" y="2366391"/>
            <a:ext cx="150113" cy="107822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25033" y="2366391"/>
            <a:ext cx="150113" cy="43205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86804" y="1721726"/>
            <a:ext cx="698766" cy="42901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46211" y="4309516"/>
            <a:ext cx="143941" cy="427456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68032" y="1721739"/>
            <a:ext cx="1555242" cy="2132838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39660" y="4304868"/>
            <a:ext cx="150114" cy="1722882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9660" y="4304919"/>
            <a:ext cx="150114" cy="1078230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39660" y="4304919"/>
            <a:ext cx="150114" cy="432054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49471" y="4951095"/>
            <a:ext cx="187960" cy="432054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228465" y="4304919"/>
            <a:ext cx="2221230" cy="198830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28465" y="4951044"/>
            <a:ext cx="150113" cy="1076706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330316" y="1721739"/>
            <a:ext cx="1992630" cy="2132838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513196" y="1266050"/>
            <a:ext cx="2727198" cy="461022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568060" y="1325499"/>
            <a:ext cx="278155" cy="368046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880736" y="3849230"/>
            <a:ext cx="915174" cy="461022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926456" y="3894950"/>
            <a:ext cx="278155" cy="369582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780409" y="4495406"/>
            <a:ext cx="915162" cy="461022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826129" y="4541126"/>
            <a:ext cx="278155" cy="369582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371721" y="5787720"/>
            <a:ext cx="915162" cy="459486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417441" y="5833440"/>
            <a:ext cx="278155" cy="369582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230245" y="5141544"/>
            <a:ext cx="915174" cy="461022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275965" y="5187302"/>
            <a:ext cx="278155" cy="369582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330572" y="5141544"/>
            <a:ext cx="915162" cy="461022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376292" y="5187302"/>
            <a:ext cx="278155" cy="369582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880736" y="4495406"/>
            <a:ext cx="915174" cy="461022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926456" y="4541126"/>
            <a:ext cx="278155" cy="369582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982589" y="4495406"/>
            <a:ext cx="915174" cy="461022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028309" y="4541126"/>
            <a:ext cx="278155" cy="369582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855841" y="3849230"/>
            <a:ext cx="915174" cy="461022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901561" y="3894950"/>
            <a:ext cx="278155" cy="369582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082917" y="4495406"/>
            <a:ext cx="915161" cy="461022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128637" y="4541126"/>
            <a:ext cx="278155" cy="369582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082917" y="5141544"/>
            <a:ext cx="915161" cy="461022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128637" y="5187302"/>
            <a:ext cx="278155" cy="369582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082917" y="5787720"/>
            <a:ext cx="915161" cy="4594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128637" y="5833440"/>
            <a:ext cx="278155" cy="369582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956168" y="3849230"/>
            <a:ext cx="915161" cy="461022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001888" y="3894950"/>
            <a:ext cx="278155" cy="369582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183244" y="4495406"/>
            <a:ext cx="915162" cy="461022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228964" y="4541126"/>
            <a:ext cx="278155" cy="369582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276977" y="1912213"/>
            <a:ext cx="915162" cy="459511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322697" y="1957946"/>
            <a:ext cx="278155" cy="369582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868289" y="2558389"/>
            <a:ext cx="915174" cy="459511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14009" y="2604109"/>
            <a:ext cx="278155" cy="368071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868289" y="3204591"/>
            <a:ext cx="915174" cy="459486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14009" y="3248774"/>
            <a:ext cx="278155" cy="36958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66417" y="840994"/>
            <a:ext cx="228536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55D7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55D7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55D7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55D7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400794"/>
            <a:ext cx="12188824" cy="4571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79" y="6309365"/>
            <a:ext cx="12189460" cy="97790"/>
          </a:xfrm>
          <a:custGeom>
            <a:avLst/>
            <a:gdLst/>
            <a:ahLst/>
            <a:cxnLst/>
            <a:rect l="l" t="t" r="r" b="b"/>
            <a:pathLst>
              <a:path w="12189460" h="97789">
                <a:moveTo>
                  <a:pt x="12188952" y="0"/>
                </a:moveTo>
                <a:lnTo>
                  <a:pt x="0" y="0"/>
                </a:lnTo>
                <a:lnTo>
                  <a:pt x="0" y="97213"/>
                </a:lnTo>
                <a:lnTo>
                  <a:pt x="12188952" y="97213"/>
                </a:lnTo>
                <a:lnTo>
                  <a:pt x="12188952" y="0"/>
                </a:lnTo>
                <a:close/>
              </a:path>
            </a:pathLst>
          </a:custGeom>
          <a:solidFill>
            <a:srgbClr val="775F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79" y="6379147"/>
            <a:ext cx="12189460" cy="27940"/>
          </a:xfrm>
          <a:custGeom>
            <a:avLst/>
            <a:gdLst/>
            <a:ahLst/>
            <a:cxnLst/>
            <a:rect l="l" t="t" r="r" b="b"/>
            <a:pathLst>
              <a:path w="12189460" h="27939">
                <a:moveTo>
                  <a:pt x="12188952" y="0"/>
                </a:moveTo>
                <a:lnTo>
                  <a:pt x="0" y="0"/>
                </a:lnTo>
                <a:lnTo>
                  <a:pt x="0" y="27430"/>
                </a:lnTo>
                <a:lnTo>
                  <a:pt x="12188952" y="27430"/>
                </a:lnTo>
                <a:lnTo>
                  <a:pt x="12188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1469" y="1104645"/>
            <a:ext cx="443420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55D7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1412" y="1600453"/>
            <a:ext cx="11047730" cy="327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28700" y="1600453"/>
            <a:ext cx="11160125" cy="3504565"/>
            <a:chOff x="1028700" y="1600453"/>
            <a:chExt cx="11160125" cy="3504565"/>
          </a:xfrm>
        </p:grpSpPr>
        <p:sp>
          <p:nvSpPr>
            <p:cNvPr id="3" name="object 3" descr=""/>
            <p:cNvSpPr/>
            <p:nvPr/>
          </p:nvSpPr>
          <p:spPr>
            <a:xfrm>
              <a:off x="1141412" y="1600453"/>
              <a:ext cx="11047730" cy="3276600"/>
            </a:xfrm>
            <a:custGeom>
              <a:avLst/>
              <a:gdLst/>
              <a:ahLst/>
              <a:cxnLst/>
              <a:rect l="l" t="t" r="r" b="b"/>
              <a:pathLst>
                <a:path w="11047730" h="3276600">
                  <a:moveTo>
                    <a:pt x="11047349" y="0"/>
                  </a:moveTo>
                  <a:lnTo>
                    <a:pt x="0" y="0"/>
                  </a:lnTo>
                  <a:lnTo>
                    <a:pt x="0" y="3276600"/>
                  </a:lnTo>
                  <a:lnTo>
                    <a:pt x="11047349" y="3276600"/>
                  </a:lnTo>
                  <a:lnTo>
                    <a:pt x="11047349" y="0"/>
                  </a:lnTo>
                  <a:close/>
                </a:path>
              </a:pathLst>
            </a:custGeom>
            <a:solidFill>
              <a:srgbClr val="355D7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3186937"/>
              <a:ext cx="6983730" cy="191795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03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115"/>
              </a:spcBef>
            </a:pPr>
          </a:p>
          <a:p>
            <a:pPr marL="472440">
              <a:lnSpc>
                <a:spcPct val="100000"/>
              </a:lnSpc>
            </a:pPr>
            <a:r>
              <a:rPr dirty="0"/>
              <a:t>Project</a:t>
            </a:r>
            <a:r>
              <a:rPr dirty="0" spc="-100"/>
              <a:t> </a:t>
            </a:r>
            <a:r>
              <a:rPr dirty="0" spc="-10"/>
              <a:t>Overview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599946" y="5007102"/>
            <a:ext cx="16897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Security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Alert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271" y="0"/>
            <a:ext cx="12189460" cy="429895"/>
            <a:chOff x="1271" y="0"/>
            <a:chExt cx="12189460" cy="429895"/>
          </a:xfrm>
        </p:grpSpPr>
        <p:sp>
          <p:nvSpPr>
            <p:cNvPr id="8" name="object 8" descr=""/>
            <p:cNvSpPr/>
            <p:nvPr/>
          </p:nvSpPr>
          <p:spPr>
            <a:xfrm>
              <a:off x="1271" y="0"/>
              <a:ext cx="12189460" cy="228600"/>
            </a:xfrm>
            <a:custGeom>
              <a:avLst/>
              <a:gdLst/>
              <a:ahLst/>
              <a:cxnLst/>
              <a:rect l="l" t="t" r="r" b="b"/>
              <a:pathLst>
                <a:path w="12189460" h="228600">
                  <a:moveTo>
                    <a:pt x="121889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88952" y="228600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271" y="228600"/>
              <a:ext cx="12189460" cy="201295"/>
            </a:xfrm>
            <a:custGeom>
              <a:avLst/>
              <a:gdLst/>
              <a:ahLst/>
              <a:cxnLst/>
              <a:rect l="l" t="t" r="r" b="b"/>
              <a:pathLst>
                <a:path w="12189460" h="201295">
                  <a:moveTo>
                    <a:pt x="12188952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12188952" y="201167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271" y="306324"/>
              <a:ext cx="12189460" cy="45720"/>
            </a:xfrm>
            <a:custGeom>
              <a:avLst/>
              <a:gdLst/>
              <a:ahLst/>
              <a:cxnLst/>
              <a:rect l="l" t="t" r="r" b="b"/>
              <a:pathLst>
                <a:path w="12189460" h="45720">
                  <a:moveTo>
                    <a:pt x="1218895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2188952" y="45720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0" y="6080765"/>
            <a:ext cx="12190730" cy="777240"/>
            <a:chOff x="0" y="6080765"/>
            <a:chExt cx="12190730" cy="777240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217915"/>
              <a:ext cx="12188824" cy="64007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279" y="6080765"/>
              <a:ext cx="12189460" cy="97790"/>
            </a:xfrm>
            <a:custGeom>
              <a:avLst/>
              <a:gdLst/>
              <a:ahLst/>
              <a:cxnLst/>
              <a:rect l="l" t="t" r="r" b="b"/>
              <a:pathLst>
                <a:path w="12189460" h="97789">
                  <a:moveTo>
                    <a:pt x="12188952" y="0"/>
                  </a:moveTo>
                  <a:lnTo>
                    <a:pt x="0" y="0"/>
                  </a:lnTo>
                  <a:lnTo>
                    <a:pt x="0" y="97213"/>
                  </a:lnTo>
                  <a:lnTo>
                    <a:pt x="12188952" y="97213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dirty="0" spc="-90"/>
              <a:t> </a:t>
            </a:r>
            <a:r>
              <a:rPr dirty="0" spc="-20"/>
              <a:t>Goals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01469" y="1690242"/>
            <a:ext cx="3598545" cy="3373120"/>
          </a:xfrm>
          <a:prstGeom prst="rect">
            <a:avLst/>
          </a:prstGeom>
        </p:spPr>
        <p:txBody>
          <a:bodyPr wrap="square" lIns="0" tIns="204470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610"/>
              </a:spcBef>
              <a:buSzPct val="79166"/>
              <a:buFont typeface="Wingdings"/>
              <a:buChar char=""/>
              <a:tabLst>
                <a:tab pos="286385" algn="l"/>
              </a:tabLst>
            </a:pPr>
            <a:r>
              <a:rPr dirty="0" sz="2400">
                <a:latin typeface="Calibri"/>
                <a:cs typeface="Calibri"/>
              </a:rPr>
              <a:t>Flow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diagram</a:t>
            </a:r>
            <a:endParaRPr sz="24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515"/>
              </a:spcBef>
              <a:buSzPct val="79166"/>
              <a:buFont typeface="Wingdings"/>
              <a:buChar char=""/>
              <a:tabLst>
                <a:tab pos="286385" algn="l"/>
              </a:tabLst>
            </a:pPr>
            <a:r>
              <a:rPr dirty="0" sz="2400">
                <a:latin typeface="Calibri"/>
                <a:cs typeface="Calibri"/>
              </a:rPr>
              <a:t>Login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interface</a:t>
            </a:r>
            <a:endParaRPr sz="24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510"/>
              </a:spcBef>
              <a:buSzPct val="79166"/>
              <a:buFont typeface="Wingdings"/>
              <a:buChar char=""/>
              <a:tabLst>
                <a:tab pos="286385" algn="l"/>
              </a:tabLst>
            </a:pPr>
            <a:r>
              <a:rPr dirty="0" sz="2400">
                <a:latin typeface="Calibri"/>
                <a:cs typeface="Calibri"/>
              </a:rPr>
              <a:t>Operating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page</a:t>
            </a:r>
            <a:endParaRPr sz="24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515"/>
              </a:spcBef>
              <a:buSzPct val="79166"/>
              <a:buFont typeface="Wingdings"/>
              <a:buChar char=""/>
              <a:tabLst>
                <a:tab pos="286385" algn="l"/>
              </a:tabLst>
            </a:pPr>
            <a:r>
              <a:rPr dirty="0" sz="2400" spc="-10">
                <a:latin typeface="Calibri"/>
                <a:cs typeface="Calibri"/>
              </a:rPr>
              <a:t>Real-</a:t>
            </a:r>
            <a:r>
              <a:rPr dirty="0" sz="2400">
                <a:latin typeface="Calibri"/>
                <a:cs typeface="Calibri"/>
              </a:rPr>
              <a:t>time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location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tracking</a:t>
            </a:r>
            <a:endParaRPr sz="24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515"/>
              </a:spcBef>
              <a:buSzPct val="79166"/>
              <a:buFont typeface="Wingdings"/>
              <a:buChar char=""/>
              <a:tabLst>
                <a:tab pos="286385" algn="l"/>
              </a:tabLst>
            </a:pPr>
            <a:r>
              <a:rPr dirty="0" sz="2400">
                <a:latin typeface="Calibri"/>
                <a:cs typeface="Calibri"/>
              </a:rPr>
              <a:t>Alert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reporting</a:t>
            </a:r>
            <a:endParaRPr sz="24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510"/>
              </a:spcBef>
              <a:buSzPct val="79166"/>
              <a:buFont typeface="Wingdings"/>
              <a:buChar char=""/>
              <a:tabLst>
                <a:tab pos="286385" algn="l"/>
              </a:tabLst>
            </a:pPr>
            <a:r>
              <a:rPr dirty="0" sz="2400">
                <a:latin typeface="Calibri"/>
                <a:cs typeface="Calibri"/>
              </a:rPr>
              <a:t>Cross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deployment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271" y="-50"/>
            <a:ext cx="12189460" cy="320675"/>
            <a:chOff x="1271" y="-50"/>
            <a:chExt cx="12189460" cy="320675"/>
          </a:xfrm>
        </p:grpSpPr>
        <p:sp>
          <p:nvSpPr>
            <p:cNvPr id="5" name="object 5" descr=""/>
            <p:cNvSpPr/>
            <p:nvPr/>
          </p:nvSpPr>
          <p:spPr>
            <a:xfrm>
              <a:off x="1271" y="-50"/>
              <a:ext cx="12189460" cy="170815"/>
            </a:xfrm>
            <a:custGeom>
              <a:avLst/>
              <a:gdLst/>
              <a:ahLst/>
              <a:cxnLst/>
              <a:rect l="l" t="t" r="r" b="b"/>
              <a:pathLst>
                <a:path w="12189460" h="170815">
                  <a:moveTo>
                    <a:pt x="12188952" y="0"/>
                  </a:moveTo>
                  <a:lnTo>
                    <a:pt x="0" y="0"/>
                  </a:lnTo>
                  <a:lnTo>
                    <a:pt x="0" y="170230"/>
                  </a:lnTo>
                  <a:lnTo>
                    <a:pt x="12188952" y="170230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71" y="170230"/>
              <a:ext cx="12189460" cy="149860"/>
            </a:xfrm>
            <a:custGeom>
              <a:avLst/>
              <a:gdLst/>
              <a:ahLst/>
              <a:cxnLst/>
              <a:rect l="l" t="t" r="r" b="b"/>
              <a:pathLst>
                <a:path w="12189460" h="149860">
                  <a:moveTo>
                    <a:pt x="12188952" y="0"/>
                  </a:moveTo>
                  <a:lnTo>
                    <a:pt x="0" y="0"/>
                  </a:lnTo>
                  <a:lnTo>
                    <a:pt x="0" y="149809"/>
                  </a:lnTo>
                  <a:lnTo>
                    <a:pt x="12188952" y="14980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71" y="231395"/>
              <a:ext cx="12189460" cy="27940"/>
            </a:xfrm>
            <a:custGeom>
              <a:avLst/>
              <a:gdLst/>
              <a:ahLst/>
              <a:cxnLst/>
              <a:rect l="l" t="t" r="r" b="b"/>
              <a:pathLst>
                <a:path w="12189460" h="27939">
                  <a:moveTo>
                    <a:pt x="12188952" y="0"/>
                  </a:moveTo>
                  <a:lnTo>
                    <a:pt x="0" y="0"/>
                  </a:lnTo>
                  <a:lnTo>
                    <a:pt x="0" y="27430"/>
                  </a:lnTo>
                  <a:lnTo>
                    <a:pt x="12188952" y="27430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Flow</a:t>
            </a:r>
            <a:r>
              <a:rPr dirty="0" spc="-85"/>
              <a:t> </a:t>
            </a:r>
            <a:r>
              <a:rPr dirty="0" spc="-10"/>
              <a:t>Diagram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701410" y="1339342"/>
            <a:ext cx="2444750" cy="904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606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dirty="0" sz="16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Guard</a:t>
            </a:r>
            <a:r>
              <a:rPr dirty="0" sz="16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6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16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Flow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7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Login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39383" y="2630551"/>
            <a:ext cx="512445" cy="29527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76200" marR="5080" indent="-64135">
              <a:lnSpc>
                <a:spcPts val="1040"/>
              </a:lnSpc>
              <a:spcBef>
                <a:spcPts val="165"/>
              </a:spcBef>
            </a:pP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Cell</a:t>
            </a:r>
            <a:r>
              <a:rPr dirty="0" sz="9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Calibri"/>
                <a:cs typeface="Calibri"/>
              </a:rPr>
              <a:t>phone</a:t>
            </a:r>
            <a:r>
              <a:rPr dirty="0" sz="9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66815" y="3340989"/>
            <a:ext cx="4603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Password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64607" y="3987165"/>
            <a:ext cx="2971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FFFFFF"/>
                </a:solidFill>
                <a:latin typeface="Calibri"/>
                <a:cs typeface="Calibri"/>
              </a:rPr>
              <a:t>Home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361301" y="3987165"/>
            <a:ext cx="2470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Alert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489060" y="3987165"/>
            <a:ext cx="1809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FFFFFF"/>
                </a:solidFill>
                <a:latin typeface="Calibri"/>
                <a:cs typeface="Calibri"/>
              </a:rPr>
              <a:t>Log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134739" y="4569714"/>
            <a:ext cx="528320" cy="29083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72720" marR="5080" indent="-160020">
              <a:lnSpc>
                <a:spcPts val="1010"/>
              </a:lnSpc>
              <a:spcBef>
                <a:spcPts val="190"/>
              </a:spcBef>
            </a:pPr>
            <a:r>
              <a:rPr dirty="0" sz="900" spc="-25">
                <a:solidFill>
                  <a:srgbClr val="FFFFFF"/>
                </a:solidFill>
                <a:latin typeface="Calibri"/>
                <a:cs typeface="Calibri"/>
              </a:rPr>
              <a:t>Emergency</a:t>
            </a:r>
            <a:r>
              <a:rPr dirty="0" sz="9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Calibri"/>
                <a:cs typeface="Calibri"/>
              </a:rPr>
              <a:t>Icon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352415" y="4632197"/>
            <a:ext cx="3067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Status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411595" y="4632197"/>
            <a:ext cx="3873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Settings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600568" y="4632197"/>
            <a:ext cx="2317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588120" y="4632197"/>
            <a:ext cx="4330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Hotspots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666490" y="5215890"/>
            <a:ext cx="389890" cy="28956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32384" marR="5080" indent="-20320">
              <a:lnSpc>
                <a:spcPts val="1000"/>
              </a:lnSpc>
              <a:spcBef>
                <a:spcPts val="200"/>
              </a:spcBef>
            </a:pPr>
            <a:r>
              <a:rPr dirty="0" sz="900" spc="-2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dirty="0" sz="9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FFFFFF"/>
                </a:solidFill>
                <a:latin typeface="Calibri"/>
                <a:cs typeface="Calibri"/>
              </a:rPr>
              <a:t>needed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761103" y="5215890"/>
            <a:ext cx="387350" cy="28956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1000"/>
              </a:lnSpc>
              <a:spcBef>
                <a:spcPts val="200"/>
              </a:spcBef>
            </a:pPr>
            <a:r>
              <a:rPr dirty="0" sz="900" spc="-25">
                <a:solidFill>
                  <a:srgbClr val="FFFFFF"/>
                </a:solidFill>
                <a:latin typeface="Calibri"/>
                <a:cs typeface="Calibri"/>
              </a:rPr>
              <a:t>Medical</a:t>
            </a:r>
            <a:r>
              <a:rPr dirty="0" sz="9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434453" y="5278373"/>
            <a:ext cx="5384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GPS</a:t>
            </a:r>
            <a:r>
              <a:rPr dirty="0" sz="9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coords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796154" y="5862320"/>
            <a:ext cx="389890" cy="28956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93345" marR="5080" indent="-81280">
              <a:lnSpc>
                <a:spcPts val="1000"/>
              </a:lnSpc>
              <a:spcBef>
                <a:spcPts val="200"/>
              </a:spcBef>
            </a:pPr>
            <a:r>
              <a:rPr dirty="0" sz="900" spc="-25">
                <a:solidFill>
                  <a:srgbClr val="FFFFFF"/>
                </a:solidFill>
                <a:latin typeface="Calibri"/>
                <a:cs typeface="Calibri"/>
              </a:rPr>
              <a:t>Confirm</a:t>
            </a:r>
            <a:r>
              <a:rPr dirty="0" sz="9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alert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503032" y="5924803"/>
            <a:ext cx="40703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Tracking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271" y="-50"/>
            <a:ext cx="12189460" cy="320675"/>
            <a:chOff x="1271" y="-50"/>
            <a:chExt cx="12189460" cy="320675"/>
          </a:xfrm>
        </p:grpSpPr>
        <p:sp>
          <p:nvSpPr>
            <p:cNvPr id="20" name="object 20" descr=""/>
            <p:cNvSpPr/>
            <p:nvPr/>
          </p:nvSpPr>
          <p:spPr>
            <a:xfrm>
              <a:off x="1271" y="-50"/>
              <a:ext cx="12189460" cy="170815"/>
            </a:xfrm>
            <a:custGeom>
              <a:avLst/>
              <a:gdLst/>
              <a:ahLst/>
              <a:cxnLst/>
              <a:rect l="l" t="t" r="r" b="b"/>
              <a:pathLst>
                <a:path w="12189460" h="170815">
                  <a:moveTo>
                    <a:pt x="12188952" y="0"/>
                  </a:moveTo>
                  <a:lnTo>
                    <a:pt x="0" y="0"/>
                  </a:lnTo>
                  <a:lnTo>
                    <a:pt x="0" y="170230"/>
                  </a:lnTo>
                  <a:lnTo>
                    <a:pt x="12188952" y="170230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271" y="170230"/>
              <a:ext cx="12189460" cy="149860"/>
            </a:xfrm>
            <a:custGeom>
              <a:avLst/>
              <a:gdLst/>
              <a:ahLst/>
              <a:cxnLst/>
              <a:rect l="l" t="t" r="r" b="b"/>
              <a:pathLst>
                <a:path w="12189460" h="149860">
                  <a:moveTo>
                    <a:pt x="12188952" y="0"/>
                  </a:moveTo>
                  <a:lnTo>
                    <a:pt x="0" y="0"/>
                  </a:lnTo>
                  <a:lnTo>
                    <a:pt x="0" y="149809"/>
                  </a:lnTo>
                  <a:lnTo>
                    <a:pt x="12188952" y="14980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271" y="231395"/>
              <a:ext cx="12189460" cy="27940"/>
            </a:xfrm>
            <a:custGeom>
              <a:avLst/>
              <a:gdLst/>
              <a:ahLst/>
              <a:cxnLst/>
              <a:rect l="l" t="t" r="r" b="b"/>
              <a:pathLst>
                <a:path w="12189460" h="27939">
                  <a:moveTo>
                    <a:pt x="12188952" y="0"/>
                  </a:moveTo>
                  <a:lnTo>
                    <a:pt x="0" y="0"/>
                  </a:lnTo>
                  <a:lnTo>
                    <a:pt x="0" y="27430"/>
                  </a:lnTo>
                  <a:lnTo>
                    <a:pt x="12188952" y="27430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Login</a:t>
            </a:r>
            <a:r>
              <a:rPr dirty="0" spc="-105"/>
              <a:t> </a:t>
            </a:r>
            <a:r>
              <a:rPr dirty="0" spc="-10"/>
              <a:t>interface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309486" y="1882266"/>
            <a:ext cx="2534920" cy="2107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SzPct val="79166"/>
              <a:buFont typeface="Wingdings"/>
              <a:buChar char=""/>
              <a:tabLst>
                <a:tab pos="287020" algn="l"/>
              </a:tabLst>
            </a:pPr>
            <a:r>
              <a:rPr dirty="0" sz="2400">
                <a:latin typeface="Calibri"/>
                <a:cs typeface="Calibri"/>
              </a:rPr>
              <a:t>Designer</a:t>
            </a:r>
            <a:r>
              <a:rPr dirty="0" sz="2400" spc="-114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concept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45"/>
              </a:spcBef>
              <a:buFont typeface="Wingdings"/>
              <a:buChar char=""/>
            </a:pPr>
            <a:endParaRPr sz="2400">
              <a:latin typeface="Calibri"/>
              <a:cs typeface="Calibri"/>
            </a:endParaRPr>
          </a:p>
          <a:p>
            <a:pPr lvl="1" marL="559435" indent="-226695">
              <a:lnSpc>
                <a:spcPct val="100000"/>
              </a:lnSpc>
              <a:buFont typeface="Arial MT"/>
              <a:buChar char="–"/>
              <a:tabLst>
                <a:tab pos="559435" algn="l"/>
              </a:tabLst>
            </a:pPr>
            <a:r>
              <a:rPr dirty="0" sz="2000">
                <a:latin typeface="Calibri"/>
                <a:cs typeface="Calibri"/>
              </a:rPr>
              <a:t>Cell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phone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number</a:t>
            </a:r>
            <a:endParaRPr sz="2000">
              <a:latin typeface="Calibri"/>
              <a:cs typeface="Calibri"/>
            </a:endParaRPr>
          </a:p>
          <a:p>
            <a:pPr lvl="1" marL="559435" indent="-226695">
              <a:lnSpc>
                <a:spcPct val="100000"/>
              </a:lnSpc>
              <a:spcBef>
                <a:spcPts val="770"/>
              </a:spcBef>
              <a:buFont typeface="Arial MT"/>
              <a:buChar char="–"/>
              <a:tabLst>
                <a:tab pos="559435" algn="l"/>
              </a:tabLst>
            </a:pPr>
            <a:r>
              <a:rPr dirty="0" sz="2000" spc="-10">
                <a:latin typeface="Calibri"/>
                <a:cs typeface="Calibri"/>
              </a:rPr>
              <a:t>Password</a:t>
            </a:r>
            <a:endParaRPr sz="2000">
              <a:latin typeface="Calibri"/>
              <a:cs typeface="Calibri"/>
            </a:endParaRPr>
          </a:p>
          <a:p>
            <a:pPr lvl="2" marL="835660" indent="-228600">
              <a:lnSpc>
                <a:spcPct val="100000"/>
              </a:lnSpc>
              <a:spcBef>
                <a:spcPts val="610"/>
              </a:spcBef>
              <a:buSzPct val="80555"/>
              <a:buFont typeface="Wingdings"/>
              <a:buChar char=""/>
              <a:tabLst>
                <a:tab pos="835660" algn="l"/>
              </a:tabLst>
            </a:pPr>
            <a:r>
              <a:rPr dirty="0" sz="1800" spc="-20">
                <a:latin typeface="Calibri"/>
                <a:cs typeface="Calibri"/>
              </a:rPr>
              <a:t>Password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reset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271" y="-50"/>
            <a:ext cx="12189460" cy="320675"/>
            <a:chOff x="1271" y="-50"/>
            <a:chExt cx="12189460" cy="320675"/>
          </a:xfrm>
        </p:grpSpPr>
        <p:sp>
          <p:nvSpPr>
            <p:cNvPr id="5" name="object 5" descr=""/>
            <p:cNvSpPr/>
            <p:nvPr/>
          </p:nvSpPr>
          <p:spPr>
            <a:xfrm>
              <a:off x="1271" y="-50"/>
              <a:ext cx="12189460" cy="170815"/>
            </a:xfrm>
            <a:custGeom>
              <a:avLst/>
              <a:gdLst/>
              <a:ahLst/>
              <a:cxnLst/>
              <a:rect l="l" t="t" r="r" b="b"/>
              <a:pathLst>
                <a:path w="12189460" h="170815">
                  <a:moveTo>
                    <a:pt x="12188952" y="0"/>
                  </a:moveTo>
                  <a:lnTo>
                    <a:pt x="0" y="0"/>
                  </a:lnTo>
                  <a:lnTo>
                    <a:pt x="0" y="170230"/>
                  </a:lnTo>
                  <a:lnTo>
                    <a:pt x="12188952" y="170230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71" y="170230"/>
              <a:ext cx="12189460" cy="149860"/>
            </a:xfrm>
            <a:custGeom>
              <a:avLst/>
              <a:gdLst/>
              <a:ahLst/>
              <a:cxnLst/>
              <a:rect l="l" t="t" r="r" b="b"/>
              <a:pathLst>
                <a:path w="12189460" h="149860">
                  <a:moveTo>
                    <a:pt x="12188952" y="0"/>
                  </a:moveTo>
                  <a:lnTo>
                    <a:pt x="0" y="0"/>
                  </a:lnTo>
                  <a:lnTo>
                    <a:pt x="0" y="149809"/>
                  </a:lnTo>
                  <a:lnTo>
                    <a:pt x="12188952" y="14980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71" y="231395"/>
              <a:ext cx="12189460" cy="27940"/>
            </a:xfrm>
            <a:custGeom>
              <a:avLst/>
              <a:gdLst/>
              <a:ahLst/>
              <a:cxnLst/>
              <a:rect l="l" t="t" r="r" b="b"/>
              <a:pathLst>
                <a:path w="12189460" h="27939">
                  <a:moveTo>
                    <a:pt x="12188952" y="0"/>
                  </a:moveTo>
                  <a:lnTo>
                    <a:pt x="0" y="0"/>
                  </a:lnTo>
                  <a:lnTo>
                    <a:pt x="0" y="27430"/>
                  </a:lnTo>
                  <a:lnTo>
                    <a:pt x="12188952" y="27430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9210" y="1904771"/>
            <a:ext cx="2340610" cy="40885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Operating</a:t>
            </a:r>
            <a:r>
              <a:rPr dirty="0" spc="-165"/>
              <a:t> </a:t>
            </a:r>
            <a:r>
              <a:rPr dirty="0" spc="-20"/>
              <a:t>page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309486" y="1882266"/>
            <a:ext cx="3662679" cy="1756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SzPct val="79166"/>
              <a:buFont typeface="Wingdings"/>
              <a:buChar char=""/>
              <a:tabLst>
                <a:tab pos="287020" algn="l"/>
              </a:tabLst>
            </a:pPr>
            <a:r>
              <a:rPr dirty="0" sz="2400">
                <a:latin typeface="Calibri"/>
                <a:cs typeface="Calibri"/>
              </a:rPr>
              <a:t>Designer</a:t>
            </a:r>
            <a:r>
              <a:rPr dirty="0" sz="2400" spc="-114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concept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45"/>
              </a:spcBef>
              <a:buFont typeface="Wingdings"/>
              <a:buChar char=""/>
            </a:pPr>
            <a:endParaRPr sz="2400">
              <a:latin typeface="Calibri"/>
              <a:cs typeface="Calibri"/>
            </a:endParaRPr>
          </a:p>
          <a:p>
            <a:pPr lvl="1" marL="559435" indent="-226695">
              <a:lnSpc>
                <a:spcPct val="100000"/>
              </a:lnSpc>
              <a:buFont typeface="Arial MT"/>
              <a:buChar char="–"/>
              <a:tabLst>
                <a:tab pos="559435" algn="l"/>
              </a:tabLst>
            </a:pPr>
            <a:r>
              <a:rPr dirty="0" sz="2000">
                <a:latin typeface="Calibri"/>
                <a:cs typeface="Calibri"/>
              </a:rPr>
              <a:t>Red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alert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Security</a:t>
            </a:r>
            <a:endParaRPr sz="2000">
              <a:latin typeface="Calibri"/>
              <a:cs typeface="Calibri"/>
            </a:endParaRPr>
          </a:p>
          <a:p>
            <a:pPr lvl="1" marL="559435" indent="-226695">
              <a:lnSpc>
                <a:spcPct val="100000"/>
              </a:lnSpc>
              <a:spcBef>
                <a:spcPts val="770"/>
              </a:spcBef>
              <a:buFont typeface="Arial MT"/>
              <a:buChar char="–"/>
              <a:tabLst>
                <a:tab pos="559435" algn="l"/>
              </a:tabLst>
            </a:pPr>
            <a:r>
              <a:rPr dirty="0" sz="2000">
                <a:latin typeface="Calibri"/>
                <a:cs typeface="Calibri"/>
              </a:rPr>
              <a:t>Blue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alert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Medical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services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271" y="-50"/>
            <a:ext cx="12189460" cy="320675"/>
            <a:chOff x="1271" y="-50"/>
            <a:chExt cx="12189460" cy="320675"/>
          </a:xfrm>
        </p:grpSpPr>
        <p:sp>
          <p:nvSpPr>
            <p:cNvPr id="5" name="object 5" descr=""/>
            <p:cNvSpPr/>
            <p:nvPr/>
          </p:nvSpPr>
          <p:spPr>
            <a:xfrm>
              <a:off x="1271" y="-50"/>
              <a:ext cx="12189460" cy="170815"/>
            </a:xfrm>
            <a:custGeom>
              <a:avLst/>
              <a:gdLst/>
              <a:ahLst/>
              <a:cxnLst/>
              <a:rect l="l" t="t" r="r" b="b"/>
              <a:pathLst>
                <a:path w="12189460" h="170815">
                  <a:moveTo>
                    <a:pt x="12188952" y="0"/>
                  </a:moveTo>
                  <a:lnTo>
                    <a:pt x="0" y="0"/>
                  </a:lnTo>
                  <a:lnTo>
                    <a:pt x="0" y="170230"/>
                  </a:lnTo>
                  <a:lnTo>
                    <a:pt x="12188952" y="170230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71" y="170230"/>
              <a:ext cx="12189460" cy="149860"/>
            </a:xfrm>
            <a:custGeom>
              <a:avLst/>
              <a:gdLst/>
              <a:ahLst/>
              <a:cxnLst/>
              <a:rect l="l" t="t" r="r" b="b"/>
              <a:pathLst>
                <a:path w="12189460" h="149860">
                  <a:moveTo>
                    <a:pt x="12188952" y="0"/>
                  </a:moveTo>
                  <a:lnTo>
                    <a:pt x="0" y="0"/>
                  </a:lnTo>
                  <a:lnTo>
                    <a:pt x="0" y="149809"/>
                  </a:lnTo>
                  <a:lnTo>
                    <a:pt x="12188952" y="14980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71" y="231395"/>
              <a:ext cx="12189460" cy="27940"/>
            </a:xfrm>
            <a:custGeom>
              <a:avLst/>
              <a:gdLst/>
              <a:ahLst/>
              <a:cxnLst/>
              <a:rect l="l" t="t" r="r" b="b"/>
              <a:pathLst>
                <a:path w="12189460" h="27939">
                  <a:moveTo>
                    <a:pt x="12188952" y="0"/>
                  </a:moveTo>
                  <a:lnTo>
                    <a:pt x="0" y="0"/>
                  </a:lnTo>
                  <a:lnTo>
                    <a:pt x="0" y="27430"/>
                  </a:lnTo>
                  <a:lnTo>
                    <a:pt x="12188952" y="27430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094" y="1904834"/>
            <a:ext cx="4435348" cy="40887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Real-</a:t>
            </a:r>
            <a:r>
              <a:rPr dirty="0"/>
              <a:t>time</a:t>
            </a:r>
            <a:r>
              <a:rPr dirty="0" spc="-100"/>
              <a:t> </a:t>
            </a:r>
            <a:r>
              <a:rPr dirty="0" spc="-10"/>
              <a:t>location</a:t>
            </a:r>
            <a:r>
              <a:rPr dirty="0" spc="-105"/>
              <a:t> </a:t>
            </a:r>
            <a:r>
              <a:rPr dirty="0" spc="-10"/>
              <a:t>tracking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01469" y="1763631"/>
            <a:ext cx="3495040" cy="171767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35"/>
              </a:spcBef>
              <a:buSzPct val="79166"/>
              <a:buFont typeface="Wingdings"/>
              <a:buChar char=""/>
              <a:tabLst>
                <a:tab pos="286385" algn="l"/>
                <a:tab pos="332740" algn="l"/>
              </a:tabLst>
            </a:pPr>
            <a:r>
              <a:rPr dirty="0" sz="2400">
                <a:latin typeface="Calibri"/>
                <a:cs typeface="Calibri"/>
              </a:rPr>
              <a:t>Map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allocation.</a:t>
            </a:r>
            <a:endParaRPr sz="2400">
              <a:latin typeface="Calibri"/>
              <a:cs typeface="Calibri"/>
            </a:endParaRPr>
          </a:p>
          <a:p>
            <a:pPr lvl="1" marL="558165" indent="-225425">
              <a:lnSpc>
                <a:spcPct val="100000"/>
              </a:lnSpc>
              <a:spcBef>
                <a:spcPts val="780"/>
              </a:spcBef>
              <a:buFont typeface="Arial MT"/>
              <a:buChar char="–"/>
              <a:tabLst>
                <a:tab pos="558165" algn="l"/>
              </a:tabLst>
            </a:pPr>
            <a:r>
              <a:rPr dirty="0" sz="2000">
                <a:latin typeface="Calibri"/>
                <a:cs typeface="Calibri"/>
              </a:rPr>
              <a:t>GPS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coordinates</a:t>
            </a:r>
            <a:endParaRPr sz="2000">
              <a:latin typeface="Calibri"/>
              <a:cs typeface="Calibri"/>
            </a:endParaRPr>
          </a:p>
          <a:p>
            <a:pPr lvl="1" marL="558165" indent="-225425">
              <a:lnSpc>
                <a:spcPct val="100000"/>
              </a:lnSpc>
              <a:spcBef>
                <a:spcPts val="770"/>
              </a:spcBef>
              <a:buFont typeface="Arial MT"/>
              <a:buChar char="–"/>
              <a:tabLst>
                <a:tab pos="558165" algn="l"/>
              </a:tabLst>
            </a:pPr>
            <a:r>
              <a:rPr dirty="0" sz="2000">
                <a:latin typeface="Calibri"/>
                <a:cs typeface="Calibri"/>
              </a:rPr>
              <a:t>Map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plot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–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nearest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address?</a:t>
            </a:r>
            <a:endParaRPr sz="2000">
              <a:latin typeface="Calibri"/>
              <a:cs typeface="Calibri"/>
            </a:endParaRPr>
          </a:p>
          <a:p>
            <a:pPr lvl="1" marL="558165" indent="-225425">
              <a:lnSpc>
                <a:spcPct val="100000"/>
              </a:lnSpc>
              <a:spcBef>
                <a:spcPts val="760"/>
              </a:spcBef>
              <a:buFont typeface="Arial MT"/>
              <a:buChar char="–"/>
              <a:tabLst>
                <a:tab pos="558165" algn="l"/>
              </a:tabLst>
            </a:pPr>
            <a:r>
              <a:rPr dirty="0" sz="2000" spc="-10">
                <a:latin typeface="Calibri"/>
                <a:cs typeface="Calibri"/>
              </a:rPr>
              <a:t>Tracking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271" y="-50"/>
            <a:ext cx="12189460" cy="320675"/>
            <a:chOff x="1271" y="-50"/>
            <a:chExt cx="12189460" cy="320675"/>
          </a:xfrm>
        </p:grpSpPr>
        <p:sp>
          <p:nvSpPr>
            <p:cNvPr id="5" name="object 5" descr=""/>
            <p:cNvSpPr/>
            <p:nvPr/>
          </p:nvSpPr>
          <p:spPr>
            <a:xfrm>
              <a:off x="1271" y="-50"/>
              <a:ext cx="12189460" cy="170815"/>
            </a:xfrm>
            <a:custGeom>
              <a:avLst/>
              <a:gdLst/>
              <a:ahLst/>
              <a:cxnLst/>
              <a:rect l="l" t="t" r="r" b="b"/>
              <a:pathLst>
                <a:path w="12189460" h="170815">
                  <a:moveTo>
                    <a:pt x="12188952" y="0"/>
                  </a:moveTo>
                  <a:lnTo>
                    <a:pt x="0" y="0"/>
                  </a:lnTo>
                  <a:lnTo>
                    <a:pt x="0" y="170230"/>
                  </a:lnTo>
                  <a:lnTo>
                    <a:pt x="12188952" y="170230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71" y="170230"/>
              <a:ext cx="12189460" cy="149860"/>
            </a:xfrm>
            <a:custGeom>
              <a:avLst/>
              <a:gdLst/>
              <a:ahLst/>
              <a:cxnLst/>
              <a:rect l="l" t="t" r="r" b="b"/>
              <a:pathLst>
                <a:path w="12189460" h="149860">
                  <a:moveTo>
                    <a:pt x="12188952" y="0"/>
                  </a:moveTo>
                  <a:lnTo>
                    <a:pt x="0" y="0"/>
                  </a:lnTo>
                  <a:lnTo>
                    <a:pt x="0" y="149809"/>
                  </a:lnTo>
                  <a:lnTo>
                    <a:pt x="12188952" y="14980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71" y="231395"/>
              <a:ext cx="12189460" cy="27940"/>
            </a:xfrm>
            <a:custGeom>
              <a:avLst/>
              <a:gdLst/>
              <a:ahLst/>
              <a:cxnLst/>
              <a:rect l="l" t="t" r="r" b="b"/>
              <a:pathLst>
                <a:path w="12189460" h="27939">
                  <a:moveTo>
                    <a:pt x="12188952" y="0"/>
                  </a:moveTo>
                  <a:lnTo>
                    <a:pt x="0" y="0"/>
                  </a:lnTo>
                  <a:lnTo>
                    <a:pt x="0" y="27430"/>
                  </a:lnTo>
                  <a:lnTo>
                    <a:pt x="12188952" y="27430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Alert</a:t>
            </a:r>
            <a:r>
              <a:rPr dirty="0" spc="-20"/>
              <a:t> </a:t>
            </a:r>
            <a:r>
              <a:rPr dirty="0" spc="-10"/>
              <a:t>reporting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01469" y="1763631"/>
            <a:ext cx="2990215" cy="187134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35"/>
              </a:spcBef>
              <a:buSzPct val="79166"/>
              <a:buFont typeface="Wingdings"/>
              <a:buChar char=""/>
              <a:tabLst>
                <a:tab pos="286385" algn="l"/>
              </a:tabLst>
            </a:pPr>
            <a:r>
              <a:rPr dirty="0" sz="2400">
                <a:latin typeface="Calibri"/>
                <a:cs typeface="Calibri"/>
              </a:rPr>
              <a:t>Security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Login</a:t>
            </a:r>
            <a:endParaRPr sz="2400">
              <a:latin typeface="Calibri"/>
              <a:cs typeface="Calibri"/>
            </a:endParaRPr>
          </a:p>
          <a:p>
            <a:pPr lvl="1" marL="558165" indent="-225425">
              <a:lnSpc>
                <a:spcPct val="100000"/>
              </a:lnSpc>
              <a:spcBef>
                <a:spcPts val="780"/>
              </a:spcBef>
              <a:buFont typeface="Arial MT"/>
              <a:buChar char="–"/>
              <a:tabLst>
                <a:tab pos="558165" algn="l"/>
              </a:tabLst>
            </a:pPr>
            <a:r>
              <a:rPr dirty="0" sz="2000">
                <a:latin typeface="Calibri"/>
                <a:cs typeface="Calibri"/>
              </a:rPr>
              <a:t>Full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tracking</a:t>
            </a:r>
            <a:endParaRPr sz="2000">
              <a:latin typeface="Calibri"/>
              <a:cs typeface="Calibri"/>
            </a:endParaRPr>
          </a:p>
          <a:p>
            <a:pPr lvl="1" marL="558165" indent="-225425">
              <a:lnSpc>
                <a:spcPct val="100000"/>
              </a:lnSpc>
              <a:spcBef>
                <a:spcPts val="770"/>
              </a:spcBef>
              <a:buFont typeface="Arial MT"/>
              <a:buChar char="–"/>
              <a:tabLst>
                <a:tab pos="558165" algn="l"/>
              </a:tabLst>
            </a:pPr>
            <a:r>
              <a:rPr dirty="0" sz="2000">
                <a:latin typeface="Calibri"/>
                <a:cs typeface="Calibri"/>
              </a:rPr>
              <a:t>Response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confirmation</a:t>
            </a:r>
            <a:endParaRPr sz="20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485"/>
              </a:spcBef>
              <a:buSzPct val="79166"/>
              <a:buFont typeface="Wingdings"/>
              <a:buChar char=""/>
              <a:tabLst>
                <a:tab pos="286385" algn="l"/>
              </a:tabLst>
            </a:pPr>
            <a:r>
              <a:rPr dirty="0" sz="2400" spc="-10">
                <a:latin typeface="Calibri"/>
                <a:cs typeface="Calibri"/>
              </a:rPr>
              <a:t>Whatsapp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group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alert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271" y="-50"/>
            <a:ext cx="12189460" cy="320675"/>
            <a:chOff x="1271" y="-50"/>
            <a:chExt cx="12189460" cy="320675"/>
          </a:xfrm>
        </p:grpSpPr>
        <p:sp>
          <p:nvSpPr>
            <p:cNvPr id="5" name="object 5" descr=""/>
            <p:cNvSpPr/>
            <p:nvPr/>
          </p:nvSpPr>
          <p:spPr>
            <a:xfrm>
              <a:off x="1271" y="-50"/>
              <a:ext cx="12189460" cy="170815"/>
            </a:xfrm>
            <a:custGeom>
              <a:avLst/>
              <a:gdLst/>
              <a:ahLst/>
              <a:cxnLst/>
              <a:rect l="l" t="t" r="r" b="b"/>
              <a:pathLst>
                <a:path w="12189460" h="170815">
                  <a:moveTo>
                    <a:pt x="12188952" y="0"/>
                  </a:moveTo>
                  <a:lnTo>
                    <a:pt x="0" y="0"/>
                  </a:lnTo>
                  <a:lnTo>
                    <a:pt x="0" y="170230"/>
                  </a:lnTo>
                  <a:lnTo>
                    <a:pt x="12188952" y="170230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71" y="170230"/>
              <a:ext cx="12189460" cy="149860"/>
            </a:xfrm>
            <a:custGeom>
              <a:avLst/>
              <a:gdLst/>
              <a:ahLst/>
              <a:cxnLst/>
              <a:rect l="l" t="t" r="r" b="b"/>
              <a:pathLst>
                <a:path w="12189460" h="149860">
                  <a:moveTo>
                    <a:pt x="12188952" y="0"/>
                  </a:moveTo>
                  <a:lnTo>
                    <a:pt x="0" y="0"/>
                  </a:lnTo>
                  <a:lnTo>
                    <a:pt x="0" y="149809"/>
                  </a:lnTo>
                  <a:lnTo>
                    <a:pt x="12188952" y="14980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71" y="231395"/>
              <a:ext cx="12189460" cy="27940"/>
            </a:xfrm>
            <a:custGeom>
              <a:avLst/>
              <a:gdLst/>
              <a:ahLst/>
              <a:cxnLst/>
              <a:rect l="l" t="t" r="r" b="b"/>
              <a:pathLst>
                <a:path w="12189460" h="27939">
                  <a:moveTo>
                    <a:pt x="12188952" y="0"/>
                  </a:moveTo>
                  <a:lnTo>
                    <a:pt x="0" y="0"/>
                  </a:lnTo>
                  <a:lnTo>
                    <a:pt x="0" y="27430"/>
                  </a:lnTo>
                  <a:lnTo>
                    <a:pt x="12188952" y="27430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Cross</a:t>
            </a:r>
            <a:r>
              <a:rPr dirty="0" spc="-110"/>
              <a:t> </a:t>
            </a:r>
            <a:r>
              <a:rPr dirty="0"/>
              <a:t>OS</a:t>
            </a:r>
            <a:r>
              <a:rPr dirty="0" spc="-55"/>
              <a:t> </a:t>
            </a:r>
            <a:r>
              <a:rPr dirty="0" spc="-10"/>
              <a:t>deployment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01469" y="1763631"/>
            <a:ext cx="2607945" cy="171767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35"/>
              </a:spcBef>
              <a:buSzPct val="79166"/>
              <a:buFont typeface="Wingdings"/>
              <a:buChar char=""/>
              <a:tabLst>
                <a:tab pos="286385" algn="l"/>
              </a:tabLst>
            </a:pPr>
            <a:r>
              <a:rPr dirty="0" sz="2400" spc="-10">
                <a:latin typeface="Calibri"/>
                <a:cs typeface="Calibri"/>
              </a:rPr>
              <a:t>Python-</a:t>
            </a:r>
            <a:r>
              <a:rPr dirty="0" sz="2400">
                <a:latin typeface="Calibri"/>
                <a:cs typeface="Calibri"/>
              </a:rPr>
              <a:t>based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app.</a:t>
            </a:r>
            <a:endParaRPr sz="2400">
              <a:latin typeface="Calibri"/>
              <a:cs typeface="Calibri"/>
            </a:endParaRPr>
          </a:p>
          <a:p>
            <a:pPr lvl="1" marL="558165" indent="-225425">
              <a:lnSpc>
                <a:spcPct val="100000"/>
              </a:lnSpc>
              <a:spcBef>
                <a:spcPts val="780"/>
              </a:spcBef>
              <a:buFont typeface="Arial MT"/>
              <a:buChar char="–"/>
              <a:tabLst>
                <a:tab pos="558165" algn="l"/>
              </a:tabLst>
            </a:pPr>
            <a:r>
              <a:rPr dirty="0" sz="2000" spc="-10">
                <a:latin typeface="Calibri"/>
                <a:cs typeface="Calibri"/>
              </a:rPr>
              <a:t>Apple</a:t>
            </a:r>
            <a:endParaRPr sz="2000">
              <a:latin typeface="Calibri"/>
              <a:cs typeface="Calibri"/>
            </a:endParaRPr>
          </a:p>
          <a:p>
            <a:pPr lvl="1" marL="558165" indent="-225425">
              <a:lnSpc>
                <a:spcPct val="100000"/>
              </a:lnSpc>
              <a:spcBef>
                <a:spcPts val="770"/>
              </a:spcBef>
              <a:buFont typeface="Arial MT"/>
              <a:buChar char="–"/>
              <a:tabLst>
                <a:tab pos="558165" algn="l"/>
              </a:tabLst>
            </a:pPr>
            <a:r>
              <a:rPr dirty="0" sz="2000" spc="-10">
                <a:latin typeface="Calibri"/>
                <a:cs typeface="Calibri"/>
              </a:rPr>
              <a:t>Android</a:t>
            </a:r>
            <a:endParaRPr sz="2000">
              <a:latin typeface="Calibri"/>
              <a:cs typeface="Calibri"/>
            </a:endParaRPr>
          </a:p>
          <a:p>
            <a:pPr lvl="1" marL="558165" indent="-225425">
              <a:lnSpc>
                <a:spcPct val="100000"/>
              </a:lnSpc>
              <a:spcBef>
                <a:spcPts val="760"/>
              </a:spcBef>
              <a:buFont typeface="Arial MT"/>
              <a:buChar char="–"/>
              <a:tabLst>
                <a:tab pos="558165" algn="l"/>
              </a:tabLst>
            </a:pPr>
            <a:r>
              <a:rPr dirty="0" sz="2000" spc="-10">
                <a:latin typeface="Calibri"/>
                <a:cs typeface="Calibri"/>
              </a:rPr>
              <a:t>Windows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18233" y="5935471"/>
            <a:ext cx="69215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libri"/>
                <a:cs typeface="Calibri"/>
              </a:rPr>
              <a:t>-</a:t>
            </a:r>
            <a:r>
              <a:rPr dirty="0" sz="1600" spc="-20">
                <a:latin typeface="Calibri"/>
                <a:cs typeface="Calibri"/>
              </a:rPr>
              <a:t>for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more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info…List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location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or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contact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for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specification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(or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other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related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documents)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271" y="-50"/>
            <a:ext cx="12189460" cy="320675"/>
            <a:chOff x="1271" y="-50"/>
            <a:chExt cx="12189460" cy="320675"/>
          </a:xfrm>
        </p:grpSpPr>
        <p:sp>
          <p:nvSpPr>
            <p:cNvPr id="6" name="object 6" descr=""/>
            <p:cNvSpPr/>
            <p:nvPr/>
          </p:nvSpPr>
          <p:spPr>
            <a:xfrm>
              <a:off x="1271" y="-50"/>
              <a:ext cx="12189460" cy="170815"/>
            </a:xfrm>
            <a:custGeom>
              <a:avLst/>
              <a:gdLst/>
              <a:ahLst/>
              <a:cxnLst/>
              <a:rect l="l" t="t" r="r" b="b"/>
              <a:pathLst>
                <a:path w="12189460" h="170815">
                  <a:moveTo>
                    <a:pt x="12188952" y="0"/>
                  </a:moveTo>
                  <a:lnTo>
                    <a:pt x="0" y="0"/>
                  </a:lnTo>
                  <a:lnTo>
                    <a:pt x="0" y="170230"/>
                  </a:lnTo>
                  <a:lnTo>
                    <a:pt x="12188952" y="170230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71" y="170230"/>
              <a:ext cx="12189460" cy="149860"/>
            </a:xfrm>
            <a:custGeom>
              <a:avLst/>
              <a:gdLst/>
              <a:ahLst/>
              <a:cxnLst/>
              <a:rect l="l" t="t" r="r" b="b"/>
              <a:pathLst>
                <a:path w="12189460" h="149860">
                  <a:moveTo>
                    <a:pt x="12188952" y="0"/>
                  </a:moveTo>
                  <a:lnTo>
                    <a:pt x="0" y="0"/>
                  </a:lnTo>
                  <a:lnTo>
                    <a:pt x="0" y="149809"/>
                  </a:lnTo>
                  <a:lnTo>
                    <a:pt x="12188952" y="14980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71" y="231395"/>
              <a:ext cx="12189460" cy="27940"/>
            </a:xfrm>
            <a:custGeom>
              <a:avLst/>
              <a:gdLst/>
              <a:ahLst/>
              <a:cxnLst/>
              <a:rect l="l" t="t" r="r" b="b"/>
              <a:pathLst>
                <a:path w="12189460" h="27939">
                  <a:moveTo>
                    <a:pt x="12188952" y="0"/>
                  </a:moveTo>
                  <a:lnTo>
                    <a:pt x="0" y="0"/>
                  </a:lnTo>
                  <a:lnTo>
                    <a:pt x="0" y="27430"/>
                  </a:lnTo>
                  <a:lnTo>
                    <a:pt x="12188952" y="27430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Mynhardt Loubser Traut</dc:creator>
  <dcterms:created xsi:type="dcterms:W3CDTF">2025-02-23T12:49:44Z</dcterms:created>
  <dcterms:modified xsi:type="dcterms:W3CDTF">2025-02-23T12:49:44Z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2025-02-23T00:00:00Z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2025-02-23T00:00:00Z</vt:filetime>
  </property>
  <property fmtid="{D5CDD505-2E9C-101B-9397-08002B2CF9AE}" pid="5" name="Producer">
    <vt:lpwstr>Microsoft® Word for Microsoft 365</vt:lpwstr>
  </property>
</Properties>
</file>