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13.xml" ContentType="application/vnd.openxmlformats-officedocument.presentationml.slideMaster+xml"/>
  <Override PartName="/ppt/slideMasters/_rels/slideMaster6.xml.rels" ContentType="application/vnd.openxmlformats-package.relationships+xml"/>
  <Override PartName="/ppt/slideMasters/_rels/slideMaster10.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9.xml.rels" ContentType="application/vnd.openxmlformats-package.relationships+xml"/>
  <Override PartName="/ppt/slideMasters/_rels/slideMaster16.xml.rels" ContentType="application/vnd.openxmlformats-package.relationships+xml"/>
  <Override PartName="/ppt/slideMasters/_rels/slideMaster8.xml.rels" ContentType="application/vnd.openxmlformats-package.relationships+xml"/>
  <Override PartName="/ppt/slideMasters/_rels/slideMaster15.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7.xml.rels" ContentType="application/vnd.openxmlformats-package.relationships+xml"/>
  <Override PartName="/ppt/slideMasters/_rels/slideMaster17.xml.rels" ContentType="application/vnd.openxmlformats-package.relationships+xml"/>
  <Override PartName="/ppt/slideMasters/_rels/slideMaster4.xml.rels" ContentType="application/vnd.openxmlformats-package.relationships+xml"/>
  <Override PartName="/ppt/slideMasters/_rels/slideMaster11.xml.rels" ContentType="application/vnd.openxmlformats-package.relationships+xml"/>
  <Override PartName="/ppt/slideMasters/_rels/slideMaster2.xml.rels" ContentType="application/vnd.openxmlformats-package.relationships+xml"/>
  <Override PartName="/ppt/slideMasters/_rels/slideMaster5.xml.rels" ContentType="application/vnd.openxmlformats-package.relationships+xml"/>
  <Override PartName="/ppt/slideMasters/_rels/slideMaster12.xml.rels" ContentType="application/vnd.openxmlformats-package.relationships+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slideMaster14.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11.xml" ContentType="application/vnd.openxmlformats-officedocument.presentationml.slideMaster+xml"/>
  <Override PartName="/ppt/slideMasters/slideMaster5.xml" ContentType="application/vnd.openxmlformats-officedocument.presentationml.slideMaster+xml"/>
  <Override PartName="/ppt/slideMasters/slideMaster12.xml" ContentType="application/vnd.openxmlformats-officedocument.presentationml.slideMaster+xml"/>
  <Override PartName="/ppt/slideMasters/slideMaster6.xml" ContentType="application/vnd.openxmlformats-officedocument.presentationml.slideMaster+xml"/>
  <Override PartName="/ppt/theme/theme9.xml" ContentType="application/vnd.openxmlformats-officedocument.theme+xml"/>
  <Override PartName="/ppt/theme/theme8.xml" ContentType="application/vnd.openxmlformats-officedocument.theme+xml"/>
  <Override PartName="/ppt/theme/theme13.xml" ContentType="application/vnd.openxmlformats-officedocument.theme+xml"/>
  <Override PartName="/ppt/theme/theme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theme/theme17.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11.xml" ContentType="application/vnd.openxmlformats-officedocument.theme+xml"/>
  <Override PartName="/ppt/theme/theme6.xml" ContentType="application/vnd.openxmlformats-officedocument.theme+xml"/>
  <Override PartName="/ppt/theme/theme12.xml" ContentType="application/vnd.openxmlformats-officedocument.theme+xml"/>
  <Override PartName="/ppt/diagrams/quickStyle3.xml" ContentType="application/vnd.openxmlformats-officedocument.drawingml.diagramStyle+xml"/>
  <Override PartName="/ppt/diagrams/colors2.xml" ContentType="application/vnd.openxmlformats-officedocument.drawingml.diagramColors+xml"/>
  <Override PartName="/ppt/diagrams/data3.xml" ContentType="application/vnd.openxmlformats-officedocument.drawingml.diagramData+xml"/>
  <Override PartName="/ppt/diagrams/drawing2.xml" ContentType="application/vnd.ms-office.drawingml.diagramDrawing+xml"/>
  <Override PartName="/ppt/diagrams/quickStyle2.xml" ContentType="application/vnd.openxmlformats-officedocument.drawingml.diagramStyle+xml"/>
  <Override PartName="/ppt/diagrams/colors1.xml" ContentType="application/vnd.openxmlformats-officedocument.drawingml.diagramColors+xml"/>
  <Override PartName="/ppt/diagrams/layout3.xml" ContentType="application/vnd.openxmlformats-officedocument.drawingml.diagramLayout+xml"/>
  <Override PartName="/ppt/diagrams/drawing4.xml" ContentType="application/vnd.ms-office.drawingml.diagramDrawing+xml"/>
  <Override PartName="/ppt/diagrams/quickStyle1.xml" ContentType="application/vnd.openxmlformats-officedocument.drawingml.diagramStyle+xml"/>
  <Override PartName="/ppt/diagrams/colors4.xml" ContentType="application/vnd.openxmlformats-officedocument.drawingml.diagramColors+xml"/>
  <Override PartName="/ppt/diagrams/layout1.xml" ContentType="application/vnd.openxmlformats-officedocument.drawingml.diagramLayout+xml"/>
  <Override PartName="/ppt/diagrams/layout4.xml" ContentType="application/vnd.openxmlformats-officedocument.drawingml.diagramLayout+xml"/>
  <Override PartName="/ppt/diagrams/data4.xml" ContentType="application/vnd.openxmlformats-officedocument.drawingml.diagramData+xml"/>
  <Override PartName="/ppt/diagrams/drawing1.xml" ContentType="application/vnd.ms-office.drawingml.diagramDrawing+xml"/>
  <Override PartName="/ppt/diagrams/drawing3.xml" ContentType="application/vnd.ms-office.drawingml.diagramDrawing+xml"/>
  <Override PartName="/ppt/diagrams/quickStyle4.xml" ContentType="application/vnd.openxmlformats-officedocument.drawingml.diagramStyle+xml"/>
  <Override PartName="/ppt/diagrams/colors3.xml" ContentType="application/vnd.openxmlformats-officedocument.drawingml.diagramColors+xml"/>
  <Override PartName="/ppt/diagrams/data1.xml" ContentType="application/vnd.openxmlformats-officedocument.drawingml.diagramData+xml"/>
  <Override PartName="/ppt/diagrams/layout2.xml" ContentType="application/vnd.openxmlformats-officedocument.drawingml.diagramLayout+xml"/>
  <Override PartName="/ppt/diagrams/data2.xml" ContentType="application/vnd.openxmlformats-officedocument.drawingml.diagramData+xml"/>
  <Override PartName="/ppt/_rels/presentation.xml.rels" ContentType="application/vnd.openxmlformats-package.relationships+xml"/>
  <Override PartName="/ppt/slideLayouts/_rels/slideLayout81.xml.rels" ContentType="application/vnd.openxmlformats-package.relationships+xml"/>
  <Override PartName="/ppt/slideLayouts/_rels/slideLayout185.xml.rels" ContentType="application/vnd.openxmlformats-package.relationships+xml"/>
  <Override PartName="/ppt/slideLayouts/_rels/slideLayout37.xml.rels" ContentType="application/vnd.openxmlformats-package.relationships+xml"/>
  <Override PartName="/ppt/slideLayouts/_rels/slideLayout13.xml.rels" ContentType="application/vnd.openxmlformats-package.relationships+xml"/>
  <Override PartName="/ppt/slideLayouts/_rels/slideLayout117.xml.rels" ContentType="application/vnd.openxmlformats-package.relationships+xml"/>
  <Override PartName="/ppt/slideLayouts/_rels/slideLayout161.xml.rels" ContentType="application/vnd.openxmlformats-package.relationships+xml"/>
  <Override PartName="/ppt/slideLayouts/_rels/slideLayout80.xml.rels" ContentType="application/vnd.openxmlformats-package.relationships+xml"/>
  <Override PartName="/ppt/slideLayouts/_rels/slideLayout184.xml.rels" ContentType="application/vnd.openxmlformats-package.relationships+xml"/>
  <Override PartName="/ppt/slideLayouts/_rels/slideLayout36.xml.rels" ContentType="application/vnd.openxmlformats-package.relationships+xml"/>
  <Override PartName="/ppt/slideLayouts/_rels/slideLayout12.xml.rels" ContentType="application/vnd.openxmlformats-package.relationships+xml"/>
  <Override PartName="/ppt/slideLayouts/_rels/slideLayout116.xml.rels" ContentType="application/vnd.openxmlformats-package.relationships+xml"/>
  <Override PartName="/ppt/slideLayouts/_rels/slideLayout160.xml.rels" ContentType="application/vnd.openxmlformats-package.relationships+xml"/>
  <Override PartName="/ppt/slideLayouts/_rels/slideLayout93.xml.rels" ContentType="application/vnd.openxmlformats-package.relationships+xml"/>
  <Override PartName="/ppt/slideLayouts/_rels/slideLayout49.xml.rels" ContentType="application/vnd.openxmlformats-package.relationships+xml"/>
  <Override PartName="/ppt/slideLayouts/_rels/slideLayout197.xml.rels" ContentType="application/vnd.openxmlformats-package.relationships+xml"/>
  <Override PartName="/ppt/slideLayouts/_rels/slideLayout119.xml.rels" ContentType="application/vnd.openxmlformats-package.relationships+xml"/>
  <Override PartName="/ppt/slideLayouts/_rels/slideLayout15.xml.rels" ContentType="application/vnd.openxmlformats-package.relationships+xml"/>
  <Override PartName="/ppt/slideLayouts/_rels/slideLayout14.xml.rels" ContentType="application/vnd.openxmlformats-package.relationships+xml"/>
  <Override PartName="/ppt/slideLayouts/_rels/slideLayout82.xml.rels" ContentType="application/vnd.openxmlformats-package.relationships+xml"/>
  <Override PartName="/ppt/slideLayouts/_rels/slideLayout186.xml.rels" ContentType="application/vnd.openxmlformats-package.relationships+xml"/>
  <Override PartName="/ppt/slideLayouts/_rels/slideLayout38.xml.rels" ContentType="application/vnd.openxmlformats-package.relationships+xml"/>
  <Override PartName="/ppt/slideLayouts/_rels/slideLayout126.xml.rels" ContentType="application/vnd.openxmlformats-package.relationships+xml"/>
  <Override PartName="/ppt/slideLayouts/_rels/slideLayout22.xml.rels" ContentType="application/vnd.openxmlformats-package.relationships+xml"/>
  <Override PartName="/ppt/slideLayouts/_rels/slideLayout170.xml.rels" ContentType="application/vnd.openxmlformats-package.relationships+xml"/>
  <Override PartName="/ppt/slideLayouts/_rels/slideLayout194.xml.rels" ContentType="application/vnd.openxmlformats-package.relationships+xml"/>
  <Override PartName="/ppt/slideLayouts/_rels/slideLayout90.xml.rels" ContentType="application/vnd.openxmlformats-package.relationships+xml"/>
  <Override PartName="/ppt/slideLayouts/_rels/slideLayout46.xml.rels" ContentType="application/vnd.openxmlformats-package.relationships+xml"/>
  <Override PartName="/ppt/slideLayouts/_rels/slideLayout202.xml.rels" ContentType="application/vnd.openxmlformats-package.relationships+xml"/>
  <Override PartName="/ppt/slideLayouts/_rels/slideLayout58.xml.rels" ContentType="application/vnd.openxmlformats-package.relationships+xml"/>
  <Override PartName="/ppt/slideLayouts/_rels/slideLayout125.xml.rels" ContentType="application/vnd.openxmlformats-package.relationships+xml"/>
  <Override PartName="/ppt/slideLayouts/_rels/slideLayout21.xml.rels" ContentType="application/vnd.openxmlformats-package.relationships+xml"/>
  <Override PartName="/ppt/slideLayouts/_rels/slideLayout25.xml.rels" ContentType="application/vnd.openxmlformats-package.relationships+xml"/>
  <Override PartName="/ppt/slideLayouts/_rels/slideLayout129.xml.rels" ContentType="application/vnd.openxmlformats-package.relationships+xml"/>
  <Override PartName="/ppt/slideLayouts/_rels/slideLayout173.xml.rels" ContentType="application/vnd.openxmlformats-package.relationships+xml"/>
  <Override PartName="/ppt/slideLayouts/_rels/slideLayout193.xml.rels" ContentType="application/vnd.openxmlformats-package.relationships+xml"/>
  <Override PartName="/ppt/slideLayouts/_rels/slideLayout9.xml.rels" ContentType="application/vnd.openxmlformats-package.relationships+xml"/>
  <Override PartName="/ppt/slideLayouts/_rels/slideLayout57.xml.rels" ContentType="application/vnd.openxmlformats-package.relationships+xml"/>
  <Override PartName="/ppt/slideLayouts/_rels/slideLayout127.xml.rels" ContentType="application/vnd.openxmlformats-package.relationships+xml"/>
  <Override PartName="/ppt/slideLayouts/_rels/slideLayout23.xml.rels" ContentType="application/vnd.openxmlformats-package.relationships+xml"/>
  <Override PartName="/ppt/slideLayouts/_rels/slideLayout171.xml.rels" ContentType="application/vnd.openxmlformats-package.relationships+xml"/>
  <Override PartName="/ppt/slideLayouts/_rels/slideLayout195.xml.rels" ContentType="application/vnd.openxmlformats-package.relationships+xml"/>
  <Override PartName="/ppt/slideLayouts/_rels/slideLayout47.xml.rels" ContentType="application/vnd.openxmlformats-package.relationships+xml"/>
  <Override PartName="/ppt/slideLayouts/_rels/slideLayout203.xml.rels" ContentType="application/vnd.openxmlformats-package.relationships+xml"/>
  <Override PartName="/ppt/slideLayouts/_rels/slideLayout91.xml.rels" ContentType="application/vnd.openxmlformats-package.relationships+xml"/>
  <Override PartName="/ppt/slideLayouts/_rels/slideLayout187.xml.rels" ContentType="application/vnd.openxmlformats-package.relationships+xml"/>
  <Override PartName="/ppt/slideLayouts/_rels/slideLayout83.xml.rels" ContentType="application/vnd.openxmlformats-package.relationships+xml"/>
  <Override PartName="/ppt/slideLayouts/_rels/slideLayout24.xml.rels" ContentType="application/vnd.openxmlformats-package.relationships+xml"/>
  <Override PartName="/ppt/slideLayouts/_rels/slideLayout128.xml.rels" ContentType="application/vnd.openxmlformats-package.relationships+xml"/>
  <Override PartName="/ppt/slideLayouts/_rels/slideLayout172.xml.rels" ContentType="application/vnd.openxmlformats-package.relationships+xml"/>
  <Override PartName="/ppt/slideLayouts/_rels/slideLayout92.xml.rels" ContentType="application/vnd.openxmlformats-package.relationships+xml"/>
  <Override PartName="/ppt/slideLayouts/_rels/slideLayout48.xml.rels" ContentType="application/vnd.openxmlformats-package.relationships+xml"/>
  <Override PartName="/ppt/slideLayouts/_rels/slideLayout204.xml.rels" ContentType="application/vnd.openxmlformats-package.relationships+xml"/>
  <Override PartName="/ppt/slideLayouts/_rels/slideLayout196.xml.rels" ContentType="application/vnd.openxmlformats-package.relationships+xml"/>
  <Override PartName="/ppt/slideLayouts/_rels/slideLayout115.xml.rels" ContentType="application/vnd.openxmlformats-package.relationships+xml"/>
  <Override PartName="/ppt/slideLayouts/_rels/slideLayout11.xml.rels" ContentType="application/vnd.openxmlformats-package.relationships+xml"/>
  <Override PartName="/ppt/slideLayouts/_rels/slideLayout183.xml.rels" ContentType="application/vnd.openxmlformats-package.relationships+xml"/>
  <Override PartName="/ppt/slideLayouts/_rels/slideLayout139.xml.rels" ContentType="application/vnd.openxmlformats-package.relationships+xml"/>
  <Override PartName="/ppt/slideLayouts/_rels/slideLayout35.xml.rels" ContentType="application/vnd.openxmlformats-package.relationships+xml"/>
  <Override PartName="/ppt/slideLayouts/_rels/slideLayout59.xml.rels" ContentType="application/vnd.openxmlformats-package.relationships+xml"/>
  <Override PartName="/ppt/slideLayouts/_rels/slideLayout10.xml.rels" ContentType="application/vnd.openxmlformats-package.relationships+xml"/>
  <Override PartName="/ppt/slideLayouts/_rels/slideLayout114.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124.xml.rels" ContentType="application/vnd.openxmlformats-package.relationships+xml"/>
  <Override PartName="/ppt/slideLayouts/_rels/slideLayout118.xml.rels" ContentType="application/vnd.openxmlformats-package.relationships+xml"/>
  <Override PartName="/ppt/slideLayouts/_rels/slideLayout162.xml.rels" ContentType="application/vnd.openxmlformats-package.relationships+xml"/>
  <Override PartName="/ppt/slideLayouts/_rels/slideLayout30.xml.rels" ContentType="application/vnd.openxmlformats-package.relationships+xml"/>
  <Override PartName="/ppt/slideLayouts/_rels/slideLayout134.xml.rels" ContentType="application/vnd.openxmlformats-package.relationships+xml"/>
  <Override PartName="/ppt/slideLayouts/_rels/slideLayout84.xml.rels" ContentType="application/vnd.openxmlformats-package.relationships+xml"/>
  <Override PartName="/ppt/slideLayouts/_rels/slideLayout188.xml.rels" ContentType="application/vnd.openxmlformats-package.relationships+xml"/>
  <Override PartName="/ppt/slideLayouts/_rels/slideLayout31.xml.rels" ContentType="application/vnd.openxmlformats-package.relationships+xml"/>
  <Override PartName="/ppt/slideLayouts/_rels/slideLayout135.xml.rels" ContentType="application/vnd.openxmlformats-package.relationships+xml"/>
  <Override PartName="/ppt/slideLayouts/_rels/slideLayout32.xml.rels" ContentType="application/vnd.openxmlformats-package.relationships+xml"/>
  <Override PartName="/ppt/slideLayouts/_rels/slideLayout136.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144.xml.rels" ContentType="application/vnd.openxmlformats-package.relationships+xml"/>
  <Override PartName="/ppt/slideLayouts/_rels/slideLayout56.xml.rels" ContentType="application/vnd.openxmlformats-package.relationships+xml"/>
  <Override PartName="/ppt/slideLayouts/_rels/slideLayout66.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122.xml.rels" ContentType="application/vnd.openxmlformats-package.relationships+xml"/>
  <Override PartName="/ppt/slideLayouts/_rels/slideLayout72.xml.rels" ContentType="application/vnd.openxmlformats-package.relationships+xml"/>
  <Override PartName="/ppt/slideLayouts/_rels/slideLayout176.xml.rels" ContentType="application/vnd.openxmlformats-package.relationships+xml"/>
  <Override PartName="/ppt/slideLayouts/_rels/slideLayout123.xml.rels" ContentType="application/vnd.openxmlformats-package.relationships+xml"/>
  <Override PartName="/ppt/slideLayouts/_rels/slideLayout73.xml.rels" ContentType="application/vnd.openxmlformats-package.relationships+xml"/>
  <Override PartName="/ppt/slideLayouts/_rels/slideLayout177.xml.rels" ContentType="application/vnd.openxmlformats-package.relationships+xml"/>
  <Override PartName="/ppt/slideLayouts/_rels/slideLayout67.xml.rels" ContentType="application/vnd.openxmlformats-package.relationships+xml"/>
  <Override PartName="/ppt/slideLayouts/_rels/slideLayout175.xml.rels" ContentType="application/vnd.openxmlformats-package.relationships+xml"/>
  <Override PartName="/ppt/slideLayouts/_rels/slideLayout71.xml.rels" ContentType="application/vnd.openxmlformats-package.relationships+xml"/>
  <Override PartName="/ppt/slideLayouts/_rels/slideLayout7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77.xml.rels" ContentType="application/vnd.openxmlformats-package.relationships+xml"/>
  <Override PartName="/ppt/slideLayouts/_rels/slideLayout86.xml.rels" ContentType="application/vnd.openxmlformats-package.relationships+xml"/>
  <Override PartName="/ppt/slideLayouts/_rels/slideLayout19.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64.xml.rels" ContentType="application/vnd.openxmlformats-package.relationships+xml"/>
  <Override PartName="/ppt/slideLayouts/_rels/slideLayout79.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27.xml.rels" ContentType="application/vnd.openxmlformats-package.relationships+xml"/>
  <Override PartName="/ppt/slideLayouts/_rels/slideLayout1.xml.rels" ContentType="application/vnd.openxmlformats-package.relationships+xml"/>
  <Override PartName="/ppt/slideLayouts/_rels/slideLayout105.xml.rels" ContentType="application/vnd.openxmlformats-package.relationships+xml"/>
  <Override PartName="/ppt/slideLayouts/_rels/slideLayout60.xml.rels" ContentType="application/vnd.openxmlformats-package.relationships+xml"/>
  <Override PartName="/ppt/slideLayouts/_rels/slideLayout164.xml.rels" ContentType="application/vnd.openxmlformats-package.relationships+xml"/>
  <Override PartName="/ppt/slideLayouts/_rels/slideLayout111.xml.rels" ContentType="application/vnd.openxmlformats-package.relationships+xml"/>
  <Override PartName="/ppt/slideLayouts/_rels/slideLayout190.xml.rels" ContentType="application/vnd.openxmlformats-package.relationships+xml"/>
  <Override PartName="/ppt/slideLayouts/_rels/slideLayout6.xml.rels" ContentType="application/vnd.openxmlformats-package.relationships+xml"/>
  <Override PartName="/ppt/slideLayouts/_rels/slideLayout180.xml.rels" ContentType="application/vnd.openxmlformats-package.relationships+xml"/>
  <Override PartName="/ppt/slideLayouts/_rels/slideLayout5.xml.rels" ContentType="application/vnd.openxmlformats-package.relationships+xml"/>
  <Override PartName="/ppt/slideLayouts/_rels/slideLayout104.xml.rels" ContentType="application/vnd.openxmlformats-package.relationships+xml"/>
  <Override PartName="/ppt/slideLayouts/_rels/slideLayout112.xml.rels" ContentType="application/vnd.openxmlformats-package.relationships+xml"/>
  <Override PartName="/ppt/slideLayouts/_rels/slideLayout96.xml.rels" ContentType="application/vnd.openxmlformats-package.relationships+xml"/>
  <Override PartName="/ppt/slideLayouts/_rels/slideLayout113.xml.rels" ContentType="application/vnd.openxmlformats-package.relationships+xml"/>
  <Override PartName="/ppt/slideLayouts/_rels/slideLayout109.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10.xml.rels" ContentType="application/vnd.openxmlformats-package.relationships+xml"/>
  <Override PartName="/ppt/slideLayouts/_rels/slideLayout163.xml.rels" ContentType="application/vnd.openxmlformats-package.relationships+xml"/>
  <Override PartName="/ppt/slideLayouts/_rels/slideLayout103.xml.rels" ContentType="application/vnd.openxmlformats-package.relationships+xml"/>
  <Override PartName="/ppt/slideLayouts/_rels/slideLayout4.xml.rels" ContentType="application/vnd.openxmlformats-package.relationships+xml"/>
  <Override PartName="/ppt/slideLayouts/_rels/slideLayout70.xml.rels" ContentType="application/vnd.openxmlformats-package.relationships+xml"/>
  <Override PartName="/ppt/slideLayouts/_rels/slideLayout26.xml.rels" ContentType="application/vnd.openxmlformats-package.relationships+xml"/>
  <Override PartName="/ppt/slideLayouts/_rels/slideLayout174.xml.rels" ContentType="application/vnd.openxmlformats-package.relationships+xml"/>
  <Override PartName="/ppt/slideLayouts/_rels/slideLayout3.xml.rels" ContentType="application/vnd.openxmlformats-package.relationships+xml"/>
  <Override PartName="/ppt/slideLayouts/_rels/slideLayout101.xml.rels" ContentType="application/vnd.openxmlformats-package.relationships+xml"/>
  <Override PartName="/ppt/slideLayouts/_rels/slideLayout2.xml.rels" ContentType="application/vnd.openxmlformats-package.relationships+xml"/>
  <Override PartName="/ppt/slideLayouts/_rels/slideLayout97.xml.rels" ContentType="application/vnd.openxmlformats-package.relationships+xml"/>
  <Override PartName="/ppt/slideLayouts/_rels/slideLayout106.xml.rels" ContentType="application/vnd.openxmlformats-package.relationships+xml"/>
  <Override PartName="/ppt/slideLayouts/_rels/slideLayout100.xml.rels" ContentType="application/vnd.openxmlformats-package.relationships+xml"/>
  <Override PartName="/ppt/slideLayouts/_rels/slideLayout108.xml.rels" ContentType="application/vnd.openxmlformats-package.relationships+xml"/>
  <Override PartName="/ppt/slideLayouts/_rels/slideLayout99.xml.rels" ContentType="application/vnd.openxmlformats-package.relationships+xml"/>
  <Override PartName="/ppt/slideLayouts/_rels/slideLayout29.xml.rels" ContentType="application/vnd.openxmlformats-package.relationships+xml"/>
  <Override PartName="/ppt/slideLayouts/_rels/slideLayout102.xml.rels" ContentType="application/vnd.openxmlformats-package.relationships+xml"/>
  <Override PartName="/ppt/slideLayouts/_rels/slideLayout107.xml.rels" ContentType="application/vnd.openxmlformats-package.relationships+xml"/>
  <Override PartName="/ppt/slideLayouts/_rels/slideLayout98.xml.rels" ContentType="application/vnd.openxmlformats-package.relationships+xml"/>
  <Override PartName="/ppt/slideLayouts/_rels/slideLayout28.xml.rels" ContentType="application/vnd.openxmlformats-package.relationships+xml"/>
  <Override PartName="/ppt/slideLayouts/_rels/slideLayout130.xml.rels" ContentType="application/vnd.openxmlformats-package.relationships+xml"/>
  <Override PartName="/ppt/slideLayouts/_rels/slideLayout179.xml.rels" ContentType="application/vnd.openxmlformats-package.relationships+xml"/>
  <Override PartName="/ppt/slideLayouts/_rels/slideLayout75.xml.rels" ContentType="application/vnd.openxmlformats-package.relationships+xml"/>
  <Override PartName="/ppt/slideLayouts/_rels/slideLayout85.xml.rels" ContentType="application/vnd.openxmlformats-package.relationships+xml"/>
  <Override PartName="/ppt/slideLayouts/_rels/slideLayout189.xml.rels" ContentType="application/vnd.openxmlformats-package.relationships+xml"/>
  <Override PartName="/ppt/slideLayouts/_rels/slideLayout140.xml.rels" ContentType="application/vnd.openxmlformats-package.relationships+xml"/>
  <Override PartName="/ppt/slideLayouts/_rels/slideLayout181.xml.rels" ContentType="application/vnd.openxmlformats-package.relationships+xml"/>
  <Override PartName="/ppt/slideLayouts/_rels/slideLayout33.xml.rels" ContentType="application/vnd.openxmlformats-package.relationships+xml"/>
  <Override PartName="/ppt/slideLayouts/_rels/slideLayout137.xml.rels" ContentType="application/vnd.openxmlformats-package.relationships+xml"/>
  <Override PartName="/ppt/slideLayouts/_rels/slideLayout141.xml.rels" ContentType="application/vnd.openxmlformats-package.relationships+xml"/>
  <Override PartName="/ppt/slideLayouts/_rels/slideLayout132.xml.rels" ContentType="application/vnd.openxmlformats-package.relationships+xml"/>
  <Override PartName="/ppt/slideLayouts/_rels/slideLayout151.xml.rels" ContentType="application/vnd.openxmlformats-package.relationships+xml"/>
  <Override PartName="/ppt/slideLayouts/_rels/slideLayout43.xml.rels" ContentType="application/vnd.openxmlformats-package.relationships+xml"/>
  <Override PartName="/ppt/slideLayouts/_rels/slideLayout147.xml.rels" ContentType="application/vnd.openxmlformats-package.relationships+xml"/>
  <Override PartName="/ppt/slideLayouts/_rels/slideLayout143.xml.rels" ContentType="application/vnd.openxmlformats-package.relationships+xml"/>
  <Override PartName="/ppt/slideLayouts/_rels/slideLayout153.xml.rels" ContentType="application/vnd.openxmlformats-package.relationships+xml"/>
  <Override PartName="/ppt/slideLayouts/_rels/slideLayout201.xml.rels" ContentType="application/vnd.openxmlformats-package.relationships+xml"/>
  <Override PartName="/ppt/slideLayouts/_rels/slideLayout45.xml.rels" ContentType="application/vnd.openxmlformats-package.relationships+xml"/>
  <Override PartName="/ppt/slideLayouts/_rels/slideLayout149.xml.rels" ContentType="application/vnd.openxmlformats-package.relationships+xml"/>
  <Override PartName="/ppt/slideLayouts/_rels/slideLayout94.xml.rels" ContentType="application/vnd.openxmlformats-package.relationships+xml"/>
  <Override PartName="/ppt/slideLayouts/_rels/slideLayout198.xml.rels" ContentType="application/vnd.openxmlformats-package.relationships+xml"/>
  <Override PartName="/ppt/slideLayouts/_rels/slideLayout74.xml.rels" ContentType="application/vnd.openxmlformats-package.relationships+xml"/>
  <Override PartName="/ppt/slideLayouts/_rels/slideLayout178.xml.rels" ContentType="application/vnd.openxmlformats-package.relationships+xml"/>
  <Override PartName="/ppt/slideLayouts/_rels/slideLayout159.xml.rels" ContentType="application/vnd.openxmlformats-package.relationships+xml"/>
  <Override PartName="/ppt/slideLayouts/_rels/slideLayout55.xml.rels" ContentType="application/vnd.openxmlformats-package.relationships+xml"/>
  <Override PartName="/ppt/slideLayouts/_rels/slideLayout169.xml.rels" ContentType="application/vnd.openxmlformats-package.relationships+xml"/>
  <Override PartName="/ppt/slideLayouts/_rels/slideLayout65.xml.rels" ContentType="application/vnd.openxmlformats-package.relationships+xml"/>
  <Override PartName="/ppt/slideLayouts/_rels/slideLayout95.xml.rels" ContentType="application/vnd.openxmlformats-package.relationships+xml"/>
  <Override PartName="/ppt/slideLayouts/_rels/slideLayout199.xml.rels" ContentType="application/vnd.openxmlformats-package.relationships+xml"/>
  <Override PartName="/ppt/slideLayouts/_rels/slideLayout168.xml.rels" ContentType="application/vnd.openxmlformats-package.relationships+xml"/>
  <Override PartName="/ppt/slideLayouts/_rels/slideLayout63.xml.rels" ContentType="application/vnd.openxmlformats-package.relationships+xml"/>
  <Override PartName="/ppt/slideLayouts/_rels/slideLayout167.xml.rels" ContentType="application/vnd.openxmlformats-package.relationships+xml"/>
  <Override PartName="/ppt/slideLayouts/_rels/slideLayout152.xml.rels" ContentType="application/vnd.openxmlformats-package.relationships+xml"/>
  <Override PartName="/ppt/slideLayouts/_rels/slideLayout44.xml.rels" ContentType="application/vnd.openxmlformats-package.relationships+xml"/>
  <Override PartName="/ppt/slideLayouts/_rels/slideLayout148.xml.rels" ContentType="application/vnd.openxmlformats-package.relationships+xml"/>
  <Override PartName="/ppt/slideLayouts/_rels/slideLayout54.xml.rels" ContentType="application/vnd.openxmlformats-package.relationships+xml"/>
  <Override PartName="/ppt/slideLayouts/_rels/slideLayout158.xml.rels" ContentType="application/vnd.openxmlformats-package.relationships+xml"/>
  <Override PartName="/ppt/slideLayouts/_rels/slideLayout62.xml.rels" ContentType="application/vnd.openxmlformats-package.relationships+xml"/>
  <Override PartName="/ppt/slideLayouts/_rels/slideLayout166.xml.rels" ContentType="application/vnd.openxmlformats-package.relationships+xml"/>
  <Override PartName="/ppt/slideLayouts/_rels/slideLayout200.xml.rels" ContentType="application/vnd.openxmlformats-package.relationships+xml"/>
  <Override PartName="/ppt/slideLayouts/_rels/slideLayout8.xml.rels" ContentType="application/vnd.openxmlformats-package.relationships+xml"/>
  <Override PartName="/ppt/slideLayouts/_rels/slideLayout192.xml.rels" ContentType="application/vnd.openxmlformats-package.relationships+xml"/>
  <Override PartName="/ppt/slideLayouts/_rels/slideLayout53.xml.rels" ContentType="application/vnd.openxmlformats-package.relationships+xml"/>
  <Override PartName="/ppt/slideLayouts/_rels/slideLayout157.xml.rels" ContentType="application/vnd.openxmlformats-package.relationships+xml"/>
  <Override PartName="/ppt/slideLayouts/_rels/slideLayout61.xml.rels" ContentType="application/vnd.openxmlformats-package.relationships+xml"/>
  <Override PartName="/ppt/slideLayouts/_rels/slideLayout165.xml.rels" ContentType="application/vnd.openxmlformats-package.relationships+xml"/>
  <Override PartName="/ppt/slideLayouts/_rels/slideLayout191.xml.rels" ContentType="application/vnd.openxmlformats-package.relationships+xml"/>
  <Override PartName="/ppt/slideLayouts/_rels/slideLayout7.xml.rels" ContentType="application/vnd.openxmlformats-package.relationships+xml"/>
  <Override PartName="/ppt/slideLayouts/_rels/slideLayout150.xml.rels" ContentType="application/vnd.openxmlformats-package.relationships+xml"/>
  <Override PartName="/ppt/slideLayouts/_rels/slideLayout52.xml.rels" ContentType="application/vnd.openxmlformats-package.relationships+xml"/>
  <Override PartName="/ppt/slideLayouts/_rels/slideLayout156.xml.rels" ContentType="application/vnd.openxmlformats-package.relationships+xml"/>
  <Override PartName="/ppt/slideLayouts/_rels/slideLayout131.xml.rels" ContentType="application/vnd.openxmlformats-package.relationships+xml"/>
  <Override PartName="/ppt/slideLayouts/_rels/slideLayout155.xml.rels" ContentType="application/vnd.openxmlformats-package.relationships+xml"/>
  <Override PartName="/ppt/slideLayouts/_rels/slideLayout51.xml.rels" ContentType="application/vnd.openxmlformats-package.relationships+xml"/>
  <Override PartName="/ppt/slideLayouts/_rels/slideLayout182.xml.rels" ContentType="application/vnd.openxmlformats-package.relationships+xml"/>
  <Override PartName="/ppt/slideLayouts/_rels/slideLayout34.xml.rels" ContentType="application/vnd.openxmlformats-package.relationships+xml"/>
  <Override PartName="/ppt/slideLayouts/_rels/slideLayout138.xml.rels" ContentType="application/vnd.openxmlformats-package.relationships+xml"/>
  <Override PartName="/ppt/slideLayouts/_rels/slideLayout50.xml.rels" ContentType="application/vnd.openxmlformats-package.relationships+xml"/>
  <Override PartName="/ppt/slideLayouts/_rels/slideLayout154.xml.rels" ContentType="application/vnd.openxmlformats-package.relationships+xml"/>
  <Override PartName="/ppt/slideLayouts/_rels/slideLayout133.xml.rels" ContentType="application/vnd.openxmlformats-package.relationships+xml"/>
  <Override PartName="/ppt/slideLayouts/_rels/slideLayout142.xml.rels" ContentType="application/vnd.openxmlformats-package.relationships+xml"/>
  <Override PartName="/ppt/slideLayouts/_rels/slideLayout146.xml.rels" ContentType="application/vnd.openxmlformats-package.relationships+xml"/>
  <Override PartName="/ppt/slideLayouts/_rels/slideLayout42.xml.rels" ContentType="application/vnd.openxmlformats-package.relationships+xml"/>
  <Override PartName="/ppt/slideLayouts/_rels/slideLayout145.xml.rels" ContentType="application/vnd.openxmlformats-package.relationships+xml"/>
  <Override PartName="/ppt/slideLayouts/_rels/slideLayout41.xml.rels" ContentType="application/vnd.openxmlformats-package.relationships+xml"/>
  <Override PartName="/ppt/slideLayouts/slideLayout124.xml" ContentType="application/vnd.openxmlformats-officedocument.presentationml.slideLayout+xml"/>
  <Override PartName="/ppt/slideLayouts/slideLayout192.xml" ContentType="application/vnd.openxmlformats-officedocument.presentationml.slideLayout+xml"/>
  <Override PartName="/ppt/slideLayouts/slideLayout123.xml" ContentType="application/vnd.openxmlformats-officedocument.presentationml.slideLayout+xml"/>
  <Override PartName="/ppt/slideLayouts/slideLayout191.xml" ContentType="application/vnd.openxmlformats-officedocument.presentationml.slideLayout+xml"/>
  <Override PartName="/ppt/slideLayouts/slideLayout122.xml" ContentType="application/vnd.openxmlformats-officedocument.presentationml.slideLayout+xml"/>
  <Override PartName="/ppt/slideLayouts/slideLayout190.xml" ContentType="application/vnd.openxmlformats-officedocument.presentationml.slideLayout+xml"/>
  <Override PartName="/ppt/slideLayouts/slideLayout121.xml" ContentType="application/vnd.openxmlformats-officedocument.presentationml.slideLayout+xml"/>
  <Override PartName="/ppt/slideLayouts/slideLayout120.xml" ContentType="application/vnd.openxmlformats-officedocument.presentationml.slideLayout+xml"/>
  <Override PartName="/ppt/slideLayouts/slideLayout114.xml" ContentType="application/vnd.openxmlformats-officedocument.presentationml.slideLayout+xml"/>
  <Override PartName="/ppt/slideLayouts/slideLayout182.xml" ContentType="application/vnd.openxmlformats-officedocument.presentationml.slideLayout+xml"/>
  <Override PartName="/ppt/slideLayouts/slideLayout113.xml" ContentType="application/vnd.openxmlformats-officedocument.presentationml.slideLayout+xml"/>
  <Override PartName="/ppt/slideLayouts/slideLayout181.xml" ContentType="application/vnd.openxmlformats-officedocument.presentationml.slideLayout+xml"/>
  <Override PartName="/ppt/slideLayouts/slideLayout112.xml" ContentType="application/vnd.openxmlformats-officedocument.presentationml.slideLayout+xml"/>
  <Override PartName="/ppt/slideLayouts/slideLayout180.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9.xml" ContentType="application/vnd.openxmlformats-officedocument.presentationml.slideLayout+xml"/>
  <Override PartName="/ppt/slideLayouts/slideLayout177.xml" ContentType="application/vnd.openxmlformats-officedocument.presentationml.slideLayout+xml"/>
  <Override PartName="/ppt/slideLayouts/slideLayout108.xml" ContentType="application/vnd.openxmlformats-officedocument.presentationml.slideLayout+xml"/>
  <Override PartName="/ppt/slideLayouts/slideLayout176.xml" ContentType="application/vnd.openxmlformats-officedocument.presentationml.slideLayout+xml"/>
  <Override PartName="/ppt/slideLayouts/slideLayout107.xml" ContentType="application/vnd.openxmlformats-officedocument.presentationml.slideLayout+xml"/>
  <Override PartName="/ppt/slideLayouts/slideLayout175.xml" ContentType="application/vnd.openxmlformats-officedocument.presentationml.slideLayout+xml"/>
  <Override PartName="/ppt/slideLayouts/slideLayout106.xml" ContentType="application/vnd.openxmlformats-officedocument.presentationml.slideLayout+xml"/>
  <Override PartName="/ppt/slideLayouts/slideLayout174.xml" ContentType="application/vnd.openxmlformats-officedocument.presentationml.slideLayout+xml"/>
  <Override PartName="/ppt/slideLayouts/slideLayout105.xml" ContentType="application/vnd.openxmlformats-officedocument.presentationml.slideLayout+xml"/>
  <Override PartName="/ppt/slideLayouts/slideLayout173.xml" ContentType="application/vnd.openxmlformats-officedocument.presentationml.slideLayout+xml"/>
  <Override PartName="/ppt/slideLayouts/slideLayout104.xml" ContentType="application/vnd.openxmlformats-officedocument.presentationml.slideLayout+xml"/>
  <Override PartName="/ppt/slideLayouts/slideLayout172.xml" ContentType="application/vnd.openxmlformats-officedocument.presentationml.slideLayout+xml"/>
  <Override PartName="/ppt/slideLayouts/slideLayout103.xml" ContentType="application/vnd.openxmlformats-officedocument.presentationml.slideLayout+xml"/>
  <Override PartName="/ppt/slideLayouts/slideLayout171.xml" ContentType="application/vnd.openxmlformats-officedocument.presentationml.slideLayout+xml"/>
  <Override PartName="/ppt/slideLayouts/slideLayout102.xml" ContentType="application/vnd.openxmlformats-officedocument.presentationml.slideLayout+xml"/>
  <Override PartName="/ppt/slideLayouts/slideLayout170.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99.xml" ContentType="application/vnd.openxmlformats-officedocument.presentationml.slideLayout+xml"/>
  <Override PartName="/ppt/slideLayouts/slideLayout5.xml" ContentType="application/vnd.openxmlformats-officedocument.presentationml.slideLayout+xml"/>
  <Override PartName="/ppt/slideLayouts/slideLayout98.xml" ContentType="application/vnd.openxmlformats-officedocument.presentationml.slideLayout+xml"/>
  <Override PartName="/ppt/slideLayouts/slideLayout4.xml" ContentType="application/vnd.openxmlformats-officedocument.presentationml.slideLayout+xml"/>
  <Override PartName="/ppt/slideLayouts/slideLayout97.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96.xml" ContentType="application/vnd.openxmlformats-officedocument.presentationml.slideLayout+xml"/>
  <Override PartName="/ppt/slideLayouts/slideLayout28.xml" ContentType="application/vnd.openxmlformats-officedocument.presentationml.slideLayout+xml"/>
  <Override PartName="/ppt/slideLayouts/slideLayout2.xml" ContentType="application/vnd.openxmlformats-officedocument.presentationml.slideLayout+xml"/>
  <Override PartName="/ppt/slideLayouts/slideLayout95.xml" ContentType="application/vnd.openxmlformats-officedocument.presentationml.slideLayout+xml"/>
  <Override PartName="/ppt/slideLayouts/slideLayout1.xml" ContentType="application/vnd.openxmlformats-officedocument.presentationml.slideLayout+xml"/>
  <Override PartName="/ppt/slideLayouts/slideLayout27.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19.xml" ContentType="application/vnd.openxmlformats-officedocument.presentationml.slideLayout+xml"/>
  <Override PartName="/ppt/slideLayouts/slideLayout86.xml" ContentType="application/vnd.openxmlformats-officedocument.presentationml.slideLayout+xml"/>
  <Override PartName="/ppt/slideLayouts/slideLayout18.xml" ContentType="application/vnd.openxmlformats-officedocument.presentationml.slideLayout+xml"/>
  <Override PartName="/ppt/slideLayouts/slideLayout85.xml" ContentType="application/vnd.openxmlformats-officedocument.presentationml.slideLayout+xml"/>
  <Override PartName="/ppt/slideLayouts/slideLayout17.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94.xml" ContentType="application/vnd.openxmlformats-officedocument.presentationml.slideLayout+xml"/>
  <Override PartName="/ppt/slideLayouts/slideLayout26.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30.xml" ContentType="application/vnd.openxmlformats-officedocument.presentationml.slideLayout+xml"/>
  <Override PartName="/ppt/slideLayouts/slideLayout136.xml" ContentType="application/vnd.openxmlformats-officedocument.presentationml.slideLayout+xml"/>
  <Override PartName="/ppt/slideLayouts/slideLayout31.xml" ContentType="application/vnd.openxmlformats-officedocument.presentationml.slideLayout+xml"/>
  <Override PartName="/ppt/slideLayouts/slideLayout137.xml" ContentType="application/vnd.openxmlformats-officedocument.presentationml.slideLayout+xml"/>
  <Override PartName="/ppt/slideLayouts/slideLayout32.xml" ContentType="application/vnd.openxmlformats-officedocument.presentationml.slideLayout+xml"/>
  <Override PartName="/ppt/slideLayouts/slideLayout138.xml" ContentType="application/vnd.openxmlformats-officedocument.presentationml.slideLayout+xml"/>
  <Override PartName="/ppt/slideLayouts/slideLayout33.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50.xml" ContentType="application/vnd.openxmlformats-officedocument.presentationml.slideLayout+xml"/>
  <Override PartName="/ppt/slideLayouts/slideLayout155.xml" ContentType="application/vnd.openxmlformats-officedocument.presentationml.slideLayout+xml"/>
  <Override PartName="/ppt/slideLayouts/slideLayout142.xml" ContentType="application/vnd.openxmlformats-officedocument.presentationml.slideLayout+xml"/>
  <Override PartName="/ppt/slideLayouts/slideLayout51.xml" ContentType="application/vnd.openxmlformats-officedocument.presentationml.slideLayout+xml"/>
  <Override PartName="/ppt/slideLayouts/slideLayout156.xml" ContentType="application/vnd.openxmlformats-officedocument.presentationml.slideLayout+xml"/>
  <Override PartName="/ppt/slideLayouts/slideLayout143.xml" ContentType="application/vnd.openxmlformats-officedocument.presentationml.slideLayout+xml"/>
  <Override PartName="/ppt/slideLayouts/slideLayout52.xml" ContentType="application/vnd.openxmlformats-officedocument.presentationml.slideLayout+xml"/>
  <Override PartName="/ppt/slideLayouts/slideLayout157.xml" ContentType="application/vnd.openxmlformats-officedocument.presentationml.slideLayout+xml"/>
  <Override PartName="/ppt/slideLayouts/slideLayout144.xml" ContentType="application/vnd.openxmlformats-officedocument.presentationml.slideLayout+xml"/>
  <Override PartName="/ppt/slideLayouts/slideLayout53.xml" ContentType="application/vnd.openxmlformats-officedocument.presentationml.slideLayout+xml"/>
  <Override PartName="/ppt/slideLayouts/slideLayout158.xml" ContentType="application/vnd.openxmlformats-officedocument.presentationml.slideLayout+xml"/>
  <Override PartName="/ppt/slideLayouts/slideLayout145.xml" ContentType="application/vnd.openxmlformats-officedocument.presentationml.slideLayout+xml"/>
  <Override PartName="/ppt/slideLayouts/slideLayout40.xml" ContentType="application/vnd.openxmlformats-officedocument.presentationml.slideLayout+xml"/>
  <Override PartName="/ppt/slideLayouts/slideLayout54.xml" ContentType="application/vnd.openxmlformats-officedocument.presentationml.slideLayout+xml"/>
  <Override PartName="/ppt/slideLayouts/slideLayout159.xml" ContentType="application/vnd.openxmlformats-officedocument.presentationml.slideLayout+xml"/>
  <Override PartName="/ppt/slideLayouts/slideLayout149.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146.xml" ContentType="application/vnd.openxmlformats-officedocument.presentationml.slideLayout+xml"/>
  <Override PartName="/ppt/slideLayouts/slideLayout41.xml" ContentType="application/vnd.openxmlformats-officedocument.presentationml.slideLayout+xml"/>
  <Override PartName="/ppt/slideLayouts/slideLayout55.xml" ContentType="application/vnd.openxmlformats-officedocument.presentationml.slideLayout+xml"/>
  <Override PartName="/ppt/slideLayouts/slideLayout147.xml" ContentType="application/vnd.openxmlformats-officedocument.presentationml.slideLayout+xml"/>
  <Override PartName="/ppt/slideLayouts/slideLayout42.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66.xml" ContentType="application/vnd.openxmlformats-officedocument.presentationml.slideLayout+xml"/>
  <Override PartName="/ppt/slideLayouts/slideLayout139.xml" ContentType="application/vnd.openxmlformats-officedocument.presentationml.slideLayout+xml"/>
  <Override PartName="/ppt/slideLayouts/slideLayout129.xml" ContentType="application/vnd.openxmlformats-officedocument.presentationml.slideLayout+xml"/>
  <Override PartName="/ppt/slideLayouts/slideLayout197.xml" ContentType="application/vnd.openxmlformats-officedocument.presentationml.slideLayout+xml"/>
  <Override PartName="/ppt/slideLayouts/slideLayout34.xml" ContentType="application/vnd.openxmlformats-officedocument.presentationml.slideLayout+xml"/>
  <Override PartName="/ppt/slideLayouts/slideLayout178.xml" ContentType="application/vnd.openxmlformats-officedocument.presentationml.slideLayout+xml"/>
  <Override PartName="/ppt/slideLayouts/slideLayout164.xml" ContentType="application/vnd.openxmlformats-officedocument.presentationml.slideLayout+xml"/>
  <Override PartName="/ppt/slideLayouts/slideLayout196.xml" ContentType="application/vnd.openxmlformats-officedocument.presentationml.slideLayout+xml"/>
  <Override PartName="/ppt/slideLayouts/slideLayout128.xml" ContentType="application/vnd.openxmlformats-officedocument.presentationml.slideLayout+xml"/>
  <Override PartName="/ppt/slideLayouts/slideLayout167.xml" ContentType="application/vnd.openxmlformats-officedocument.presentationml.slideLayout+xml"/>
  <Override PartName="/ppt/slideLayouts/slideLayout179.xml" ContentType="application/vnd.openxmlformats-officedocument.presentationml.slideLayout+xml"/>
  <Override PartName="/ppt/slideLayouts/slideLayout161.xml" ContentType="application/vnd.openxmlformats-officedocument.presentationml.slideLayout+xml"/>
  <Override PartName="/ppt/slideLayouts/slideLayout150.xml" ContentType="application/vnd.openxmlformats-officedocument.presentationml.slideLayout+xml"/>
  <Override PartName="/ppt/slideLayouts/slideLayout201.xml" ContentType="application/vnd.openxmlformats-officedocument.presentationml.slideLayout+xml"/>
  <Override PartName="/ppt/slideLayouts/slideLayout56.xml" ContentType="application/vnd.openxmlformats-officedocument.presentationml.slideLayout+xml"/>
  <Override PartName="/ppt/slideLayouts/slideLayout148.xml" ContentType="application/vnd.openxmlformats-officedocument.presentationml.slideLayout+xml"/>
  <Override PartName="/ppt/slideLayouts/slideLayout43.xml" ContentType="application/vnd.openxmlformats-officedocument.presentationml.slideLayout+xml"/>
  <Override PartName="/ppt/slideLayouts/slideLayout165.xml" ContentType="application/vnd.openxmlformats-officedocument.presentationml.slideLayout+xml"/>
  <Override PartName="/ppt/slideLayouts/slideLayout189.xml" ContentType="application/vnd.openxmlformats-officedocument.presentationml.slideLayout+xml"/>
  <Override PartName="/ppt/slideLayouts/slideLayout23.xml" ContentType="application/vnd.openxmlformats-officedocument.presentationml.slideLayout+xml"/>
  <Override PartName="/ppt/slideLayouts/slideLayout91.xml" ContentType="application/vnd.openxmlformats-officedocument.presentationml.slideLayout+xml"/>
  <Override PartName="/ppt/slideLayouts/slideLayout151.xml" ContentType="application/vnd.openxmlformats-officedocument.presentationml.slideLayout+xml"/>
  <Override PartName="/ppt/slideLayouts/slideLayout188.xml" ContentType="application/vnd.openxmlformats-officedocument.presentationml.slideLayout+xml"/>
  <Override PartName="/ppt/slideLayouts/slideLayout200.xml" ContentType="application/vnd.openxmlformats-officedocument.presentationml.slideLayout+xml"/>
  <Override PartName="/ppt/slideLayouts/slideLayout198.xml" ContentType="application/vnd.openxmlformats-officedocument.presentationml.slideLayout+xml"/>
  <Override PartName="/ppt/slideLayouts/slideLayout35.xml" ContentType="application/vnd.openxmlformats-officedocument.presentationml.slideLayout+xml"/>
  <Override PartName="/ppt/slideLayouts/slideLayout163.xml" ContentType="application/vnd.openxmlformats-officedocument.presentationml.slideLayout+xml"/>
  <Override PartName="/ppt/slideLayouts/slideLayout160.xml" ContentType="application/vnd.openxmlformats-officedocument.presentationml.slideLayout+xml"/>
  <Override PartName="/ppt/slideLayouts/slideLayout199.xml" ContentType="application/vnd.openxmlformats-officedocument.presentationml.slideLayout+xml"/>
  <Override PartName="/ppt/slideLayouts/slideLayout36.xml" ContentType="application/vnd.openxmlformats-officedocument.presentationml.slideLayout+xml"/>
  <Override PartName="/ppt/slideLayouts/slideLayout162.xml" ContentType="application/vnd.openxmlformats-officedocument.presentationml.slideLayout+xml"/>
  <Override PartName="/ppt/slideLayouts/slideLayout154.xml" ContentType="application/vnd.openxmlformats-officedocument.presentationml.slideLayout+xml"/>
  <Override PartName="/ppt/slideLayouts/slideLayout153.xml" ContentType="application/vnd.openxmlformats-officedocument.presentationml.slideLayout+xml"/>
  <Override PartName="/ppt/slideLayouts/slideLayout152.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186.xml" ContentType="application/vnd.openxmlformats-officedocument.presentationml.slideLayout+xml"/>
  <Override PartName="/ppt/slideLayouts/slideLayout118.xml" ContentType="application/vnd.openxmlformats-officedocument.presentationml.slideLayout+xml"/>
  <Override PartName="/ppt/slideLayouts/slideLayout81.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90.xml" ContentType="application/vnd.openxmlformats-officedocument.presentationml.slideLayout+xml"/>
  <Override PartName="/ppt/slideLayouts/slideLayout22.xml" ContentType="application/vnd.openxmlformats-officedocument.presentationml.slideLayout+xml"/>
  <Override PartName="/ppt/slideLayouts/slideLayout195.xml" ContentType="application/vnd.openxmlformats-officedocument.presentationml.slideLayout+xml"/>
  <Override PartName="/ppt/slideLayouts/slideLayout127.xml" ContentType="application/vnd.openxmlformats-officedocument.presentationml.slideLayout+xml"/>
  <Override PartName="/ppt/slideLayouts/slideLayout185.xml" ContentType="application/vnd.openxmlformats-officedocument.presentationml.slideLayout+xml"/>
  <Override PartName="/ppt/slideLayouts/slideLayout117.xml" ContentType="application/vnd.openxmlformats-officedocument.presentationml.slideLayout+xml"/>
  <Override PartName="/ppt/slideLayouts/slideLayout80.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16.xml" ContentType="application/vnd.openxmlformats-officedocument.presentationml.slideLayout+xml"/>
  <Override PartName="/ppt/slideLayouts/slideLayout184.xml" ContentType="application/vnd.openxmlformats-officedocument.presentationml.slideLayout+xml"/>
  <Override PartName="/ppt/slideLayouts/slideLayout21.xml" ContentType="application/vnd.openxmlformats-officedocument.presentationml.slideLayout+xml"/>
  <Override PartName="/ppt/slideLayouts/slideLayout194.xml" ContentType="application/vnd.openxmlformats-officedocument.presentationml.slideLayout+xml"/>
  <Override PartName="/ppt/slideLayouts/slideLayout126.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5.xml" ContentType="application/vnd.openxmlformats-officedocument.presentationml.slideLayout+xml"/>
  <Override PartName="/ppt/slideLayouts/slideLayout183.xml" ContentType="application/vnd.openxmlformats-officedocument.presentationml.slideLayout+xml"/>
  <Override PartName="/ppt/slideLayouts/slideLayout20.xml" ContentType="application/vnd.openxmlformats-officedocument.presentationml.slideLayout+xml"/>
  <Override PartName="/ppt/slideLayouts/slideLayout193.xml" ContentType="application/vnd.openxmlformats-officedocument.presentationml.slideLayout+xml"/>
  <Override PartName="/ppt/slideLayouts/slideLayout125.xml" ContentType="application/vnd.openxmlformats-officedocument.presentationml.slideLayout+xml"/>
  <Override PartName="/ppt/slideLayouts/slideLayout24.xml" ContentType="application/vnd.openxmlformats-officedocument.presentationml.slideLayout+xml"/>
  <Override PartName="/ppt/slideLayouts/slideLayout92.xml" ContentType="application/vnd.openxmlformats-officedocument.presentationml.slideLayout+xml"/>
  <Override PartName="/ppt/slideLayouts/slideLayout204.xml" ContentType="application/vnd.openxmlformats-officedocument.presentationml.slideLayout+xml"/>
  <Override PartName="/ppt/slideLayouts/slideLayout59.xml" ContentType="application/vnd.openxmlformats-officedocument.presentationml.slideLayout+xml"/>
  <Override PartName="/ppt/slideLayouts/slideLayout202.xml" ContentType="application/vnd.openxmlformats-officedocument.presentationml.slideLayout+xml"/>
  <Override PartName="/ppt/slideLayouts/slideLayout57.xml" ContentType="application/vnd.openxmlformats-officedocument.presentationml.slideLayout+xml"/>
  <Override PartName="/ppt/slideLayouts/slideLayout203.xml" ContentType="application/vnd.openxmlformats-officedocument.presentationml.slideLayout+xml"/>
  <Override PartName="/ppt/slideLayouts/slideLayout58.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187.xml" ContentType="application/vnd.openxmlformats-officedocument.presentationml.slideLayout+xml"/>
  <Override PartName="/ppt/slideLayouts/slideLayout119.xml" ContentType="application/vnd.openxmlformats-officedocument.presentationml.slideLayout+xml"/>
  <Override PartName="/ppt/slideLayouts/slideLayout15.xml" ContentType="application/vnd.openxmlformats-officedocument.presentationml.slideLayout+xml"/>
  <Override PartName="/ppt/slideLayouts/slideLayout83.xml" ContentType="application/vnd.openxmlformats-officedocument.presentationml.slideLayout+xml"/>
  <Override PartName="/ppt/slideLayouts/slideLayout16.xml" ContentType="application/vnd.openxmlformats-officedocument.presentationml.slideLayout+xml"/>
  <Override PartName="/ppt/slideLayouts/slideLayout84.xml" ContentType="application/vnd.openxmlformats-officedocument.presentationml.slideLayout+xml"/>
  <Override PartName="/ppt/slideLayouts/slideLayout25.xml" ContentType="application/vnd.openxmlformats-officedocument.presentationml.slideLayout+xml"/>
  <Override PartName="/ppt/slideLayouts/slideLayout93.xml" ContentType="application/vnd.openxmlformats-officedocument.presentationml.slideLayout+xml"/>
  <Override PartName="/ppt/media/image24.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8.png" ContentType="image/png"/>
  <Override PartName="/ppt/media/image5.png" ContentType="image/png"/>
  <Override PartName="/ppt/media/image35.png" ContentType="image/png"/>
  <Override PartName="/ppt/media/image10.png" ContentType="image/png"/>
  <Override PartName="/ppt/media/image1.jpeg" ContentType="image/jpeg"/>
  <Override PartName="/ppt/media/image47.png" ContentType="image/png"/>
  <Override PartName="/ppt/media/image25.png" ContentType="image/png"/>
  <Override PartName="/ppt/media/image2.png" ContentType="image/png"/>
  <Override PartName="/ppt/media/image32.png" ContentType="image/png"/>
  <Override PartName="/ppt/media/image26.png" ContentType="image/png"/>
  <Override PartName="/ppt/media/image40.png" ContentType="image/png"/>
  <Override PartName="/ppt/media/image41.png" ContentType="image/png"/>
  <Override PartName="/ppt/media/image9.png" ContentType="image/png"/>
  <Override PartName="/ppt/media/image39.png" ContentType="image/png"/>
  <Override PartName="/ppt/media/image30.png" ContentType="image/png"/>
  <Override PartName="/ppt/media/image42.png" ContentType="image/png"/>
  <Override PartName="/ppt/media/image31.png" ContentType="image/png"/>
  <Override PartName="/ppt/media/image29.png" ContentType="image/png"/>
  <Override PartName="/ppt/media/image43.png" ContentType="image/png"/>
  <Override PartName="/ppt/media/image44.png" ContentType="image/png"/>
  <Override PartName="/ppt/media/image45.png" ContentType="image/png"/>
  <Override PartName="/ppt/media/image46.png" ContentType="image/png"/>
  <Override PartName="/ppt/media/image50.png" ContentType="image/png"/>
  <Override PartName="/ppt/media/image13.png" ContentType="image/png"/>
  <Override PartName="/ppt/media/image11.png" ContentType="image/png"/>
  <Override PartName="/ppt/media/image48.png" ContentType="image/png"/>
  <Override PartName="/ppt/media/image51.png" ContentType="image/png"/>
  <Override PartName="/ppt/media/image38.png" ContentType="image/png"/>
  <Override PartName="/ppt/media/image8.png" ContentType="image/png"/>
  <Override PartName="/ppt/media/image3.png" ContentType="image/png"/>
  <Override PartName="/ppt/media/image33.png" ContentType="image/png"/>
  <Override PartName="/ppt/media/image49.png" ContentType="image/png"/>
  <Override PartName="/ppt/media/image12.png" ContentType="image/png"/>
  <Override PartName="/ppt/media/image37.png" ContentType="image/png"/>
  <Override PartName="/ppt/media/image7.png" ContentType="image/png"/>
  <Override PartName="/ppt/media/image6.png" ContentType="image/png"/>
  <Override PartName="/ppt/media/image36.png" ContentType="image/png"/>
  <Override PartName="/ppt/media/image34.png" ContentType="image/png"/>
  <Override PartName="/ppt/media/image4.png" ContentType="image/png"/>
  <Override PartName="/ppt/media/image27.png" ContentType="image/png"/>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60.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9.xml" ContentType="application/vnd.openxmlformats-officedocument.presentationml.slide+xml"/>
  <Override PartName="/ppt/slides/slide61.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69.xml" ContentType="application/vnd.openxmlformats-officedocument.presentationml.slide+xml"/>
  <Override PartName="/ppt/slides/slide32.xml" ContentType="application/vnd.openxmlformats-officedocument.presentationml.slide+xml"/>
  <Override PartName="/ppt/slides/slide68.xml" ContentType="application/vnd.openxmlformats-officedocument.presentationml.slide+xml"/>
  <Override PartName="/ppt/slides/slide31.xml" ContentType="application/vnd.openxmlformats-officedocument.presentationml.slide+xml"/>
  <Override PartName="/ppt/slides/slide67.xml" ContentType="application/vnd.openxmlformats-officedocument.presentationml.slide+xml"/>
  <Override PartName="/ppt/slides/slide30.xml" ContentType="application/vnd.openxmlformats-officedocument.presentationml.slide+xml"/>
  <Override PartName="/ppt/slides/slide66.xml" ContentType="application/vnd.openxmlformats-officedocument.presentationml.slide+xml"/>
  <Override PartName="/ppt/slides/slide29.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65.xml" ContentType="application/vnd.openxmlformats-officedocument.presentationml.slide+xml"/>
  <Override PartName="/ppt/slides/slide28.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64.xml" ContentType="application/vnd.openxmlformats-officedocument.presentationml.slide+xml"/>
  <Override PartName="/ppt/slides/slide2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34.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49.xml.rels" ContentType="application/vnd.openxmlformats-package.relationships+xml"/>
  <Override PartName="/ppt/slides/_rels/slide60.xml.rels" ContentType="application/vnd.openxmlformats-package.relationships+xml"/>
  <Override PartName="/ppt/slides/_rels/slide56.xml.rels" ContentType="application/vnd.openxmlformats-package.relationships+xml"/>
  <Override PartName="/ppt/slides/_rels/slide59.xml.rels" ContentType="application/vnd.openxmlformats-package.relationships+xml"/>
  <Override PartName="/ppt/slides/_rels/slide10.xml.rels" ContentType="application/vnd.openxmlformats-package.relationships+xml"/>
  <Override PartName="/ppt/slides/_rels/slide66.xml.rels" ContentType="application/vnd.openxmlformats-package.relationships+xml"/>
  <Override PartName="/ppt/slides/_rels/slide58.xml.rels" ContentType="application/vnd.openxmlformats-package.relationships+xml"/>
  <Override PartName="/ppt/slides/_rels/slide65.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36.xml.rels" ContentType="application/vnd.openxmlformats-package.relationships+xml"/>
  <Override PartName="/ppt/slides/_rels/slide4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2.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61.xml.rels" ContentType="application/vnd.openxmlformats-package.relationships+xml"/>
  <Override PartName="/ppt/slides/_rels/slide57.xml.rels" ContentType="application/vnd.openxmlformats-package.relationships+xml"/>
  <Override PartName="/ppt/slides/_rels/slide48.xml.rels" ContentType="application/vnd.openxmlformats-package.relationships+xml"/>
  <Override PartName="/ppt/slides/_rels/slide64.xml.rels" ContentType="application/vnd.openxmlformats-package.relationships+xml"/>
  <Override PartName="/ppt/slides/_rels/slide55.xml.rels" ContentType="application/vnd.openxmlformats-package.relationships+xml"/>
  <Override PartName="/ppt/slides/_rels/slide40.xml.rels" ContentType="application/vnd.openxmlformats-package.relationships+xml"/>
  <Override PartName="/ppt/slides/_rels/slide5.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8.xml.rels" ContentType="application/vnd.openxmlformats-package.relationships+xml"/>
  <Override PartName="/ppt/slides/_rels/slide62.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67.xml.rels" ContentType="application/vnd.openxmlformats-package.relationships+xml"/>
  <Override PartName="/ppt/slides/_rels/slide54.xml.rels" ContentType="application/vnd.openxmlformats-package.relationships+xml"/>
  <Override PartName="/ppt/slides/_rels/slide69.xml.rels" ContentType="application/vnd.openxmlformats-package.relationships+xml"/>
  <Override PartName="/ppt/slides/_rels/slide63.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45.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28.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25.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 id="2147483856" r:id="rId18"/>
  </p:sld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 id="272" r:id="rId35"/>
    <p:sldId id="273" r:id="rId36"/>
    <p:sldId id="274" r:id="rId37"/>
    <p:sldId id="275" r:id="rId38"/>
    <p:sldId id="276" r:id="rId39"/>
    <p:sldId id="277" r:id="rId40"/>
    <p:sldId id="278" r:id="rId41"/>
    <p:sldId id="279" r:id="rId42"/>
    <p:sldId id="280" r:id="rId43"/>
    <p:sldId id="281" r:id="rId44"/>
    <p:sldId id="282" r:id="rId45"/>
    <p:sldId id="283" r:id="rId46"/>
    <p:sldId id="284" r:id="rId47"/>
    <p:sldId id="285" r:id="rId48"/>
    <p:sldId id="286" r:id="rId49"/>
    <p:sldId id="287" r:id="rId50"/>
    <p:sldId id="288" r:id="rId51"/>
    <p:sldId id="289" r:id="rId52"/>
    <p:sldId id="290" r:id="rId53"/>
    <p:sldId id="291" r:id="rId54"/>
    <p:sldId id="292" r:id="rId55"/>
    <p:sldId id="293" r:id="rId56"/>
    <p:sldId id="294" r:id="rId57"/>
    <p:sldId id="295" r:id="rId58"/>
    <p:sldId id="296" r:id="rId59"/>
    <p:sldId id="297" r:id="rId60"/>
    <p:sldId id="298" r:id="rId61"/>
    <p:sldId id="299" r:id="rId62"/>
    <p:sldId id="300" r:id="rId63"/>
    <p:sldId id="301" r:id="rId64"/>
    <p:sldId id="302" r:id="rId65"/>
    <p:sldId id="303" r:id="rId66"/>
    <p:sldId id="304" r:id="rId67"/>
    <p:sldId id="305" r:id="rId68"/>
    <p:sldId id="306" r:id="rId69"/>
    <p:sldId id="307" r:id="rId70"/>
    <p:sldId id="308" r:id="rId71"/>
    <p:sldId id="309" r:id="rId72"/>
    <p:sldId id="310" r:id="rId73"/>
    <p:sldId id="311" r:id="rId74"/>
    <p:sldId id="312" r:id="rId75"/>
    <p:sldId id="313" r:id="rId76"/>
    <p:sldId id="314" r:id="rId77"/>
    <p:sldId id="315" r:id="rId78"/>
    <p:sldId id="316" r:id="rId79"/>
    <p:sldId id="317" r:id="rId80"/>
    <p:sldId id="318" r:id="rId81"/>
    <p:sldId id="319" r:id="rId82"/>
    <p:sldId id="320" r:id="rId83"/>
    <p:sldId id="321" r:id="rId84"/>
    <p:sldId id="322" r:id="rId85"/>
    <p:sldId id="323" r:id="rId86"/>
    <p:sldId id="324" r:id="rId87"/>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 Target="slides/slide1.xml"/><Relationship Id="rId20" Type="http://schemas.openxmlformats.org/officeDocument/2006/relationships/slide" Target="slides/slide2.xml"/><Relationship Id="rId21" Type="http://schemas.openxmlformats.org/officeDocument/2006/relationships/slide" Target="slides/slide3.xml"/><Relationship Id="rId22" Type="http://schemas.openxmlformats.org/officeDocument/2006/relationships/slide" Target="slides/slide4.xml"/><Relationship Id="rId23" Type="http://schemas.openxmlformats.org/officeDocument/2006/relationships/slide" Target="slides/slide5.xml"/><Relationship Id="rId24" Type="http://schemas.openxmlformats.org/officeDocument/2006/relationships/slide" Target="slides/slide6.xml"/><Relationship Id="rId25" Type="http://schemas.openxmlformats.org/officeDocument/2006/relationships/slide" Target="slides/slide7.xml"/><Relationship Id="rId26" Type="http://schemas.openxmlformats.org/officeDocument/2006/relationships/slide" Target="slides/slide8.xml"/><Relationship Id="rId27" Type="http://schemas.openxmlformats.org/officeDocument/2006/relationships/slide" Target="slides/slide9.xml"/><Relationship Id="rId28" Type="http://schemas.openxmlformats.org/officeDocument/2006/relationships/slide" Target="slides/slide10.xml"/><Relationship Id="rId29" Type="http://schemas.openxmlformats.org/officeDocument/2006/relationships/slide" Target="slides/slide11.xml"/><Relationship Id="rId30" Type="http://schemas.openxmlformats.org/officeDocument/2006/relationships/slide" Target="slides/slide12.xml"/><Relationship Id="rId31" Type="http://schemas.openxmlformats.org/officeDocument/2006/relationships/slide" Target="slides/slide13.xml"/><Relationship Id="rId32" Type="http://schemas.openxmlformats.org/officeDocument/2006/relationships/slide" Target="slides/slide14.xml"/><Relationship Id="rId33" Type="http://schemas.openxmlformats.org/officeDocument/2006/relationships/slide" Target="slides/slide15.xml"/><Relationship Id="rId34" Type="http://schemas.openxmlformats.org/officeDocument/2006/relationships/slide" Target="slides/slide16.xml"/><Relationship Id="rId35" Type="http://schemas.openxmlformats.org/officeDocument/2006/relationships/slide" Target="slides/slide17.xml"/><Relationship Id="rId36" Type="http://schemas.openxmlformats.org/officeDocument/2006/relationships/slide" Target="slides/slide18.xml"/><Relationship Id="rId37" Type="http://schemas.openxmlformats.org/officeDocument/2006/relationships/slide" Target="slides/slide19.xml"/><Relationship Id="rId38" Type="http://schemas.openxmlformats.org/officeDocument/2006/relationships/slide" Target="slides/slide20.xml"/><Relationship Id="rId39" Type="http://schemas.openxmlformats.org/officeDocument/2006/relationships/slide" Target="slides/slide21.xml"/><Relationship Id="rId40" Type="http://schemas.openxmlformats.org/officeDocument/2006/relationships/slide" Target="slides/slide22.xml"/><Relationship Id="rId41" Type="http://schemas.openxmlformats.org/officeDocument/2006/relationships/slide" Target="slides/slide23.xml"/><Relationship Id="rId42" Type="http://schemas.openxmlformats.org/officeDocument/2006/relationships/slide" Target="slides/slide24.xml"/><Relationship Id="rId43" Type="http://schemas.openxmlformats.org/officeDocument/2006/relationships/slide" Target="slides/slide25.xml"/><Relationship Id="rId44" Type="http://schemas.openxmlformats.org/officeDocument/2006/relationships/slide" Target="slides/slide26.xml"/><Relationship Id="rId45" Type="http://schemas.openxmlformats.org/officeDocument/2006/relationships/slide" Target="slides/slide27.xml"/><Relationship Id="rId46" Type="http://schemas.openxmlformats.org/officeDocument/2006/relationships/slide" Target="slides/slide28.xml"/><Relationship Id="rId47" Type="http://schemas.openxmlformats.org/officeDocument/2006/relationships/slide" Target="slides/slide29.xml"/><Relationship Id="rId48" Type="http://schemas.openxmlformats.org/officeDocument/2006/relationships/slide" Target="slides/slide30.xml"/><Relationship Id="rId49" Type="http://schemas.openxmlformats.org/officeDocument/2006/relationships/slide" Target="slides/slide31.xml"/><Relationship Id="rId50" Type="http://schemas.openxmlformats.org/officeDocument/2006/relationships/slide" Target="slides/slide32.xml"/><Relationship Id="rId51" Type="http://schemas.openxmlformats.org/officeDocument/2006/relationships/slide" Target="slides/slide33.xml"/><Relationship Id="rId52" Type="http://schemas.openxmlformats.org/officeDocument/2006/relationships/slide" Target="slides/slide34.xml"/><Relationship Id="rId53" Type="http://schemas.openxmlformats.org/officeDocument/2006/relationships/slide" Target="slides/slide35.xml"/><Relationship Id="rId54" Type="http://schemas.openxmlformats.org/officeDocument/2006/relationships/slide" Target="slides/slide36.xml"/><Relationship Id="rId55" Type="http://schemas.openxmlformats.org/officeDocument/2006/relationships/slide" Target="slides/slide37.xml"/><Relationship Id="rId56" Type="http://schemas.openxmlformats.org/officeDocument/2006/relationships/slide" Target="slides/slide38.xml"/><Relationship Id="rId57" Type="http://schemas.openxmlformats.org/officeDocument/2006/relationships/slide" Target="slides/slide39.xml"/><Relationship Id="rId58" Type="http://schemas.openxmlformats.org/officeDocument/2006/relationships/slide" Target="slides/slide40.xml"/><Relationship Id="rId59" Type="http://schemas.openxmlformats.org/officeDocument/2006/relationships/slide" Target="slides/slide41.xml"/><Relationship Id="rId60" Type="http://schemas.openxmlformats.org/officeDocument/2006/relationships/slide" Target="slides/slide42.xml"/><Relationship Id="rId61" Type="http://schemas.openxmlformats.org/officeDocument/2006/relationships/slide" Target="slides/slide43.xml"/><Relationship Id="rId62" Type="http://schemas.openxmlformats.org/officeDocument/2006/relationships/slide" Target="slides/slide44.xml"/><Relationship Id="rId63" Type="http://schemas.openxmlformats.org/officeDocument/2006/relationships/slide" Target="slides/slide45.xml"/><Relationship Id="rId64" Type="http://schemas.openxmlformats.org/officeDocument/2006/relationships/slide" Target="slides/slide46.xml"/><Relationship Id="rId65" Type="http://schemas.openxmlformats.org/officeDocument/2006/relationships/slide" Target="slides/slide47.xml"/><Relationship Id="rId66" Type="http://schemas.openxmlformats.org/officeDocument/2006/relationships/slide" Target="slides/slide48.xml"/><Relationship Id="rId67" Type="http://schemas.openxmlformats.org/officeDocument/2006/relationships/slide" Target="slides/slide49.xml"/><Relationship Id="rId68" Type="http://schemas.openxmlformats.org/officeDocument/2006/relationships/slide" Target="slides/slide50.xml"/><Relationship Id="rId69" Type="http://schemas.openxmlformats.org/officeDocument/2006/relationships/slide" Target="slides/slide51.xml"/><Relationship Id="rId70" Type="http://schemas.openxmlformats.org/officeDocument/2006/relationships/slide" Target="slides/slide52.xml"/><Relationship Id="rId71" Type="http://schemas.openxmlformats.org/officeDocument/2006/relationships/slide" Target="slides/slide53.xml"/><Relationship Id="rId72" Type="http://schemas.openxmlformats.org/officeDocument/2006/relationships/slide" Target="slides/slide54.xml"/><Relationship Id="rId73" Type="http://schemas.openxmlformats.org/officeDocument/2006/relationships/slide" Target="slides/slide55.xml"/><Relationship Id="rId74" Type="http://schemas.openxmlformats.org/officeDocument/2006/relationships/slide" Target="slides/slide56.xml"/><Relationship Id="rId75" Type="http://schemas.openxmlformats.org/officeDocument/2006/relationships/slide" Target="slides/slide57.xml"/><Relationship Id="rId76" Type="http://schemas.openxmlformats.org/officeDocument/2006/relationships/slide" Target="slides/slide58.xml"/><Relationship Id="rId77" Type="http://schemas.openxmlformats.org/officeDocument/2006/relationships/slide" Target="slides/slide59.xml"/><Relationship Id="rId78" Type="http://schemas.openxmlformats.org/officeDocument/2006/relationships/slide" Target="slides/slide60.xml"/><Relationship Id="rId79" Type="http://schemas.openxmlformats.org/officeDocument/2006/relationships/slide" Target="slides/slide61.xml"/><Relationship Id="rId80" Type="http://schemas.openxmlformats.org/officeDocument/2006/relationships/slide" Target="slides/slide62.xml"/><Relationship Id="rId81" Type="http://schemas.openxmlformats.org/officeDocument/2006/relationships/slide" Target="slides/slide63.xml"/><Relationship Id="rId82" Type="http://schemas.openxmlformats.org/officeDocument/2006/relationships/slide" Target="slides/slide64.xml"/><Relationship Id="rId83" Type="http://schemas.openxmlformats.org/officeDocument/2006/relationships/slide" Target="slides/slide65.xml"/><Relationship Id="rId84" Type="http://schemas.openxmlformats.org/officeDocument/2006/relationships/slide" Target="slides/slide66.xml"/><Relationship Id="rId85" Type="http://schemas.openxmlformats.org/officeDocument/2006/relationships/slide" Target="slides/slide67.xml"/><Relationship Id="rId86" Type="http://schemas.openxmlformats.org/officeDocument/2006/relationships/slide" Target="slides/slide68.xml"/><Relationship Id="rId87" Type="http://schemas.openxmlformats.org/officeDocument/2006/relationships/slide" Target="slides/slide69.xml"/>
</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862C9C-B9AC-473E-BDD5-6C064BA8B684}" type="doc">
      <dgm:prSet loTypeId="urn:microsoft.com/office/officeart/2008/layout/VerticalCurvedList" loCatId="list" qsTypeId="urn:microsoft.com/office/officeart/2005/8/quickstyle/simple1" qsCatId="simple" csTypeId="urn:microsoft.com/office/officeart/2005/8/colors/colorful4" csCatId="colorful" phldr="1"/>
      <dgm:spPr/>
      <dgm:t>
        <a:bodyPr/>
        <a:lstStyle/>
        <a:p>
          <a:endParaRPr lang="en-US"/>
        </a:p>
      </dgm:t>
    </dgm:pt>
    <dgm:pt modelId="{0950348E-D5BB-4F91-AE96-DD7EE99D1859}">
      <dgm:prSet/>
      <dgm:spPr>
        <a:solidFill>
          <a:srgbClr val="00B0F0"/>
        </a:solidFill>
      </dgm:spPr>
      <dgm:t>
        <a:bodyPr/>
        <a:lstStyle/>
        <a:p>
          <a:pPr rtl="0"/>
          <a:r>
            <a:rPr lang="en-US" dirty="0"/>
            <a:t>An agent that wants to do knowledge acquisition needs to understand messy languages that humans use.</a:t>
          </a:r>
        </a:p>
      </dgm:t>
    </dgm:pt>
    <dgm:pt modelId="{9B0F5C85-1D69-4025-8180-720E46BB60EA}" type="parTrans" cxnId="{5AB93379-5A80-4C6A-A4CD-6DF975E03FDA}">
      <dgm:prSet/>
      <dgm:spPr/>
      <dgm:t>
        <a:bodyPr/>
        <a:lstStyle/>
        <a:p>
          <a:endParaRPr lang="en-US"/>
        </a:p>
      </dgm:t>
    </dgm:pt>
    <dgm:pt modelId="{160A25EE-BECE-4FB9-B0C1-DB87CC76D4E8}" type="sibTrans" cxnId="{5AB93379-5A80-4C6A-A4CD-6DF975E03FDA}">
      <dgm:prSet/>
      <dgm:spPr/>
      <dgm:t>
        <a:bodyPr/>
        <a:lstStyle/>
        <a:p>
          <a:endParaRPr lang="en-US"/>
        </a:p>
      </dgm:t>
    </dgm:pt>
    <dgm:pt modelId="{71DCC61C-C569-4416-9682-4F34EF239972}">
      <dgm:prSet/>
      <dgm:spPr/>
      <dgm:t>
        <a:bodyPr/>
        <a:lstStyle/>
        <a:p>
          <a:pPr rtl="0"/>
          <a:r>
            <a:rPr lang="en-US"/>
            <a:t>Information-seeking tasks: text classification, information retrieval, and information extraction.</a:t>
          </a:r>
        </a:p>
      </dgm:t>
    </dgm:pt>
    <dgm:pt modelId="{663417DD-1A70-42E5-9882-39A0B173C5D2}" type="parTrans" cxnId="{404D1F90-36EE-44FA-B0C2-509B66BB2EBC}">
      <dgm:prSet/>
      <dgm:spPr/>
      <dgm:t>
        <a:bodyPr/>
        <a:lstStyle/>
        <a:p>
          <a:endParaRPr lang="en-US"/>
        </a:p>
      </dgm:t>
    </dgm:pt>
    <dgm:pt modelId="{83BA7CF7-CE5F-465F-A4EA-74F0B377DA12}" type="sibTrans" cxnId="{404D1F90-36EE-44FA-B0C2-509B66BB2EBC}">
      <dgm:prSet/>
      <dgm:spPr/>
      <dgm:t>
        <a:bodyPr/>
        <a:lstStyle/>
        <a:p>
          <a:endParaRPr lang="en-US"/>
        </a:p>
      </dgm:t>
    </dgm:pt>
    <dgm:pt modelId="{7AC7C3EB-762B-41AA-B237-953E4AC1ED69}">
      <dgm:prSet/>
      <dgm:spPr/>
      <dgm:t>
        <a:bodyPr/>
        <a:lstStyle/>
        <a:p>
          <a:pPr rtl="0"/>
          <a:r>
            <a:rPr lang="en-US"/>
            <a:t>Natural languages are also ambiguous. we cannot speak of a single meaning for a sentence, but rather of a probability distribution over possible meanings.</a:t>
          </a:r>
        </a:p>
      </dgm:t>
    </dgm:pt>
    <dgm:pt modelId="{DFFEE48D-77E6-4B40-A52A-6381CDE7ABAB}" type="parTrans" cxnId="{F30D7959-76E5-4B06-B9CF-924D37F37AFD}">
      <dgm:prSet/>
      <dgm:spPr/>
      <dgm:t>
        <a:bodyPr/>
        <a:lstStyle/>
        <a:p>
          <a:endParaRPr lang="en-US"/>
        </a:p>
      </dgm:t>
    </dgm:pt>
    <dgm:pt modelId="{23E90F14-9B28-4C04-BBE2-EEE6A1629E4E}" type="sibTrans" cxnId="{F30D7959-76E5-4B06-B9CF-924D37F37AFD}">
      <dgm:prSet/>
      <dgm:spPr/>
      <dgm:t>
        <a:bodyPr/>
        <a:lstStyle/>
        <a:p>
          <a:endParaRPr lang="en-US"/>
        </a:p>
      </dgm:t>
    </dgm:pt>
    <dgm:pt modelId="{00613FA2-6309-40F6-A5AE-DBCB9B612980}">
      <dgm:prSet/>
      <dgm:spPr/>
      <dgm:t>
        <a:bodyPr/>
        <a:lstStyle/>
        <a:p>
          <a:pPr rtl="0"/>
          <a:r>
            <a:rPr lang="en-US"/>
            <a:t>Natural languages are difficult to deal with because they are very large, and constantly changing.</a:t>
          </a:r>
        </a:p>
      </dgm:t>
    </dgm:pt>
    <dgm:pt modelId="{1054EB10-6974-4D24-BC5A-E79EA35B4419}" type="parTrans" cxnId="{A0608F4E-9348-48E4-8BF3-5DF1296C8FCE}">
      <dgm:prSet/>
      <dgm:spPr/>
      <dgm:t>
        <a:bodyPr/>
        <a:lstStyle/>
        <a:p>
          <a:endParaRPr lang="en-US"/>
        </a:p>
      </dgm:t>
    </dgm:pt>
    <dgm:pt modelId="{6285B21B-9BBF-46F6-9E1D-06CD738D11C3}" type="sibTrans" cxnId="{A0608F4E-9348-48E4-8BF3-5DF1296C8FCE}">
      <dgm:prSet/>
      <dgm:spPr/>
      <dgm:t>
        <a:bodyPr/>
        <a:lstStyle/>
        <a:p>
          <a:endParaRPr lang="en-US"/>
        </a:p>
      </dgm:t>
    </dgm:pt>
    <dgm:pt modelId="{39176D86-8F9C-4B7F-8861-3EA7B5F09292}" type="pres">
      <dgm:prSet presAssocID="{29862C9C-B9AC-473E-BDD5-6C064BA8B684}" presName="Name0" presStyleCnt="0">
        <dgm:presLayoutVars>
          <dgm:chMax val="7"/>
          <dgm:chPref val="7"/>
          <dgm:dir/>
        </dgm:presLayoutVars>
      </dgm:prSet>
      <dgm:spPr/>
    </dgm:pt>
    <dgm:pt modelId="{ABB89278-6CC1-4028-BE6F-D8F57E8AEEE0}" type="pres">
      <dgm:prSet presAssocID="{29862C9C-B9AC-473E-BDD5-6C064BA8B684}" presName="Name1" presStyleCnt="0"/>
      <dgm:spPr/>
    </dgm:pt>
    <dgm:pt modelId="{F6B4DFDE-F17A-4E7C-A047-7F6F9979540C}" type="pres">
      <dgm:prSet presAssocID="{29862C9C-B9AC-473E-BDD5-6C064BA8B684}" presName="cycle" presStyleCnt="0"/>
      <dgm:spPr/>
    </dgm:pt>
    <dgm:pt modelId="{E49F33E4-6078-49C0-813C-847687E5AB5F}" type="pres">
      <dgm:prSet presAssocID="{29862C9C-B9AC-473E-BDD5-6C064BA8B684}" presName="srcNode" presStyleLbl="node1" presStyleIdx="0" presStyleCnt="4"/>
      <dgm:spPr/>
    </dgm:pt>
    <dgm:pt modelId="{A728EEC7-093A-45A5-80F9-A1B3C5356127}" type="pres">
      <dgm:prSet presAssocID="{29862C9C-B9AC-473E-BDD5-6C064BA8B684}" presName="conn" presStyleLbl="parChTrans1D2" presStyleIdx="0" presStyleCnt="1"/>
      <dgm:spPr/>
    </dgm:pt>
    <dgm:pt modelId="{2CC80392-F9BF-49FA-A118-78B4316956BA}" type="pres">
      <dgm:prSet presAssocID="{29862C9C-B9AC-473E-BDD5-6C064BA8B684}" presName="extraNode" presStyleLbl="node1" presStyleIdx="0" presStyleCnt="4"/>
      <dgm:spPr/>
    </dgm:pt>
    <dgm:pt modelId="{EE93EFD7-2C95-48D5-ABEF-F1F340963F5F}" type="pres">
      <dgm:prSet presAssocID="{29862C9C-B9AC-473E-BDD5-6C064BA8B684}" presName="dstNode" presStyleLbl="node1" presStyleIdx="0" presStyleCnt="4"/>
      <dgm:spPr/>
    </dgm:pt>
    <dgm:pt modelId="{FFEC7969-4C91-4DDE-981E-572BA9967BB6}" type="pres">
      <dgm:prSet presAssocID="{0950348E-D5BB-4F91-AE96-DD7EE99D1859}" presName="text_1" presStyleLbl="node1" presStyleIdx="0" presStyleCnt="4">
        <dgm:presLayoutVars>
          <dgm:bulletEnabled val="1"/>
        </dgm:presLayoutVars>
      </dgm:prSet>
      <dgm:spPr/>
    </dgm:pt>
    <dgm:pt modelId="{9E0B3C68-EE9F-4943-9D18-155A8EF2CAAF}" type="pres">
      <dgm:prSet presAssocID="{0950348E-D5BB-4F91-AE96-DD7EE99D1859}" presName="accent_1" presStyleCnt="0"/>
      <dgm:spPr/>
    </dgm:pt>
    <dgm:pt modelId="{102BAB98-18A1-430B-ACCD-A3457821248E}" type="pres">
      <dgm:prSet presAssocID="{0950348E-D5BB-4F91-AE96-DD7EE99D1859}" presName="accentRepeatNode" presStyleLbl="solidFgAcc1" presStyleIdx="0" presStyleCnt="4"/>
      <dgm:spPr/>
    </dgm:pt>
    <dgm:pt modelId="{1BAFDC83-ECED-45CC-907E-D94067CFE8DC}" type="pres">
      <dgm:prSet presAssocID="{71DCC61C-C569-4416-9682-4F34EF239972}" presName="text_2" presStyleLbl="node1" presStyleIdx="1" presStyleCnt="4">
        <dgm:presLayoutVars>
          <dgm:bulletEnabled val="1"/>
        </dgm:presLayoutVars>
      </dgm:prSet>
      <dgm:spPr/>
    </dgm:pt>
    <dgm:pt modelId="{D37FDC99-F9FC-4EC2-A0A1-AC5E9F2A1516}" type="pres">
      <dgm:prSet presAssocID="{71DCC61C-C569-4416-9682-4F34EF239972}" presName="accent_2" presStyleCnt="0"/>
      <dgm:spPr/>
    </dgm:pt>
    <dgm:pt modelId="{7B4C8363-0BC7-4EC0-8CAB-51201AD6AC24}" type="pres">
      <dgm:prSet presAssocID="{71DCC61C-C569-4416-9682-4F34EF239972}" presName="accentRepeatNode" presStyleLbl="solidFgAcc1" presStyleIdx="1" presStyleCnt="4"/>
      <dgm:spPr/>
    </dgm:pt>
    <dgm:pt modelId="{729752F5-FE3D-47BF-8D5C-A157772A4091}" type="pres">
      <dgm:prSet presAssocID="{7AC7C3EB-762B-41AA-B237-953E4AC1ED69}" presName="text_3" presStyleLbl="node1" presStyleIdx="2" presStyleCnt="4">
        <dgm:presLayoutVars>
          <dgm:bulletEnabled val="1"/>
        </dgm:presLayoutVars>
      </dgm:prSet>
      <dgm:spPr/>
    </dgm:pt>
    <dgm:pt modelId="{907F0A85-F1FB-4B87-8A05-889E05214570}" type="pres">
      <dgm:prSet presAssocID="{7AC7C3EB-762B-41AA-B237-953E4AC1ED69}" presName="accent_3" presStyleCnt="0"/>
      <dgm:spPr/>
    </dgm:pt>
    <dgm:pt modelId="{8BD3D446-E0B5-45C8-B351-00C816648EC9}" type="pres">
      <dgm:prSet presAssocID="{7AC7C3EB-762B-41AA-B237-953E4AC1ED69}" presName="accentRepeatNode" presStyleLbl="solidFgAcc1" presStyleIdx="2" presStyleCnt="4"/>
      <dgm:spPr/>
    </dgm:pt>
    <dgm:pt modelId="{4A103987-83A5-4E1A-ABB3-3D1AF5FEE464}" type="pres">
      <dgm:prSet presAssocID="{00613FA2-6309-40F6-A5AE-DBCB9B612980}" presName="text_4" presStyleLbl="node1" presStyleIdx="3" presStyleCnt="4">
        <dgm:presLayoutVars>
          <dgm:bulletEnabled val="1"/>
        </dgm:presLayoutVars>
      </dgm:prSet>
      <dgm:spPr/>
    </dgm:pt>
    <dgm:pt modelId="{80ADD11C-EABE-400E-A9F4-079A01524CDC}" type="pres">
      <dgm:prSet presAssocID="{00613FA2-6309-40F6-A5AE-DBCB9B612980}" presName="accent_4" presStyleCnt="0"/>
      <dgm:spPr/>
    </dgm:pt>
    <dgm:pt modelId="{5FE56851-AB45-4D9D-9CD0-08667E7C88DF}" type="pres">
      <dgm:prSet presAssocID="{00613FA2-6309-40F6-A5AE-DBCB9B612980}" presName="accentRepeatNode" presStyleLbl="solidFgAcc1" presStyleIdx="3" presStyleCnt="4"/>
      <dgm:spPr/>
    </dgm:pt>
  </dgm:ptLst>
  <dgm:cxnLst>
    <dgm:cxn modelId="{6F8E0C61-378A-48F4-B0B9-4A98906FB8C2}" type="presOf" srcId="{7AC7C3EB-762B-41AA-B237-953E4AC1ED69}" destId="{729752F5-FE3D-47BF-8D5C-A157772A4091}" srcOrd="0" destOrd="0" presId="urn:microsoft.com/office/officeart/2008/layout/VerticalCurvedList"/>
    <dgm:cxn modelId="{A0608F4E-9348-48E4-8BF3-5DF1296C8FCE}" srcId="{29862C9C-B9AC-473E-BDD5-6C064BA8B684}" destId="{00613FA2-6309-40F6-A5AE-DBCB9B612980}" srcOrd="3" destOrd="0" parTransId="{1054EB10-6974-4D24-BC5A-E79EA35B4419}" sibTransId="{6285B21B-9BBF-46F6-9E1D-06CD738D11C3}"/>
    <dgm:cxn modelId="{B29F8B6F-9425-4EE8-8E6D-A2E04F1F67F2}" type="presOf" srcId="{71DCC61C-C569-4416-9682-4F34EF239972}" destId="{1BAFDC83-ECED-45CC-907E-D94067CFE8DC}" srcOrd="0" destOrd="0" presId="urn:microsoft.com/office/officeart/2008/layout/VerticalCurvedList"/>
    <dgm:cxn modelId="{5AB93379-5A80-4C6A-A4CD-6DF975E03FDA}" srcId="{29862C9C-B9AC-473E-BDD5-6C064BA8B684}" destId="{0950348E-D5BB-4F91-AE96-DD7EE99D1859}" srcOrd="0" destOrd="0" parTransId="{9B0F5C85-1D69-4025-8180-720E46BB60EA}" sibTransId="{160A25EE-BECE-4FB9-B0C1-DB87CC76D4E8}"/>
    <dgm:cxn modelId="{F30D7959-76E5-4B06-B9CF-924D37F37AFD}" srcId="{29862C9C-B9AC-473E-BDD5-6C064BA8B684}" destId="{7AC7C3EB-762B-41AA-B237-953E4AC1ED69}" srcOrd="2" destOrd="0" parTransId="{DFFEE48D-77E6-4B40-A52A-6381CDE7ABAB}" sibTransId="{23E90F14-9B28-4C04-BBE2-EEE6A1629E4E}"/>
    <dgm:cxn modelId="{404D1F90-36EE-44FA-B0C2-509B66BB2EBC}" srcId="{29862C9C-B9AC-473E-BDD5-6C064BA8B684}" destId="{71DCC61C-C569-4416-9682-4F34EF239972}" srcOrd="1" destOrd="0" parTransId="{663417DD-1A70-42E5-9882-39A0B173C5D2}" sibTransId="{83BA7CF7-CE5F-465F-A4EA-74F0B377DA12}"/>
    <dgm:cxn modelId="{9A69E19D-E207-484E-9268-CDDFFFF5C7AA}" type="presOf" srcId="{160A25EE-BECE-4FB9-B0C1-DB87CC76D4E8}" destId="{A728EEC7-093A-45A5-80F9-A1B3C5356127}" srcOrd="0" destOrd="0" presId="urn:microsoft.com/office/officeart/2008/layout/VerticalCurvedList"/>
    <dgm:cxn modelId="{A21A77BD-EB9B-4092-AB66-967CA72525D7}" type="presOf" srcId="{00613FA2-6309-40F6-A5AE-DBCB9B612980}" destId="{4A103987-83A5-4E1A-ABB3-3D1AF5FEE464}" srcOrd="0" destOrd="0" presId="urn:microsoft.com/office/officeart/2008/layout/VerticalCurvedList"/>
    <dgm:cxn modelId="{B0A8C3CC-EBFD-4893-9837-4278AE4AF326}" type="presOf" srcId="{29862C9C-B9AC-473E-BDD5-6C064BA8B684}" destId="{39176D86-8F9C-4B7F-8861-3EA7B5F09292}" srcOrd="0" destOrd="0" presId="urn:microsoft.com/office/officeart/2008/layout/VerticalCurvedList"/>
    <dgm:cxn modelId="{A22DCEE8-3962-4422-997E-C2DC77FD8B2D}" type="presOf" srcId="{0950348E-D5BB-4F91-AE96-DD7EE99D1859}" destId="{FFEC7969-4C91-4DDE-981E-572BA9967BB6}" srcOrd="0" destOrd="0" presId="urn:microsoft.com/office/officeart/2008/layout/VerticalCurvedList"/>
    <dgm:cxn modelId="{04E7B11E-55BD-4C61-8132-C72725C6EF8E}" type="presParOf" srcId="{39176D86-8F9C-4B7F-8861-3EA7B5F09292}" destId="{ABB89278-6CC1-4028-BE6F-D8F57E8AEEE0}" srcOrd="0" destOrd="0" presId="urn:microsoft.com/office/officeart/2008/layout/VerticalCurvedList"/>
    <dgm:cxn modelId="{D2D2E49F-1065-434D-AFDB-F5F757EC36D2}" type="presParOf" srcId="{ABB89278-6CC1-4028-BE6F-D8F57E8AEEE0}" destId="{F6B4DFDE-F17A-4E7C-A047-7F6F9979540C}" srcOrd="0" destOrd="0" presId="urn:microsoft.com/office/officeart/2008/layout/VerticalCurvedList"/>
    <dgm:cxn modelId="{A11548D5-7E7B-4637-8558-E39CC1F636E8}" type="presParOf" srcId="{F6B4DFDE-F17A-4E7C-A047-7F6F9979540C}" destId="{E49F33E4-6078-49C0-813C-847687E5AB5F}" srcOrd="0" destOrd="0" presId="urn:microsoft.com/office/officeart/2008/layout/VerticalCurvedList"/>
    <dgm:cxn modelId="{B4866B4F-B07D-4C99-A6F5-E8C0F2B373CC}" type="presParOf" srcId="{F6B4DFDE-F17A-4E7C-A047-7F6F9979540C}" destId="{A728EEC7-093A-45A5-80F9-A1B3C5356127}" srcOrd="1" destOrd="0" presId="urn:microsoft.com/office/officeart/2008/layout/VerticalCurvedList"/>
    <dgm:cxn modelId="{4EDAA48F-2B50-4480-9F0F-05DC00AD685B}" type="presParOf" srcId="{F6B4DFDE-F17A-4E7C-A047-7F6F9979540C}" destId="{2CC80392-F9BF-49FA-A118-78B4316956BA}" srcOrd="2" destOrd="0" presId="urn:microsoft.com/office/officeart/2008/layout/VerticalCurvedList"/>
    <dgm:cxn modelId="{5126E0F4-52F7-4051-BEAF-BEAE3AD194A0}" type="presParOf" srcId="{F6B4DFDE-F17A-4E7C-A047-7F6F9979540C}" destId="{EE93EFD7-2C95-48D5-ABEF-F1F340963F5F}" srcOrd="3" destOrd="0" presId="urn:microsoft.com/office/officeart/2008/layout/VerticalCurvedList"/>
    <dgm:cxn modelId="{AA756E33-ECF9-49E2-B575-50E9F2908E47}" type="presParOf" srcId="{ABB89278-6CC1-4028-BE6F-D8F57E8AEEE0}" destId="{FFEC7969-4C91-4DDE-981E-572BA9967BB6}" srcOrd="1" destOrd="0" presId="urn:microsoft.com/office/officeart/2008/layout/VerticalCurvedList"/>
    <dgm:cxn modelId="{4A49D21B-32A3-4138-BD65-0403B3A5891C}" type="presParOf" srcId="{ABB89278-6CC1-4028-BE6F-D8F57E8AEEE0}" destId="{9E0B3C68-EE9F-4943-9D18-155A8EF2CAAF}" srcOrd="2" destOrd="0" presId="urn:microsoft.com/office/officeart/2008/layout/VerticalCurvedList"/>
    <dgm:cxn modelId="{C973C1F3-20DE-422E-A14D-6C748D847139}" type="presParOf" srcId="{9E0B3C68-EE9F-4943-9D18-155A8EF2CAAF}" destId="{102BAB98-18A1-430B-ACCD-A3457821248E}" srcOrd="0" destOrd="0" presId="urn:microsoft.com/office/officeart/2008/layout/VerticalCurvedList"/>
    <dgm:cxn modelId="{323C58A2-6477-41D8-A5F4-D460F5EC671C}" type="presParOf" srcId="{ABB89278-6CC1-4028-BE6F-D8F57E8AEEE0}" destId="{1BAFDC83-ECED-45CC-907E-D94067CFE8DC}" srcOrd="3" destOrd="0" presId="urn:microsoft.com/office/officeart/2008/layout/VerticalCurvedList"/>
    <dgm:cxn modelId="{9149AC65-FE20-42DC-BE2E-8BAEC465427F}" type="presParOf" srcId="{ABB89278-6CC1-4028-BE6F-D8F57E8AEEE0}" destId="{D37FDC99-F9FC-4EC2-A0A1-AC5E9F2A1516}" srcOrd="4" destOrd="0" presId="urn:microsoft.com/office/officeart/2008/layout/VerticalCurvedList"/>
    <dgm:cxn modelId="{9571B700-6E43-4569-B7B9-E64C536D14DF}" type="presParOf" srcId="{D37FDC99-F9FC-4EC2-A0A1-AC5E9F2A1516}" destId="{7B4C8363-0BC7-4EC0-8CAB-51201AD6AC24}" srcOrd="0" destOrd="0" presId="urn:microsoft.com/office/officeart/2008/layout/VerticalCurvedList"/>
    <dgm:cxn modelId="{CC32FAC0-B05F-42FE-983A-7EF1FDC23DD3}" type="presParOf" srcId="{ABB89278-6CC1-4028-BE6F-D8F57E8AEEE0}" destId="{729752F5-FE3D-47BF-8D5C-A157772A4091}" srcOrd="5" destOrd="0" presId="urn:microsoft.com/office/officeart/2008/layout/VerticalCurvedList"/>
    <dgm:cxn modelId="{39BAD8FE-BBD8-4A62-A92D-6856625DBAEB}" type="presParOf" srcId="{ABB89278-6CC1-4028-BE6F-D8F57E8AEEE0}" destId="{907F0A85-F1FB-4B87-8A05-889E05214570}" srcOrd="6" destOrd="0" presId="urn:microsoft.com/office/officeart/2008/layout/VerticalCurvedList"/>
    <dgm:cxn modelId="{2CC5319C-7A93-4E52-B7FF-7B192FBB2C03}" type="presParOf" srcId="{907F0A85-F1FB-4B87-8A05-889E05214570}" destId="{8BD3D446-E0B5-45C8-B351-00C816648EC9}" srcOrd="0" destOrd="0" presId="urn:microsoft.com/office/officeart/2008/layout/VerticalCurvedList"/>
    <dgm:cxn modelId="{2D8837A3-27EC-4D00-B62F-E02E68CF44AA}" type="presParOf" srcId="{ABB89278-6CC1-4028-BE6F-D8F57E8AEEE0}" destId="{4A103987-83A5-4E1A-ABB3-3D1AF5FEE464}" srcOrd="7" destOrd="0" presId="urn:microsoft.com/office/officeart/2008/layout/VerticalCurvedList"/>
    <dgm:cxn modelId="{D46BA5D6-DCF0-4B65-816F-580BBC0DA429}" type="presParOf" srcId="{ABB89278-6CC1-4028-BE6F-D8F57E8AEEE0}" destId="{80ADD11C-EABE-400E-A9F4-079A01524CDC}" srcOrd="8" destOrd="0" presId="urn:microsoft.com/office/officeart/2008/layout/VerticalCurvedList"/>
    <dgm:cxn modelId="{F44476FC-F83C-42DC-A082-9EB4144F345F}" type="presParOf" srcId="{80ADD11C-EABE-400E-A9F4-079A01524CDC}" destId="{5FE56851-AB45-4D9D-9CD0-08667E7C88DF}"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C60E70-AAD1-4946-AC35-1BAEB68AF863}" type="doc">
      <dgm:prSet loTypeId="urn:microsoft.com/office/officeart/2005/8/layout/hProcess11" loCatId="process" qsTypeId="urn:microsoft.com/office/officeart/2005/8/quickstyle/simple1" qsCatId="simple" csTypeId="urn:microsoft.com/office/officeart/2005/8/colors/colorful4" csCatId="colorful" phldr="1"/>
      <dgm:spPr/>
      <dgm:t>
        <a:bodyPr/>
        <a:lstStyle/>
        <a:p>
          <a:endParaRPr lang="en-US"/>
        </a:p>
      </dgm:t>
    </dgm:pt>
    <dgm:pt modelId="{75B4BDF8-4962-4629-8DFF-6F16EC6ED0D8}">
      <dgm:prSet/>
      <dgm:spPr>
        <a:ln w="9525">
          <a:solidFill>
            <a:srgbClr val="00B0F0"/>
          </a:solidFill>
        </a:ln>
      </dgm:spPr>
      <dgm:t>
        <a:bodyPr/>
        <a:lstStyle/>
        <a:p>
          <a:pPr algn="just" rtl="0"/>
          <a:r>
            <a:rPr lang="en-US" dirty="0">
              <a:latin typeface="Times New Roman" panose="02020603050405020304" pitchFamily="18" charset="0"/>
              <a:cs typeface="Times New Roman" panose="02020603050405020304" pitchFamily="18" charset="0"/>
            </a:rPr>
            <a:t>If we are selecting a random Web page we know that English is the most likely language and that the probability of Macedonian will be less than 1%. </a:t>
          </a:r>
        </a:p>
      </dgm:t>
    </dgm:pt>
    <dgm:pt modelId="{DCA47ABC-2034-46E6-B22B-CDFCA82F51A4}" type="parTrans" cxnId="{B17405EB-DE60-4FD4-B523-73D44FE5677E}">
      <dgm:prSet/>
      <dgm:spPr/>
      <dgm:t>
        <a:bodyPr/>
        <a:lstStyle/>
        <a:p>
          <a:endParaRPr lang="en-US"/>
        </a:p>
      </dgm:t>
    </dgm:pt>
    <dgm:pt modelId="{085ACFC2-2EC6-4D51-8C69-197821DC44B3}" type="sibTrans" cxnId="{B17405EB-DE60-4FD4-B523-73D44FE5677E}">
      <dgm:prSet/>
      <dgm:spPr/>
      <dgm:t>
        <a:bodyPr/>
        <a:lstStyle/>
        <a:p>
          <a:endParaRPr lang="en-US"/>
        </a:p>
      </dgm:t>
    </dgm:pt>
    <dgm:pt modelId="{9A93F0DE-FCC6-4B1E-9A27-D2A563B7FD4A}">
      <dgm:prSet/>
      <dgm:spPr>
        <a:ln w="9525">
          <a:solidFill>
            <a:srgbClr val="00B0F0"/>
          </a:solidFill>
        </a:ln>
      </dgm:spPr>
      <dgm:t>
        <a:bodyPr/>
        <a:lstStyle/>
        <a:p>
          <a:pPr algn="just" rtl="0"/>
          <a:r>
            <a:rPr lang="en-US" dirty="0">
              <a:latin typeface="Times New Roman" panose="02020603050405020304" pitchFamily="18" charset="0"/>
              <a:cs typeface="Times New Roman" panose="02020603050405020304" pitchFamily="18" charset="0"/>
            </a:rPr>
            <a:t>The exact number we select for these priors is not critical because the trigram model usually selects one language that is several orders of magnitude more probable than any other.</a:t>
          </a:r>
        </a:p>
      </dgm:t>
    </dgm:pt>
    <dgm:pt modelId="{9FBF0DCF-4F19-457B-A21D-E7538960E018}" type="parTrans" cxnId="{DF331B9C-DBB1-4343-9CDB-44906128AB4A}">
      <dgm:prSet/>
      <dgm:spPr/>
      <dgm:t>
        <a:bodyPr/>
        <a:lstStyle/>
        <a:p>
          <a:endParaRPr lang="en-US"/>
        </a:p>
      </dgm:t>
    </dgm:pt>
    <dgm:pt modelId="{FD4AD42F-02CA-4D3B-9D78-739EB632F540}" type="sibTrans" cxnId="{DF331B9C-DBB1-4343-9CDB-44906128AB4A}">
      <dgm:prSet/>
      <dgm:spPr/>
      <dgm:t>
        <a:bodyPr/>
        <a:lstStyle/>
        <a:p>
          <a:endParaRPr lang="en-US"/>
        </a:p>
      </dgm:t>
    </dgm:pt>
    <dgm:pt modelId="{74657D8E-39DA-4F11-8458-60CD208E06B8}" type="pres">
      <dgm:prSet presAssocID="{19C60E70-AAD1-4946-AC35-1BAEB68AF863}" presName="Name0" presStyleCnt="0">
        <dgm:presLayoutVars>
          <dgm:dir/>
          <dgm:resizeHandles val="exact"/>
        </dgm:presLayoutVars>
      </dgm:prSet>
      <dgm:spPr/>
    </dgm:pt>
    <dgm:pt modelId="{40BFAA45-BD8E-491E-890E-622F804D75C6}" type="pres">
      <dgm:prSet presAssocID="{19C60E70-AAD1-4946-AC35-1BAEB68AF863}" presName="arrow" presStyleLbl="bgShp" presStyleIdx="0" presStyleCnt="1"/>
      <dgm:spPr>
        <a:solidFill>
          <a:schemeClr val="accent1">
            <a:lumMod val="50000"/>
          </a:schemeClr>
        </a:solidFill>
      </dgm:spPr>
    </dgm:pt>
    <dgm:pt modelId="{322665B5-D15F-4947-AB33-F41809AD8AD4}" type="pres">
      <dgm:prSet presAssocID="{19C60E70-AAD1-4946-AC35-1BAEB68AF863}" presName="points" presStyleCnt="0"/>
      <dgm:spPr/>
    </dgm:pt>
    <dgm:pt modelId="{5224F0E6-955B-4DCF-AB6A-EE53A27E43FA}" type="pres">
      <dgm:prSet presAssocID="{75B4BDF8-4962-4629-8DFF-6F16EC6ED0D8}" presName="compositeA" presStyleCnt="0"/>
      <dgm:spPr/>
    </dgm:pt>
    <dgm:pt modelId="{2B324E56-8968-4067-8A43-39C4E09633AC}" type="pres">
      <dgm:prSet presAssocID="{75B4BDF8-4962-4629-8DFF-6F16EC6ED0D8}" presName="textA" presStyleLbl="revTx" presStyleIdx="0" presStyleCnt="2" custLinFactNeighborX="-2" custLinFactNeighborY="-5795">
        <dgm:presLayoutVars>
          <dgm:bulletEnabled val="1"/>
        </dgm:presLayoutVars>
      </dgm:prSet>
      <dgm:spPr/>
    </dgm:pt>
    <dgm:pt modelId="{15C4C4EA-9DAF-4450-B5F9-48CB51ACC955}" type="pres">
      <dgm:prSet presAssocID="{75B4BDF8-4962-4629-8DFF-6F16EC6ED0D8}" presName="circleA" presStyleLbl="node1" presStyleIdx="0" presStyleCnt="2"/>
      <dgm:spPr/>
    </dgm:pt>
    <dgm:pt modelId="{7B90A130-9CED-40ED-92ED-1EBC59AA0F60}" type="pres">
      <dgm:prSet presAssocID="{75B4BDF8-4962-4629-8DFF-6F16EC6ED0D8}" presName="spaceA" presStyleCnt="0"/>
      <dgm:spPr/>
    </dgm:pt>
    <dgm:pt modelId="{79E9BD99-EA8D-4F43-998E-FA704E5C6CFB}" type="pres">
      <dgm:prSet presAssocID="{085ACFC2-2EC6-4D51-8C69-197821DC44B3}" presName="space" presStyleCnt="0"/>
      <dgm:spPr/>
    </dgm:pt>
    <dgm:pt modelId="{6B0D4C54-FF1A-48BE-8430-57AD302C3C78}" type="pres">
      <dgm:prSet presAssocID="{9A93F0DE-FCC6-4B1E-9A27-D2A563B7FD4A}" presName="compositeB" presStyleCnt="0"/>
      <dgm:spPr/>
    </dgm:pt>
    <dgm:pt modelId="{C2FA9AF6-2B52-4760-9D31-D931D6C2A1A0}" type="pres">
      <dgm:prSet presAssocID="{9A93F0DE-FCC6-4B1E-9A27-D2A563B7FD4A}" presName="textB" presStyleLbl="revTx" presStyleIdx="1" presStyleCnt="2">
        <dgm:presLayoutVars>
          <dgm:bulletEnabled val="1"/>
        </dgm:presLayoutVars>
      </dgm:prSet>
      <dgm:spPr/>
    </dgm:pt>
    <dgm:pt modelId="{5D031A51-1036-4BF4-8136-8E040EEC0372}" type="pres">
      <dgm:prSet presAssocID="{9A93F0DE-FCC6-4B1E-9A27-D2A563B7FD4A}" presName="circleB" presStyleLbl="node1" presStyleIdx="1" presStyleCnt="2"/>
      <dgm:spPr>
        <a:solidFill>
          <a:srgbClr val="FF0000"/>
        </a:solidFill>
      </dgm:spPr>
    </dgm:pt>
    <dgm:pt modelId="{716F00F4-60D6-48C8-95E0-7D19ED33BDEF}" type="pres">
      <dgm:prSet presAssocID="{9A93F0DE-FCC6-4B1E-9A27-D2A563B7FD4A}" presName="spaceB" presStyleCnt="0"/>
      <dgm:spPr/>
    </dgm:pt>
  </dgm:ptLst>
  <dgm:cxnLst>
    <dgm:cxn modelId="{39704C1B-B464-43EF-8015-622D83FB6DA7}" type="presOf" srcId="{19C60E70-AAD1-4946-AC35-1BAEB68AF863}" destId="{74657D8E-39DA-4F11-8458-60CD208E06B8}" srcOrd="0" destOrd="0" presId="urn:microsoft.com/office/officeart/2005/8/layout/hProcess11"/>
    <dgm:cxn modelId="{DF331B9C-DBB1-4343-9CDB-44906128AB4A}" srcId="{19C60E70-AAD1-4946-AC35-1BAEB68AF863}" destId="{9A93F0DE-FCC6-4B1E-9A27-D2A563B7FD4A}" srcOrd="1" destOrd="0" parTransId="{9FBF0DCF-4F19-457B-A21D-E7538960E018}" sibTransId="{FD4AD42F-02CA-4D3B-9D78-739EB632F540}"/>
    <dgm:cxn modelId="{A38088BB-61EF-4DE5-B927-CF4F314373E8}" type="presOf" srcId="{75B4BDF8-4962-4629-8DFF-6F16EC6ED0D8}" destId="{2B324E56-8968-4067-8A43-39C4E09633AC}" srcOrd="0" destOrd="0" presId="urn:microsoft.com/office/officeart/2005/8/layout/hProcess11"/>
    <dgm:cxn modelId="{2A2AEFC7-C7FE-48F2-8925-6C18B7CEC3B4}" type="presOf" srcId="{9A93F0DE-FCC6-4B1E-9A27-D2A563B7FD4A}" destId="{C2FA9AF6-2B52-4760-9D31-D931D6C2A1A0}" srcOrd="0" destOrd="0" presId="urn:microsoft.com/office/officeart/2005/8/layout/hProcess11"/>
    <dgm:cxn modelId="{B17405EB-DE60-4FD4-B523-73D44FE5677E}" srcId="{19C60E70-AAD1-4946-AC35-1BAEB68AF863}" destId="{75B4BDF8-4962-4629-8DFF-6F16EC6ED0D8}" srcOrd="0" destOrd="0" parTransId="{DCA47ABC-2034-46E6-B22B-CDFCA82F51A4}" sibTransId="{085ACFC2-2EC6-4D51-8C69-197821DC44B3}"/>
    <dgm:cxn modelId="{6AB1F1E5-709C-4FE1-9035-BAE1EEA49F6D}" type="presParOf" srcId="{74657D8E-39DA-4F11-8458-60CD208E06B8}" destId="{40BFAA45-BD8E-491E-890E-622F804D75C6}" srcOrd="0" destOrd="0" presId="urn:microsoft.com/office/officeart/2005/8/layout/hProcess11"/>
    <dgm:cxn modelId="{24308C92-7398-49FD-8522-FBED728D373A}" type="presParOf" srcId="{74657D8E-39DA-4F11-8458-60CD208E06B8}" destId="{322665B5-D15F-4947-AB33-F41809AD8AD4}" srcOrd="1" destOrd="0" presId="urn:microsoft.com/office/officeart/2005/8/layout/hProcess11"/>
    <dgm:cxn modelId="{609D57DA-432D-4C55-8A6D-3B86544FD73D}" type="presParOf" srcId="{322665B5-D15F-4947-AB33-F41809AD8AD4}" destId="{5224F0E6-955B-4DCF-AB6A-EE53A27E43FA}" srcOrd="0" destOrd="0" presId="urn:microsoft.com/office/officeart/2005/8/layout/hProcess11"/>
    <dgm:cxn modelId="{D9FB0A26-DD52-444F-BFB1-7C14FD781DD3}" type="presParOf" srcId="{5224F0E6-955B-4DCF-AB6A-EE53A27E43FA}" destId="{2B324E56-8968-4067-8A43-39C4E09633AC}" srcOrd="0" destOrd="0" presId="urn:microsoft.com/office/officeart/2005/8/layout/hProcess11"/>
    <dgm:cxn modelId="{61D88AE2-9D46-43EA-815F-1519B8697024}" type="presParOf" srcId="{5224F0E6-955B-4DCF-AB6A-EE53A27E43FA}" destId="{15C4C4EA-9DAF-4450-B5F9-48CB51ACC955}" srcOrd="1" destOrd="0" presId="urn:microsoft.com/office/officeart/2005/8/layout/hProcess11"/>
    <dgm:cxn modelId="{923A5AC1-A69B-4BC2-B287-E82DB68DCF03}" type="presParOf" srcId="{5224F0E6-955B-4DCF-AB6A-EE53A27E43FA}" destId="{7B90A130-9CED-40ED-92ED-1EBC59AA0F60}" srcOrd="2" destOrd="0" presId="urn:microsoft.com/office/officeart/2005/8/layout/hProcess11"/>
    <dgm:cxn modelId="{26ECF021-21DB-4C75-9285-8994EDDC08DB}" type="presParOf" srcId="{322665B5-D15F-4947-AB33-F41809AD8AD4}" destId="{79E9BD99-EA8D-4F43-998E-FA704E5C6CFB}" srcOrd="1" destOrd="0" presId="urn:microsoft.com/office/officeart/2005/8/layout/hProcess11"/>
    <dgm:cxn modelId="{1B015807-E2D6-4BE2-92BB-249B9B445E73}" type="presParOf" srcId="{322665B5-D15F-4947-AB33-F41809AD8AD4}" destId="{6B0D4C54-FF1A-48BE-8430-57AD302C3C78}" srcOrd="2" destOrd="0" presId="urn:microsoft.com/office/officeart/2005/8/layout/hProcess11"/>
    <dgm:cxn modelId="{6936A023-41FE-41D2-AE8D-730630A973D4}" type="presParOf" srcId="{6B0D4C54-FF1A-48BE-8430-57AD302C3C78}" destId="{C2FA9AF6-2B52-4760-9D31-D931D6C2A1A0}" srcOrd="0" destOrd="0" presId="urn:microsoft.com/office/officeart/2005/8/layout/hProcess11"/>
    <dgm:cxn modelId="{AFEE838E-5470-42B1-80EE-4FB81040E7BA}" type="presParOf" srcId="{6B0D4C54-FF1A-48BE-8430-57AD302C3C78}" destId="{5D031A51-1036-4BF4-8136-8E040EEC0372}" srcOrd="1" destOrd="0" presId="urn:microsoft.com/office/officeart/2005/8/layout/hProcess11"/>
    <dgm:cxn modelId="{69B617AE-952F-48B1-B09A-5969725BF133}" type="presParOf" srcId="{6B0D4C54-FF1A-48BE-8430-57AD302C3C78}" destId="{716F00F4-60D6-48C8-95E0-7D19ED33BDEF}"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2CC79C-B3D8-4B32-86C0-CA0AC1088842}" type="doc">
      <dgm:prSet loTypeId="urn:microsoft.com/office/officeart/2005/8/layout/hList6" loCatId="list" qsTypeId="urn:microsoft.com/office/officeart/2005/8/quickstyle/simple1" qsCatId="simple" csTypeId="urn:microsoft.com/office/officeart/2005/8/colors/colorful4" csCatId="colorful" phldr="1"/>
      <dgm:spPr/>
      <dgm:t>
        <a:bodyPr/>
        <a:lstStyle/>
        <a:p>
          <a:endParaRPr lang="en-US"/>
        </a:p>
      </dgm:t>
    </dgm:pt>
    <dgm:pt modelId="{166F1277-A806-4366-8C23-71BB51E08D57}">
      <dgm:prSet/>
      <dgm:spPr>
        <a:solidFill>
          <a:srgbClr val="FF0066"/>
        </a:solidFill>
      </dgm:spPr>
      <dgm:t>
        <a:bodyPr/>
        <a:lstStyle/>
        <a:p>
          <a:pPr rtl="0"/>
          <a:r>
            <a:rPr lang="en-US" dirty="0"/>
            <a:t>N-gram models provides only an estimate of the true probability distribution. </a:t>
          </a:r>
        </a:p>
      </dgm:t>
    </dgm:pt>
    <dgm:pt modelId="{A4BA8987-1880-4F14-B616-8AD3365C858B}" type="parTrans" cxnId="{CD626267-854B-4C30-88F7-6B2B14083B14}">
      <dgm:prSet/>
      <dgm:spPr/>
      <dgm:t>
        <a:bodyPr/>
        <a:lstStyle/>
        <a:p>
          <a:endParaRPr lang="en-US"/>
        </a:p>
      </dgm:t>
    </dgm:pt>
    <dgm:pt modelId="{B553C786-26C4-40DF-A2DE-51ED964E7756}" type="sibTrans" cxnId="{CD626267-854B-4C30-88F7-6B2B14083B14}">
      <dgm:prSet/>
      <dgm:spPr/>
      <dgm:t>
        <a:bodyPr/>
        <a:lstStyle/>
        <a:p>
          <a:endParaRPr lang="en-US"/>
        </a:p>
      </dgm:t>
    </dgm:pt>
    <dgm:pt modelId="{0B7E8B12-3B9D-40A7-9330-CDEBCD31A0B1}">
      <dgm:prSet/>
      <dgm:spPr/>
      <dgm:t>
        <a:bodyPr/>
        <a:lstStyle/>
        <a:p>
          <a:pPr rtl="0"/>
          <a:r>
            <a:rPr lang="en-US"/>
            <a:t>For common character sequences such as “th” any English corpus will give a good estimate: about 1.5% of all trigrams. </a:t>
          </a:r>
        </a:p>
      </dgm:t>
    </dgm:pt>
    <dgm:pt modelId="{43E16966-01FD-4F56-94E8-9A49527178FB}" type="parTrans" cxnId="{9FDB6758-B0FA-4443-9ED4-C6D430F2DAFF}">
      <dgm:prSet/>
      <dgm:spPr/>
      <dgm:t>
        <a:bodyPr/>
        <a:lstStyle/>
        <a:p>
          <a:endParaRPr lang="en-US"/>
        </a:p>
      </dgm:t>
    </dgm:pt>
    <dgm:pt modelId="{89CFE83E-77C3-4B07-84A6-82A6B4A5F306}" type="sibTrans" cxnId="{9FDB6758-B0FA-4443-9ED4-C6D430F2DAFF}">
      <dgm:prSet/>
      <dgm:spPr/>
      <dgm:t>
        <a:bodyPr/>
        <a:lstStyle/>
        <a:p>
          <a:endParaRPr lang="en-US"/>
        </a:p>
      </dgm:t>
    </dgm:pt>
    <dgm:pt modelId="{55BB3B0F-E275-4DCF-AE34-4E0FD7549032}">
      <dgm:prSet/>
      <dgm:spPr/>
      <dgm:t>
        <a:bodyPr/>
        <a:lstStyle/>
        <a:p>
          <a:pPr rtl="0"/>
          <a:r>
            <a:rPr lang="en-US"/>
            <a:t>On the other hand, "ht“ is very uncommon no dictionary words start with “ht”. </a:t>
          </a:r>
        </a:p>
      </dgm:t>
    </dgm:pt>
    <dgm:pt modelId="{BFD84814-8B1D-46DF-BB09-904E3139C575}" type="parTrans" cxnId="{3A3A80D5-B40A-416E-AFBD-A2B13153E780}">
      <dgm:prSet/>
      <dgm:spPr/>
      <dgm:t>
        <a:bodyPr/>
        <a:lstStyle/>
        <a:p>
          <a:endParaRPr lang="en-US"/>
        </a:p>
      </dgm:t>
    </dgm:pt>
    <dgm:pt modelId="{44E32D78-1DE7-43AF-B2DC-0786FD9D3C1F}" type="sibTrans" cxnId="{3A3A80D5-B40A-416E-AFBD-A2B13153E780}">
      <dgm:prSet/>
      <dgm:spPr/>
      <dgm:t>
        <a:bodyPr/>
        <a:lstStyle/>
        <a:p>
          <a:endParaRPr lang="en-US"/>
        </a:p>
      </dgm:t>
    </dgm:pt>
    <dgm:pt modelId="{E25E036C-FFBF-4B4B-B64E-9C9C0CF4F711}">
      <dgm:prSet/>
      <dgm:spPr/>
      <dgm:t>
        <a:bodyPr/>
        <a:lstStyle/>
        <a:p>
          <a:pPr rtl="0"/>
          <a:r>
            <a:rPr lang="en-US"/>
            <a:t>We want our language models to generalize well to texts they haven’t seen yet. </a:t>
          </a:r>
        </a:p>
      </dgm:t>
    </dgm:pt>
    <dgm:pt modelId="{5948430B-5CE2-45AD-B865-0D7DB8AA91EF}" type="parTrans" cxnId="{C58F8144-B0A2-4ADC-A12E-9233EB43D61E}">
      <dgm:prSet/>
      <dgm:spPr/>
      <dgm:t>
        <a:bodyPr/>
        <a:lstStyle/>
        <a:p>
          <a:endParaRPr lang="en-US"/>
        </a:p>
      </dgm:t>
    </dgm:pt>
    <dgm:pt modelId="{EADB7523-7246-4C5C-96EE-46406502C1AC}" type="sibTrans" cxnId="{C58F8144-B0A2-4ADC-A12E-9233EB43D61E}">
      <dgm:prSet/>
      <dgm:spPr/>
      <dgm:t>
        <a:bodyPr/>
        <a:lstStyle/>
        <a:p>
          <a:endParaRPr lang="en-US"/>
        </a:p>
      </dgm:t>
    </dgm:pt>
    <dgm:pt modelId="{1A68824A-6E53-4430-B612-9AA8C72559D8}">
      <dgm:prSet/>
      <dgm:spPr/>
      <dgm:t>
        <a:bodyPr/>
        <a:lstStyle/>
        <a:p>
          <a:pPr rtl="0"/>
          <a:r>
            <a:rPr lang="en-US"/>
            <a:t>Just because we have never seen http before does not mean that our model should claim that it is impossible. </a:t>
          </a:r>
        </a:p>
      </dgm:t>
    </dgm:pt>
    <dgm:pt modelId="{977F01A6-C4D4-40B5-B750-1C9CF1BCB5D4}" type="parTrans" cxnId="{D948AFFF-30AC-4E41-8A0B-80D3337E8793}">
      <dgm:prSet/>
      <dgm:spPr/>
      <dgm:t>
        <a:bodyPr/>
        <a:lstStyle/>
        <a:p>
          <a:endParaRPr lang="en-US"/>
        </a:p>
      </dgm:t>
    </dgm:pt>
    <dgm:pt modelId="{C3B0D976-7881-4D62-91EF-8AC97B5FEF1E}" type="sibTrans" cxnId="{D948AFFF-30AC-4E41-8A0B-80D3337E8793}">
      <dgm:prSet/>
      <dgm:spPr/>
      <dgm:t>
        <a:bodyPr/>
        <a:lstStyle/>
        <a:p>
          <a:endParaRPr lang="en-US"/>
        </a:p>
      </dgm:t>
    </dgm:pt>
    <dgm:pt modelId="{FADC898C-BC5C-4E5C-B850-BC502437D62F}">
      <dgm:prSet/>
      <dgm:spPr/>
      <dgm:t>
        <a:bodyPr/>
        <a:lstStyle/>
        <a:p>
          <a:pPr rtl="0"/>
          <a:r>
            <a:rPr lang="en-US"/>
            <a:t>Laplace smoothing also called add-one smoothing.</a:t>
          </a:r>
        </a:p>
      </dgm:t>
    </dgm:pt>
    <dgm:pt modelId="{7D2881B7-AC7E-494C-B947-6965BEA8D81C}" type="parTrans" cxnId="{F5CC06AF-BAFB-4689-88E0-3C2D03B5B9D6}">
      <dgm:prSet/>
      <dgm:spPr/>
      <dgm:t>
        <a:bodyPr/>
        <a:lstStyle/>
        <a:p>
          <a:endParaRPr lang="en-US"/>
        </a:p>
      </dgm:t>
    </dgm:pt>
    <dgm:pt modelId="{DAC87E15-E998-403F-8121-CE17F89584BE}" type="sibTrans" cxnId="{F5CC06AF-BAFB-4689-88E0-3C2D03B5B9D6}">
      <dgm:prSet/>
      <dgm:spPr/>
      <dgm:t>
        <a:bodyPr/>
        <a:lstStyle/>
        <a:p>
          <a:endParaRPr lang="en-US"/>
        </a:p>
      </dgm:t>
    </dgm:pt>
    <dgm:pt modelId="{E1191DE1-1D07-4828-8E0B-21D913ACC1CC}" type="pres">
      <dgm:prSet presAssocID="{E62CC79C-B3D8-4B32-86C0-CA0AC1088842}" presName="Name0" presStyleCnt="0">
        <dgm:presLayoutVars>
          <dgm:dir/>
          <dgm:resizeHandles val="exact"/>
        </dgm:presLayoutVars>
      </dgm:prSet>
      <dgm:spPr/>
    </dgm:pt>
    <dgm:pt modelId="{5B44C3D2-3D6B-4A1A-AB2D-100C9A5D9788}" type="pres">
      <dgm:prSet presAssocID="{166F1277-A806-4366-8C23-71BB51E08D57}" presName="node" presStyleLbl="node1" presStyleIdx="0" presStyleCnt="6">
        <dgm:presLayoutVars>
          <dgm:bulletEnabled val="1"/>
        </dgm:presLayoutVars>
      </dgm:prSet>
      <dgm:spPr/>
    </dgm:pt>
    <dgm:pt modelId="{F9C49B0A-D1A2-4B60-9BF6-7FFD8622B71A}" type="pres">
      <dgm:prSet presAssocID="{B553C786-26C4-40DF-A2DE-51ED964E7756}" presName="sibTrans" presStyleCnt="0"/>
      <dgm:spPr/>
    </dgm:pt>
    <dgm:pt modelId="{37330724-415C-4105-A026-6DF656E7ED42}" type="pres">
      <dgm:prSet presAssocID="{0B7E8B12-3B9D-40A7-9330-CDEBCD31A0B1}" presName="node" presStyleLbl="node1" presStyleIdx="1" presStyleCnt="6">
        <dgm:presLayoutVars>
          <dgm:bulletEnabled val="1"/>
        </dgm:presLayoutVars>
      </dgm:prSet>
      <dgm:spPr/>
    </dgm:pt>
    <dgm:pt modelId="{D57AD8BF-C0EC-47A3-9582-43749726B6C7}" type="pres">
      <dgm:prSet presAssocID="{89CFE83E-77C3-4B07-84A6-82A6B4A5F306}" presName="sibTrans" presStyleCnt="0"/>
      <dgm:spPr/>
    </dgm:pt>
    <dgm:pt modelId="{BB2B463B-2613-4A6B-8F33-BAA71DA4C24B}" type="pres">
      <dgm:prSet presAssocID="{55BB3B0F-E275-4DCF-AE34-4E0FD7549032}" presName="node" presStyleLbl="node1" presStyleIdx="2" presStyleCnt="6">
        <dgm:presLayoutVars>
          <dgm:bulletEnabled val="1"/>
        </dgm:presLayoutVars>
      </dgm:prSet>
      <dgm:spPr/>
    </dgm:pt>
    <dgm:pt modelId="{89B26DDB-3B6B-4214-9D07-4DFED0E03499}" type="pres">
      <dgm:prSet presAssocID="{44E32D78-1DE7-43AF-B2DC-0786FD9D3C1F}" presName="sibTrans" presStyleCnt="0"/>
      <dgm:spPr/>
    </dgm:pt>
    <dgm:pt modelId="{11187C2B-B038-49D7-9901-157CD5F68469}" type="pres">
      <dgm:prSet presAssocID="{E25E036C-FFBF-4B4B-B64E-9C9C0CF4F711}" presName="node" presStyleLbl="node1" presStyleIdx="3" presStyleCnt="6">
        <dgm:presLayoutVars>
          <dgm:bulletEnabled val="1"/>
        </dgm:presLayoutVars>
      </dgm:prSet>
      <dgm:spPr/>
    </dgm:pt>
    <dgm:pt modelId="{5FB5EA29-CB9A-4DC4-BDE6-CC5DD898AACC}" type="pres">
      <dgm:prSet presAssocID="{EADB7523-7246-4C5C-96EE-46406502C1AC}" presName="sibTrans" presStyleCnt="0"/>
      <dgm:spPr/>
    </dgm:pt>
    <dgm:pt modelId="{F18977B2-5BA5-4981-9E51-8932CCEDF6CE}" type="pres">
      <dgm:prSet presAssocID="{1A68824A-6E53-4430-B612-9AA8C72559D8}" presName="node" presStyleLbl="node1" presStyleIdx="4" presStyleCnt="6">
        <dgm:presLayoutVars>
          <dgm:bulletEnabled val="1"/>
        </dgm:presLayoutVars>
      </dgm:prSet>
      <dgm:spPr/>
    </dgm:pt>
    <dgm:pt modelId="{9A2F1358-8B73-4446-AD41-89D3BB86272D}" type="pres">
      <dgm:prSet presAssocID="{C3B0D976-7881-4D62-91EF-8AC97B5FEF1E}" presName="sibTrans" presStyleCnt="0"/>
      <dgm:spPr/>
    </dgm:pt>
    <dgm:pt modelId="{2704CDC9-DC35-4703-9C2B-6557B4EC7A07}" type="pres">
      <dgm:prSet presAssocID="{FADC898C-BC5C-4E5C-B850-BC502437D62F}" presName="node" presStyleLbl="node1" presStyleIdx="5" presStyleCnt="6">
        <dgm:presLayoutVars>
          <dgm:bulletEnabled val="1"/>
        </dgm:presLayoutVars>
      </dgm:prSet>
      <dgm:spPr/>
    </dgm:pt>
  </dgm:ptLst>
  <dgm:cxnLst>
    <dgm:cxn modelId="{0F51D718-E46D-4A0F-BE6E-FD9385D12517}" type="presOf" srcId="{FADC898C-BC5C-4E5C-B850-BC502437D62F}" destId="{2704CDC9-DC35-4703-9C2B-6557B4EC7A07}" srcOrd="0" destOrd="0" presId="urn:microsoft.com/office/officeart/2005/8/layout/hList6"/>
    <dgm:cxn modelId="{41727A22-66E8-4634-95F1-3B24B0F8E7DD}" type="presOf" srcId="{E25E036C-FFBF-4B4B-B64E-9C9C0CF4F711}" destId="{11187C2B-B038-49D7-9901-157CD5F68469}" srcOrd="0" destOrd="0" presId="urn:microsoft.com/office/officeart/2005/8/layout/hList6"/>
    <dgm:cxn modelId="{60613C35-FFDF-49F9-A67A-763C1EC88E7E}" type="presOf" srcId="{166F1277-A806-4366-8C23-71BB51E08D57}" destId="{5B44C3D2-3D6B-4A1A-AB2D-100C9A5D9788}" srcOrd="0" destOrd="0" presId="urn:microsoft.com/office/officeart/2005/8/layout/hList6"/>
    <dgm:cxn modelId="{714A3E5E-2509-4E51-B3E8-07E936D35E6A}" type="presOf" srcId="{E62CC79C-B3D8-4B32-86C0-CA0AC1088842}" destId="{E1191DE1-1D07-4828-8E0B-21D913ACC1CC}" srcOrd="0" destOrd="0" presId="urn:microsoft.com/office/officeart/2005/8/layout/hList6"/>
    <dgm:cxn modelId="{C58F8144-B0A2-4ADC-A12E-9233EB43D61E}" srcId="{E62CC79C-B3D8-4B32-86C0-CA0AC1088842}" destId="{E25E036C-FFBF-4B4B-B64E-9C9C0CF4F711}" srcOrd="3" destOrd="0" parTransId="{5948430B-5CE2-45AD-B865-0D7DB8AA91EF}" sibTransId="{EADB7523-7246-4C5C-96EE-46406502C1AC}"/>
    <dgm:cxn modelId="{CD626267-854B-4C30-88F7-6B2B14083B14}" srcId="{E62CC79C-B3D8-4B32-86C0-CA0AC1088842}" destId="{166F1277-A806-4366-8C23-71BB51E08D57}" srcOrd="0" destOrd="0" parTransId="{A4BA8987-1880-4F14-B616-8AD3365C858B}" sibTransId="{B553C786-26C4-40DF-A2DE-51ED964E7756}"/>
    <dgm:cxn modelId="{9FDB6758-B0FA-4443-9ED4-C6D430F2DAFF}" srcId="{E62CC79C-B3D8-4B32-86C0-CA0AC1088842}" destId="{0B7E8B12-3B9D-40A7-9330-CDEBCD31A0B1}" srcOrd="1" destOrd="0" parTransId="{43E16966-01FD-4F56-94E8-9A49527178FB}" sibTransId="{89CFE83E-77C3-4B07-84A6-82A6B4A5F306}"/>
    <dgm:cxn modelId="{25278494-C5B1-4600-AC8B-344C7F971926}" type="presOf" srcId="{1A68824A-6E53-4430-B612-9AA8C72559D8}" destId="{F18977B2-5BA5-4981-9E51-8932CCEDF6CE}" srcOrd="0" destOrd="0" presId="urn:microsoft.com/office/officeart/2005/8/layout/hList6"/>
    <dgm:cxn modelId="{F5CC06AF-BAFB-4689-88E0-3C2D03B5B9D6}" srcId="{E62CC79C-B3D8-4B32-86C0-CA0AC1088842}" destId="{FADC898C-BC5C-4E5C-B850-BC502437D62F}" srcOrd="5" destOrd="0" parTransId="{7D2881B7-AC7E-494C-B947-6965BEA8D81C}" sibTransId="{DAC87E15-E998-403F-8121-CE17F89584BE}"/>
    <dgm:cxn modelId="{14ECACBA-0881-4A95-A534-B97CE4A7B885}" type="presOf" srcId="{55BB3B0F-E275-4DCF-AE34-4E0FD7549032}" destId="{BB2B463B-2613-4A6B-8F33-BAA71DA4C24B}" srcOrd="0" destOrd="0" presId="urn:microsoft.com/office/officeart/2005/8/layout/hList6"/>
    <dgm:cxn modelId="{BA79C9C6-C396-48CC-A3BB-3FAC7AC7EC58}" type="presOf" srcId="{0B7E8B12-3B9D-40A7-9330-CDEBCD31A0B1}" destId="{37330724-415C-4105-A026-6DF656E7ED42}" srcOrd="0" destOrd="0" presId="urn:microsoft.com/office/officeart/2005/8/layout/hList6"/>
    <dgm:cxn modelId="{3A3A80D5-B40A-416E-AFBD-A2B13153E780}" srcId="{E62CC79C-B3D8-4B32-86C0-CA0AC1088842}" destId="{55BB3B0F-E275-4DCF-AE34-4E0FD7549032}" srcOrd="2" destOrd="0" parTransId="{BFD84814-8B1D-46DF-BB09-904E3139C575}" sibTransId="{44E32D78-1DE7-43AF-B2DC-0786FD9D3C1F}"/>
    <dgm:cxn modelId="{D948AFFF-30AC-4E41-8A0B-80D3337E8793}" srcId="{E62CC79C-B3D8-4B32-86C0-CA0AC1088842}" destId="{1A68824A-6E53-4430-B612-9AA8C72559D8}" srcOrd="4" destOrd="0" parTransId="{977F01A6-C4D4-40B5-B750-1C9CF1BCB5D4}" sibTransId="{C3B0D976-7881-4D62-91EF-8AC97B5FEF1E}"/>
    <dgm:cxn modelId="{D9B7F554-051F-4B1D-A739-953F21D8BA86}" type="presParOf" srcId="{E1191DE1-1D07-4828-8E0B-21D913ACC1CC}" destId="{5B44C3D2-3D6B-4A1A-AB2D-100C9A5D9788}" srcOrd="0" destOrd="0" presId="urn:microsoft.com/office/officeart/2005/8/layout/hList6"/>
    <dgm:cxn modelId="{E335B271-BC16-4D6A-833D-C618E2CEC8E2}" type="presParOf" srcId="{E1191DE1-1D07-4828-8E0B-21D913ACC1CC}" destId="{F9C49B0A-D1A2-4B60-9BF6-7FFD8622B71A}" srcOrd="1" destOrd="0" presId="urn:microsoft.com/office/officeart/2005/8/layout/hList6"/>
    <dgm:cxn modelId="{B7849C8E-633C-47B0-88AA-289B13C8133D}" type="presParOf" srcId="{E1191DE1-1D07-4828-8E0B-21D913ACC1CC}" destId="{37330724-415C-4105-A026-6DF656E7ED42}" srcOrd="2" destOrd="0" presId="urn:microsoft.com/office/officeart/2005/8/layout/hList6"/>
    <dgm:cxn modelId="{9BF57429-7F28-43F6-9979-B06F8F2C3E79}" type="presParOf" srcId="{E1191DE1-1D07-4828-8E0B-21D913ACC1CC}" destId="{D57AD8BF-C0EC-47A3-9582-43749726B6C7}" srcOrd="3" destOrd="0" presId="urn:microsoft.com/office/officeart/2005/8/layout/hList6"/>
    <dgm:cxn modelId="{EA875B7A-D52D-49AD-A93E-ACC8B82BF3FC}" type="presParOf" srcId="{E1191DE1-1D07-4828-8E0B-21D913ACC1CC}" destId="{BB2B463B-2613-4A6B-8F33-BAA71DA4C24B}" srcOrd="4" destOrd="0" presId="urn:microsoft.com/office/officeart/2005/8/layout/hList6"/>
    <dgm:cxn modelId="{074196BB-6CDB-45B6-8FCD-CE9A0AF38F62}" type="presParOf" srcId="{E1191DE1-1D07-4828-8E0B-21D913ACC1CC}" destId="{89B26DDB-3B6B-4214-9D07-4DFED0E03499}" srcOrd="5" destOrd="0" presId="urn:microsoft.com/office/officeart/2005/8/layout/hList6"/>
    <dgm:cxn modelId="{4FD819BE-B212-4DB6-9595-8559E52189C8}" type="presParOf" srcId="{E1191DE1-1D07-4828-8E0B-21D913ACC1CC}" destId="{11187C2B-B038-49D7-9901-157CD5F68469}" srcOrd="6" destOrd="0" presId="urn:microsoft.com/office/officeart/2005/8/layout/hList6"/>
    <dgm:cxn modelId="{0C9CC22F-8595-4A8E-892C-EF5C37B6D630}" type="presParOf" srcId="{E1191DE1-1D07-4828-8E0B-21D913ACC1CC}" destId="{5FB5EA29-CB9A-4DC4-BDE6-CC5DD898AACC}" srcOrd="7" destOrd="0" presId="urn:microsoft.com/office/officeart/2005/8/layout/hList6"/>
    <dgm:cxn modelId="{EE711C35-2C59-4A5E-8BD8-DD920B1F27A5}" type="presParOf" srcId="{E1191DE1-1D07-4828-8E0B-21D913ACC1CC}" destId="{F18977B2-5BA5-4981-9E51-8932CCEDF6CE}" srcOrd="8" destOrd="0" presId="urn:microsoft.com/office/officeart/2005/8/layout/hList6"/>
    <dgm:cxn modelId="{A7945819-D2A0-41EC-83E1-8E18A842605D}" type="presParOf" srcId="{E1191DE1-1D07-4828-8E0B-21D913ACC1CC}" destId="{9A2F1358-8B73-4446-AD41-89D3BB86272D}" srcOrd="9" destOrd="0" presId="urn:microsoft.com/office/officeart/2005/8/layout/hList6"/>
    <dgm:cxn modelId="{0959CA20-5BF3-49EB-9EE7-13BA9AFED083}" type="presParOf" srcId="{E1191DE1-1D07-4828-8E0B-21D913ACC1CC}" destId="{2704CDC9-DC35-4703-9C2B-6557B4EC7A07}" srcOrd="10" destOrd="0" presId="urn:microsoft.com/office/officeart/2005/8/layout/hList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F219EF-D815-4775-B6AD-C26F3758C65A}" type="doc">
      <dgm:prSet loTypeId="urn:microsoft.com/office/officeart/2005/8/layout/cycle3" loCatId="cycle" qsTypeId="urn:microsoft.com/office/officeart/2005/8/quickstyle/simple1" qsCatId="simple" csTypeId="urn:microsoft.com/office/officeart/2005/8/colors/colorful5" csCatId="colorful"/>
      <dgm:spPr/>
      <dgm:t>
        <a:bodyPr/>
        <a:lstStyle/>
        <a:p>
          <a:endParaRPr lang="en-US"/>
        </a:p>
      </dgm:t>
    </dgm:pt>
    <dgm:pt modelId="{865B65E2-F8EC-4B05-87E4-1CF24D52051B}">
      <dgm:prSet/>
      <dgm:spPr/>
      <dgm:t>
        <a:bodyPr/>
        <a:lstStyle/>
        <a:p>
          <a:pPr rtl="0"/>
          <a:r>
            <a:rPr lang="en-US"/>
            <a:t>Split the corpus </a:t>
          </a:r>
        </a:p>
      </dgm:t>
    </dgm:pt>
    <dgm:pt modelId="{3E4FECAE-30C5-414B-9F6E-131F471799A6}" type="parTrans" cxnId="{657C9873-53FC-4D82-8C8D-9069D995BDA3}">
      <dgm:prSet/>
      <dgm:spPr/>
      <dgm:t>
        <a:bodyPr/>
        <a:lstStyle/>
        <a:p>
          <a:endParaRPr lang="en-US"/>
        </a:p>
      </dgm:t>
    </dgm:pt>
    <dgm:pt modelId="{9FE8EACB-B150-4144-BBF2-E9C6783346B3}" type="sibTrans" cxnId="{657C9873-53FC-4D82-8C8D-9069D995BDA3}">
      <dgm:prSet/>
      <dgm:spPr/>
      <dgm:t>
        <a:bodyPr/>
        <a:lstStyle/>
        <a:p>
          <a:endParaRPr lang="en-US"/>
        </a:p>
      </dgm:t>
    </dgm:pt>
    <dgm:pt modelId="{A80A525B-07A3-4B48-B9A4-595B05157F5A}">
      <dgm:prSet/>
      <dgm:spPr/>
      <dgm:t>
        <a:bodyPr/>
        <a:lstStyle/>
        <a:p>
          <a:pPr rtl="0"/>
          <a:r>
            <a:rPr lang="en-US"/>
            <a:t>Validation corpus</a:t>
          </a:r>
        </a:p>
      </dgm:t>
    </dgm:pt>
    <dgm:pt modelId="{93C95CCB-0355-46F8-89F3-1A64B2EA1069}" type="parTrans" cxnId="{64B623C1-628F-43D3-9BBC-DC43B42D71FF}">
      <dgm:prSet/>
      <dgm:spPr/>
      <dgm:t>
        <a:bodyPr/>
        <a:lstStyle/>
        <a:p>
          <a:endParaRPr lang="en-US"/>
        </a:p>
      </dgm:t>
    </dgm:pt>
    <dgm:pt modelId="{A082027D-0F79-4631-BBE3-850E20572EA8}" type="sibTrans" cxnId="{64B623C1-628F-43D3-9BBC-DC43B42D71FF}">
      <dgm:prSet/>
      <dgm:spPr/>
      <dgm:t>
        <a:bodyPr/>
        <a:lstStyle/>
        <a:p>
          <a:endParaRPr lang="en-US"/>
        </a:p>
      </dgm:t>
    </dgm:pt>
    <dgm:pt modelId="{05B61A22-4655-429A-BD61-A05A6A6E925A}">
      <dgm:prSet/>
      <dgm:spPr/>
      <dgm:t>
        <a:bodyPr/>
        <a:lstStyle/>
        <a:p>
          <a:pPr rtl="0"/>
          <a:r>
            <a:rPr lang="en-US"/>
            <a:t>Determine the parameters</a:t>
          </a:r>
        </a:p>
      </dgm:t>
    </dgm:pt>
    <dgm:pt modelId="{02818235-221B-4962-BA41-4470708D79BE}" type="parTrans" cxnId="{62B5153F-6A84-4AF6-BF81-B5DB0141AD86}">
      <dgm:prSet/>
      <dgm:spPr/>
      <dgm:t>
        <a:bodyPr/>
        <a:lstStyle/>
        <a:p>
          <a:endParaRPr lang="en-US"/>
        </a:p>
      </dgm:t>
    </dgm:pt>
    <dgm:pt modelId="{1000F50D-CF7C-4CCE-95B1-111B5296436B}" type="sibTrans" cxnId="{62B5153F-6A84-4AF6-BF81-B5DB0141AD86}">
      <dgm:prSet/>
      <dgm:spPr/>
      <dgm:t>
        <a:bodyPr/>
        <a:lstStyle/>
        <a:p>
          <a:endParaRPr lang="en-US"/>
        </a:p>
      </dgm:t>
    </dgm:pt>
    <dgm:pt modelId="{37293ADA-F4FD-4207-B6DD-46C804E93024}">
      <dgm:prSet/>
      <dgm:spPr/>
      <dgm:t>
        <a:bodyPr/>
        <a:lstStyle/>
        <a:p>
          <a:pPr rtl="0"/>
          <a:r>
            <a:rPr lang="en-US"/>
            <a:t>Evaluate the model</a:t>
          </a:r>
        </a:p>
      </dgm:t>
    </dgm:pt>
    <dgm:pt modelId="{6844BDF7-C38D-4346-833C-295EB7B392FF}" type="parTrans" cxnId="{371375C9-221D-45EB-91A7-48DFB1BB8C6A}">
      <dgm:prSet/>
      <dgm:spPr/>
      <dgm:t>
        <a:bodyPr/>
        <a:lstStyle/>
        <a:p>
          <a:endParaRPr lang="en-US"/>
        </a:p>
      </dgm:t>
    </dgm:pt>
    <dgm:pt modelId="{468C4967-1E98-4E80-B63F-08966B3F9188}" type="sibTrans" cxnId="{371375C9-221D-45EB-91A7-48DFB1BB8C6A}">
      <dgm:prSet/>
      <dgm:spPr/>
      <dgm:t>
        <a:bodyPr/>
        <a:lstStyle/>
        <a:p>
          <a:endParaRPr lang="en-US"/>
        </a:p>
      </dgm:t>
    </dgm:pt>
    <dgm:pt modelId="{C899AAB7-A243-4E9B-B8ED-359044BB9E55}">
      <dgm:prSet/>
      <dgm:spPr/>
      <dgm:t>
        <a:bodyPr/>
        <a:lstStyle/>
        <a:p>
          <a:pPr rtl="0"/>
          <a:r>
            <a:rPr lang="en-US"/>
            <a:t>Measuring accuracy </a:t>
          </a:r>
        </a:p>
      </dgm:t>
    </dgm:pt>
    <dgm:pt modelId="{B8AFBF39-FFC0-4682-A24D-AE7173572E90}" type="parTrans" cxnId="{A5B4A0AB-5221-4350-8289-21F44FD9112B}">
      <dgm:prSet/>
      <dgm:spPr/>
      <dgm:t>
        <a:bodyPr/>
        <a:lstStyle/>
        <a:p>
          <a:endParaRPr lang="en-US"/>
        </a:p>
      </dgm:t>
    </dgm:pt>
    <dgm:pt modelId="{32C7F7CE-243E-4A63-A8C4-E28FEF012773}" type="sibTrans" cxnId="{A5B4A0AB-5221-4350-8289-21F44FD9112B}">
      <dgm:prSet/>
      <dgm:spPr/>
      <dgm:t>
        <a:bodyPr/>
        <a:lstStyle/>
        <a:p>
          <a:endParaRPr lang="en-US"/>
        </a:p>
      </dgm:t>
    </dgm:pt>
    <dgm:pt modelId="{7242E954-BCA7-4B32-A1E1-1781F2C36372}" type="pres">
      <dgm:prSet presAssocID="{B3F219EF-D815-4775-B6AD-C26F3758C65A}" presName="Name0" presStyleCnt="0">
        <dgm:presLayoutVars>
          <dgm:dir/>
          <dgm:resizeHandles val="exact"/>
        </dgm:presLayoutVars>
      </dgm:prSet>
      <dgm:spPr/>
    </dgm:pt>
    <dgm:pt modelId="{7838847C-AE94-419A-8875-10532570C0E9}" type="pres">
      <dgm:prSet presAssocID="{B3F219EF-D815-4775-B6AD-C26F3758C65A}" presName="cycle" presStyleCnt="0"/>
      <dgm:spPr/>
    </dgm:pt>
    <dgm:pt modelId="{81CF726C-6A35-4075-B262-75DF2A39DD39}" type="pres">
      <dgm:prSet presAssocID="{865B65E2-F8EC-4B05-87E4-1CF24D52051B}" presName="nodeFirstNode" presStyleLbl="node1" presStyleIdx="0" presStyleCnt="5">
        <dgm:presLayoutVars>
          <dgm:bulletEnabled val="1"/>
        </dgm:presLayoutVars>
      </dgm:prSet>
      <dgm:spPr/>
    </dgm:pt>
    <dgm:pt modelId="{E2054FE0-918C-4992-8FDA-C8F4D44EDF75}" type="pres">
      <dgm:prSet presAssocID="{9FE8EACB-B150-4144-BBF2-E9C6783346B3}" presName="sibTransFirstNode" presStyleLbl="bgShp" presStyleIdx="0" presStyleCnt="1"/>
      <dgm:spPr/>
    </dgm:pt>
    <dgm:pt modelId="{9C6327B9-7AA7-41F8-B1ED-C060052FA125}" type="pres">
      <dgm:prSet presAssocID="{A80A525B-07A3-4B48-B9A4-595B05157F5A}" presName="nodeFollowingNodes" presStyleLbl="node1" presStyleIdx="1" presStyleCnt="5">
        <dgm:presLayoutVars>
          <dgm:bulletEnabled val="1"/>
        </dgm:presLayoutVars>
      </dgm:prSet>
      <dgm:spPr/>
    </dgm:pt>
    <dgm:pt modelId="{5D0E56F2-260D-4F64-BBA8-507C18422DDE}" type="pres">
      <dgm:prSet presAssocID="{05B61A22-4655-429A-BD61-A05A6A6E925A}" presName="nodeFollowingNodes" presStyleLbl="node1" presStyleIdx="2" presStyleCnt="5" custRadScaleRad="109974" custRadScaleInc="-23564">
        <dgm:presLayoutVars>
          <dgm:bulletEnabled val="1"/>
        </dgm:presLayoutVars>
      </dgm:prSet>
      <dgm:spPr/>
    </dgm:pt>
    <dgm:pt modelId="{1143D37C-9387-4466-927A-2FFDA64CF80D}" type="pres">
      <dgm:prSet presAssocID="{37293ADA-F4FD-4207-B6DD-46C804E93024}" presName="nodeFollowingNodes" presStyleLbl="node1" presStyleIdx="3" presStyleCnt="5" custRadScaleRad="118451" custRadScaleInc="33096">
        <dgm:presLayoutVars>
          <dgm:bulletEnabled val="1"/>
        </dgm:presLayoutVars>
      </dgm:prSet>
      <dgm:spPr/>
    </dgm:pt>
    <dgm:pt modelId="{9B8DA6C2-041A-44EE-8AD4-3DAF76C26F93}" type="pres">
      <dgm:prSet presAssocID="{C899AAB7-A243-4E9B-B8ED-359044BB9E55}" presName="nodeFollowingNodes" presStyleLbl="node1" presStyleIdx="4" presStyleCnt="5">
        <dgm:presLayoutVars>
          <dgm:bulletEnabled val="1"/>
        </dgm:presLayoutVars>
      </dgm:prSet>
      <dgm:spPr/>
    </dgm:pt>
  </dgm:ptLst>
  <dgm:cxnLst>
    <dgm:cxn modelId="{F222DB30-58F2-4147-9D92-A76041652808}" type="presOf" srcId="{B3F219EF-D815-4775-B6AD-C26F3758C65A}" destId="{7242E954-BCA7-4B32-A1E1-1781F2C36372}" srcOrd="0" destOrd="0" presId="urn:microsoft.com/office/officeart/2005/8/layout/cycle3"/>
    <dgm:cxn modelId="{62B5153F-6A84-4AF6-BF81-B5DB0141AD86}" srcId="{B3F219EF-D815-4775-B6AD-C26F3758C65A}" destId="{05B61A22-4655-429A-BD61-A05A6A6E925A}" srcOrd="2" destOrd="0" parTransId="{02818235-221B-4962-BA41-4470708D79BE}" sibTransId="{1000F50D-CF7C-4CCE-95B1-111B5296436B}"/>
    <dgm:cxn modelId="{C3C1B047-ADCD-4083-8F9C-9EFB09EB789E}" type="presOf" srcId="{865B65E2-F8EC-4B05-87E4-1CF24D52051B}" destId="{81CF726C-6A35-4075-B262-75DF2A39DD39}" srcOrd="0" destOrd="0" presId="urn:microsoft.com/office/officeart/2005/8/layout/cycle3"/>
    <dgm:cxn modelId="{4FC4446B-100C-4317-95AE-ABE69F91AD6C}" type="presOf" srcId="{37293ADA-F4FD-4207-B6DD-46C804E93024}" destId="{1143D37C-9387-4466-927A-2FFDA64CF80D}" srcOrd="0" destOrd="0" presId="urn:microsoft.com/office/officeart/2005/8/layout/cycle3"/>
    <dgm:cxn modelId="{657C9873-53FC-4D82-8C8D-9069D995BDA3}" srcId="{B3F219EF-D815-4775-B6AD-C26F3758C65A}" destId="{865B65E2-F8EC-4B05-87E4-1CF24D52051B}" srcOrd="0" destOrd="0" parTransId="{3E4FECAE-30C5-414B-9F6E-131F471799A6}" sibTransId="{9FE8EACB-B150-4144-BBF2-E9C6783346B3}"/>
    <dgm:cxn modelId="{5131DA59-5C9F-4258-B788-01E34CC8EA2C}" type="presOf" srcId="{05B61A22-4655-429A-BD61-A05A6A6E925A}" destId="{5D0E56F2-260D-4F64-BBA8-507C18422DDE}" srcOrd="0" destOrd="0" presId="urn:microsoft.com/office/officeart/2005/8/layout/cycle3"/>
    <dgm:cxn modelId="{AB13447A-A79A-4EB6-93F3-A47BA0BAD773}" type="presOf" srcId="{A80A525B-07A3-4B48-B9A4-595B05157F5A}" destId="{9C6327B9-7AA7-41F8-B1ED-C060052FA125}" srcOrd="0" destOrd="0" presId="urn:microsoft.com/office/officeart/2005/8/layout/cycle3"/>
    <dgm:cxn modelId="{A5B4A0AB-5221-4350-8289-21F44FD9112B}" srcId="{B3F219EF-D815-4775-B6AD-C26F3758C65A}" destId="{C899AAB7-A243-4E9B-B8ED-359044BB9E55}" srcOrd="4" destOrd="0" parTransId="{B8AFBF39-FFC0-4682-A24D-AE7173572E90}" sibTransId="{32C7F7CE-243E-4A63-A8C4-E28FEF012773}"/>
    <dgm:cxn modelId="{FE1118BD-6F23-48DF-99BC-D9912CE2BA3B}" type="presOf" srcId="{C899AAB7-A243-4E9B-B8ED-359044BB9E55}" destId="{9B8DA6C2-041A-44EE-8AD4-3DAF76C26F93}" srcOrd="0" destOrd="0" presId="urn:microsoft.com/office/officeart/2005/8/layout/cycle3"/>
    <dgm:cxn modelId="{64B623C1-628F-43D3-9BBC-DC43B42D71FF}" srcId="{B3F219EF-D815-4775-B6AD-C26F3758C65A}" destId="{A80A525B-07A3-4B48-B9A4-595B05157F5A}" srcOrd="1" destOrd="0" parTransId="{93C95CCB-0355-46F8-89F3-1A64B2EA1069}" sibTransId="{A082027D-0F79-4631-BBE3-850E20572EA8}"/>
    <dgm:cxn modelId="{371375C9-221D-45EB-91A7-48DFB1BB8C6A}" srcId="{B3F219EF-D815-4775-B6AD-C26F3758C65A}" destId="{37293ADA-F4FD-4207-B6DD-46C804E93024}" srcOrd="3" destOrd="0" parTransId="{6844BDF7-C38D-4346-833C-295EB7B392FF}" sibTransId="{468C4967-1E98-4E80-B63F-08966B3F9188}"/>
    <dgm:cxn modelId="{668847EE-15CC-4F08-BBC0-78D9EE8D7173}" type="presOf" srcId="{9FE8EACB-B150-4144-BBF2-E9C6783346B3}" destId="{E2054FE0-918C-4992-8FDA-C8F4D44EDF75}" srcOrd="0" destOrd="0" presId="urn:microsoft.com/office/officeart/2005/8/layout/cycle3"/>
    <dgm:cxn modelId="{C8C87F6A-4D25-443B-A7C3-5E0E1E147273}" type="presParOf" srcId="{7242E954-BCA7-4B32-A1E1-1781F2C36372}" destId="{7838847C-AE94-419A-8875-10532570C0E9}" srcOrd="0" destOrd="0" presId="urn:microsoft.com/office/officeart/2005/8/layout/cycle3"/>
    <dgm:cxn modelId="{F9D08706-157F-4E56-B84C-8634CCF7700B}" type="presParOf" srcId="{7838847C-AE94-419A-8875-10532570C0E9}" destId="{81CF726C-6A35-4075-B262-75DF2A39DD39}" srcOrd="0" destOrd="0" presId="urn:microsoft.com/office/officeart/2005/8/layout/cycle3"/>
    <dgm:cxn modelId="{EFB55A97-6439-4C2B-83A9-786D1FD707C1}" type="presParOf" srcId="{7838847C-AE94-419A-8875-10532570C0E9}" destId="{E2054FE0-918C-4992-8FDA-C8F4D44EDF75}" srcOrd="1" destOrd="0" presId="urn:microsoft.com/office/officeart/2005/8/layout/cycle3"/>
    <dgm:cxn modelId="{ABCAC1A4-9826-4CB3-9BB2-4D7B438D86DA}" type="presParOf" srcId="{7838847C-AE94-419A-8875-10532570C0E9}" destId="{9C6327B9-7AA7-41F8-B1ED-C060052FA125}" srcOrd="2" destOrd="0" presId="urn:microsoft.com/office/officeart/2005/8/layout/cycle3"/>
    <dgm:cxn modelId="{E112868B-AF49-495A-828D-768CE050B578}" type="presParOf" srcId="{7838847C-AE94-419A-8875-10532570C0E9}" destId="{5D0E56F2-260D-4F64-BBA8-507C18422DDE}" srcOrd="3" destOrd="0" presId="urn:microsoft.com/office/officeart/2005/8/layout/cycle3"/>
    <dgm:cxn modelId="{BB003282-4BB3-449C-8D4C-998CA21DAD78}" type="presParOf" srcId="{7838847C-AE94-419A-8875-10532570C0E9}" destId="{1143D37C-9387-4466-927A-2FFDA64CF80D}" srcOrd="4" destOrd="0" presId="urn:microsoft.com/office/officeart/2005/8/layout/cycle3"/>
    <dgm:cxn modelId="{F8A5AEDB-165C-404C-99D2-5EFB7B702137}" type="presParOf" srcId="{7838847C-AE94-419A-8875-10532570C0E9}" destId="{9B8DA6C2-041A-44EE-8AD4-3DAF76C26F93}" srcOrd="5" destOrd="0" presId="urn:microsoft.com/office/officeart/2005/8/layout/cycle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28EEC7-093A-45A5-80F9-A1B3C5356127}">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EC7969-4C91-4DDE-981E-572BA9967BB6}">
      <dsp:nvSpPr>
        <dsp:cNvPr id="0" name=""/>
        <dsp:cNvSpPr/>
      </dsp:nvSpPr>
      <dsp:spPr>
        <a:xfrm>
          <a:off x="492024" y="334530"/>
          <a:ext cx="9963850" cy="669409"/>
        </a:xfrm>
        <a:prstGeom prst="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50800" rIns="50800" bIns="50800" numCol="1" spcCol="1270" anchor="ctr" anchorCtr="0">
          <a:noAutofit/>
        </a:bodyPr>
        <a:lstStyle/>
        <a:p>
          <a:pPr marL="0" lvl="0" indent="0" algn="l" defTabSz="889000" rtl="0">
            <a:lnSpc>
              <a:spcPct val="90000"/>
            </a:lnSpc>
            <a:spcBef>
              <a:spcPct val="0"/>
            </a:spcBef>
            <a:spcAft>
              <a:spcPct val="35000"/>
            </a:spcAft>
            <a:buNone/>
          </a:pPr>
          <a:r>
            <a:rPr lang="en-US" sz="2000" kern="1200" dirty="0"/>
            <a:t>An agent that wants to do knowledge acquisition needs to understand messy languages that humans use.</a:t>
          </a:r>
        </a:p>
      </dsp:txBody>
      <dsp:txXfrm>
        <a:off x="492024" y="334530"/>
        <a:ext cx="9963850" cy="669409"/>
      </dsp:txXfrm>
    </dsp:sp>
    <dsp:sp modelId="{102BAB98-18A1-430B-ACCD-A3457821248E}">
      <dsp:nvSpPr>
        <dsp:cNvPr id="0" name=""/>
        <dsp:cNvSpPr/>
      </dsp:nvSpPr>
      <dsp:spPr>
        <a:xfrm>
          <a:off x="73643" y="250854"/>
          <a:ext cx="836762" cy="836762"/>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AFDC83-ECED-45CC-907E-D94067CFE8DC}">
      <dsp:nvSpPr>
        <dsp:cNvPr id="0" name=""/>
        <dsp:cNvSpPr/>
      </dsp:nvSpPr>
      <dsp:spPr>
        <a:xfrm>
          <a:off x="875812" y="1338819"/>
          <a:ext cx="9580062" cy="669409"/>
        </a:xfrm>
        <a:prstGeom prst="rect">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50800" rIns="50800" bIns="50800" numCol="1" spcCol="1270" anchor="ctr" anchorCtr="0">
          <a:noAutofit/>
        </a:bodyPr>
        <a:lstStyle/>
        <a:p>
          <a:pPr marL="0" lvl="0" indent="0" algn="l" defTabSz="889000" rtl="0">
            <a:lnSpc>
              <a:spcPct val="90000"/>
            </a:lnSpc>
            <a:spcBef>
              <a:spcPct val="0"/>
            </a:spcBef>
            <a:spcAft>
              <a:spcPct val="35000"/>
            </a:spcAft>
            <a:buNone/>
          </a:pPr>
          <a:r>
            <a:rPr lang="en-US" sz="2000" kern="1200"/>
            <a:t>Information-seeking tasks: text classification, information retrieval, and information extraction.</a:t>
          </a:r>
        </a:p>
      </dsp:txBody>
      <dsp:txXfrm>
        <a:off x="875812" y="1338819"/>
        <a:ext cx="9580062" cy="669409"/>
      </dsp:txXfrm>
    </dsp:sp>
    <dsp:sp modelId="{7B4C8363-0BC7-4EC0-8CAB-51201AD6AC24}">
      <dsp:nvSpPr>
        <dsp:cNvPr id="0" name=""/>
        <dsp:cNvSpPr/>
      </dsp:nvSpPr>
      <dsp:spPr>
        <a:xfrm>
          <a:off x="457431" y="1255143"/>
          <a:ext cx="836762" cy="836762"/>
        </a:xfrm>
        <a:prstGeom prst="ellipse">
          <a:avLst/>
        </a:prstGeom>
        <a:solidFill>
          <a:schemeClr val="lt1">
            <a:hueOff val="0"/>
            <a:satOff val="0"/>
            <a:lumOff val="0"/>
            <a:alphaOff val="0"/>
          </a:schemeClr>
        </a:solidFill>
        <a:ln w="12700" cap="flat" cmpd="sng" algn="ctr">
          <a:solidFill>
            <a:schemeClr val="accent4">
              <a:hueOff val="3465231"/>
              <a:satOff val="-15989"/>
              <a:lumOff val="588"/>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9752F5-FE3D-47BF-8D5C-A157772A4091}">
      <dsp:nvSpPr>
        <dsp:cNvPr id="0" name=""/>
        <dsp:cNvSpPr/>
      </dsp:nvSpPr>
      <dsp:spPr>
        <a:xfrm>
          <a:off x="875812" y="2343108"/>
          <a:ext cx="9580062" cy="669409"/>
        </a:xfrm>
        <a:prstGeom prst="rect">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50800" rIns="50800" bIns="50800" numCol="1" spcCol="1270" anchor="ctr" anchorCtr="0">
          <a:noAutofit/>
        </a:bodyPr>
        <a:lstStyle/>
        <a:p>
          <a:pPr marL="0" lvl="0" indent="0" algn="l" defTabSz="889000" rtl="0">
            <a:lnSpc>
              <a:spcPct val="90000"/>
            </a:lnSpc>
            <a:spcBef>
              <a:spcPct val="0"/>
            </a:spcBef>
            <a:spcAft>
              <a:spcPct val="35000"/>
            </a:spcAft>
            <a:buNone/>
          </a:pPr>
          <a:r>
            <a:rPr lang="en-US" sz="2000" kern="1200"/>
            <a:t>Natural languages are also ambiguous. we cannot speak of a single meaning for a sentence, but rather of a probability distribution over possible meanings.</a:t>
          </a:r>
        </a:p>
      </dsp:txBody>
      <dsp:txXfrm>
        <a:off x="875812" y="2343108"/>
        <a:ext cx="9580062" cy="669409"/>
      </dsp:txXfrm>
    </dsp:sp>
    <dsp:sp modelId="{8BD3D446-E0B5-45C8-B351-00C816648EC9}">
      <dsp:nvSpPr>
        <dsp:cNvPr id="0" name=""/>
        <dsp:cNvSpPr/>
      </dsp:nvSpPr>
      <dsp:spPr>
        <a:xfrm>
          <a:off x="457431" y="2259432"/>
          <a:ext cx="836762" cy="836762"/>
        </a:xfrm>
        <a:prstGeom prst="ellipse">
          <a:avLst/>
        </a:prstGeom>
        <a:solidFill>
          <a:schemeClr val="lt1">
            <a:hueOff val="0"/>
            <a:satOff val="0"/>
            <a:lumOff val="0"/>
            <a:alphaOff val="0"/>
          </a:schemeClr>
        </a:solidFill>
        <a:ln w="12700" cap="flat" cmpd="sng" algn="ctr">
          <a:solidFill>
            <a:schemeClr val="accent4">
              <a:hueOff val="6930461"/>
              <a:satOff val="-31979"/>
              <a:lumOff val="1177"/>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103987-83A5-4E1A-ABB3-3D1AF5FEE464}">
      <dsp:nvSpPr>
        <dsp:cNvPr id="0" name=""/>
        <dsp:cNvSpPr/>
      </dsp:nvSpPr>
      <dsp:spPr>
        <a:xfrm>
          <a:off x="492024" y="3347397"/>
          <a:ext cx="9963850" cy="669409"/>
        </a:xfrm>
        <a:prstGeom prst="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50800" rIns="50800" bIns="50800" numCol="1" spcCol="1270" anchor="ctr" anchorCtr="0">
          <a:noAutofit/>
        </a:bodyPr>
        <a:lstStyle/>
        <a:p>
          <a:pPr marL="0" lvl="0" indent="0" algn="l" defTabSz="889000" rtl="0">
            <a:lnSpc>
              <a:spcPct val="90000"/>
            </a:lnSpc>
            <a:spcBef>
              <a:spcPct val="0"/>
            </a:spcBef>
            <a:spcAft>
              <a:spcPct val="35000"/>
            </a:spcAft>
            <a:buNone/>
          </a:pPr>
          <a:r>
            <a:rPr lang="en-US" sz="2000" kern="1200"/>
            <a:t>Natural languages are difficult to deal with because they are very large, and constantly changing.</a:t>
          </a:r>
        </a:p>
      </dsp:txBody>
      <dsp:txXfrm>
        <a:off x="492024" y="3347397"/>
        <a:ext cx="9963850" cy="669409"/>
      </dsp:txXfrm>
    </dsp:sp>
    <dsp:sp modelId="{5FE56851-AB45-4D9D-9CD0-08667E7C88DF}">
      <dsp:nvSpPr>
        <dsp:cNvPr id="0" name=""/>
        <dsp:cNvSpPr/>
      </dsp:nvSpPr>
      <dsp:spPr>
        <a:xfrm>
          <a:off x="73643" y="3263721"/>
          <a:ext cx="836762" cy="836762"/>
        </a:xfrm>
        <a:prstGeom prst="ellipse">
          <a:avLst/>
        </a:prstGeom>
        <a:solidFill>
          <a:schemeClr val="lt1">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FAA45-BD8E-491E-890E-622F804D75C6}">
      <dsp:nvSpPr>
        <dsp:cNvPr id="0" name=""/>
        <dsp:cNvSpPr/>
      </dsp:nvSpPr>
      <dsp:spPr>
        <a:xfrm>
          <a:off x="0" y="1200647"/>
          <a:ext cx="10406149" cy="1600862"/>
        </a:xfrm>
        <a:prstGeom prst="notchedRightArrow">
          <a:avLst/>
        </a:prstGeom>
        <a:solidFill>
          <a:schemeClr val="accent1">
            <a:lumMod val="50000"/>
          </a:schemeClr>
        </a:solidFill>
        <a:ln>
          <a:noFill/>
        </a:ln>
        <a:effectLst/>
      </dsp:spPr>
      <dsp:style>
        <a:lnRef idx="0">
          <a:scrgbClr r="0" g="0" b="0"/>
        </a:lnRef>
        <a:fillRef idx="1">
          <a:scrgbClr r="0" g="0" b="0"/>
        </a:fillRef>
        <a:effectRef idx="0">
          <a:scrgbClr r="0" g="0" b="0"/>
        </a:effectRef>
        <a:fontRef idx="minor"/>
      </dsp:style>
    </dsp:sp>
    <dsp:sp modelId="{2B324E56-8968-4067-8A43-39C4E09633AC}">
      <dsp:nvSpPr>
        <dsp:cNvPr id="0" name=""/>
        <dsp:cNvSpPr/>
      </dsp:nvSpPr>
      <dsp:spPr>
        <a:xfrm>
          <a:off x="22" y="0"/>
          <a:ext cx="4568441" cy="1600862"/>
        </a:xfrm>
        <a:prstGeom prst="rect">
          <a:avLst/>
        </a:prstGeom>
        <a:noFill/>
        <a:ln w="9525">
          <a:solidFill>
            <a:srgbClr val="00B0F0"/>
          </a:solid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just" defTabSz="889000" rtl="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If we are selecting a random Web page we know that English is the most likely language and that the probability of Macedonian will be less than 1%. </a:t>
          </a:r>
        </a:p>
      </dsp:txBody>
      <dsp:txXfrm>
        <a:off x="22" y="0"/>
        <a:ext cx="4568441" cy="1600862"/>
      </dsp:txXfrm>
    </dsp:sp>
    <dsp:sp modelId="{15C4C4EA-9DAF-4450-B5F9-48CB51ACC955}">
      <dsp:nvSpPr>
        <dsp:cNvPr id="0" name=""/>
        <dsp:cNvSpPr/>
      </dsp:nvSpPr>
      <dsp:spPr>
        <a:xfrm>
          <a:off x="2084227" y="1800970"/>
          <a:ext cx="400215" cy="400215"/>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FA9AF6-2B52-4760-9D31-D931D6C2A1A0}">
      <dsp:nvSpPr>
        <dsp:cNvPr id="0" name=""/>
        <dsp:cNvSpPr/>
      </dsp:nvSpPr>
      <dsp:spPr>
        <a:xfrm>
          <a:off x="4796978" y="2401294"/>
          <a:ext cx="4568441" cy="1600862"/>
        </a:xfrm>
        <a:prstGeom prst="rect">
          <a:avLst/>
        </a:prstGeom>
        <a:noFill/>
        <a:ln w="9525">
          <a:solidFill>
            <a:srgbClr val="00B0F0"/>
          </a:solid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0" lvl="0" indent="0" algn="just" defTabSz="889000" rtl="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The exact number we select for these priors is not critical because the trigram model usually selects one language that is several orders of magnitude more probable than any other.</a:t>
          </a:r>
        </a:p>
      </dsp:txBody>
      <dsp:txXfrm>
        <a:off x="4796978" y="2401294"/>
        <a:ext cx="4568441" cy="1600862"/>
      </dsp:txXfrm>
    </dsp:sp>
    <dsp:sp modelId="{5D031A51-1036-4BF4-8136-8E040EEC0372}">
      <dsp:nvSpPr>
        <dsp:cNvPr id="0" name=""/>
        <dsp:cNvSpPr/>
      </dsp:nvSpPr>
      <dsp:spPr>
        <a:xfrm>
          <a:off x="6881091" y="1800970"/>
          <a:ext cx="400215" cy="400215"/>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4C3D2-3D6B-4A1A-AB2D-100C9A5D9788}">
      <dsp:nvSpPr>
        <dsp:cNvPr id="0" name=""/>
        <dsp:cNvSpPr/>
      </dsp:nvSpPr>
      <dsp:spPr>
        <a:xfrm rot="16200000">
          <a:off x="-1335503" y="1339735"/>
          <a:ext cx="4351338" cy="1671866"/>
        </a:xfrm>
        <a:prstGeom prst="flowChartManualOperation">
          <a:avLst/>
        </a:prstGeom>
        <a:solidFill>
          <a:srgbClr val="FF00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334" bIns="0" numCol="1" spcCol="1270" anchor="ctr" anchorCtr="0">
          <a:noAutofit/>
        </a:bodyPr>
        <a:lstStyle/>
        <a:p>
          <a:pPr marL="0" lvl="0" indent="0" algn="ctr" defTabSz="800100" rtl="0">
            <a:lnSpc>
              <a:spcPct val="90000"/>
            </a:lnSpc>
            <a:spcBef>
              <a:spcPct val="0"/>
            </a:spcBef>
            <a:spcAft>
              <a:spcPct val="35000"/>
            </a:spcAft>
            <a:buNone/>
          </a:pPr>
          <a:r>
            <a:rPr lang="en-US" sz="1800" kern="1200" dirty="0"/>
            <a:t>N-gram models provides only an estimate of the true probability distribution. </a:t>
          </a:r>
        </a:p>
      </dsp:txBody>
      <dsp:txXfrm rot="5400000">
        <a:off x="4233" y="870267"/>
        <a:ext cx="1671866" cy="2610802"/>
      </dsp:txXfrm>
    </dsp:sp>
    <dsp:sp modelId="{37330724-415C-4105-A026-6DF656E7ED42}">
      <dsp:nvSpPr>
        <dsp:cNvPr id="0" name=""/>
        <dsp:cNvSpPr/>
      </dsp:nvSpPr>
      <dsp:spPr>
        <a:xfrm rot="16200000">
          <a:off x="461753" y="1339735"/>
          <a:ext cx="4351338" cy="1671866"/>
        </a:xfrm>
        <a:prstGeom prst="flowChartManualOperation">
          <a:avLst/>
        </a:prstGeom>
        <a:solidFill>
          <a:schemeClr val="accent4">
            <a:hueOff val="2079139"/>
            <a:satOff val="-9594"/>
            <a:lumOff val="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334" bIns="0" numCol="1" spcCol="1270" anchor="ctr" anchorCtr="0">
          <a:noAutofit/>
        </a:bodyPr>
        <a:lstStyle/>
        <a:p>
          <a:pPr marL="0" lvl="0" indent="0" algn="ctr" defTabSz="800100" rtl="0">
            <a:lnSpc>
              <a:spcPct val="90000"/>
            </a:lnSpc>
            <a:spcBef>
              <a:spcPct val="0"/>
            </a:spcBef>
            <a:spcAft>
              <a:spcPct val="35000"/>
            </a:spcAft>
            <a:buNone/>
          </a:pPr>
          <a:r>
            <a:rPr lang="en-US" sz="1800" kern="1200"/>
            <a:t>For common character sequences such as “th” any English corpus will give a good estimate: about 1.5% of all trigrams. </a:t>
          </a:r>
        </a:p>
      </dsp:txBody>
      <dsp:txXfrm rot="5400000">
        <a:off x="1801489" y="870267"/>
        <a:ext cx="1671866" cy="2610802"/>
      </dsp:txXfrm>
    </dsp:sp>
    <dsp:sp modelId="{BB2B463B-2613-4A6B-8F33-BAA71DA4C24B}">
      <dsp:nvSpPr>
        <dsp:cNvPr id="0" name=""/>
        <dsp:cNvSpPr/>
      </dsp:nvSpPr>
      <dsp:spPr>
        <a:xfrm rot="16200000">
          <a:off x="2259010" y="1339735"/>
          <a:ext cx="4351338" cy="1671866"/>
        </a:xfrm>
        <a:prstGeom prst="flowChartManualOperation">
          <a:avLst/>
        </a:prstGeom>
        <a:solidFill>
          <a:schemeClr val="accent4">
            <a:hueOff val="4158277"/>
            <a:satOff val="-19187"/>
            <a:lumOff val="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334" bIns="0" numCol="1" spcCol="1270" anchor="ctr" anchorCtr="0">
          <a:noAutofit/>
        </a:bodyPr>
        <a:lstStyle/>
        <a:p>
          <a:pPr marL="0" lvl="0" indent="0" algn="ctr" defTabSz="800100" rtl="0">
            <a:lnSpc>
              <a:spcPct val="90000"/>
            </a:lnSpc>
            <a:spcBef>
              <a:spcPct val="0"/>
            </a:spcBef>
            <a:spcAft>
              <a:spcPct val="35000"/>
            </a:spcAft>
            <a:buNone/>
          </a:pPr>
          <a:r>
            <a:rPr lang="en-US" sz="1800" kern="1200"/>
            <a:t>On the other hand, "ht“ is very uncommon no dictionary words start with “ht”. </a:t>
          </a:r>
        </a:p>
      </dsp:txBody>
      <dsp:txXfrm rot="5400000">
        <a:off x="3598746" y="870267"/>
        <a:ext cx="1671866" cy="2610802"/>
      </dsp:txXfrm>
    </dsp:sp>
    <dsp:sp modelId="{11187C2B-B038-49D7-9901-157CD5F68469}">
      <dsp:nvSpPr>
        <dsp:cNvPr id="0" name=""/>
        <dsp:cNvSpPr/>
      </dsp:nvSpPr>
      <dsp:spPr>
        <a:xfrm rot="16200000">
          <a:off x="4056266" y="1339735"/>
          <a:ext cx="4351338" cy="1671866"/>
        </a:xfrm>
        <a:prstGeom prst="flowChartManualOperation">
          <a:avLst/>
        </a:prstGeom>
        <a:solidFill>
          <a:schemeClr val="accent4">
            <a:hueOff val="6237415"/>
            <a:satOff val="-28781"/>
            <a:lumOff val="1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334" bIns="0" numCol="1" spcCol="1270" anchor="ctr" anchorCtr="0">
          <a:noAutofit/>
        </a:bodyPr>
        <a:lstStyle/>
        <a:p>
          <a:pPr marL="0" lvl="0" indent="0" algn="ctr" defTabSz="800100" rtl="0">
            <a:lnSpc>
              <a:spcPct val="90000"/>
            </a:lnSpc>
            <a:spcBef>
              <a:spcPct val="0"/>
            </a:spcBef>
            <a:spcAft>
              <a:spcPct val="35000"/>
            </a:spcAft>
            <a:buNone/>
          </a:pPr>
          <a:r>
            <a:rPr lang="en-US" sz="1800" kern="1200"/>
            <a:t>We want our language models to generalize well to texts they haven’t seen yet. </a:t>
          </a:r>
        </a:p>
      </dsp:txBody>
      <dsp:txXfrm rot="5400000">
        <a:off x="5396002" y="870267"/>
        <a:ext cx="1671866" cy="2610802"/>
      </dsp:txXfrm>
    </dsp:sp>
    <dsp:sp modelId="{F18977B2-5BA5-4981-9E51-8932CCEDF6CE}">
      <dsp:nvSpPr>
        <dsp:cNvPr id="0" name=""/>
        <dsp:cNvSpPr/>
      </dsp:nvSpPr>
      <dsp:spPr>
        <a:xfrm rot="16200000">
          <a:off x="5853523" y="1339735"/>
          <a:ext cx="4351338" cy="1671866"/>
        </a:xfrm>
        <a:prstGeom prst="flowChartManualOperation">
          <a:avLst/>
        </a:prstGeom>
        <a:solidFill>
          <a:schemeClr val="accent4">
            <a:hueOff val="8316554"/>
            <a:satOff val="-38374"/>
            <a:lumOff val="1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334" bIns="0" numCol="1" spcCol="1270" anchor="ctr" anchorCtr="0">
          <a:noAutofit/>
        </a:bodyPr>
        <a:lstStyle/>
        <a:p>
          <a:pPr marL="0" lvl="0" indent="0" algn="ctr" defTabSz="800100" rtl="0">
            <a:lnSpc>
              <a:spcPct val="90000"/>
            </a:lnSpc>
            <a:spcBef>
              <a:spcPct val="0"/>
            </a:spcBef>
            <a:spcAft>
              <a:spcPct val="35000"/>
            </a:spcAft>
            <a:buNone/>
          </a:pPr>
          <a:r>
            <a:rPr lang="en-US" sz="1800" kern="1200"/>
            <a:t>Just because we have never seen http before does not mean that our model should claim that it is impossible. </a:t>
          </a:r>
        </a:p>
      </dsp:txBody>
      <dsp:txXfrm rot="5400000">
        <a:off x="7193259" y="870267"/>
        <a:ext cx="1671866" cy="2610802"/>
      </dsp:txXfrm>
    </dsp:sp>
    <dsp:sp modelId="{2704CDC9-DC35-4703-9C2B-6557B4EC7A07}">
      <dsp:nvSpPr>
        <dsp:cNvPr id="0" name=""/>
        <dsp:cNvSpPr/>
      </dsp:nvSpPr>
      <dsp:spPr>
        <a:xfrm rot="16200000">
          <a:off x="7650780" y="1339735"/>
          <a:ext cx="4351338" cy="1671866"/>
        </a:xfrm>
        <a:prstGeom prst="flowChartManualOperation">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334" bIns="0" numCol="1" spcCol="1270" anchor="ctr" anchorCtr="0">
          <a:noAutofit/>
        </a:bodyPr>
        <a:lstStyle/>
        <a:p>
          <a:pPr marL="0" lvl="0" indent="0" algn="ctr" defTabSz="800100" rtl="0">
            <a:lnSpc>
              <a:spcPct val="90000"/>
            </a:lnSpc>
            <a:spcBef>
              <a:spcPct val="0"/>
            </a:spcBef>
            <a:spcAft>
              <a:spcPct val="35000"/>
            </a:spcAft>
            <a:buNone/>
          </a:pPr>
          <a:r>
            <a:rPr lang="en-US" sz="1800" kern="1200"/>
            <a:t>Laplace smoothing also called add-one smoothing.</a:t>
          </a:r>
        </a:p>
      </dsp:txBody>
      <dsp:txXfrm rot="5400000">
        <a:off x="8990516" y="870267"/>
        <a:ext cx="1671866" cy="26108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054FE0-918C-4992-8FDA-C8F4D44EDF75}">
      <dsp:nvSpPr>
        <dsp:cNvPr id="0" name=""/>
        <dsp:cNvSpPr/>
      </dsp:nvSpPr>
      <dsp:spPr>
        <a:xfrm>
          <a:off x="1868655" y="-20703"/>
          <a:ext cx="3418563" cy="3418563"/>
        </a:xfrm>
        <a:prstGeom prst="circularArrow">
          <a:avLst>
            <a:gd name="adj1" fmla="val 5544"/>
            <a:gd name="adj2" fmla="val 330680"/>
            <a:gd name="adj3" fmla="val 13786760"/>
            <a:gd name="adj4" fmla="val 17379374"/>
            <a:gd name="adj5" fmla="val 5757"/>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CF726C-6A35-4075-B262-75DF2A39DD39}">
      <dsp:nvSpPr>
        <dsp:cNvPr id="0" name=""/>
        <dsp:cNvSpPr/>
      </dsp:nvSpPr>
      <dsp:spPr>
        <a:xfrm>
          <a:off x="2781286" y="301"/>
          <a:ext cx="1593300" cy="7966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t>Split the corpus </a:t>
          </a:r>
        </a:p>
      </dsp:txBody>
      <dsp:txXfrm>
        <a:off x="2820175" y="39190"/>
        <a:ext cx="1515522" cy="718872"/>
      </dsp:txXfrm>
    </dsp:sp>
    <dsp:sp modelId="{9C6327B9-7AA7-41F8-B1ED-C060052FA125}">
      <dsp:nvSpPr>
        <dsp:cNvPr id="0" name=""/>
        <dsp:cNvSpPr/>
      </dsp:nvSpPr>
      <dsp:spPr>
        <a:xfrm>
          <a:off x="4167746" y="1007622"/>
          <a:ext cx="1593300" cy="796650"/>
        </a:xfrm>
        <a:prstGeom prst="roundRect">
          <a:avLst/>
        </a:prstGeom>
        <a:solidFill>
          <a:schemeClr val="accent5">
            <a:hueOff val="-1838336"/>
            <a:satOff val="-255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t>Validation corpus</a:t>
          </a:r>
        </a:p>
      </dsp:txBody>
      <dsp:txXfrm>
        <a:off x="4206635" y="1046511"/>
        <a:ext cx="1515522" cy="718872"/>
      </dsp:txXfrm>
    </dsp:sp>
    <dsp:sp modelId="{5D0E56F2-260D-4F64-BBA8-507C18422DDE}">
      <dsp:nvSpPr>
        <dsp:cNvPr id="0" name=""/>
        <dsp:cNvSpPr/>
      </dsp:nvSpPr>
      <dsp:spPr>
        <a:xfrm>
          <a:off x="4011903" y="2485665"/>
          <a:ext cx="1593300" cy="796650"/>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t>Determine the parameters</a:t>
          </a:r>
        </a:p>
      </dsp:txBody>
      <dsp:txXfrm>
        <a:off x="4050792" y="2524554"/>
        <a:ext cx="1515522" cy="718872"/>
      </dsp:txXfrm>
    </dsp:sp>
    <dsp:sp modelId="{1143D37C-9387-4466-927A-2FFDA64CF80D}">
      <dsp:nvSpPr>
        <dsp:cNvPr id="0" name=""/>
        <dsp:cNvSpPr/>
      </dsp:nvSpPr>
      <dsp:spPr>
        <a:xfrm>
          <a:off x="1352117" y="2427274"/>
          <a:ext cx="1593300" cy="796650"/>
        </a:xfrm>
        <a:prstGeom prst="roundRect">
          <a:avLst/>
        </a:prstGeom>
        <a:solidFill>
          <a:schemeClr val="accent5">
            <a:hueOff val="-5515009"/>
            <a:satOff val="-7671"/>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t>Evaluate the model</a:t>
          </a:r>
        </a:p>
      </dsp:txBody>
      <dsp:txXfrm>
        <a:off x="1391006" y="2466163"/>
        <a:ext cx="1515522" cy="718872"/>
      </dsp:txXfrm>
    </dsp:sp>
    <dsp:sp modelId="{9B8DA6C2-041A-44EE-8AD4-3DAF76C26F93}">
      <dsp:nvSpPr>
        <dsp:cNvPr id="0" name=""/>
        <dsp:cNvSpPr/>
      </dsp:nvSpPr>
      <dsp:spPr>
        <a:xfrm>
          <a:off x="1394827" y="1007622"/>
          <a:ext cx="1593300" cy="79665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t>Measuring accuracy </a:t>
          </a:r>
        </a:p>
      </dsp:txBody>
      <dsp:txXfrm>
        <a:off x="1433716" y="1046511"/>
        <a:ext cx="1515522" cy="71887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4.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5.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8.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5.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6.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9.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1.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2.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32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3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3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3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3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4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4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4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4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4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4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4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4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5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5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5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5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6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6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36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9"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37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7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37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7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8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8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9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9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0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0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0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40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0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0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1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41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1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41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1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1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2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2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2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2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2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2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2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3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3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3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3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3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3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4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4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44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4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4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4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4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4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44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5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5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45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5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5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5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5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5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5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6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6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6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6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6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7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7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7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8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8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4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8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49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9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4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9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9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9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9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0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0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0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0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0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0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0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0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1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1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1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1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2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2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2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2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3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3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3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3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3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3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3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4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4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4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4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4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4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4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4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4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4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5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5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5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5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5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6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6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7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7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7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7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8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8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8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8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8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8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8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8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8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8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9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9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9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60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0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60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6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1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1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1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1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1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1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2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3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3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3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3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3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3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3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63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4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4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64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64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4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5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5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6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6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9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9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9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3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3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4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6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6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6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6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7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7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7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7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7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8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8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8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8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8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8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9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9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9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9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9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9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9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0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0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0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20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2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2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4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4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4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24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9"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5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25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5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25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6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6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6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6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6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6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7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7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7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7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7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8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8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8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28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9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9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29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9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29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9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9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9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0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0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0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0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1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1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2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9" Type="http://schemas.openxmlformats.org/officeDocument/2006/relationships/slideLayout" Target="../slideLayouts/slideLayout152.xml"/><Relationship Id="rId10" Type="http://schemas.openxmlformats.org/officeDocument/2006/relationships/slideLayout" Target="../slideLayouts/slideLayout153.xml"/><Relationship Id="rId11" Type="http://schemas.openxmlformats.org/officeDocument/2006/relationships/slideLayout" Target="../slideLayouts/slideLayout154.xml"/><Relationship Id="rId12" Type="http://schemas.openxmlformats.org/officeDocument/2006/relationships/slideLayout" Target="../slideLayouts/slideLayout155.xml"/><Relationship Id="rId13"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57.xml"/><Relationship Id="rId3" Type="http://schemas.openxmlformats.org/officeDocument/2006/relationships/slideLayout" Target="../slideLayouts/slideLayout158.xml"/><Relationship Id="rId4" Type="http://schemas.openxmlformats.org/officeDocument/2006/relationships/slideLayout" Target="../slideLayouts/slideLayout159.xml"/><Relationship Id="rId5" Type="http://schemas.openxmlformats.org/officeDocument/2006/relationships/slideLayout" Target="../slideLayouts/slideLayout160.xml"/><Relationship Id="rId6" Type="http://schemas.openxmlformats.org/officeDocument/2006/relationships/slideLayout" Target="../slideLayouts/slideLayout161.xml"/><Relationship Id="rId7" Type="http://schemas.openxmlformats.org/officeDocument/2006/relationships/slideLayout" Target="../slideLayouts/slideLayout162.xml"/><Relationship Id="rId8" Type="http://schemas.openxmlformats.org/officeDocument/2006/relationships/slideLayout" Target="../slideLayouts/slideLayout163.xml"/><Relationship Id="rId9" Type="http://schemas.openxmlformats.org/officeDocument/2006/relationships/slideLayout" Target="../slideLayouts/slideLayout164.xml"/><Relationship Id="rId10" Type="http://schemas.openxmlformats.org/officeDocument/2006/relationships/slideLayout" Target="../slideLayouts/slideLayout165.xml"/><Relationship Id="rId11" Type="http://schemas.openxmlformats.org/officeDocument/2006/relationships/slideLayout" Target="../slideLayouts/slideLayout166.xml"/><Relationship Id="rId12" Type="http://schemas.openxmlformats.org/officeDocument/2006/relationships/slideLayout" Target="../slideLayouts/slideLayout167.xml"/><Relationship Id="rId13"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69.xml"/><Relationship Id="rId3" Type="http://schemas.openxmlformats.org/officeDocument/2006/relationships/slideLayout" Target="../slideLayouts/slideLayout170.xml"/><Relationship Id="rId4" Type="http://schemas.openxmlformats.org/officeDocument/2006/relationships/slideLayout" Target="../slideLayouts/slideLayout171.xml"/><Relationship Id="rId5" Type="http://schemas.openxmlformats.org/officeDocument/2006/relationships/slideLayout" Target="../slideLayouts/slideLayout172.xml"/><Relationship Id="rId6" Type="http://schemas.openxmlformats.org/officeDocument/2006/relationships/slideLayout" Target="../slideLayouts/slideLayout173.xml"/><Relationship Id="rId7" Type="http://schemas.openxmlformats.org/officeDocument/2006/relationships/slideLayout" Target="../slideLayouts/slideLayout174.xml"/><Relationship Id="rId8" Type="http://schemas.openxmlformats.org/officeDocument/2006/relationships/slideLayout" Target="../slideLayouts/slideLayout175.xml"/><Relationship Id="rId9" Type="http://schemas.openxmlformats.org/officeDocument/2006/relationships/slideLayout" Target="../slideLayouts/slideLayout176.xml"/><Relationship Id="rId10" Type="http://schemas.openxmlformats.org/officeDocument/2006/relationships/slideLayout" Target="../slideLayouts/slideLayout177.xml"/><Relationship Id="rId11" Type="http://schemas.openxmlformats.org/officeDocument/2006/relationships/slideLayout" Target="../slideLayouts/slideLayout178.xml"/><Relationship Id="rId12" Type="http://schemas.openxmlformats.org/officeDocument/2006/relationships/slideLayout" Target="../slideLayouts/slideLayout179.xml"/><Relationship Id="rId13" Type="http://schemas.openxmlformats.org/officeDocument/2006/relationships/slideLayout" Target="../slideLayouts/slideLayout18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81.xml"/><Relationship Id="rId3" Type="http://schemas.openxmlformats.org/officeDocument/2006/relationships/slideLayout" Target="../slideLayouts/slideLayout182.xml"/><Relationship Id="rId4" Type="http://schemas.openxmlformats.org/officeDocument/2006/relationships/slideLayout" Target="../slideLayouts/slideLayout183.xml"/><Relationship Id="rId5" Type="http://schemas.openxmlformats.org/officeDocument/2006/relationships/slideLayout" Target="../slideLayouts/slideLayout184.xml"/><Relationship Id="rId6" Type="http://schemas.openxmlformats.org/officeDocument/2006/relationships/slideLayout" Target="../slideLayouts/slideLayout185.xml"/><Relationship Id="rId7" Type="http://schemas.openxmlformats.org/officeDocument/2006/relationships/slideLayout" Target="../slideLayouts/slideLayout186.xml"/><Relationship Id="rId8" Type="http://schemas.openxmlformats.org/officeDocument/2006/relationships/slideLayout" Target="../slideLayouts/slideLayout187.xml"/><Relationship Id="rId9" Type="http://schemas.openxmlformats.org/officeDocument/2006/relationships/slideLayout" Target="../slideLayouts/slideLayout188.xml"/><Relationship Id="rId10" Type="http://schemas.openxmlformats.org/officeDocument/2006/relationships/slideLayout" Target="../slideLayouts/slideLayout189.xml"/><Relationship Id="rId11" Type="http://schemas.openxmlformats.org/officeDocument/2006/relationships/slideLayout" Target="../slideLayouts/slideLayout190.xml"/><Relationship Id="rId12" Type="http://schemas.openxmlformats.org/officeDocument/2006/relationships/slideLayout" Target="../slideLayouts/slideLayout191.xml"/><Relationship Id="rId13" Type="http://schemas.openxmlformats.org/officeDocument/2006/relationships/slideLayout" Target="../slideLayouts/slideLayout192.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93.xml"/><Relationship Id="rId3" Type="http://schemas.openxmlformats.org/officeDocument/2006/relationships/slideLayout" Target="../slideLayouts/slideLayout194.xml"/><Relationship Id="rId4" Type="http://schemas.openxmlformats.org/officeDocument/2006/relationships/slideLayout" Target="../slideLayouts/slideLayout195.xml"/><Relationship Id="rId5" Type="http://schemas.openxmlformats.org/officeDocument/2006/relationships/slideLayout" Target="../slideLayouts/slideLayout196.xml"/><Relationship Id="rId6" Type="http://schemas.openxmlformats.org/officeDocument/2006/relationships/slideLayout" Target="../slideLayouts/slideLayout197.xml"/><Relationship Id="rId7" Type="http://schemas.openxmlformats.org/officeDocument/2006/relationships/slideLayout" Target="../slideLayouts/slideLayout198.xml"/><Relationship Id="rId8" Type="http://schemas.openxmlformats.org/officeDocument/2006/relationships/slideLayout" Target="../slideLayouts/slideLayout199.xml"/><Relationship Id="rId9" Type="http://schemas.openxmlformats.org/officeDocument/2006/relationships/slideLayout" Target="../slideLayouts/slideLayout200.xml"/><Relationship Id="rId10" Type="http://schemas.openxmlformats.org/officeDocument/2006/relationships/slideLayout" Target="../slideLayouts/slideLayout201.xml"/><Relationship Id="rId11" Type="http://schemas.openxmlformats.org/officeDocument/2006/relationships/slideLayout" Target="../slideLayouts/slideLayout202.xml"/><Relationship Id="rId12" Type="http://schemas.openxmlformats.org/officeDocument/2006/relationships/slideLayout" Target="../slideLayouts/slideLayout203.xml"/><Relationship Id="rId13" Type="http://schemas.openxmlformats.org/officeDocument/2006/relationships/slideLayout" Target="../slideLayouts/slideLayout20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838080" y="6356520"/>
            <a:ext cx="2742840" cy="364680"/>
          </a:xfrm>
          <a:prstGeom prst="rect">
            <a:avLst/>
          </a:prstGeom>
        </p:spPr>
        <p:txBody>
          <a:bodyPr anchor="ctr">
            <a:noAutofit/>
          </a:bodyPr>
          <a:p>
            <a:pPr>
              <a:lnSpc>
                <a:spcPct val="100000"/>
              </a:lnSpc>
            </a:pPr>
            <a:fld id="{9D58CF0E-ACC9-40FE-89B6-1D1ED4C921E1}" type="datetime">
              <a:rPr b="0" lang="en-US" sz="1200" spc="-1" strike="noStrike">
                <a:solidFill>
                  <a:srgbClr val="8b8b8b"/>
                </a:solidFill>
                <a:latin typeface="Calibri"/>
              </a:rPr>
              <a:t>12/18/21</a:t>
            </a:fld>
            <a:endParaRPr b="0" lang="en-US" sz="1200" spc="-1" strike="noStrike">
              <a:latin typeface="Times New Roman"/>
            </a:endParaRPr>
          </a:p>
        </p:txBody>
      </p:sp>
      <p:sp>
        <p:nvSpPr>
          <p:cNvPr id="1" name="PlaceHolder 2"/>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2" name="PlaceHolder 3"/>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CE91BF42-87BA-47A6-988A-202FBA7BD01D}" type="slidenum">
              <a:rPr b="0" lang="en-US" sz="1200" spc="-1" strike="noStrike">
                <a:solidFill>
                  <a:srgbClr val="8b8b8b"/>
                </a:solidFill>
                <a:latin typeface="Calibri"/>
              </a:rPr>
              <a:t>&lt;number&gt;</a:t>
            </a:fld>
            <a:endParaRPr b="0" lang="en-US" sz="1200" spc="-1" strike="noStrike">
              <a:latin typeface="Times New Roman"/>
            </a:endParaRPr>
          </a:p>
        </p:txBody>
      </p:sp>
      <p:sp>
        <p:nvSpPr>
          <p:cNvPr id="3"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a:t>
            </a:r>
            <a:r>
              <a:rPr b="0" lang="en-US" sz="1800" spc="-1" strike="noStrike">
                <a:solidFill>
                  <a:srgbClr val="000000"/>
                </a:solidFill>
                <a:latin typeface="Calibri"/>
              </a:rPr>
              <a:t>to </a:t>
            </a:r>
            <a:r>
              <a:rPr b="0" lang="en-US" sz="1800" spc="-1" strike="noStrike">
                <a:solidFill>
                  <a:srgbClr val="000000"/>
                </a:solidFill>
                <a:latin typeface="Calibri"/>
              </a:rPr>
              <a:t>edit </a:t>
            </a:r>
            <a:r>
              <a:rPr b="0" lang="en-US" sz="1800" spc="-1" strike="noStrike">
                <a:solidFill>
                  <a:srgbClr val="000000"/>
                </a:solidFill>
                <a:latin typeface="Calibri"/>
              </a:rPr>
              <a:t>the </a:t>
            </a:r>
            <a:r>
              <a:rPr b="0" lang="en-US" sz="1800" spc="-1" strike="noStrike">
                <a:solidFill>
                  <a:srgbClr val="000000"/>
                </a:solidFill>
                <a:latin typeface="Calibri"/>
              </a:rPr>
              <a:t>title </a:t>
            </a:r>
            <a:r>
              <a:rPr b="0" lang="en-US" sz="1800" spc="-1" strike="noStrike">
                <a:solidFill>
                  <a:srgbClr val="000000"/>
                </a:solidFill>
                <a:latin typeface="Calibri"/>
              </a:rPr>
              <a:t>text </a:t>
            </a:r>
            <a:r>
              <a:rPr b="0" lang="en-US" sz="1800" spc="-1" strike="noStrike">
                <a:solidFill>
                  <a:srgbClr val="000000"/>
                </a:solidFill>
                <a:latin typeface="Calibri"/>
              </a:rPr>
              <a:t>form</a:t>
            </a:r>
            <a:r>
              <a:rPr b="0" lang="en-US" sz="1800" spc="-1" strike="noStrike">
                <a:solidFill>
                  <a:srgbClr val="000000"/>
                </a:solidFill>
                <a:latin typeface="Calibri"/>
              </a:rPr>
              <a:t>at</a:t>
            </a:r>
            <a:endParaRPr b="0" lang="en-US" sz="1800" spc="-1" strike="noStrike">
              <a:solidFill>
                <a:srgbClr val="000000"/>
              </a:solidFill>
              <a:latin typeface="Calibri"/>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4" name="CustomShape 1"/>
          <p:cNvSpPr/>
          <p:nvPr/>
        </p:nvSpPr>
        <p:spPr>
          <a:xfrm>
            <a:off x="3657600" y="1900080"/>
            <a:ext cx="7513200" cy="329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355" name="CustomShape 2"/>
          <p:cNvSpPr/>
          <p:nvPr/>
        </p:nvSpPr>
        <p:spPr>
          <a:xfrm rot="20400000">
            <a:off x="1053720" y="2229120"/>
            <a:ext cx="2882160" cy="3413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56" name="CustomShape 3"/>
          <p:cNvSpPr/>
          <p:nvPr/>
        </p:nvSpPr>
        <p:spPr>
          <a:xfrm rot="20640000">
            <a:off x="1079640" y="2202840"/>
            <a:ext cx="2882160" cy="34135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357" name="CustomShape 4"/>
          <p:cNvSpPr/>
          <p:nvPr/>
        </p:nvSpPr>
        <p:spPr>
          <a:xfrm rot="20971200">
            <a:off x="1114560" y="2133360"/>
            <a:ext cx="2882160" cy="341352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358" name="PlaceHolder 5"/>
          <p:cNvSpPr>
            <a:spLocks noGrp="1"/>
          </p:cNvSpPr>
          <p:nvPr>
            <p:ph type="body"/>
          </p:nvPr>
        </p:nvSpPr>
        <p:spPr>
          <a:xfrm rot="20971200">
            <a:off x="1195560" y="2286720"/>
            <a:ext cx="2597760" cy="2354760"/>
          </a:xfrm>
          <a:prstGeom prst="rect">
            <a:avLst/>
          </a:prstGeom>
        </p:spPr>
        <p:txBody>
          <a:bodyPr lIns="90000" rIns="90000" tIns="45000" bIns="45000" anchor="ctr">
            <a:noAutofit/>
          </a:bodyPr>
          <a:p>
            <a:pPr algn="ctr">
              <a:lnSpc>
                <a:spcPct val="100000"/>
              </a:lnSpc>
              <a:tabLst>
                <a:tab algn="l" pos="0"/>
              </a:tabLst>
            </a:pPr>
            <a:r>
              <a:rPr b="0" lang="en-US" sz="1200" spc="-1" strike="noStrike">
                <a:solidFill>
                  <a:srgbClr val="404040"/>
                </a:solidFill>
                <a:latin typeface="Arial"/>
                <a:ea typeface="Arial Unicode MS"/>
              </a:rPr>
              <a:t>Place Your Picture Here</a:t>
            </a:r>
            <a:endParaRPr b="0" lang="en-US" sz="1200" spc="-1" strike="noStrike">
              <a:solidFill>
                <a:srgbClr val="000000"/>
              </a:solidFill>
              <a:latin typeface="Arial"/>
            </a:endParaRPr>
          </a:p>
        </p:txBody>
      </p:sp>
      <p:sp>
        <p:nvSpPr>
          <p:cNvPr id="359" name="PlaceHolder 6"/>
          <p:cNvSpPr>
            <a:spLocks noGrp="1"/>
          </p:cNvSpPr>
          <p:nvPr>
            <p:ph type="body"/>
          </p:nvPr>
        </p:nvSpPr>
        <p:spPr>
          <a:xfrm>
            <a:off x="323640" y="339480"/>
            <a:ext cx="11572920" cy="723960"/>
          </a:xfrm>
          <a:prstGeom prst="rect">
            <a:avLst/>
          </a:prstGeom>
        </p:spPr>
        <p:txBody>
          <a:bodyPr lIns="90000" rIns="90000" tIns="45000" bIns="45000" anchor="ctr">
            <a:noAutofit/>
          </a:bodyPr>
          <a:p>
            <a:pPr algn="ctr">
              <a:lnSpc>
                <a:spcPct val="90000"/>
              </a:lnSpc>
              <a:spcBef>
                <a:spcPts val="1001"/>
              </a:spcBef>
              <a:tabLst>
                <a:tab algn="l" pos="0"/>
              </a:tabLst>
            </a:pPr>
            <a:r>
              <a:rPr b="0" lang="en-US" sz="5400" spc="-1" strike="noStrike">
                <a:solidFill>
                  <a:srgbClr val="262626"/>
                </a:solidFill>
                <a:latin typeface="Arial"/>
                <a:ea typeface="Arial Unicode MS"/>
              </a:rPr>
              <a:t>BASIC LAYOUT</a:t>
            </a:r>
            <a:endParaRPr b="0" lang="en-US" sz="5400" spc="-1" strike="noStrike">
              <a:solidFill>
                <a:srgbClr val="000000"/>
              </a:solidFill>
              <a:latin typeface="Arial"/>
            </a:endParaRPr>
          </a:p>
        </p:txBody>
      </p:sp>
      <p:sp>
        <p:nvSpPr>
          <p:cNvPr id="360" name="PlaceHolder 7"/>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a:t>
            </a:r>
            <a:r>
              <a:rPr b="0" lang="en-US" sz="1800" spc="-1" strike="noStrike">
                <a:solidFill>
                  <a:srgbClr val="000000"/>
                </a:solidFill>
                <a:latin typeface="Arial"/>
              </a:rPr>
              <a:t>edit the </a:t>
            </a:r>
            <a:r>
              <a:rPr b="0" lang="en-US" sz="1800" spc="-1" strike="noStrike">
                <a:solidFill>
                  <a:srgbClr val="000000"/>
                </a:solidFill>
                <a:latin typeface="Arial"/>
              </a:rPr>
              <a:t>title </a:t>
            </a:r>
            <a:r>
              <a:rPr b="0" lang="en-US" sz="1800" spc="-1" strike="noStrike">
                <a:solidFill>
                  <a:srgbClr val="000000"/>
                </a:solidFill>
                <a:latin typeface="Arial"/>
              </a:rPr>
              <a:t>text </a:t>
            </a:r>
            <a:r>
              <a:rPr b="0" lang="en-US" sz="1800" spc="-1" strike="noStrike">
                <a:solidFill>
                  <a:srgbClr val="000000"/>
                </a:solidFill>
                <a:latin typeface="Arial"/>
              </a:rPr>
              <a:t>format</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7" name="PlaceHolder 1"/>
          <p:cNvSpPr>
            <a:spLocks noGrp="1"/>
          </p:cNvSpPr>
          <p:nvPr>
            <p:ph type="body"/>
          </p:nvPr>
        </p:nvSpPr>
        <p:spPr>
          <a:xfrm>
            <a:off x="323640" y="339480"/>
            <a:ext cx="11572920" cy="723960"/>
          </a:xfrm>
          <a:prstGeom prst="rect">
            <a:avLst/>
          </a:prstGeom>
        </p:spPr>
        <p:txBody>
          <a:bodyPr lIns="90000" rIns="90000" tIns="45000" bIns="45000" anchor="ctr">
            <a:noAutofit/>
          </a:bodyPr>
          <a:p>
            <a:pPr algn="ctr">
              <a:lnSpc>
                <a:spcPct val="90000"/>
              </a:lnSpc>
              <a:spcBef>
                <a:spcPts val="1001"/>
              </a:spcBef>
              <a:tabLst>
                <a:tab algn="l" pos="0"/>
              </a:tabLst>
            </a:pPr>
            <a:r>
              <a:rPr b="0" lang="en-US" sz="5400" spc="-1" strike="noStrike">
                <a:solidFill>
                  <a:srgbClr val="262626"/>
                </a:solidFill>
                <a:latin typeface="Arial"/>
                <a:ea typeface="Arial Unicode MS"/>
              </a:rPr>
              <a:t>BASIC LAYOUT</a:t>
            </a:r>
            <a:endParaRPr b="0" lang="en-US" sz="5400" spc="-1" strike="noStrike">
              <a:solidFill>
                <a:srgbClr val="000000"/>
              </a:solidFill>
              <a:latin typeface="Arial"/>
            </a:endParaRPr>
          </a:p>
        </p:txBody>
      </p:sp>
      <p:sp>
        <p:nvSpPr>
          <p:cNvPr id="398" name="PlaceHolder 2"/>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a:t>
            </a:r>
            <a:r>
              <a:rPr b="0" lang="en-US" sz="1800" spc="-1" strike="noStrike">
                <a:solidFill>
                  <a:srgbClr val="000000"/>
                </a:solidFill>
                <a:latin typeface="Arial"/>
              </a:rPr>
              <a:t>edit the </a:t>
            </a:r>
            <a:r>
              <a:rPr b="0" lang="en-US" sz="1800" spc="-1" strike="noStrike">
                <a:solidFill>
                  <a:srgbClr val="000000"/>
                </a:solidFill>
                <a:latin typeface="Arial"/>
              </a:rPr>
              <a:t>title </a:t>
            </a:r>
            <a:r>
              <a:rPr b="0" lang="en-US" sz="1800" spc="-1" strike="noStrike">
                <a:solidFill>
                  <a:srgbClr val="000000"/>
                </a:solidFill>
                <a:latin typeface="Arial"/>
              </a:rPr>
              <a:t>text </a:t>
            </a:r>
            <a:r>
              <a:rPr b="0" lang="en-US" sz="1800" spc="-1" strike="noStrike">
                <a:solidFill>
                  <a:srgbClr val="000000"/>
                </a:solidFill>
                <a:latin typeface="Arial"/>
              </a:rPr>
              <a:t>format</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5" name="PlaceHolder 1"/>
          <p:cNvSpPr>
            <a:spLocks noGrp="1"/>
          </p:cNvSpPr>
          <p:nvPr>
            <p:ph type="body"/>
          </p:nvPr>
        </p:nvSpPr>
        <p:spPr>
          <a:xfrm>
            <a:off x="323640" y="339480"/>
            <a:ext cx="11572920" cy="723960"/>
          </a:xfrm>
          <a:prstGeom prst="rect">
            <a:avLst/>
          </a:prstGeom>
        </p:spPr>
        <p:txBody>
          <a:bodyPr lIns="90000" rIns="90000" tIns="45000" bIns="45000" anchor="ctr">
            <a:noAutofit/>
          </a:bodyPr>
          <a:p>
            <a:pPr algn="ctr">
              <a:lnSpc>
                <a:spcPct val="90000"/>
              </a:lnSpc>
              <a:spcBef>
                <a:spcPts val="1001"/>
              </a:spcBef>
              <a:tabLst>
                <a:tab algn="l" pos="0"/>
              </a:tabLst>
            </a:pPr>
            <a:r>
              <a:rPr b="0" lang="en-US" sz="5400" spc="-1" strike="noStrike">
                <a:solidFill>
                  <a:srgbClr val="262626"/>
                </a:solidFill>
                <a:latin typeface="Arial"/>
                <a:ea typeface="Arial Unicode MS"/>
              </a:rPr>
              <a:t>BASIC LAYOUT</a:t>
            </a:r>
            <a:endParaRPr b="0" lang="en-US" sz="5400" spc="-1" strike="noStrike">
              <a:solidFill>
                <a:srgbClr val="000000"/>
              </a:solidFill>
              <a:latin typeface="Arial"/>
            </a:endParaRPr>
          </a:p>
        </p:txBody>
      </p:sp>
      <p:sp>
        <p:nvSpPr>
          <p:cNvPr id="436" name="PlaceHolder 2"/>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a:t>
            </a:r>
            <a:r>
              <a:rPr b="0" lang="en-US" sz="1800" spc="-1" strike="noStrike">
                <a:solidFill>
                  <a:srgbClr val="000000"/>
                </a:solidFill>
                <a:latin typeface="Arial"/>
              </a:rPr>
              <a:t>edit the </a:t>
            </a:r>
            <a:r>
              <a:rPr b="0" lang="en-US" sz="1800" spc="-1" strike="noStrike">
                <a:solidFill>
                  <a:srgbClr val="000000"/>
                </a:solidFill>
                <a:latin typeface="Arial"/>
              </a:rPr>
              <a:t>title </a:t>
            </a:r>
            <a:r>
              <a:rPr b="0" lang="en-US" sz="1800" spc="-1" strike="noStrike">
                <a:solidFill>
                  <a:srgbClr val="000000"/>
                </a:solidFill>
                <a:latin typeface="Arial"/>
              </a:rPr>
              <a:t>text </a:t>
            </a:r>
            <a:r>
              <a:rPr b="0" lang="en-US" sz="1800" spc="-1" strike="noStrike">
                <a:solidFill>
                  <a:srgbClr val="000000"/>
                </a:solidFill>
                <a:latin typeface="Arial"/>
              </a:rPr>
              <a:t>format</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3" name="PlaceHolder 1"/>
          <p:cNvSpPr>
            <a:spLocks noGrp="1"/>
          </p:cNvSpPr>
          <p:nvPr>
            <p:ph type="title"/>
          </p:nvPr>
        </p:nvSpPr>
        <p:spPr>
          <a:xfrm>
            <a:off x="0" y="0"/>
            <a:ext cx="0" cy="0"/>
          </a:xfrm>
          <a:prstGeom prst="rect">
            <a:avLst/>
          </a:prstGeom>
        </p:spPr>
        <p:txBody>
          <a:bodyPr lIns="90000" rIns="90000" tIns="45000" bIns="45000">
            <a:noAutofit/>
          </a:bodyPr>
          <a:p>
            <a:pPr>
              <a:lnSpc>
                <a:spcPct val="90000"/>
              </a:lnSpc>
            </a:pPr>
            <a:r>
              <a:rPr b="0" lang="en-US" sz="4400" spc="-1" strike="noStrike">
                <a:solidFill>
                  <a:srgbClr val="000000"/>
                </a:solidFill>
                <a:latin typeface="Arial"/>
                <a:ea typeface="Arial Unicode MS"/>
              </a:rPr>
              <a:t>Click to </a:t>
            </a:r>
            <a:r>
              <a:rPr b="0" lang="en-US" sz="4400" spc="-1" strike="noStrike">
                <a:solidFill>
                  <a:srgbClr val="000000"/>
                </a:solidFill>
                <a:latin typeface="Arial"/>
                <a:ea typeface="Arial Unicode MS"/>
              </a:rPr>
              <a:t>edit Master </a:t>
            </a:r>
            <a:r>
              <a:rPr b="0" lang="en-US" sz="4400" spc="-1" strike="noStrike">
                <a:solidFill>
                  <a:srgbClr val="000000"/>
                </a:solidFill>
                <a:latin typeface="Arial"/>
                <a:ea typeface="Arial Unicode MS"/>
              </a:rPr>
              <a:t>title style</a:t>
            </a:r>
            <a:endParaRPr b="0" lang="en-US" sz="4400" spc="-1" strike="noStrike">
              <a:solidFill>
                <a:srgbClr val="000000"/>
              </a:solidFill>
              <a:latin typeface="Arial"/>
            </a:endParaRPr>
          </a:p>
        </p:txBody>
      </p:sp>
      <p:sp>
        <p:nvSpPr>
          <p:cNvPr id="474" name="PlaceHolder 2"/>
          <p:cNvSpPr>
            <a:spLocks noGrp="1"/>
          </p:cNvSpPr>
          <p:nvPr>
            <p:ph type="body"/>
          </p:nvPr>
        </p:nvSpPr>
        <p:spPr>
          <a:xfrm>
            <a:off x="0" y="0"/>
            <a:ext cx="0" cy="0"/>
          </a:xfrm>
          <a:prstGeom prst="rect">
            <a:avLst/>
          </a:prstGeom>
        </p:spPr>
        <p:txBody>
          <a:bodyPr lIns="90000" rIns="90000" tIns="45000" bIns="45000">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Arial"/>
                <a:ea typeface="Arial Unicode MS"/>
              </a:rPr>
              <a:t>Click to edit Master text styles</a:t>
            </a:r>
            <a:endParaRPr b="0" lang="en-US" sz="2800" spc="-1" strike="noStrike">
              <a:solidFill>
                <a:srgbClr val="000000"/>
              </a:solidFill>
              <a:latin typeface="Arial"/>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Arial"/>
                <a:ea typeface="Arial Unicode MS"/>
              </a:rPr>
              <a:t>Second level</a:t>
            </a:r>
            <a:endParaRPr b="0" lang="en-US" sz="2400" spc="-1" strike="noStrike">
              <a:solidFill>
                <a:srgbClr val="000000"/>
              </a:solidFill>
              <a:latin typeface="Arial"/>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Arial"/>
                <a:ea typeface="Arial Unicode MS"/>
              </a:rPr>
              <a:t>Third level</a:t>
            </a:r>
            <a:endParaRPr b="0" lang="en-US" sz="2000" spc="-1" strike="noStrike">
              <a:solidFill>
                <a:srgbClr val="000000"/>
              </a:solidFill>
              <a:latin typeface="Arial"/>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Arial"/>
                <a:ea typeface="Arial Unicode MS"/>
              </a:rPr>
              <a:t>Fourth level</a:t>
            </a:r>
            <a:endParaRPr b="0" lang="en-US" sz="1800" spc="-1" strike="noStrike">
              <a:solidFill>
                <a:srgbClr val="000000"/>
              </a:solidFill>
              <a:latin typeface="Arial"/>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Arial"/>
                <a:ea typeface="Arial Unicode MS"/>
              </a:rPr>
              <a:t>Fifth level</a:t>
            </a:r>
            <a:endParaRPr b="0" lang="en-US" sz="1800" spc="-1" strike="noStrike">
              <a:solidFill>
                <a:srgbClr val="000000"/>
              </a:solidFill>
              <a:latin typeface="Arial"/>
            </a:endParaRPr>
          </a:p>
        </p:txBody>
      </p:sp>
      <p:sp>
        <p:nvSpPr>
          <p:cNvPr id="475" name="PlaceHolder 3"/>
          <p:cNvSpPr>
            <a:spLocks noGrp="1"/>
          </p:cNvSpPr>
          <p:nvPr>
            <p:ph type="dt"/>
          </p:nvPr>
        </p:nvSpPr>
        <p:spPr>
          <a:xfrm>
            <a:off x="0" y="0"/>
            <a:ext cx="0" cy="0"/>
          </a:xfrm>
          <a:prstGeom prst="rect">
            <a:avLst/>
          </a:prstGeom>
        </p:spPr>
        <p:txBody>
          <a:bodyPr lIns="90000" rIns="90000" tIns="45000" bIns="45000">
            <a:noAutofit/>
          </a:bodyPr>
          <a:p>
            <a:pPr>
              <a:lnSpc>
                <a:spcPct val="100000"/>
              </a:lnSpc>
            </a:pPr>
            <a:fld id="{358B043D-AD67-4D6F-B3A1-FA0A19A67719}" type="datetime">
              <a:rPr b="0" lang="en-US" sz="1800" spc="-1" strike="noStrike">
                <a:solidFill>
                  <a:srgbClr val="000000"/>
                </a:solidFill>
                <a:latin typeface="Arial"/>
                <a:ea typeface="Arial Unicode MS"/>
              </a:rPr>
              <a:t>12/18/21</a:t>
            </a:fld>
            <a:endParaRPr b="0" lang="en-US" sz="1800" spc="-1" strike="noStrike">
              <a:latin typeface="Times New Roman"/>
            </a:endParaRPr>
          </a:p>
        </p:txBody>
      </p:sp>
      <p:sp>
        <p:nvSpPr>
          <p:cNvPr id="476" name="PlaceHolder 4"/>
          <p:cNvSpPr>
            <a:spLocks noGrp="1"/>
          </p:cNvSpPr>
          <p:nvPr>
            <p:ph type="ftr"/>
          </p:nvPr>
        </p:nvSpPr>
        <p:spPr>
          <a:xfrm>
            <a:off x="0" y="0"/>
            <a:ext cx="0" cy="0"/>
          </a:xfrm>
          <a:prstGeom prst="rect">
            <a:avLst/>
          </a:prstGeom>
        </p:spPr>
        <p:txBody>
          <a:bodyPr lIns="90000" rIns="90000" tIns="45000" bIns="45000">
            <a:noAutofit/>
          </a:bodyPr>
          <a:p>
            <a:endParaRPr b="0" lang="en-US" sz="2400" spc="-1" strike="noStrike">
              <a:latin typeface="Times New Roman"/>
            </a:endParaRPr>
          </a:p>
        </p:txBody>
      </p:sp>
      <p:sp>
        <p:nvSpPr>
          <p:cNvPr id="477" name="PlaceHolder 5"/>
          <p:cNvSpPr>
            <a:spLocks noGrp="1"/>
          </p:cNvSpPr>
          <p:nvPr>
            <p:ph type="sldNum"/>
          </p:nvPr>
        </p:nvSpPr>
        <p:spPr>
          <a:xfrm>
            <a:off x="0" y="0"/>
            <a:ext cx="0" cy="0"/>
          </a:xfrm>
          <a:prstGeom prst="rect">
            <a:avLst/>
          </a:prstGeom>
        </p:spPr>
        <p:txBody>
          <a:bodyPr lIns="90000" rIns="90000" tIns="45000" bIns="45000">
            <a:noAutofit/>
          </a:bodyPr>
          <a:p>
            <a:pPr>
              <a:lnSpc>
                <a:spcPct val="100000"/>
              </a:lnSpc>
            </a:pPr>
            <a:fld id="{24086656-9BE6-42F3-9A3A-8DE051D65E9F}" type="slidenum">
              <a:rPr b="0" lang="en-US" sz="1800" spc="-1" strike="noStrike">
                <a:solidFill>
                  <a:srgbClr val="000000"/>
                </a:solidFill>
                <a:latin typeface="Arial"/>
                <a:ea typeface="Arial Unicode MS"/>
              </a:rPr>
              <a:t>&lt;number&gt;</a:t>
            </a:fld>
            <a:endParaRPr b="0" lang="en-US" sz="1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4" name="PlaceHolder 1"/>
          <p:cNvSpPr>
            <a:spLocks noGrp="1"/>
          </p:cNvSpPr>
          <p:nvPr>
            <p:ph type="body"/>
          </p:nvPr>
        </p:nvSpPr>
        <p:spPr>
          <a:xfrm>
            <a:off x="106200" y="126720"/>
            <a:ext cx="6248160" cy="6730920"/>
          </a:xfrm>
          <a:prstGeom prst="rect">
            <a:avLst/>
          </a:prstGeom>
        </p:spPr>
        <p:txBody>
          <a:bodyPr lIns="90000" rIns="90000" tIns="45000" bIns="45000" anchor="ctr">
            <a:noAutofit/>
          </a:bodyPr>
          <a:p>
            <a:pPr algn="ctr">
              <a:lnSpc>
                <a:spcPct val="100000"/>
              </a:lnSpc>
              <a:tabLst>
                <a:tab algn="l" pos="0"/>
              </a:tabLst>
            </a:pPr>
            <a:r>
              <a:rPr b="0" lang="en-US" sz="1200" spc="-1" strike="noStrike">
                <a:solidFill>
                  <a:srgbClr val="404040"/>
                </a:solidFill>
                <a:latin typeface="Arial"/>
                <a:ea typeface="Arial Unicode MS"/>
              </a:rPr>
              <a:t>Your Picture Here </a:t>
            </a:r>
            <a:endParaRPr b="0" lang="en-US" sz="1200" spc="-1" strike="noStrike">
              <a:solidFill>
                <a:srgbClr val="000000"/>
              </a:solidFill>
              <a:latin typeface="Arial"/>
            </a:endParaRPr>
          </a:p>
        </p:txBody>
      </p:sp>
      <p:sp>
        <p:nvSpPr>
          <p:cNvPr id="515" name="PlaceHolder 2"/>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52" name="PlaceHolder 1"/>
          <p:cNvSpPr>
            <a:spLocks noGrp="1"/>
          </p:cNvSpPr>
          <p:nvPr>
            <p:ph type="body"/>
          </p:nvPr>
        </p:nvSpPr>
        <p:spPr>
          <a:xfrm>
            <a:off x="323640" y="339480"/>
            <a:ext cx="11572920" cy="723960"/>
          </a:xfrm>
          <a:prstGeom prst="rect">
            <a:avLst/>
          </a:prstGeom>
        </p:spPr>
        <p:txBody>
          <a:bodyPr lIns="90000" rIns="90000" tIns="45000" bIns="45000" anchor="ctr">
            <a:noAutofit/>
          </a:bodyPr>
          <a:p>
            <a:pPr algn="ctr">
              <a:lnSpc>
                <a:spcPct val="90000"/>
              </a:lnSpc>
              <a:spcBef>
                <a:spcPts val="1001"/>
              </a:spcBef>
              <a:tabLst>
                <a:tab algn="l" pos="0"/>
              </a:tabLst>
            </a:pPr>
            <a:r>
              <a:rPr b="0" lang="en-US" sz="5400" spc="-1" strike="noStrike">
                <a:solidFill>
                  <a:srgbClr val="262626"/>
                </a:solidFill>
                <a:latin typeface="Arial"/>
                <a:ea typeface="Arial Unicode MS"/>
              </a:rPr>
              <a:t>BASIC LAYOUT</a:t>
            </a:r>
            <a:endParaRPr b="0" lang="en-US" sz="5400" spc="-1" strike="noStrike">
              <a:solidFill>
                <a:srgbClr val="000000"/>
              </a:solidFill>
              <a:latin typeface="Arial"/>
            </a:endParaRPr>
          </a:p>
        </p:txBody>
      </p:sp>
      <p:sp>
        <p:nvSpPr>
          <p:cNvPr id="553" name="PlaceHolder 2"/>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0"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591"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592"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F7BC48F0-79E2-4353-9C34-46D40EEF475D}" type="datetime">
              <a:rPr b="0" lang="en-US" sz="1200" spc="-1" strike="noStrike">
                <a:solidFill>
                  <a:srgbClr val="8b8b8b"/>
                </a:solidFill>
                <a:latin typeface="Calibri"/>
              </a:rPr>
              <a:t>12/18/21</a:t>
            </a:fld>
            <a:endParaRPr b="0" lang="en-US" sz="1200" spc="-1" strike="noStrike">
              <a:latin typeface="Times New Roman"/>
            </a:endParaRPr>
          </a:p>
        </p:txBody>
      </p:sp>
      <p:sp>
        <p:nvSpPr>
          <p:cNvPr id="593"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594"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B28F5E7F-14DC-4AAE-A09B-4D3ECDC6E417}"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31"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63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a:t>
            </a:r>
            <a:r>
              <a:rPr b="0" lang="en-US" sz="6000" spc="-1" strike="noStrike">
                <a:solidFill>
                  <a:srgbClr val="000000"/>
                </a:solidFill>
                <a:latin typeface="Calibri Light"/>
              </a:rPr>
              <a:t>li</a:t>
            </a:r>
            <a:r>
              <a:rPr b="0" lang="en-US" sz="6000" spc="-1" strike="noStrike">
                <a:solidFill>
                  <a:srgbClr val="000000"/>
                </a:solidFill>
                <a:latin typeface="Calibri Light"/>
              </a:rPr>
              <a:t>c</a:t>
            </a:r>
            <a:r>
              <a:rPr b="0" lang="en-US" sz="6000" spc="-1" strike="noStrike">
                <a:solidFill>
                  <a:srgbClr val="000000"/>
                </a:solidFill>
                <a:latin typeface="Calibri Light"/>
              </a:rPr>
              <a:t>k </a:t>
            </a:r>
            <a:r>
              <a:rPr b="0" lang="en-US" sz="6000" spc="-1" strike="noStrike">
                <a:solidFill>
                  <a:srgbClr val="000000"/>
                </a:solidFill>
                <a:latin typeface="Calibri Light"/>
              </a:rPr>
              <a:t>t</a:t>
            </a:r>
            <a:r>
              <a:rPr b="0" lang="en-US" sz="6000" spc="-1" strike="noStrike">
                <a:solidFill>
                  <a:srgbClr val="000000"/>
                </a:solidFill>
                <a:latin typeface="Calibri Light"/>
              </a:rPr>
              <a:t>o </a:t>
            </a:r>
            <a:r>
              <a:rPr b="0" lang="en-US" sz="6000" spc="-1" strike="noStrike">
                <a:solidFill>
                  <a:srgbClr val="000000"/>
                </a:solidFill>
                <a:latin typeface="Calibri Light"/>
              </a:rPr>
              <a:t>e</a:t>
            </a:r>
            <a:r>
              <a:rPr b="0" lang="en-US" sz="6000" spc="-1" strike="noStrike">
                <a:solidFill>
                  <a:srgbClr val="000000"/>
                </a:solidFill>
                <a:latin typeface="Calibri Light"/>
              </a:rPr>
              <a:t>d</a:t>
            </a:r>
            <a:r>
              <a:rPr b="0" lang="en-US" sz="6000" spc="-1" strike="noStrike">
                <a:solidFill>
                  <a:srgbClr val="000000"/>
                </a:solidFill>
                <a:latin typeface="Calibri Light"/>
              </a:rPr>
              <a:t>it </a:t>
            </a:r>
            <a:r>
              <a:rPr b="0" lang="en-US" sz="6000" spc="-1" strike="noStrike">
                <a:solidFill>
                  <a:srgbClr val="000000"/>
                </a:solidFill>
                <a:latin typeface="Calibri Light"/>
              </a:rPr>
              <a:t>M</a:t>
            </a:r>
            <a:r>
              <a:rPr b="0" lang="en-US" sz="6000" spc="-1" strike="noStrike">
                <a:solidFill>
                  <a:srgbClr val="000000"/>
                </a:solidFill>
                <a:latin typeface="Calibri Light"/>
              </a:rPr>
              <a:t>a</a:t>
            </a:r>
            <a:r>
              <a:rPr b="0" lang="en-US" sz="6000" spc="-1" strike="noStrike">
                <a:solidFill>
                  <a:srgbClr val="000000"/>
                </a:solidFill>
                <a:latin typeface="Calibri Light"/>
              </a:rPr>
              <a:t>s</a:t>
            </a:r>
            <a:r>
              <a:rPr b="0" lang="en-US" sz="6000" spc="-1" strike="noStrike">
                <a:solidFill>
                  <a:srgbClr val="000000"/>
                </a:solidFill>
                <a:latin typeface="Calibri Light"/>
              </a:rPr>
              <a:t>t</a:t>
            </a:r>
            <a:r>
              <a:rPr b="0" lang="en-US" sz="6000" spc="-1" strike="noStrike">
                <a:solidFill>
                  <a:srgbClr val="000000"/>
                </a:solidFill>
                <a:latin typeface="Calibri Light"/>
              </a:rPr>
              <a:t>e</a:t>
            </a:r>
            <a:r>
              <a:rPr b="0" lang="en-US" sz="6000" spc="-1" strike="noStrike">
                <a:solidFill>
                  <a:srgbClr val="000000"/>
                </a:solidFill>
                <a:latin typeface="Calibri Light"/>
              </a:rPr>
              <a:t>r </a:t>
            </a:r>
            <a:r>
              <a:rPr b="0" lang="en-US" sz="6000" spc="-1" strike="noStrike">
                <a:solidFill>
                  <a:srgbClr val="000000"/>
                </a:solidFill>
                <a:latin typeface="Calibri Light"/>
              </a:rPr>
              <a:t>ti</a:t>
            </a:r>
            <a:r>
              <a:rPr b="0" lang="en-US" sz="6000" spc="-1" strike="noStrike">
                <a:solidFill>
                  <a:srgbClr val="000000"/>
                </a:solidFill>
                <a:latin typeface="Calibri Light"/>
              </a:rPr>
              <a:t>tl</a:t>
            </a:r>
            <a:r>
              <a:rPr b="0" lang="en-US" sz="6000" spc="-1" strike="noStrike">
                <a:solidFill>
                  <a:srgbClr val="000000"/>
                </a:solidFill>
                <a:latin typeface="Calibri Light"/>
              </a:rPr>
              <a:t>e </a:t>
            </a:r>
            <a:r>
              <a:rPr b="0" lang="en-US" sz="6000" spc="-1" strike="noStrike">
                <a:solidFill>
                  <a:srgbClr val="000000"/>
                </a:solidFill>
                <a:latin typeface="Calibri Light"/>
              </a:rPr>
              <a:t>s</a:t>
            </a:r>
            <a:r>
              <a:rPr b="0" lang="en-US" sz="6000" spc="-1" strike="noStrike">
                <a:solidFill>
                  <a:srgbClr val="000000"/>
                </a:solidFill>
                <a:latin typeface="Calibri Light"/>
              </a:rPr>
              <a:t>t</a:t>
            </a:r>
            <a:r>
              <a:rPr b="0" lang="en-US" sz="6000" spc="-1" strike="noStrike">
                <a:solidFill>
                  <a:srgbClr val="000000"/>
                </a:solidFill>
                <a:latin typeface="Calibri Light"/>
              </a:rPr>
              <a:t>y</a:t>
            </a:r>
            <a:r>
              <a:rPr b="0" lang="en-US" sz="6000" spc="-1" strike="noStrike">
                <a:solidFill>
                  <a:srgbClr val="000000"/>
                </a:solidFill>
                <a:latin typeface="Calibri Light"/>
              </a:rPr>
              <a:t>l</a:t>
            </a:r>
            <a:r>
              <a:rPr b="0" lang="en-US" sz="6000" spc="-1" strike="noStrike">
                <a:solidFill>
                  <a:srgbClr val="000000"/>
                </a:solidFill>
                <a:latin typeface="Calibri Light"/>
              </a:rPr>
              <a:t>e</a:t>
            </a:r>
            <a:endParaRPr b="0" lang="en-US" sz="6000" spc="-1" strike="noStrike">
              <a:solidFill>
                <a:srgbClr val="000000"/>
              </a:solidFill>
              <a:latin typeface="Calibri"/>
            </a:endParaRPr>
          </a:p>
        </p:txBody>
      </p:sp>
      <p:sp>
        <p:nvSpPr>
          <p:cNvPr id="42"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E8F83ED2-59A8-4E90-8158-FD861A942046}" type="datetime">
              <a:rPr b="0" lang="en-US" sz="1200" spc="-1" strike="noStrike">
                <a:solidFill>
                  <a:srgbClr val="8b8b8b"/>
                </a:solidFill>
                <a:latin typeface="Calibri"/>
              </a:rPr>
              <a:t>12/18/21</a:t>
            </a:fld>
            <a:endParaRPr b="0" lang="en-US" sz="1200" spc="-1" strike="noStrike">
              <a:latin typeface="Times New Roman"/>
            </a:endParaRPr>
          </a:p>
        </p:txBody>
      </p:sp>
      <p:sp>
        <p:nvSpPr>
          <p:cNvPr id="43"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4"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5B4A4554-DE09-48EE-A801-0C01A75D2713}" type="slidenum">
              <a:rPr b="0" lang="en-US" sz="1200" spc="-1" strike="noStrike">
                <a:solidFill>
                  <a:srgbClr val="8b8b8b"/>
                </a:solidFill>
                <a:latin typeface="Calibri"/>
              </a:rPr>
              <a:t>&lt;number&gt;</a:t>
            </a:fld>
            <a:endParaRPr b="0" lang="en-US" sz="1200" spc="-1" strike="noStrike">
              <a:latin typeface="Times New Roman"/>
            </a:endParaRPr>
          </a:p>
        </p:txBody>
      </p:sp>
      <p:sp>
        <p:nvSpPr>
          <p:cNvPr id="45"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a:t>
            </a:r>
            <a:r>
              <a:rPr b="0" lang="en-US" sz="4400" spc="-1" strike="noStrike">
                <a:solidFill>
                  <a:srgbClr val="000000"/>
                </a:solidFill>
                <a:latin typeface="Calibri Light"/>
              </a:rPr>
              <a:t>ic</a:t>
            </a:r>
            <a:r>
              <a:rPr b="0" lang="en-US" sz="4400" spc="-1" strike="noStrike">
                <a:solidFill>
                  <a:srgbClr val="000000"/>
                </a:solidFill>
                <a:latin typeface="Calibri Light"/>
              </a:rPr>
              <a:t>k </a:t>
            </a:r>
            <a:r>
              <a:rPr b="0" lang="en-US" sz="4400" spc="-1" strike="noStrike">
                <a:solidFill>
                  <a:srgbClr val="000000"/>
                </a:solidFill>
                <a:latin typeface="Calibri Light"/>
              </a:rPr>
              <a:t>to </a:t>
            </a:r>
            <a:r>
              <a:rPr b="0" lang="en-US" sz="4400" spc="-1" strike="noStrike">
                <a:solidFill>
                  <a:srgbClr val="000000"/>
                </a:solidFill>
                <a:latin typeface="Calibri Light"/>
              </a:rPr>
              <a:t>e</a:t>
            </a:r>
            <a:r>
              <a:rPr b="0" lang="en-US" sz="4400" spc="-1" strike="noStrike">
                <a:solidFill>
                  <a:srgbClr val="000000"/>
                </a:solidFill>
                <a:latin typeface="Calibri Light"/>
              </a:rPr>
              <a:t>di</a:t>
            </a:r>
            <a:r>
              <a:rPr b="0" lang="en-US" sz="4400" spc="-1" strike="noStrike">
                <a:solidFill>
                  <a:srgbClr val="000000"/>
                </a:solidFill>
                <a:latin typeface="Calibri Light"/>
              </a:rPr>
              <a:t>t </a:t>
            </a:r>
            <a:r>
              <a:rPr b="0" lang="en-US" sz="4400" spc="-1" strike="noStrike">
                <a:solidFill>
                  <a:srgbClr val="000000"/>
                </a:solidFill>
                <a:latin typeface="Calibri Light"/>
              </a:rPr>
              <a:t>M</a:t>
            </a:r>
            <a:r>
              <a:rPr b="0" lang="en-US" sz="4400" spc="-1" strike="noStrike">
                <a:solidFill>
                  <a:srgbClr val="000000"/>
                </a:solidFill>
                <a:latin typeface="Calibri Light"/>
              </a:rPr>
              <a:t>a</a:t>
            </a:r>
            <a:r>
              <a:rPr b="0" lang="en-US" sz="4400" spc="-1" strike="noStrike">
                <a:solidFill>
                  <a:srgbClr val="000000"/>
                </a:solidFill>
                <a:latin typeface="Calibri Light"/>
              </a:rPr>
              <a:t>st</a:t>
            </a:r>
            <a:r>
              <a:rPr b="0" lang="en-US" sz="4400" spc="-1" strike="noStrike">
                <a:solidFill>
                  <a:srgbClr val="000000"/>
                </a:solidFill>
                <a:latin typeface="Calibri Light"/>
              </a:rPr>
              <a:t>er </a:t>
            </a:r>
            <a:r>
              <a:rPr b="0" lang="en-US" sz="4400" spc="-1" strike="noStrike">
                <a:solidFill>
                  <a:srgbClr val="000000"/>
                </a:solidFill>
                <a:latin typeface="Calibri Light"/>
              </a:rPr>
              <a:t>tit</a:t>
            </a:r>
            <a:r>
              <a:rPr b="0" lang="en-US" sz="4400" spc="-1" strike="noStrike">
                <a:solidFill>
                  <a:srgbClr val="000000"/>
                </a:solidFill>
                <a:latin typeface="Calibri Light"/>
              </a:rPr>
              <a:t>le </a:t>
            </a:r>
            <a:r>
              <a:rPr b="0" lang="en-US" sz="4400" spc="-1" strike="noStrike">
                <a:solidFill>
                  <a:srgbClr val="000000"/>
                </a:solidFill>
                <a:latin typeface="Calibri Light"/>
              </a:rPr>
              <a:t>st</a:t>
            </a:r>
            <a:r>
              <a:rPr b="0" lang="en-US" sz="4400" spc="-1" strike="noStrike">
                <a:solidFill>
                  <a:srgbClr val="000000"/>
                </a:solidFill>
                <a:latin typeface="Calibri Light"/>
              </a:rPr>
              <a:t>yl</a:t>
            </a:r>
            <a:r>
              <a:rPr b="0" lang="en-US" sz="4400" spc="-1" strike="noStrike">
                <a:solidFill>
                  <a:srgbClr val="000000"/>
                </a:solidFill>
                <a:latin typeface="Calibri Light"/>
              </a:rPr>
              <a:t>e</a:t>
            </a:r>
            <a:endParaRPr b="0" lang="en-US" sz="4400" spc="-1" strike="noStrike">
              <a:solidFill>
                <a:srgbClr val="000000"/>
              </a:solidFill>
              <a:latin typeface="Calibri"/>
            </a:endParaRPr>
          </a:p>
        </p:txBody>
      </p:sp>
      <p:sp>
        <p:nvSpPr>
          <p:cNvPr id="83"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84"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930E9E3A-599D-476B-BB5C-36B4C367C875}" type="datetime">
              <a:rPr b="0" lang="en-US" sz="1200" spc="-1" strike="noStrike">
                <a:solidFill>
                  <a:srgbClr val="8b8b8b"/>
                </a:solidFill>
                <a:latin typeface="Calibri"/>
              </a:rPr>
              <a:t>12/18/21</a:t>
            </a:fld>
            <a:endParaRPr b="0" lang="en-US" sz="1200" spc="-1" strike="noStrike">
              <a:latin typeface="Times New Roman"/>
            </a:endParaRPr>
          </a:p>
        </p:txBody>
      </p:sp>
      <p:sp>
        <p:nvSpPr>
          <p:cNvPr id="85"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86"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25C39A0E-A89B-4C40-B6D3-4BB46F4FCDB8}"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a:t>
            </a:r>
            <a:r>
              <a:rPr b="0" lang="en-US" sz="1800" spc="-1" strike="noStrike">
                <a:solidFill>
                  <a:srgbClr val="000000"/>
                </a:solidFill>
                <a:latin typeface="Arial"/>
              </a:rPr>
              <a:t>edit the </a:t>
            </a:r>
            <a:r>
              <a:rPr b="0" lang="en-US" sz="1800" spc="-1" strike="noStrike">
                <a:solidFill>
                  <a:srgbClr val="000000"/>
                </a:solidFill>
                <a:latin typeface="Arial"/>
              </a:rPr>
              <a:t>title </a:t>
            </a:r>
            <a:r>
              <a:rPr b="0" lang="en-US" sz="1800" spc="-1" strike="noStrike">
                <a:solidFill>
                  <a:srgbClr val="000000"/>
                </a:solidFill>
                <a:latin typeface="Arial"/>
              </a:rPr>
              <a:t>text </a:t>
            </a:r>
            <a:r>
              <a:rPr b="0" lang="en-US" sz="1800" spc="-1" strike="noStrike">
                <a:solidFill>
                  <a:srgbClr val="000000"/>
                </a:solidFill>
                <a:latin typeface="Arial"/>
              </a:rPr>
              <a:t>format</a:t>
            </a:r>
            <a:endParaRPr b="0" lang="en-US" sz="1800" spc="-1" strike="noStrike">
              <a:solidFill>
                <a:srgbClr val="000000"/>
              </a:solidFill>
              <a:latin typeface="Arial"/>
            </a:endParaRPr>
          </a:p>
        </p:txBody>
      </p:sp>
      <p:sp>
        <p:nvSpPr>
          <p:cNvPr id="124"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390" spc="-1" strike="noStrike">
                <a:solidFill>
                  <a:srgbClr val="000000"/>
                </a:solidFill>
                <a:latin typeface="Arial"/>
              </a:rPr>
              <a:t>Click to edit the outline text format</a:t>
            </a:r>
            <a:endParaRPr b="0" lang="en-US" sz="339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20" spc="-1" strike="noStrike">
                <a:solidFill>
                  <a:srgbClr val="000000"/>
                </a:solidFill>
                <a:latin typeface="Arial"/>
              </a:rPr>
              <a:t>Second Outline Level</a:t>
            </a:r>
            <a:endParaRPr b="0" lang="en-US" sz="242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180" spc="-1" strike="noStrike">
                <a:solidFill>
                  <a:srgbClr val="000000"/>
                </a:solidFill>
                <a:latin typeface="Arial"/>
              </a:rPr>
              <a:t>Third Outline Level</a:t>
            </a:r>
            <a:endParaRPr b="0" lang="en-US" sz="218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180" spc="-1" strike="noStrike">
                <a:solidFill>
                  <a:srgbClr val="000000"/>
                </a:solidFill>
                <a:latin typeface="Arial"/>
              </a:rPr>
              <a:t>Fourth Outline Level</a:t>
            </a:r>
            <a:endParaRPr b="0" lang="en-US" sz="218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a:t>
            </a:r>
            <a:r>
              <a:rPr b="0" lang="en-US" sz="1800" spc="-1" strike="noStrike">
                <a:solidFill>
                  <a:srgbClr val="000000"/>
                </a:solidFill>
                <a:latin typeface="Arial"/>
              </a:rPr>
              <a:t>edit the </a:t>
            </a:r>
            <a:r>
              <a:rPr b="0" lang="en-US" sz="1800" spc="-1" strike="noStrike">
                <a:solidFill>
                  <a:srgbClr val="000000"/>
                </a:solidFill>
                <a:latin typeface="Arial"/>
              </a:rPr>
              <a:t>title </a:t>
            </a:r>
            <a:r>
              <a:rPr b="0" lang="en-US" sz="1800" spc="-1" strike="noStrike">
                <a:solidFill>
                  <a:srgbClr val="000000"/>
                </a:solidFill>
                <a:latin typeface="Arial"/>
              </a:rPr>
              <a:t>text </a:t>
            </a:r>
            <a:r>
              <a:rPr b="0" lang="en-US" sz="1800" spc="-1" strike="noStrike">
                <a:solidFill>
                  <a:srgbClr val="000000"/>
                </a:solidFill>
                <a:latin typeface="Arial"/>
              </a:rPr>
              <a:t>format</a:t>
            </a:r>
            <a:endParaRPr b="0" lang="en-US" sz="1800" spc="-1" strike="noStrike">
              <a:solidFill>
                <a:srgbClr val="000000"/>
              </a:solidFill>
              <a:latin typeface="Arial"/>
            </a:endParaRPr>
          </a:p>
        </p:txBody>
      </p:sp>
      <p:sp>
        <p:nvSpPr>
          <p:cNvPr id="16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9" name="PlaceHolder 1"/>
          <p:cNvSpPr>
            <a:spLocks noGrp="1"/>
          </p:cNvSpPr>
          <p:nvPr>
            <p:ph type="body"/>
          </p:nvPr>
        </p:nvSpPr>
        <p:spPr>
          <a:xfrm>
            <a:off x="0" y="339480"/>
            <a:ext cx="12191760" cy="792360"/>
          </a:xfrm>
          <a:prstGeom prst="rect">
            <a:avLst/>
          </a:prstGeom>
        </p:spPr>
        <p:txBody>
          <a:bodyPr lIns="90000" rIns="90000" tIns="45000" bIns="45000" anchor="ctr">
            <a:noAutofit/>
          </a:bodyPr>
          <a:p>
            <a:pPr algn="ctr">
              <a:lnSpc>
                <a:spcPct val="100000"/>
              </a:lnSpc>
              <a:spcBef>
                <a:spcPts val="1001"/>
              </a:spcBef>
              <a:tabLst>
                <a:tab algn="l" pos="0"/>
              </a:tabLst>
            </a:pPr>
            <a:r>
              <a:rPr b="0" lang="en-US" sz="5400" spc="-1" strike="noStrike">
                <a:solidFill>
                  <a:srgbClr val="404040"/>
                </a:solidFill>
                <a:latin typeface="Arial"/>
                <a:ea typeface="Arial Unicode MS"/>
              </a:rPr>
              <a:t>BASIC LAYOUT</a:t>
            </a:r>
            <a:endParaRPr b="0" lang="en-US" sz="5400" spc="-1" strike="noStrike">
              <a:solidFill>
                <a:srgbClr val="000000"/>
              </a:solidFill>
              <a:latin typeface="Arial"/>
            </a:endParaRPr>
          </a:p>
        </p:txBody>
      </p:sp>
      <p:sp>
        <p:nvSpPr>
          <p:cNvPr id="200" name="CustomShape 2"/>
          <p:cNvSpPr/>
          <p:nvPr/>
        </p:nvSpPr>
        <p:spPr>
          <a:xfrm>
            <a:off x="323640" y="6357240"/>
            <a:ext cx="11868120" cy="33912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201" name="CustomShape 3"/>
          <p:cNvSpPr/>
          <p:nvPr/>
        </p:nvSpPr>
        <p:spPr>
          <a:xfrm>
            <a:off x="323640" y="6349320"/>
            <a:ext cx="564840" cy="347400"/>
          </a:xfrm>
          <a:custGeom>
            <a:avLst/>
            <a:gdLst/>
            <a:ah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02"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a:t>
            </a:r>
            <a:r>
              <a:rPr b="0" lang="en-US" sz="1800" spc="-1" strike="noStrike">
                <a:solidFill>
                  <a:srgbClr val="000000"/>
                </a:solidFill>
                <a:latin typeface="Arial"/>
              </a:rPr>
              <a:t>edit the </a:t>
            </a:r>
            <a:r>
              <a:rPr b="0" lang="en-US" sz="1800" spc="-1" strike="noStrike">
                <a:solidFill>
                  <a:srgbClr val="000000"/>
                </a:solidFill>
                <a:latin typeface="Arial"/>
              </a:rPr>
              <a:t>title </a:t>
            </a:r>
            <a:r>
              <a:rPr b="0" lang="en-US" sz="1800" spc="-1" strike="noStrike">
                <a:solidFill>
                  <a:srgbClr val="000000"/>
                </a:solidFill>
                <a:latin typeface="Arial"/>
              </a:rPr>
              <a:t>text </a:t>
            </a:r>
            <a:r>
              <a:rPr b="0" lang="en-US" sz="1800" spc="-1" strike="noStrike">
                <a:solidFill>
                  <a:srgbClr val="000000"/>
                </a:solidFill>
                <a:latin typeface="Arial"/>
              </a:rPr>
              <a:t>format</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9"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a:t>
            </a:r>
            <a:r>
              <a:rPr b="0" lang="en-US" sz="1800" spc="-1" strike="noStrike">
                <a:solidFill>
                  <a:srgbClr val="000000"/>
                </a:solidFill>
                <a:latin typeface="Arial"/>
              </a:rPr>
              <a:t>edit the </a:t>
            </a:r>
            <a:r>
              <a:rPr b="0" lang="en-US" sz="1800" spc="-1" strike="noStrike">
                <a:solidFill>
                  <a:srgbClr val="000000"/>
                </a:solidFill>
                <a:latin typeface="Arial"/>
              </a:rPr>
              <a:t>title </a:t>
            </a:r>
            <a:r>
              <a:rPr b="0" lang="en-US" sz="1800" spc="-1" strike="noStrike">
                <a:solidFill>
                  <a:srgbClr val="000000"/>
                </a:solidFill>
                <a:latin typeface="Arial"/>
              </a:rPr>
              <a:t>text </a:t>
            </a:r>
            <a:r>
              <a:rPr b="0" lang="en-US" sz="1800" spc="-1" strike="noStrike">
                <a:solidFill>
                  <a:srgbClr val="000000"/>
                </a:solidFill>
                <a:latin typeface="Arial"/>
              </a:rPr>
              <a:t>format</a:t>
            </a:r>
            <a:endParaRPr b="0" lang="en-US" sz="1800" spc="-1" strike="noStrike">
              <a:solidFill>
                <a:srgbClr val="000000"/>
              </a:solidFill>
              <a:latin typeface="Arial"/>
            </a:endParaRPr>
          </a:p>
        </p:txBody>
      </p:sp>
      <p:sp>
        <p:nvSpPr>
          <p:cNvPr id="240"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7" name="PlaceHolder 1"/>
          <p:cNvSpPr>
            <a:spLocks noGrp="1"/>
          </p:cNvSpPr>
          <p:nvPr>
            <p:ph type="body"/>
          </p:nvPr>
        </p:nvSpPr>
        <p:spPr>
          <a:xfrm>
            <a:off x="7266600" y="529920"/>
            <a:ext cx="4924800" cy="5797800"/>
          </a:xfrm>
          <a:prstGeom prst="rect">
            <a:avLst/>
          </a:prstGeom>
        </p:spPr>
        <p:txBody>
          <a:bodyPr lIns="90000" rIns="90000" tIns="45000" bIns="45000" anchor="ctr">
            <a:noAutofit/>
          </a:bodyPr>
          <a:p>
            <a:pPr algn="ctr">
              <a:lnSpc>
                <a:spcPct val="100000"/>
              </a:lnSpc>
              <a:tabLst>
                <a:tab algn="l" pos="0"/>
              </a:tabLst>
            </a:pPr>
            <a:r>
              <a:rPr b="0" lang="en-US" sz="1200" spc="-1" strike="noStrike">
                <a:solidFill>
                  <a:srgbClr val="404040"/>
                </a:solidFill>
                <a:latin typeface="Arial"/>
                <a:ea typeface="Arial Unicode MS"/>
              </a:rPr>
              <a:t>Place Your Picture Here</a:t>
            </a:r>
            <a:endParaRPr b="0" lang="en-US" sz="1200" spc="-1" strike="noStrike">
              <a:solidFill>
                <a:srgbClr val="000000"/>
              </a:solidFill>
              <a:latin typeface="Arial"/>
            </a:endParaRPr>
          </a:p>
        </p:txBody>
      </p:sp>
      <p:sp>
        <p:nvSpPr>
          <p:cNvPr id="278" name="PlaceHolder 2"/>
          <p:cNvSpPr>
            <a:spLocks noGrp="1"/>
          </p:cNvSpPr>
          <p:nvPr>
            <p:ph type="body"/>
          </p:nvPr>
        </p:nvSpPr>
        <p:spPr>
          <a:xfrm>
            <a:off x="4525200" y="2104920"/>
            <a:ext cx="4924800" cy="2647440"/>
          </a:xfrm>
          <a:prstGeom prst="rect">
            <a:avLst/>
          </a:prstGeom>
        </p:spPr>
        <p:txBody>
          <a:bodyPr lIns="90000" rIns="90000" tIns="45000" bIns="45000" anchor="ctr">
            <a:noAutofit/>
          </a:bodyPr>
          <a:p>
            <a:pPr algn="ctr">
              <a:lnSpc>
                <a:spcPct val="100000"/>
              </a:lnSpc>
              <a:tabLst>
                <a:tab algn="l" pos="0"/>
              </a:tabLst>
            </a:pPr>
            <a:r>
              <a:rPr b="0" lang="en-US" sz="1200" spc="-1" strike="noStrike">
                <a:solidFill>
                  <a:srgbClr val="404040"/>
                </a:solidFill>
                <a:latin typeface="Arial"/>
                <a:ea typeface="Arial Unicode MS"/>
              </a:rPr>
              <a:t>Place Your Picture Here</a:t>
            </a:r>
            <a:endParaRPr b="0" lang="en-US" sz="1200" spc="-1" strike="noStrike">
              <a:solidFill>
                <a:srgbClr val="000000"/>
              </a:solidFill>
              <a:latin typeface="Arial"/>
            </a:endParaRPr>
          </a:p>
        </p:txBody>
      </p:sp>
      <p:sp>
        <p:nvSpPr>
          <p:cNvPr id="279" name="PlaceHolder 3"/>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a:t>
            </a:r>
            <a:r>
              <a:rPr b="0" lang="en-US" sz="1800" spc="-1" strike="noStrike">
                <a:solidFill>
                  <a:srgbClr val="000000"/>
                </a:solidFill>
                <a:latin typeface="Arial"/>
              </a:rPr>
              <a:t>edit the </a:t>
            </a:r>
            <a:r>
              <a:rPr b="0" lang="en-US" sz="1800" spc="-1" strike="noStrike">
                <a:solidFill>
                  <a:srgbClr val="000000"/>
                </a:solidFill>
                <a:latin typeface="Arial"/>
              </a:rPr>
              <a:t>title </a:t>
            </a:r>
            <a:r>
              <a:rPr b="0" lang="en-US" sz="1800" spc="-1" strike="noStrike">
                <a:solidFill>
                  <a:srgbClr val="000000"/>
                </a:solidFill>
                <a:latin typeface="Arial"/>
              </a:rPr>
              <a:t>text </a:t>
            </a:r>
            <a:r>
              <a:rPr b="0" lang="en-US" sz="1800" spc="-1" strike="noStrike">
                <a:solidFill>
                  <a:srgbClr val="000000"/>
                </a:solidFill>
                <a:latin typeface="Arial"/>
              </a:rPr>
              <a:t>format</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6" name="PlaceHolder 1"/>
          <p:cNvSpPr>
            <a:spLocks noGrp="1"/>
          </p:cNvSpPr>
          <p:nvPr>
            <p:ph type="body"/>
          </p:nvPr>
        </p:nvSpPr>
        <p:spPr>
          <a:xfrm>
            <a:off x="0" y="339480"/>
            <a:ext cx="12191760" cy="792360"/>
          </a:xfrm>
          <a:prstGeom prst="rect">
            <a:avLst/>
          </a:prstGeom>
        </p:spPr>
        <p:txBody>
          <a:bodyPr lIns="90000" rIns="90000" tIns="45000" bIns="45000" anchor="ctr">
            <a:noAutofit/>
          </a:bodyPr>
          <a:p>
            <a:pPr algn="ctr">
              <a:lnSpc>
                <a:spcPct val="100000"/>
              </a:lnSpc>
              <a:spcBef>
                <a:spcPts val="1001"/>
              </a:spcBef>
              <a:tabLst>
                <a:tab algn="l" pos="0"/>
              </a:tabLst>
            </a:pPr>
            <a:r>
              <a:rPr b="0" lang="en-US" sz="5400" spc="-1" strike="noStrike">
                <a:solidFill>
                  <a:srgbClr val="404040"/>
                </a:solidFill>
                <a:latin typeface="Arial"/>
                <a:ea typeface="Arial Unicode MS"/>
              </a:rPr>
              <a:t>BASIC LAYOUT</a:t>
            </a:r>
            <a:endParaRPr b="0" lang="en-US" sz="5400" spc="-1" strike="noStrike">
              <a:solidFill>
                <a:srgbClr val="000000"/>
              </a:solidFill>
              <a:latin typeface="Arial"/>
            </a:endParaRPr>
          </a:p>
        </p:txBody>
      </p:sp>
      <p:sp>
        <p:nvSpPr>
          <p:cNvPr id="317" name="PlaceHolder 2"/>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a:t>
            </a:r>
            <a:r>
              <a:rPr b="0" lang="en-US" sz="1800" spc="-1" strike="noStrike">
                <a:solidFill>
                  <a:srgbClr val="000000"/>
                </a:solidFill>
                <a:latin typeface="Arial"/>
              </a:rPr>
              <a:t>edit the </a:t>
            </a:r>
            <a:r>
              <a:rPr b="0" lang="en-US" sz="1800" spc="-1" strike="noStrike">
                <a:solidFill>
                  <a:srgbClr val="000000"/>
                </a:solidFill>
                <a:latin typeface="Arial"/>
              </a:rPr>
              <a:t>title </a:t>
            </a:r>
            <a:r>
              <a:rPr b="0" lang="en-US" sz="1800" spc="-1" strike="noStrike">
                <a:solidFill>
                  <a:srgbClr val="000000"/>
                </a:solidFill>
                <a:latin typeface="Arial"/>
              </a:rPr>
              <a:t>text </a:t>
            </a:r>
            <a:r>
              <a:rPr b="0" lang="en-US" sz="1800" spc="-1" strike="noStrike">
                <a:solidFill>
                  <a:srgbClr val="000000"/>
                </a:solidFill>
                <a:latin typeface="Arial"/>
              </a:rPr>
              <a:t>format</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diagramData" Target="../diagrams/data4.xml"/><Relationship Id="rId2" Type="http://schemas.openxmlformats.org/officeDocument/2006/relationships/diagramLayout" Target="../diagrams/layout4.xml"/><Relationship Id="rId3" Type="http://schemas.openxmlformats.org/officeDocument/2006/relationships/diagramQuickStyle" Target="../diagrams/quickStyle4.xml"/><Relationship Id="rId4" Type="http://schemas.openxmlformats.org/officeDocument/2006/relationships/diagramColors" Target="../diagrams/colors4.xml"/><Relationship Id="rId5" Type="http://schemas.microsoft.com/office/2007/relationships/diagramDrawing" Target="../diagrams/drawing4.xml"/><Relationship Id="rId6"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8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2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2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4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45.xml"/>
</Relationships>
</file>

<file path=ppt/slides/_rels/slide3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4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4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45.xml"/>
</Relationships>
</file>

<file path=ppt/slides/_rels/slide3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45.xml"/>
</Relationships>
</file>

<file path=ppt/slides/_rels/slide3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hyperlink" Target="https://en.wikipedia.org/wiki/Text_corpus" TargetMode="External"/><Relationship Id="rId4" Type="http://schemas.openxmlformats.org/officeDocument/2006/relationships/slideLayout" Target="../slideLayouts/slideLayout145.xml"/>
</Relationships>
</file>

<file path=ppt/slides/_rels/slide3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4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57.xml"/>
</Relationships>
</file>

<file path=ppt/slides/_rels/slide38.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69.xml"/>
</Relationships>
</file>

<file path=ppt/slides/_rels/slide39.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181.xml"/>
</Relationships>
</file>

<file path=ppt/slides/_rels/slide4.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18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57.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81.xml"/>
</Relationships>
</file>

<file path=ppt/slides/_rels/slide43.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slideLayout" Target="../slideLayouts/slideLayout18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9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9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93.xml"/>
</Relationships>
</file>

<file path=ppt/slides/_rels/slide47.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9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9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9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2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57.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81.xml"/>
</Relationships>
</file>

<file path=ppt/slides/_rels/slide52.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181.xml"/>
</Relationships>
</file>

<file path=ppt/slides/_rels/slide53.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81.xml"/>
</Relationships>
</file>

<file path=ppt/slides/_rels/slide54.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81.xml"/>
</Relationships>
</file>

<file path=ppt/slides/_rels/slide55.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slideLayout" Target="../slideLayouts/slideLayout181.xml"/>
</Relationships>
</file>

<file path=ppt/slides/_rels/slide56.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181.xml"/>
</Relationships>
</file>

<file path=ppt/slides/_rels/slide57.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slideLayout" Target="../slideLayouts/slideLayout181.xml"/>
</Relationships>
</file>

<file path=ppt/slides/_rels/slide58.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slideLayout" Target="../slideLayouts/slideLayout181.xml"/>
</Relationships>
</file>

<file path=ppt/slides/_rels/slide59.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45.png"/><Relationship Id="rId3" Type="http://schemas.openxmlformats.org/officeDocument/2006/relationships/slideLayout" Target="../slideLayouts/slideLayout181.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57.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8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9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93.xml"/>
</Relationships>
</file>

<file path=ppt/slides/_rels/slide64.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193.xml"/>
</Relationships>
</file>

<file path=ppt/slides/_rels/slide65.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slideLayout" Target="../slideLayouts/slideLayout19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81.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81.xml"/>
</Relationships>
</file>

<file path=ppt/slides/_rels/slide68.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81.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diagramData" Target="../diagrams/data2.xml"/><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7"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diagramData" Target="../diagrams/data3.xml"/><Relationship Id="rId2" Type="http://schemas.openxmlformats.org/officeDocument/2006/relationships/diagramLayout" Target="../diagrams/layout3.xml"/><Relationship Id="rId3" Type="http://schemas.openxmlformats.org/officeDocument/2006/relationships/diagramQuickStyle" Target="../diagrams/quickStyle3.xml"/><Relationship Id="rId4" Type="http://schemas.openxmlformats.org/officeDocument/2006/relationships/diagramColors" Target="../diagrams/colors3.xml"/><Relationship Id="rId5" Type="http://schemas.microsoft.com/office/2007/relationships/diagramDrawing" Target="../diagrams/drawing3.xml"/><Relationship Id="rId6"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69" name="Picture 2" descr="Natural Language Processing: A Short Introduction To Get You Started |"/>
          <p:cNvPicPr/>
          <p:nvPr/>
        </p:nvPicPr>
        <p:blipFill>
          <a:blip r:embed="rId1"/>
          <a:stretch/>
        </p:blipFill>
        <p:spPr>
          <a:xfrm>
            <a:off x="0" y="1271880"/>
            <a:ext cx="12191760" cy="5662080"/>
          </a:xfrm>
          <a:prstGeom prst="rect">
            <a:avLst/>
          </a:prstGeom>
          <a:ln>
            <a:noFill/>
          </a:ln>
        </p:spPr>
      </p:pic>
      <p:sp>
        <p:nvSpPr>
          <p:cNvPr id="670" name="CustomShape 1"/>
          <p:cNvSpPr/>
          <p:nvPr/>
        </p:nvSpPr>
        <p:spPr>
          <a:xfrm>
            <a:off x="274320" y="207360"/>
            <a:ext cx="12252600" cy="1064160"/>
          </a:xfrm>
          <a:prstGeom prst="rect">
            <a:avLst/>
          </a:prstGeom>
          <a:noFill/>
          <a:ln>
            <a:noFill/>
          </a:ln>
        </p:spPr>
        <p:style>
          <a:lnRef idx="0"/>
          <a:fillRef idx="0"/>
          <a:effectRef idx="0"/>
          <a:fontRef idx="minor"/>
        </p:style>
        <p:txBody>
          <a:bodyPr lIns="90000" rIns="90000" tIns="45000" bIns="45000" anchor="ctr">
            <a:noAutofit/>
          </a:bodyPr>
          <a:p>
            <a:pPr>
              <a:lnSpc>
                <a:spcPct val="90000"/>
              </a:lnSpc>
              <a:tabLst>
                <a:tab algn="l" pos="0"/>
              </a:tabLst>
            </a:pPr>
            <a:r>
              <a:rPr b="0" lang="en-US" sz="5400" spc="-1" strike="noStrike">
                <a:solidFill>
                  <a:srgbClr val="00b0f0"/>
                </a:solidFill>
                <a:latin typeface="Stencil"/>
              </a:rPr>
              <a:t>Natural language processing</a:t>
            </a:r>
            <a:endParaRPr b="0" lang="en-US" sz="5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7" name="TextShape 1"/>
          <p:cNvSpPr txBox="1"/>
          <p:nvPr/>
        </p:nvSpPr>
        <p:spPr>
          <a:xfrm>
            <a:off x="838080" y="365040"/>
            <a:ext cx="10515240" cy="1325160"/>
          </a:xfrm>
          <a:prstGeom prst="rect">
            <a:avLst/>
          </a:prstGeom>
          <a:noFill/>
          <a:ln w="28440">
            <a:solidFill>
              <a:srgbClr val="00b050"/>
            </a:solidFill>
            <a:round/>
          </a:ln>
        </p:spPr>
        <p:txBody>
          <a:bodyPr anchor="ctr">
            <a:noAutofit/>
          </a:bodyPr>
          <a:p>
            <a:pPr algn="ctr">
              <a:lnSpc>
                <a:spcPct val="90000"/>
              </a:lnSpc>
            </a:pPr>
            <a:r>
              <a:rPr b="0" lang="en-US" sz="4400" spc="-1" strike="noStrike">
                <a:solidFill>
                  <a:srgbClr val="00b0f0"/>
                </a:solidFill>
                <a:latin typeface="Stencil"/>
              </a:rPr>
              <a:t>BACKOFF MODEL</a:t>
            </a:r>
            <a:endParaRPr b="0" lang="en-US" sz="4400" spc="-1" strike="noStrike">
              <a:solidFill>
                <a:srgbClr val="000000"/>
              </a:solidFill>
              <a:latin typeface="Calibri"/>
            </a:endParaRPr>
          </a:p>
        </p:txBody>
      </p:sp>
      <p:pic>
        <p:nvPicPr>
          <p:cNvPr id="698" name="Content Placeholder 6" descr=""/>
          <p:cNvPicPr/>
          <p:nvPr/>
        </p:nvPicPr>
        <p:blipFill>
          <a:blip r:embed="rId1"/>
          <a:stretch/>
        </p:blipFill>
        <p:spPr>
          <a:xfrm>
            <a:off x="838080" y="2012760"/>
            <a:ext cx="10666080" cy="3976920"/>
          </a:xfrm>
          <a:prstGeom prst="rect">
            <a:avLst/>
          </a:prstGeom>
          <a:ln>
            <a:noFill/>
          </a:ln>
        </p:spPr>
      </p:pic>
      <p:sp>
        <p:nvSpPr>
          <p:cNvPr id="699" name="CustomShape 2"/>
          <p:cNvSpPr/>
          <p:nvPr/>
        </p:nvSpPr>
        <p:spPr>
          <a:xfrm>
            <a:off x="11425680" y="642744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rPr>
              <a:t>09</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childTnLst>
                  <p:par>
                    <p:cTn id="13" fill="hold">
                      <p:stCondLst>
                        <p:cond delay="indefinite"/>
                      </p:stCondLst>
                      <p:childTnLst>
                        <p:par>
                          <p:cTn id="14" fill="hold">
                            <p:stCondLst>
                              <p:cond delay="0"/>
                            </p:stCondLst>
                            <p:childTnLst>
                              <p:par>
                                <p:cTn id="15" nodeType="clickEffect" fill="hold" presetClass="entr" presetID="26">
                                  <p:stCondLst>
                                    <p:cond delay="0"/>
                                  </p:stCondLst>
                                  <p:childTnLst>
                                    <p:set>
                                      <p:cBhvr>
                                        <p:cTn id="16" dur="1" fill="hold">
                                          <p:stCondLst>
                                            <p:cond delay="0"/>
                                          </p:stCondLst>
                                        </p:cTn>
                                        <p:tgtEl>
                                          <p:spTgt spid="698"/>
                                        </p:tgtEl>
                                        <p:attrNameLst>
                                          <p:attrName>style.visibility</p:attrName>
                                        </p:attrNameLst>
                                      </p:cBhvr>
                                      <p:to>
                                        <p:strVal val="visible"/>
                                      </p:to>
                                    </p:set>
                                    <p:animEffect filter="wipe(down)" transition="in">
                                      <p:cBhvr additive="repl">
                                        <p:cTn id="17" dur="580">
                                          <p:stCondLst>
                                            <p:cond delay="0"/>
                                          </p:stCondLst>
                                        </p:cTn>
                                        <p:tgtEl>
                                          <p:spTgt spid="698"/>
                                        </p:tgtEl>
                                      </p:cBhvr>
                                    </p:animEffect>
                                    <p:anim calcmode="lin" valueType="num">
                                      <p:cBhvr additive="repl">
                                        <p:cTn id="18" dur="1822">
                                          <p:stCondLst>
                                            <p:cond delay="0"/>
                                          </p:stCondLst>
                                        </p:cTn>
                                        <p:tgtEl>
                                          <p:spTgt spid="698"/>
                                        </p:tgtEl>
                                        <p:attrNameLst>
                                          <p:attrName>ppt_x</p:attrName>
                                        </p:attrNameLst>
                                      </p:cBhvr>
                                      <p:tavLst>
                                        <p:tav tm="0">
                                          <p:val>
                                            <p:strVal val="#ppt_x-0.25"/>
                                          </p:val>
                                        </p:tav>
                                        <p:tav tm="100000">
                                          <p:val>
                                            <p:strVal val="#ppt_x"/>
                                          </p:val>
                                        </p:tav>
                                      </p:tavLst>
                                    </p:anim>
                                    <p:anim calcmode="lin" valueType="num">
                                      <p:cBhvr additive="repl">
                                        <p:cTn id="19" dur="664">
                                          <p:stCondLst>
                                            <p:cond delay="0"/>
                                          </p:stCondLst>
                                        </p:cTn>
                                        <p:tgtEl>
                                          <p:spTgt spid="698"/>
                                        </p:tgtEl>
                                        <p:attrNameLst>
                                          <p:attrName>ppt_y</p:attrName>
                                        </p:attrNameLst>
                                      </p:cBhvr>
                                      <p:tavLst>
                                        <p:tav fmla="y-sin(pi*$)/3" tm="0">
                                          <p:val>
                                            <p:fltVal val="0.5"/>
                                          </p:val>
                                        </p:tav>
                                        <p:tav fmla="y-sin(pi*$)/3" tm="100000">
                                          <p:val>
                                            <p:fltVal val="1"/>
                                          </p:val>
                                        </p:tav>
                                      </p:tavLst>
                                    </p:anim>
                                    <p:anim calcmode="lin" valueType="num">
                                      <p:cBhvr additive="repl">
                                        <p:cTn id="20" dur="664">
                                          <p:stCondLst>
                                            <p:cond delay="664"/>
                                          </p:stCondLst>
                                        </p:cTn>
                                        <p:tgtEl>
                                          <p:spTgt spid="698"/>
                                        </p:tgtEl>
                                        <p:attrNameLst>
                                          <p:attrName>ppt_y</p:attrName>
                                        </p:attrNameLst>
                                      </p:cBhvr>
                                      <p:tavLst>
                                        <p:tav fmla="y-sin(pi*$)/9" tm="0">
                                          <p:val>
                                            <p:fltVal val="0"/>
                                          </p:val>
                                        </p:tav>
                                        <p:tav fmla="y-sin(pi*$)/9" tm="100000">
                                          <p:val>
                                            <p:fltVal val="1"/>
                                          </p:val>
                                        </p:tav>
                                      </p:tavLst>
                                    </p:anim>
                                    <p:anim calcmode="lin" valueType="num">
                                      <p:cBhvr additive="repl">
                                        <p:cTn id="21" dur="332">
                                          <p:stCondLst>
                                            <p:cond delay="1324"/>
                                          </p:stCondLst>
                                        </p:cTn>
                                        <p:tgtEl>
                                          <p:spTgt spid="698"/>
                                        </p:tgtEl>
                                        <p:attrNameLst>
                                          <p:attrName>ppt_y</p:attrName>
                                        </p:attrNameLst>
                                      </p:cBhvr>
                                      <p:tavLst>
                                        <p:tav fmla="y-sin(pi*$)/27" tm="0">
                                          <p:val>
                                            <p:fltVal val="0"/>
                                          </p:val>
                                        </p:tav>
                                        <p:tav fmla="y-sin(pi*$)/27" tm="100000">
                                          <p:val>
                                            <p:fltVal val="1"/>
                                          </p:val>
                                        </p:tav>
                                      </p:tavLst>
                                    </p:anim>
                                    <p:anim calcmode="lin" valueType="num">
                                      <p:cBhvr additive="repl">
                                        <p:cTn id="22" dur="164">
                                          <p:stCondLst>
                                            <p:cond delay="1656"/>
                                          </p:stCondLst>
                                        </p:cTn>
                                        <p:tgtEl>
                                          <p:spTgt spid="698"/>
                                        </p:tgtEl>
                                        <p:attrNameLst>
                                          <p:attrName>ppt_y</p:attrName>
                                        </p:attrNameLst>
                                      </p:cBhvr>
                                      <p:tavLst>
                                        <p:tav fmla="y-sin(pi*$)/81" tm="0">
                                          <p:val>
                                            <p:fltVal val="0"/>
                                          </p:val>
                                        </p:tav>
                                        <p:tav fmla="y-sin(pi*$)/81" tm="100000">
                                          <p:val>
                                            <p:fltVal val="1"/>
                                          </p:val>
                                        </p:tav>
                                      </p:tavLst>
                                    </p:anim>
                                    <p:animScale>
                                      <p:cBhvr>
                                        <p:cTn id="23" dur="26" fill="hold">
                                          <p:stCondLst>
                                            <p:cond delay="650"/>
                                          </p:stCondLst>
                                        </p:cTn>
                                        <p:tgtEl>
                                          <p:spTgt spid="698"/>
                                        </p:tgtEl>
                                      </p:cBhvr>
                                      <p:to x="100000" y="60000"/>
                                    </p:animScale>
                                    <p:animScale>
                                      <p:cBhvr>
                                        <p:cTn id="24" dur="166" fill="hold">
                                          <p:stCondLst>
                                            <p:cond delay="676"/>
                                          </p:stCondLst>
                                        </p:cTn>
                                        <p:tgtEl>
                                          <p:spTgt spid="698"/>
                                        </p:tgtEl>
                                      </p:cBhvr>
                                      <p:to x="100000" y="100000"/>
                                    </p:animScale>
                                    <p:animScale>
                                      <p:cBhvr>
                                        <p:cTn id="25" dur="26" fill="hold">
                                          <p:stCondLst>
                                            <p:cond delay="1312"/>
                                          </p:stCondLst>
                                        </p:cTn>
                                        <p:tgtEl>
                                          <p:spTgt spid="698"/>
                                        </p:tgtEl>
                                      </p:cBhvr>
                                      <p:to x="100000" y="80000"/>
                                    </p:animScale>
                                    <p:animScale>
                                      <p:cBhvr>
                                        <p:cTn id="26" dur="166" fill="hold">
                                          <p:stCondLst>
                                            <p:cond delay="1338"/>
                                          </p:stCondLst>
                                        </p:cTn>
                                        <p:tgtEl>
                                          <p:spTgt spid="698"/>
                                        </p:tgtEl>
                                      </p:cBhvr>
                                      <p:to x="100000" y="100000"/>
                                    </p:animScale>
                                    <p:animScale>
                                      <p:cBhvr>
                                        <p:cTn id="27" dur="26" fill="hold">
                                          <p:stCondLst>
                                            <p:cond delay="1642"/>
                                          </p:stCondLst>
                                        </p:cTn>
                                        <p:tgtEl>
                                          <p:spTgt spid="698"/>
                                        </p:tgtEl>
                                      </p:cBhvr>
                                      <p:to x="100000" y="90000"/>
                                    </p:animScale>
                                    <p:animScale>
                                      <p:cBhvr>
                                        <p:cTn id="28" dur="166" fill="hold">
                                          <p:stCondLst>
                                            <p:cond delay="1668"/>
                                          </p:stCondLst>
                                        </p:cTn>
                                        <p:tgtEl>
                                          <p:spTgt spid="698"/>
                                        </p:tgtEl>
                                      </p:cBhvr>
                                      <p:to x="100000" y="100000"/>
                                    </p:animScale>
                                    <p:animScale>
                                      <p:cBhvr>
                                        <p:cTn id="29" dur="26" fill="hold">
                                          <p:stCondLst>
                                            <p:cond delay="1808"/>
                                          </p:stCondLst>
                                        </p:cTn>
                                        <p:tgtEl>
                                          <p:spTgt spid="698"/>
                                        </p:tgtEl>
                                      </p:cBhvr>
                                      <p:to x="100000" y="95000"/>
                                    </p:animScale>
                                    <p:animScale>
                                      <p:cBhvr>
                                        <p:cTn id="30" dur="166" fill="hold">
                                          <p:stCondLst>
                                            <p:cond delay="1834"/>
                                          </p:stCondLst>
                                        </p:cTn>
                                        <p:tgtEl>
                                          <p:spTgt spid="698"/>
                                        </p:tgtEl>
                                      </p:cBhvr>
                                      <p:to x="100000" y="100000"/>
                                    </p:animScale>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0" name="TextShape 1"/>
          <p:cNvSpPr txBox="1"/>
          <p:nvPr/>
        </p:nvSpPr>
        <p:spPr>
          <a:xfrm>
            <a:off x="838080" y="365040"/>
            <a:ext cx="10515240" cy="1325160"/>
          </a:xfrm>
          <a:prstGeom prst="rect">
            <a:avLst/>
          </a:prstGeom>
          <a:noFill/>
          <a:ln w="28440">
            <a:solidFill>
              <a:srgbClr val="00b050"/>
            </a:solidFill>
            <a:round/>
          </a:ln>
        </p:spPr>
        <p:txBody>
          <a:bodyPr anchor="ctr">
            <a:noAutofit/>
          </a:bodyPr>
          <a:p>
            <a:pPr algn="ctr">
              <a:lnSpc>
                <a:spcPct val="90000"/>
              </a:lnSpc>
            </a:pPr>
            <a:r>
              <a:rPr b="0" lang="en-US" sz="4400" spc="-1" strike="noStrike">
                <a:solidFill>
                  <a:srgbClr val="00b0f0"/>
                </a:solidFill>
                <a:latin typeface="Stencil"/>
              </a:rPr>
              <a:t>Model evaluation</a:t>
            </a:r>
            <a:endParaRPr b="0" lang="en-US" sz="4400" spc="-1" strike="noStrike">
              <a:solidFill>
                <a:srgbClr val="000000"/>
              </a:solidFill>
              <a:latin typeface="Calibri"/>
            </a:endParaRPr>
          </a:p>
        </p:txBody>
      </p:sp>
      <p:sp>
        <p:nvSpPr>
          <p:cNvPr id="701" name="TextShape 2"/>
          <p:cNvSpPr txBox="1"/>
          <p:nvPr/>
        </p:nvSpPr>
        <p:spPr>
          <a:xfrm>
            <a:off x="838080" y="1825560"/>
            <a:ext cx="10666080" cy="709560"/>
          </a:xfrm>
          <a:prstGeom prst="rect">
            <a:avLst/>
          </a:prstGeom>
          <a:noFill/>
          <a:ln>
            <a:noFill/>
          </a:ln>
        </p:spPr>
        <p:txBody>
          <a:bodyPr>
            <a:normAutofit/>
          </a:bodyPr>
          <a:p>
            <a:pPr marL="228600" indent="-228240">
              <a:lnSpc>
                <a:spcPct val="90000"/>
              </a:lnSpc>
              <a:spcBef>
                <a:spcPts val="1001"/>
              </a:spcBef>
              <a:buClr>
                <a:srgbClr val="000000"/>
              </a:buClr>
              <a:buFont typeface="Wingdings" charset="2"/>
              <a:buChar char=""/>
            </a:pPr>
            <a:r>
              <a:rPr b="0" lang="en-US" sz="2000" spc="-1" strike="noStrike">
                <a:solidFill>
                  <a:srgbClr val="000000"/>
                </a:solidFill>
                <a:latin typeface="Times New Roman"/>
              </a:rPr>
              <a:t>We can evaluate a model with cross-validation. </a:t>
            </a:r>
            <a:endParaRPr b="0" lang="en-US" sz="2000" spc="-1" strike="noStrike">
              <a:solidFill>
                <a:srgbClr val="000000"/>
              </a:solidFill>
              <a:latin typeface="Calibri"/>
            </a:endParaRPr>
          </a:p>
        </p:txBody>
      </p:sp>
      <p:graphicFrame>
        <p:nvGraphicFramePr>
          <p:cNvPr id="4" name="Diagram4"/>
          <p:cNvGraphicFramePr/>
          <p:nvPr>
            <p:extLst>
              <p:ext uri="{D42A27DB-BD31-4B8C-83A1-F6EECF244321}">
                <p14:modId xmlns:p14="http://schemas.microsoft.com/office/powerpoint/2010/main" val="3862098070"/>
              </p:ext>
            </p:extLst>
          </p:nvPr>
        </p:nvGraphicFramePr>
        <p:xfrm>
          <a:off x="-257760" y="2687040"/>
          <a:ext cx="7155360" cy="34340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702" name="Group 3"/>
          <p:cNvGrpSpPr/>
          <p:nvPr/>
        </p:nvGrpSpPr>
        <p:grpSpPr>
          <a:xfrm>
            <a:off x="6756480" y="2180520"/>
            <a:ext cx="5067720" cy="4524840"/>
            <a:chOff x="6756480" y="2180520"/>
            <a:chExt cx="5067720" cy="4524840"/>
          </a:xfrm>
        </p:grpSpPr>
        <p:sp>
          <p:nvSpPr>
            <p:cNvPr id="703" name="CustomShape 4"/>
            <p:cNvSpPr/>
            <p:nvPr/>
          </p:nvSpPr>
          <p:spPr>
            <a:xfrm>
              <a:off x="7421400" y="2862720"/>
              <a:ext cx="4402800" cy="3842280"/>
            </a:xfrm>
            <a:custGeom>
              <a:avLst/>
              <a:gdLst/>
              <a:ahLst/>
              <a:rect l="l" t="t" r="r" b="b"/>
              <a:pathLst>
                <a:path w="4403187" h="4564408">
                  <a:moveTo>
                    <a:pt x="0" y="0"/>
                  </a:moveTo>
                  <a:lnTo>
                    <a:pt x="301828" y="0"/>
                  </a:lnTo>
                  <a:lnTo>
                    <a:pt x="301828" y="135355"/>
                  </a:lnTo>
                  <a:lnTo>
                    <a:pt x="285308" y="138691"/>
                  </a:lnTo>
                  <a:cubicBezTo>
                    <a:pt x="231912" y="161275"/>
                    <a:pt x="194445" y="214148"/>
                    <a:pt x="194445" y="275771"/>
                  </a:cubicBezTo>
                  <a:cubicBezTo>
                    <a:pt x="194445" y="357935"/>
                    <a:pt x="261053" y="424542"/>
                    <a:pt x="343217" y="424542"/>
                  </a:cubicBezTo>
                  <a:cubicBezTo>
                    <a:pt x="425381" y="424542"/>
                    <a:pt x="491988" y="357935"/>
                    <a:pt x="491988" y="275771"/>
                  </a:cubicBezTo>
                  <a:cubicBezTo>
                    <a:pt x="491988" y="214148"/>
                    <a:pt x="454522" y="161275"/>
                    <a:pt x="401125" y="138691"/>
                  </a:cubicBezTo>
                  <a:lnTo>
                    <a:pt x="384605" y="135355"/>
                  </a:lnTo>
                  <a:lnTo>
                    <a:pt x="384605" y="0"/>
                  </a:lnTo>
                  <a:lnTo>
                    <a:pt x="793817" y="0"/>
                  </a:lnTo>
                  <a:lnTo>
                    <a:pt x="793817" y="135355"/>
                  </a:lnTo>
                  <a:lnTo>
                    <a:pt x="777297" y="138691"/>
                  </a:lnTo>
                  <a:cubicBezTo>
                    <a:pt x="723901" y="161275"/>
                    <a:pt x="686434" y="214148"/>
                    <a:pt x="686434" y="275771"/>
                  </a:cubicBezTo>
                  <a:cubicBezTo>
                    <a:pt x="686434" y="357935"/>
                    <a:pt x="753042" y="424542"/>
                    <a:pt x="835206" y="424542"/>
                  </a:cubicBezTo>
                  <a:cubicBezTo>
                    <a:pt x="917370" y="424542"/>
                    <a:pt x="983977" y="357935"/>
                    <a:pt x="983977" y="275771"/>
                  </a:cubicBezTo>
                  <a:cubicBezTo>
                    <a:pt x="983977" y="214148"/>
                    <a:pt x="946511" y="161275"/>
                    <a:pt x="893114" y="138691"/>
                  </a:cubicBezTo>
                  <a:lnTo>
                    <a:pt x="876594" y="135355"/>
                  </a:lnTo>
                  <a:lnTo>
                    <a:pt x="876594" y="0"/>
                  </a:lnTo>
                  <a:lnTo>
                    <a:pt x="1285806" y="0"/>
                  </a:lnTo>
                  <a:lnTo>
                    <a:pt x="1285806" y="135355"/>
                  </a:lnTo>
                  <a:lnTo>
                    <a:pt x="1269286" y="138691"/>
                  </a:lnTo>
                  <a:cubicBezTo>
                    <a:pt x="1215890" y="161275"/>
                    <a:pt x="1178423" y="214148"/>
                    <a:pt x="1178423" y="275771"/>
                  </a:cubicBezTo>
                  <a:cubicBezTo>
                    <a:pt x="1178423" y="357935"/>
                    <a:pt x="1245031" y="424542"/>
                    <a:pt x="1327195" y="424542"/>
                  </a:cubicBezTo>
                  <a:cubicBezTo>
                    <a:pt x="1409359" y="424542"/>
                    <a:pt x="1475966" y="357935"/>
                    <a:pt x="1475966" y="275771"/>
                  </a:cubicBezTo>
                  <a:cubicBezTo>
                    <a:pt x="1475966" y="214148"/>
                    <a:pt x="1438500" y="161275"/>
                    <a:pt x="1385103" y="138691"/>
                  </a:cubicBezTo>
                  <a:lnTo>
                    <a:pt x="1368583" y="135355"/>
                  </a:lnTo>
                  <a:lnTo>
                    <a:pt x="1368583" y="0"/>
                  </a:lnTo>
                  <a:lnTo>
                    <a:pt x="1777795" y="0"/>
                  </a:lnTo>
                  <a:lnTo>
                    <a:pt x="1777795" y="135355"/>
                  </a:lnTo>
                  <a:lnTo>
                    <a:pt x="1761275" y="138691"/>
                  </a:lnTo>
                  <a:cubicBezTo>
                    <a:pt x="1707879" y="161275"/>
                    <a:pt x="1670412" y="214148"/>
                    <a:pt x="1670412" y="275771"/>
                  </a:cubicBezTo>
                  <a:cubicBezTo>
                    <a:pt x="1670412" y="357935"/>
                    <a:pt x="1737020" y="424542"/>
                    <a:pt x="1819184" y="424542"/>
                  </a:cubicBezTo>
                  <a:cubicBezTo>
                    <a:pt x="1901348" y="424542"/>
                    <a:pt x="1967955" y="357935"/>
                    <a:pt x="1967955" y="275771"/>
                  </a:cubicBezTo>
                  <a:cubicBezTo>
                    <a:pt x="1967955" y="214148"/>
                    <a:pt x="1930489" y="161275"/>
                    <a:pt x="1877092" y="138691"/>
                  </a:cubicBezTo>
                  <a:lnTo>
                    <a:pt x="1860572" y="135355"/>
                  </a:lnTo>
                  <a:lnTo>
                    <a:pt x="1860572" y="0"/>
                  </a:lnTo>
                  <a:lnTo>
                    <a:pt x="2269784" y="0"/>
                  </a:lnTo>
                  <a:lnTo>
                    <a:pt x="2269784" y="135355"/>
                  </a:lnTo>
                  <a:lnTo>
                    <a:pt x="2253264" y="138691"/>
                  </a:lnTo>
                  <a:cubicBezTo>
                    <a:pt x="2199868" y="161275"/>
                    <a:pt x="2162401" y="214148"/>
                    <a:pt x="2162401" y="275771"/>
                  </a:cubicBezTo>
                  <a:cubicBezTo>
                    <a:pt x="2162401" y="357935"/>
                    <a:pt x="2229009" y="424542"/>
                    <a:pt x="2311173" y="424542"/>
                  </a:cubicBezTo>
                  <a:cubicBezTo>
                    <a:pt x="2393337" y="424542"/>
                    <a:pt x="2459944" y="357935"/>
                    <a:pt x="2459944" y="275771"/>
                  </a:cubicBezTo>
                  <a:cubicBezTo>
                    <a:pt x="2459944" y="214148"/>
                    <a:pt x="2422478" y="161275"/>
                    <a:pt x="2369081" y="138691"/>
                  </a:cubicBezTo>
                  <a:lnTo>
                    <a:pt x="2352561" y="135355"/>
                  </a:lnTo>
                  <a:lnTo>
                    <a:pt x="2352561" y="0"/>
                  </a:lnTo>
                  <a:lnTo>
                    <a:pt x="2761773" y="0"/>
                  </a:lnTo>
                  <a:lnTo>
                    <a:pt x="2761773" y="135355"/>
                  </a:lnTo>
                  <a:lnTo>
                    <a:pt x="2745253" y="138691"/>
                  </a:lnTo>
                  <a:cubicBezTo>
                    <a:pt x="2691857" y="161275"/>
                    <a:pt x="2654390" y="214148"/>
                    <a:pt x="2654390" y="275771"/>
                  </a:cubicBezTo>
                  <a:cubicBezTo>
                    <a:pt x="2654390" y="357935"/>
                    <a:pt x="2720998" y="424542"/>
                    <a:pt x="2803162" y="424542"/>
                  </a:cubicBezTo>
                  <a:cubicBezTo>
                    <a:pt x="2885326" y="424542"/>
                    <a:pt x="2951933" y="357935"/>
                    <a:pt x="2951933" y="275771"/>
                  </a:cubicBezTo>
                  <a:cubicBezTo>
                    <a:pt x="2951933" y="214148"/>
                    <a:pt x="2914467" y="161275"/>
                    <a:pt x="2861070" y="138691"/>
                  </a:cubicBezTo>
                  <a:lnTo>
                    <a:pt x="2844550" y="135355"/>
                  </a:lnTo>
                  <a:lnTo>
                    <a:pt x="2844550" y="0"/>
                  </a:lnTo>
                  <a:lnTo>
                    <a:pt x="3253762" y="0"/>
                  </a:lnTo>
                  <a:lnTo>
                    <a:pt x="3253762" y="135355"/>
                  </a:lnTo>
                  <a:lnTo>
                    <a:pt x="3237242" y="138691"/>
                  </a:lnTo>
                  <a:cubicBezTo>
                    <a:pt x="3183846" y="161275"/>
                    <a:pt x="3146379" y="214148"/>
                    <a:pt x="3146379" y="275771"/>
                  </a:cubicBezTo>
                  <a:cubicBezTo>
                    <a:pt x="3146379" y="357935"/>
                    <a:pt x="3212987" y="424542"/>
                    <a:pt x="3295151" y="424542"/>
                  </a:cubicBezTo>
                  <a:cubicBezTo>
                    <a:pt x="3377315" y="424542"/>
                    <a:pt x="3443922" y="357935"/>
                    <a:pt x="3443922" y="275771"/>
                  </a:cubicBezTo>
                  <a:cubicBezTo>
                    <a:pt x="3443922" y="214148"/>
                    <a:pt x="3406456" y="161275"/>
                    <a:pt x="3353059" y="138691"/>
                  </a:cubicBezTo>
                  <a:lnTo>
                    <a:pt x="3336539" y="135355"/>
                  </a:lnTo>
                  <a:lnTo>
                    <a:pt x="3336539" y="0"/>
                  </a:lnTo>
                  <a:lnTo>
                    <a:pt x="3745751" y="0"/>
                  </a:lnTo>
                  <a:lnTo>
                    <a:pt x="3745751" y="135355"/>
                  </a:lnTo>
                  <a:lnTo>
                    <a:pt x="3729231" y="138691"/>
                  </a:lnTo>
                  <a:cubicBezTo>
                    <a:pt x="3675835" y="161275"/>
                    <a:pt x="3638368" y="214148"/>
                    <a:pt x="3638368" y="275771"/>
                  </a:cubicBezTo>
                  <a:cubicBezTo>
                    <a:pt x="3638368" y="357935"/>
                    <a:pt x="3704976" y="424542"/>
                    <a:pt x="3787140" y="424542"/>
                  </a:cubicBezTo>
                  <a:cubicBezTo>
                    <a:pt x="3869304" y="424542"/>
                    <a:pt x="3935911" y="357935"/>
                    <a:pt x="3935911" y="275771"/>
                  </a:cubicBezTo>
                  <a:cubicBezTo>
                    <a:pt x="3935911" y="214148"/>
                    <a:pt x="3898445" y="161275"/>
                    <a:pt x="3845048" y="138691"/>
                  </a:cubicBezTo>
                  <a:lnTo>
                    <a:pt x="3828528" y="135355"/>
                  </a:lnTo>
                  <a:lnTo>
                    <a:pt x="3828528" y="0"/>
                  </a:lnTo>
                  <a:lnTo>
                    <a:pt x="4403187" y="0"/>
                  </a:lnTo>
                  <a:lnTo>
                    <a:pt x="4403187" y="4564408"/>
                  </a:lnTo>
                  <a:lnTo>
                    <a:pt x="0" y="4564408"/>
                  </a:lnTo>
                  <a:close/>
                </a:path>
              </a:pathLst>
            </a:custGeom>
            <a:solidFill>
              <a:schemeClr val="accent5">
                <a:hueOff val="-7353344"/>
                <a:satOff val="-10228"/>
                <a:lumOff val="-3922"/>
                <a:alphaOff val="0"/>
              </a:schemeClr>
            </a:solidFill>
            <a:ln>
              <a:noFill/>
            </a:ln>
          </p:spPr>
          <p:style>
            <a:lnRef idx="2">
              <a:schemeClr val="accent1">
                <a:shade val="50000"/>
              </a:schemeClr>
            </a:lnRef>
            <a:fillRef idx="1">
              <a:schemeClr val="accent1"/>
            </a:fillRef>
            <a:effectRef idx="0">
              <a:schemeClr val="accent1"/>
            </a:effectRef>
            <a:fontRef idx="minor"/>
          </p:style>
        </p:sp>
        <p:sp>
          <p:nvSpPr>
            <p:cNvPr id="704" name="CustomShape 5"/>
            <p:cNvSpPr/>
            <p:nvPr/>
          </p:nvSpPr>
          <p:spPr>
            <a:xfrm>
              <a:off x="7421400" y="3503520"/>
              <a:ext cx="4402800" cy="1076040"/>
            </a:xfrm>
            <a:prstGeom prst="rect">
              <a:avLst/>
            </a:prstGeom>
            <a:solidFill>
              <a:srgbClr val="00cc99"/>
            </a:solidFill>
            <a:ln>
              <a:noFill/>
            </a:ln>
          </p:spPr>
          <p:style>
            <a:lnRef idx="2">
              <a:schemeClr val="accent1">
                <a:shade val="50000"/>
              </a:schemeClr>
            </a:lnRef>
            <a:fillRef idx="1">
              <a:schemeClr val="accent1"/>
            </a:fillRef>
            <a:effectRef idx="0">
              <a:schemeClr val="accent1"/>
            </a:effectRef>
            <a:fontRef idx="minor"/>
          </p:style>
        </p:sp>
        <p:sp>
          <p:nvSpPr>
            <p:cNvPr id="705" name="CustomShape 6"/>
            <p:cNvSpPr/>
            <p:nvPr/>
          </p:nvSpPr>
          <p:spPr>
            <a:xfrm>
              <a:off x="7566840" y="3573000"/>
              <a:ext cx="3996000" cy="913320"/>
            </a:xfrm>
            <a:prstGeom prst="rect">
              <a:avLst/>
            </a:prstGeom>
            <a:noFill/>
            <a:ln>
              <a:noFill/>
            </a:ln>
          </p:spPr>
          <p:style>
            <a:lnRef idx="0"/>
            <a:fillRef idx="0"/>
            <a:effectRef idx="0"/>
            <a:fontRef idx="minor"/>
          </p:style>
          <p:txBody>
            <a:bodyPr lIns="90000" rIns="90000" tIns="45000" bIns="45000">
              <a:spAutoFit/>
            </a:bodyPr>
            <a:p>
              <a:pPr marL="285840" indent="-285480" algn="just">
                <a:lnSpc>
                  <a:spcPct val="100000"/>
                </a:lnSpc>
                <a:buClr>
                  <a:srgbClr val="ffffff"/>
                </a:buClr>
                <a:buFont typeface="Wingdings" charset="2"/>
                <a:buChar char=""/>
              </a:pPr>
              <a:r>
                <a:rPr b="1" lang="en-US" sz="1800" spc="-1" strike="noStrike">
                  <a:solidFill>
                    <a:srgbClr val="ffffff"/>
                  </a:solidFill>
                  <a:latin typeface="Times New Roman"/>
                </a:rPr>
                <a:t>Alternatively we can have a task-independent model of language quality: </a:t>
              </a:r>
              <a:endParaRPr b="0" lang="en-US" sz="1800" spc="-1" strike="noStrike">
                <a:latin typeface="Arial"/>
              </a:endParaRPr>
            </a:p>
          </p:txBody>
        </p:sp>
        <p:grpSp>
          <p:nvGrpSpPr>
            <p:cNvPr id="706" name="Group 7"/>
            <p:cNvGrpSpPr/>
            <p:nvPr/>
          </p:nvGrpSpPr>
          <p:grpSpPr>
            <a:xfrm>
              <a:off x="7808400" y="5351760"/>
              <a:ext cx="3628800" cy="1353600"/>
              <a:chOff x="7808400" y="5351760"/>
              <a:chExt cx="3628800" cy="1353600"/>
            </a:xfrm>
          </p:grpSpPr>
          <p:sp>
            <p:nvSpPr>
              <p:cNvPr id="707" name="Line 8"/>
              <p:cNvSpPr/>
              <p:nvPr/>
            </p:nvSpPr>
            <p:spPr>
              <a:xfrm>
                <a:off x="7808400" y="5351760"/>
                <a:ext cx="3628800" cy="0"/>
              </a:xfrm>
              <a:prstGeom prst="line">
                <a:avLst/>
              </a:prstGeom>
              <a:ln>
                <a:solidFill>
                  <a:schemeClr val="bg1">
                    <a:lumMod val="65000"/>
                    <a:alpha val="44000"/>
                  </a:schemeClr>
                </a:solidFill>
              </a:ln>
            </p:spPr>
            <p:style>
              <a:lnRef idx="1">
                <a:schemeClr val="accent1"/>
              </a:lnRef>
              <a:fillRef idx="0">
                <a:schemeClr val="accent1"/>
              </a:fillRef>
              <a:effectRef idx="0">
                <a:schemeClr val="accent1"/>
              </a:effectRef>
              <a:fontRef idx="minor"/>
            </p:style>
          </p:sp>
          <p:sp>
            <p:nvSpPr>
              <p:cNvPr id="708" name="Line 9"/>
              <p:cNvSpPr/>
              <p:nvPr/>
            </p:nvSpPr>
            <p:spPr>
              <a:xfrm>
                <a:off x="7808400" y="5803200"/>
                <a:ext cx="3628800" cy="0"/>
              </a:xfrm>
              <a:prstGeom prst="line">
                <a:avLst/>
              </a:prstGeom>
              <a:ln>
                <a:solidFill>
                  <a:schemeClr val="bg1">
                    <a:lumMod val="65000"/>
                    <a:alpha val="44000"/>
                  </a:schemeClr>
                </a:solidFill>
              </a:ln>
            </p:spPr>
            <p:style>
              <a:lnRef idx="1">
                <a:schemeClr val="accent1"/>
              </a:lnRef>
              <a:fillRef idx="0">
                <a:schemeClr val="accent1"/>
              </a:fillRef>
              <a:effectRef idx="0">
                <a:schemeClr val="accent1"/>
              </a:effectRef>
              <a:fontRef idx="minor"/>
            </p:style>
          </p:sp>
          <p:sp>
            <p:nvSpPr>
              <p:cNvPr id="709" name="Line 10"/>
              <p:cNvSpPr/>
              <p:nvPr/>
            </p:nvSpPr>
            <p:spPr>
              <a:xfrm>
                <a:off x="7808400" y="6254280"/>
                <a:ext cx="3628800" cy="0"/>
              </a:xfrm>
              <a:prstGeom prst="line">
                <a:avLst/>
              </a:prstGeom>
              <a:ln>
                <a:solidFill>
                  <a:schemeClr val="bg1">
                    <a:lumMod val="65000"/>
                    <a:alpha val="44000"/>
                  </a:schemeClr>
                </a:solidFill>
              </a:ln>
            </p:spPr>
            <p:style>
              <a:lnRef idx="1">
                <a:schemeClr val="accent1"/>
              </a:lnRef>
              <a:fillRef idx="0">
                <a:schemeClr val="accent1"/>
              </a:fillRef>
              <a:effectRef idx="0">
                <a:schemeClr val="accent1"/>
              </a:effectRef>
              <a:fontRef idx="minor"/>
            </p:style>
          </p:sp>
          <p:sp>
            <p:nvSpPr>
              <p:cNvPr id="710" name="Line 11"/>
              <p:cNvSpPr/>
              <p:nvPr/>
            </p:nvSpPr>
            <p:spPr>
              <a:xfrm>
                <a:off x="7808400" y="6705360"/>
                <a:ext cx="3628800" cy="0"/>
              </a:xfrm>
              <a:prstGeom prst="line">
                <a:avLst/>
              </a:prstGeom>
              <a:ln>
                <a:solidFill>
                  <a:schemeClr val="bg1">
                    <a:lumMod val="65000"/>
                    <a:alpha val="44000"/>
                  </a:schemeClr>
                </a:solidFill>
              </a:ln>
            </p:spPr>
            <p:style>
              <a:lnRef idx="1">
                <a:schemeClr val="accent1"/>
              </a:lnRef>
              <a:fillRef idx="0">
                <a:schemeClr val="accent1"/>
              </a:fillRef>
              <a:effectRef idx="0">
                <a:schemeClr val="accent1"/>
              </a:effectRef>
              <a:fontRef idx="minor"/>
            </p:style>
          </p:sp>
        </p:grpSp>
        <p:sp>
          <p:nvSpPr>
            <p:cNvPr id="711" name="CustomShape 12"/>
            <p:cNvSpPr/>
            <p:nvPr/>
          </p:nvSpPr>
          <p:spPr>
            <a:xfrm>
              <a:off x="7914240" y="4861440"/>
              <a:ext cx="3378240" cy="91332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en-US" sz="1800" spc="-1" strike="noStrike">
                  <a:solidFill>
                    <a:srgbClr val="000000"/>
                  </a:solidFill>
                  <a:latin typeface="Times New Roman"/>
                </a:rPr>
                <a:t>calculate the probability </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Times New Roman"/>
                </a:rPr>
                <a:t>higher the probability is better</a:t>
              </a:r>
              <a:endParaRPr b="0" lang="en-US" sz="1800" spc="-1" strike="noStrike">
                <a:latin typeface="Arial"/>
              </a:endParaRPr>
            </a:p>
          </p:txBody>
        </p:sp>
        <p:sp>
          <p:nvSpPr>
            <p:cNvPr id="712" name="CustomShape 13"/>
            <p:cNvSpPr/>
            <p:nvPr/>
          </p:nvSpPr>
          <p:spPr>
            <a:xfrm>
              <a:off x="6756480" y="2180520"/>
              <a:ext cx="1767960" cy="1568880"/>
            </a:xfrm>
            <a:custGeom>
              <a:avLst/>
              <a:gdLst/>
              <a:ahLst/>
              <a:rect l="l" t="t" r="r" b="b"/>
              <a:pathLst>
                <a:path w="1553029" h="1219200">
                  <a:moveTo>
                    <a:pt x="87086" y="856343"/>
                  </a:moveTo>
                  <a:lnTo>
                    <a:pt x="1132115" y="0"/>
                  </a:lnTo>
                  <a:lnTo>
                    <a:pt x="1146629" y="159657"/>
                  </a:lnTo>
                  <a:lnTo>
                    <a:pt x="1248229" y="116114"/>
                  </a:lnTo>
                  <a:lnTo>
                    <a:pt x="1233715" y="275771"/>
                  </a:lnTo>
                  <a:lnTo>
                    <a:pt x="1378858" y="217714"/>
                  </a:lnTo>
                  <a:lnTo>
                    <a:pt x="1349829" y="348343"/>
                  </a:lnTo>
                  <a:lnTo>
                    <a:pt x="1451429" y="333828"/>
                  </a:lnTo>
                  <a:lnTo>
                    <a:pt x="1436915" y="406400"/>
                  </a:lnTo>
                  <a:lnTo>
                    <a:pt x="1553029" y="377371"/>
                  </a:lnTo>
                  <a:lnTo>
                    <a:pt x="435429" y="1219200"/>
                  </a:lnTo>
                  <a:lnTo>
                    <a:pt x="435429" y="1132114"/>
                  </a:lnTo>
                  <a:lnTo>
                    <a:pt x="319315" y="1161143"/>
                  </a:lnTo>
                  <a:lnTo>
                    <a:pt x="319315" y="1045028"/>
                  </a:lnTo>
                  <a:lnTo>
                    <a:pt x="174172" y="1088571"/>
                  </a:lnTo>
                  <a:lnTo>
                    <a:pt x="188686" y="957943"/>
                  </a:lnTo>
                  <a:lnTo>
                    <a:pt x="29029" y="972457"/>
                  </a:lnTo>
                  <a:lnTo>
                    <a:pt x="101600" y="928914"/>
                  </a:lnTo>
                  <a:lnTo>
                    <a:pt x="0" y="928914"/>
                  </a:lnTo>
                  <a:lnTo>
                    <a:pt x="87086" y="856343"/>
                  </a:lnTo>
                  <a:close/>
                </a:path>
              </a:pathLst>
            </a:custGeom>
            <a:solidFill>
              <a:srgbClr val="ffc000">
                <a:alpha val="60000"/>
              </a:srgbClr>
            </a:solidFill>
            <a:ln>
              <a:noFill/>
            </a:ln>
          </p:spPr>
          <p:style>
            <a:lnRef idx="2">
              <a:schemeClr val="accent1">
                <a:shade val="50000"/>
              </a:schemeClr>
            </a:lnRef>
            <a:fillRef idx="1">
              <a:schemeClr val="accent1"/>
            </a:fillRef>
            <a:effectRef idx="0">
              <a:schemeClr val="accent1"/>
            </a:effectRef>
            <a:fontRef idx="minor"/>
          </p:style>
        </p:sp>
      </p:grpSp>
      <p:sp>
        <p:nvSpPr>
          <p:cNvPr id="713" name="CustomShape 14"/>
          <p:cNvSpPr/>
          <p:nvPr/>
        </p:nvSpPr>
        <p:spPr>
          <a:xfrm>
            <a:off x="11425680" y="642744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rPr>
              <a:t>10</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childTnLst>
                  <p:par>
                    <p:cTn id="33" fill="hold">
                      <p:stCondLst>
                        <p:cond delay="indefinite"/>
                      </p:stCondLst>
                      <p:childTnLst>
                        <p:par>
                          <p:cTn id="34" fill="hold">
                            <p:stCondLst>
                              <p:cond delay="0"/>
                            </p:stCondLst>
                            <p:childTnLst>
                              <p:par>
                                <p:cTn id="35" nodeType="clickEffect" fill="hold" presetClass="entr" presetID="22" presetSubtype="4">
                                  <p:stCondLst>
                                    <p:cond delay="0"/>
                                  </p:stCondLst>
                                  <p:childTnLst>
                                    <p:set>
                                      <p:cBhvr>
                                        <p:cTn id="36" dur="1" fill="hold">
                                          <p:stCondLst>
                                            <p:cond delay="0"/>
                                          </p:stCondLst>
                                        </p:cTn>
                                        <p:tgtEl>
                                          <p:spTgt spid="-1"/>
                                        </p:tgtEl>
                                        <p:attrNameLst>
                                          <p:attrName>style.visibility</p:attrName>
                                        </p:attrNameLst>
                                      </p:cBhvr>
                                      <p:to>
                                        <p:strVal val="visible"/>
                                      </p:to>
                                    </p:set>
                                    <p:animEffect filter="wipe(down)" transition="in">
                                      <p:cBhvr additive="repl">
                                        <p:cTn id="37" dur="500"/>
                                        <p:tgtEl>
                                          <p:spTgt spid="-1"/>
                                        </p:tgtEl>
                                      </p:cBhvr>
                                    </p:animEffect>
                                  </p:childTnLst>
                                </p:cTn>
                              </p:par>
                            </p:childTnLst>
                          </p:cTn>
                        </p:par>
                      </p:childTnLst>
                    </p:cTn>
                  </p:par>
                  <p:par>
                    <p:cTn id="38" fill="hold">
                      <p:stCondLst>
                        <p:cond delay="indefinite"/>
                      </p:stCondLst>
                      <p:childTnLst>
                        <p:par>
                          <p:cTn id="39" fill="hold">
                            <p:stCondLst>
                              <p:cond delay="0"/>
                            </p:stCondLst>
                            <p:childTnLst>
                              <p:par>
                                <p:cTn id="40" nodeType="clickEffect" fill="hold" presetClass="entr" presetID="42">
                                  <p:stCondLst>
                                    <p:cond delay="0"/>
                                  </p:stCondLst>
                                  <p:childTnLst>
                                    <p:set>
                                      <p:cBhvr>
                                        <p:cTn id="41" dur="1" fill="hold">
                                          <p:stCondLst>
                                            <p:cond delay="0"/>
                                          </p:stCondLst>
                                        </p:cTn>
                                        <p:tgtEl>
                                          <p:spTgt spid="702"/>
                                        </p:tgtEl>
                                        <p:attrNameLst>
                                          <p:attrName>style.visibility</p:attrName>
                                        </p:attrNameLst>
                                      </p:cBhvr>
                                      <p:to>
                                        <p:strVal val="visible"/>
                                      </p:to>
                                    </p:set>
                                    <p:animEffect filter="fade" transition="in">
                                      <p:cBhvr additive="repl">
                                        <p:cTn id="42" dur="1000"/>
                                        <p:tgtEl>
                                          <p:spTgt spid="702"/>
                                        </p:tgtEl>
                                      </p:cBhvr>
                                    </p:animEffect>
                                    <p:anim calcmode="lin" valueType="num">
                                      <p:cBhvr additive="repl">
                                        <p:cTn id="43" dur="1000" fill="hold"/>
                                        <p:tgtEl>
                                          <p:spTgt spid="702"/>
                                        </p:tgtEl>
                                        <p:attrNameLst>
                                          <p:attrName>ppt_x</p:attrName>
                                        </p:attrNameLst>
                                      </p:cBhvr>
                                      <p:tavLst>
                                        <p:tav tm="0">
                                          <p:val>
                                            <p:strVal val="#ppt_x"/>
                                          </p:val>
                                        </p:tav>
                                        <p:tav tm="100000">
                                          <p:val>
                                            <p:strVal val="#ppt_x"/>
                                          </p:val>
                                        </p:tav>
                                      </p:tavLst>
                                    </p:anim>
                                    <p:anim calcmode="lin" valueType="num">
                                      <p:cBhvr additive="repl">
                                        <p:cTn id="44" dur="1000" fill="hold"/>
                                        <p:tgtEl>
                                          <p:spTgt spid="7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4" name="TextShape 1"/>
          <p:cNvSpPr txBox="1"/>
          <p:nvPr/>
        </p:nvSpPr>
        <p:spPr>
          <a:xfrm>
            <a:off x="838080" y="365040"/>
            <a:ext cx="10515240" cy="1325160"/>
          </a:xfrm>
          <a:prstGeom prst="rect">
            <a:avLst/>
          </a:prstGeom>
          <a:noFill/>
          <a:ln w="28440">
            <a:solidFill>
              <a:srgbClr val="00b050"/>
            </a:solidFill>
            <a:round/>
          </a:ln>
        </p:spPr>
        <p:txBody>
          <a:bodyPr anchor="ctr">
            <a:noAutofit/>
          </a:bodyPr>
          <a:p>
            <a:pPr algn="ctr">
              <a:lnSpc>
                <a:spcPct val="90000"/>
              </a:lnSpc>
            </a:pPr>
            <a:r>
              <a:rPr b="0" lang="en-US" sz="4400" spc="-1" strike="noStrike">
                <a:solidFill>
                  <a:srgbClr val="00b0f0"/>
                </a:solidFill>
                <a:latin typeface="Stencil"/>
              </a:rPr>
              <a:t>Model evaluation</a:t>
            </a:r>
            <a:endParaRPr b="0" lang="en-US" sz="4400" spc="-1" strike="noStrike">
              <a:solidFill>
                <a:srgbClr val="000000"/>
              </a:solidFill>
              <a:latin typeface="Calibri"/>
            </a:endParaRPr>
          </a:p>
        </p:txBody>
      </p:sp>
      <p:sp>
        <p:nvSpPr>
          <p:cNvPr id="715" name="TextShape 2"/>
          <p:cNvSpPr txBox="1"/>
          <p:nvPr/>
        </p:nvSpPr>
        <p:spPr>
          <a:xfrm>
            <a:off x="838080" y="2506680"/>
            <a:ext cx="10666080" cy="4350960"/>
          </a:xfrm>
          <a:prstGeom prst="rect">
            <a:avLst/>
          </a:prstGeom>
          <a:noFill/>
          <a:ln>
            <a:noFill/>
          </a:ln>
        </p:spPr>
        <p:txBody>
          <a:bodyPr>
            <a:normAutofit/>
          </a:bodyPr>
          <a:p>
            <a:pPr marL="228600" indent="-228240" algn="just">
              <a:lnSpc>
                <a:spcPct val="90000"/>
              </a:lnSpc>
              <a:spcBef>
                <a:spcPts val="1001"/>
              </a:spcBef>
              <a:buClr>
                <a:srgbClr val="000000"/>
              </a:buClr>
              <a:buFont typeface="Arial"/>
              <a:buChar char="•"/>
            </a:pPr>
            <a:r>
              <a:rPr b="0" lang="en-US" sz="2000" spc="-1" strike="noStrike">
                <a:solidFill>
                  <a:srgbClr val="000000"/>
                </a:solidFill>
                <a:latin typeface="Times New Roman"/>
              </a:rPr>
              <a:t>Perplexity can be thought of as the reciprocal of probability, normalized by sequence length.</a:t>
            </a:r>
            <a:endParaRPr b="0" lang="en-US" sz="20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000" spc="-1" strike="noStrike">
                <a:solidFill>
                  <a:srgbClr val="000000"/>
                </a:solidFill>
                <a:latin typeface="Times New Roman"/>
              </a:rPr>
              <a:t>It can also be thought of as the weighted average branching factor of a model.</a:t>
            </a:r>
            <a:endParaRPr b="0" lang="en-US" sz="20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000" spc="-1" strike="noStrike">
                <a:solidFill>
                  <a:srgbClr val="000000"/>
                </a:solidFill>
                <a:latin typeface="Times New Roman"/>
              </a:rPr>
              <a:t>Suppose there are 100 characters in our language, and our model says they are all equally likely. Then for a sequence of any length, the perplexity will be 100. </a:t>
            </a:r>
            <a:endParaRPr b="0" lang="en-US" sz="20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000" spc="-1" strike="noStrike">
                <a:solidFill>
                  <a:srgbClr val="000000"/>
                </a:solidFill>
                <a:latin typeface="Times New Roman"/>
              </a:rPr>
              <a:t>If some characters are more likely than others, and the model reflects that, then the model will have a perplexity less than 100.</a:t>
            </a:r>
            <a:endParaRPr b="0" lang="en-US" sz="2000" spc="-1" strike="noStrike">
              <a:solidFill>
                <a:srgbClr val="000000"/>
              </a:solidFill>
              <a:latin typeface="Calibri"/>
            </a:endParaRPr>
          </a:p>
        </p:txBody>
      </p:sp>
      <p:pic>
        <p:nvPicPr>
          <p:cNvPr id="716" name="Picture 3" descr=""/>
          <p:cNvPicPr/>
          <p:nvPr/>
        </p:nvPicPr>
        <p:blipFill>
          <a:blip r:embed="rId1"/>
          <a:stretch/>
        </p:blipFill>
        <p:spPr>
          <a:xfrm>
            <a:off x="2746800" y="4733640"/>
            <a:ext cx="5229000" cy="942480"/>
          </a:xfrm>
          <a:prstGeom prst="rect">
            <a:avLst/>
          </a:prstGeom>
          <a:ln>
            <a:noFill/>
          </a:ln>
        </p:spPr>
      </p:pic>
      <p:sp>
        <p:nvSpPr>
          <p:cNvPr id="717" name="CustomShape 3"/>
          <p:cNvSpPr/>
          <p:nvPr/>
        </p:nvSpPr>
        <p:spPr>
          <a:xfrm>
            <a:off x="11425680" y="642744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rPr>
              <a:t>11</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8" name="CustomShape 1"/>
          <p:cNvSpPr/>
          <p:nvPr/>
        </p:nvSpPr>
        <p:spPr>
          <a:xfrm>
            <a:off x="609840" y="273600"/>
            <a:ext cx="10970640" cy="1143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b0f0"/>
                </a:solidFill>
                <a:latin typeface="Stencil"/>
                <a:ea typeface="DejaVu Sans"/>
              </a:rPr>
              <a:t>N-Gram Word Models</a:t>
            </a:r>
            <a:endParaRPr b="0" lang="en-US" sz="4400" spc="-1" strike="noStrike">
              <a:latin typeface="Arial"/>
            </a:endParaRPr>
          </a:p>
        </p:txBody>
      </p:sp>
      <p:sp>
        <p:nvSpPr>
          <p:cNvPr id="719" name="CustomShape 2"/>
          <p:cNvSpPr/>
          <p:nvPr/>
        </p:nvSpPr>
        <p:spPr>
          <a:xfrm>
            <a:off x="678240" y="2181600"/>
            <a:ext cx="10970640" cy="3976200"/>
          </a:xfrm>
          <a:prstGeom prst="rect">
            <a:avLst/>
          </a:prstGeom>
          <a:noFill/>
          <a:ln>
            <a:noFill/>
          </a:ln>
        </p:spPr>
        <p:style>
          <a:lnRef idx="0"/>
          <a:fillRef idx="0"/>
          <a:effectRef idx="0"/>
          <a:fontRef idx="minor"/>
        </p:style>
        <p:txBody>
          <a:bodyPr lIns="0" rIns="0" tIns="0" bIns="0">
            <a:normAutofit/>
          </a:bodyPr>
          <a:p>
            <a:pPr marL="522360" indent="-390960">
              <a:lnSpc>
                <a:spcPct val="100000"/>
              </a:lnSpc>
              <a:spcBef>
                <a:spcPts val="1715"/>
              </a:spcBef>
              <a:buClr>
                <a:srgbClr val="000000"/>
              </a:buClr>
              <a:buSzPct val="45000"/>
              <a:buFont typeface="Wingdings" charset="2"/>
              <a:buChar char=""/>
            </a:pPr>
            <a:r>
              <a:rPr b="0" lang="en-US" sz="2400" spc="-1" strike="noStrike">
                <a:solidFill>
                  <a:srgbClr val="000000"/>
                </a:solidFill>
                <a:latin typeface="Times New Roman"/>
                <a:ea typeface="DejaVu Sans"/>
              </a:rPr>
              <a:t>All the same mechanism VOCABULARY applies equally to word and character models. The main difference is that the vocabulary— the set of symbols that make up the corpus and the model—is larger.</a:t>
            </a:r>
            <a:endParaRPr b="0" lang="en-US" sz="2400" spc="-1" strike="noStrike">
              <a:latin typeface="Arial"/>
            </a:endParaRPr>
          </a:p>
          <a:p>
            <a:pPr marL="522360" indent="-390960">
              <a:lnSpc>
                <a:spcPct val="100000"/>
              </a:lnSpc>
              <a:spcBef>
                <a:spcPts val="1715"/>
              </a:spcBef>
              <a:buClr>
                <a:srgbClr val="000000"/>
              </a:buClr>
              <a:buSzPct val="45000"/>
              <a:buFont typeface="Wingdings" charset="2"/>
              <a:buChar char=""/>
            </a:pPr>
            <a:r>
              <a:rPr b="0" lang="en-US" sz="2400" spc="-1" strike="noStrike">
                <a:solidFill>
                  <a:srgbClr val="000000"/>
                </a:solidFill>
                <a:latin typeface="Times New Roman"/>
                <a:ea typeface="DejaVu Sans"/>
              </a:rPr>
              <a:t>Since units are open, out of vocabulary becomes a problem</a:t>
            </a:r>
            <a:endParaRPr b="0" lang="en-US" sz="2400" spc="-1" strike="noStrike">
              <a:latin typeface="Arial"/>
            </a:endParaRPr>
          </a:p>
          <a:p>
            <a:pPr marL="522360" indent="-390960">
              <a:lnSpc>
                <a:spcPct val="100000"/>
              </a:lnSpc>
              <a:spcBef>
                <a:spcPts val="1715"/>
              </a:spcBef>
              <a:buClr>
                <a:srgbClr val="000000"/>
              </a:buClr>
              <a:buSzPct val="45000"/>
              <a:buFont typeface="Wingdings" charset="2"/>
              <a:buChar char=""/>
            </a:pPr>
            <a:r>
              <a:rPr b="0" lang="en-US" sz="2400" spc="-1" strike="noStrike">
                <a:solidFill>
                  <a:srgbClr val="000000"/>
                </a:solidFill>
                <a:latin typeface="Times New Roman"/>
                <a:ea typeface="DejaVu Sans"/>
              </a:rPr>
              <a:t>“</a:t>
            </a:r>
            <a:r>
              <a:rPr b="0" lang="en-US" sz="2400" spc="-1" strike="noStrike">
                <a:solidFill>
                  <a:srgbClr val="000000"/>
                </a:solidFill>
                <a:latin typeface="Times New Roman"/>
                <a:ea typeface="DejaVu Sans"/>
              </a:rPr>
              <a:t>Word” needs to be defined precisely </a:t>
            </a:r>
            <a:endParaRPr b="0" lang="en-US" sz="2400" spc="-1" strike="noStrike">
              <a:latin typeface="Arial"/>
            </a:endParaRPr>
          </a:p>
        </p:txBody>
      </p:sp>
      <p:sp>
        <p:nvSpPr>
          <p:cNvPr id="720" name="CustomShape 3"/>
          <p:cNvSpPr/>
          <p:nvPr/>
        </p:nvSpPr>
        <p:spPr>
          <a:xfrm>
            <a:off x="678240" y="182880"/>
            <a:ext cx="10515240" cy="1325160"/>
          </a:xfrm>
          <a:prstGeom prst="rect">
            <a:avLst/>
          </a:prstGeom>
          <a:noFill/>
          <a:ln w="28440">
            <a:solidFill>
              <a:srgbClr val="00b050"/>
            </a:solidFill>
            <a:round/>
          </a:ln>
        </p:spPr>
        <p:style>
          <a:lnRef idx="0"/>
          <a:fillRef idx="0"/>
          <a:effectRef idx="0"/>
          <a:fontRef idx="minor"/>
        </p:style>
      </p:sp>
      <p:sp>
        <p:nvSpPr>
          <p:cNvPr id="721" name="CustomShape 4"/>
          <p:cNvSpPr/>
          <p:nvPr/>
        </p:nvSpPr>
        <p:spPr>
          <a:xfrm>
            <a:off x="11425680" y="642744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ea typeface="DejaVu Sans"/>
              </a:rPr>
              <a:t>12</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2" name="CustomShape 1"/>
          <p:cNvSpPr/>
          <p:nvPr/>
        </p:nvSpPr>
        <p:spPr>
          <a:xfrm>
            <a:off x="678240" y="2066040"/>
            <a:ext cx="10970640" cy="3976200"/>
          </a:xfrm>
          <a:prstGeom prst="rect">
            <a:avLst/>
          </a:prstGeom>
          <a:noFill/>
          <a:ln>
            <a:noFill/>
          </a:ln>
        </p:spPr>
        <p:style>
          <a:lnRef idx="0"/>
          <a:fillRef idx="0"/>
          <a:effectRef idx="0"/>
          <a:fontRef idx="minor"/>
        </p:style>
        <p:txBody>
          <a:bodyPr lIns="0" rIns="0" tIns="0" bIns="0">
            <a:normAutofit/>
          </a:bodyPr>
          <a:p>
            <a:pPr>
              <a:lnSpc>
                <a:spcPct val="100000"/>
              </a:lnSpc>
              <a:spcBef>
                <a:spcPts val="1372"/>
              </a:spcBef>
            </a:pPr>
            <a:r>
              <a:rPr b="0" lang="en-US" sz="2400" spc="-1" strike="noStrike">
                <a:solidFill>
                  <a:srgbClr val="000000"/>
                </a:solidFill>
                <a:latin typeface="Times New Roman"/>
                <a:ea typeface="DejaVu Sans"/>
              </a:rPr>
              <a:t>Lets say, There is a sentence, “The sun is shinning”</a:t>
            </a:r>
            <a:endParaRPr b="0" lang="en-US" sz="2400" spc="-1" strike="noStrike">
              <a:latin typeface="Arial"/>
            </a:endParaRPr>
          </a:p>
          <a:p>
            <a:pPr>
              <a:lnSpc>
                <a:spcPct val="100000"/>
              </a:lnSpc>
              <a:spcBef>
                <a:spcPts val="1372"/>
              </a:spcBef>
            </a:pPr>
            <a:r>
              <a:rPr b="0" lang="en-US" sz="2400" spc="-1" strike="noStrike">
                <a:solidFill>
                  <a:srgbClr val="000000"/>
                </a:solidFill>
                <a:latin typeface="Times New Roman"/>
                <a:ea typeface="DejaVu Sans"/>
              </a:rPr>
              <a:t>Unigram: [‘The’, ‘sun’, ‘is’, ‘shinning’]</a:t>
            </a:r>
            <a:endParaRPr b="0" lang="en-US" sz="2400" spc="-1" strike="noStrike">
              <a:latin typeface="Arial"/>
            </a:endParaRPr>
          </a:p>
          <a:p>
            <a:pPr>
              <a:lnSpc>
                <a:spcPct val="100000"/>
              </a:lnSpc>
              <a:spcBef>
                <a:spcPts val="1372"/>
              </a:spcBef>
            </a:pPr>
            <a:r>
              <a:rPr b="0" lang="en-US" sz="2400" spc="-1" strike="noStrike">
                <a:solidFill>
                  <a:srgbClr val="000000"/>
                </a:solidFill>
                <a:latin typeface="Times New Roman"/>
                <a:ea typeface="Noto Sans CJK SC"/>
              </a:rPr>
              <a:t>Bigram: </a:t>
            </a:r>
            <a:r>
              <a:rPr b="0" lang="en-US" sz="2400" spc="-1" strike="noStrike">
                <a:solidFill>
                  <a:srgbClr val="000000"/>
                </a:solidFill>
                <a:latin typeface="Times New Roman"/>
                <a:ea typeface="DejaVu Sans"/>
              </a:rPr>
              <a:t>[‘The sun’, ‘ sun is’, ‘is shinning’]</a:t>
            </a:r>
            <a:endParaRPr b="0" lang="en-US" sz="2400" spc="-1" strike="noStrike">
              <a:latin typeface="Arial"/>
            </a:endParaRPr>
          </a:p>
          <a:p>
            <a:pPr>
              <a:lnSpc>
                <a:spcPct val="100000"/>
              </a:lnSpc>
              <a:spcBef>
                <a:spcPts val="1372"/>
              </a:spcBef>
            </a:pPr>
            <a:r>
              <a:rPr b="0" lang="en-US" sz="2400" spc="-1" strike="noStrike">
                <a:solidFill>
                  <a:srgbClr val="000000"/>
                </a:solidFill>
                <a:latin typeface="Times New Roman"/>
                <a:ea typeface="Noto Sans CJK SC"/>
              </a:rPr>
              <a:t>Trigram: </a:t>
            </a:r>
            <a:r>
              <a:rPr b="0" lang="en-US" sz="2400" spc="-1" strike="noStrike">
                <a:solidFill>
                  <a:srgbClr val="000000"/>
                </a:solidFill>
                <a:latin typeface="Times New Roman"/>
                <a:ea typeface="DejaVu Sans"/>
              </a:rPr>
              <a:t>[‘The sun is’, ‘sun is shinning’] </a:t>
            </a:r>
            <a:endParaRPr b="0" lang="en-US" sz="2400" spc="-1" strike="noStrike">
              <a:latin typeface="Arial"/>
            </a:endParaRPr>
          </a:p>
        </p:txBody>
      </p:sp>
      <p:sp>
        <p:nvSpPr>
          <p:cNvPr id="723" name="CustomShape 2"/>
          <p:cNvSpPr/>
          <p:nvPr/>
        </p:nvSpPr>
        <p:spPr>
          <a:xfrm>
            <a:off x="678240" y="182880"/>
            <a:ext cx="10515240" cy="1325160"/>
          </a:xfrm>
          <a:prstGeom prst="rect">
            <a:avLst/>
          </a:prstGeom>
          <a:noFill/>
          <a:ln w="28440">
            <a:solidFill>
              <a:srgbClr val="00b050"/>
            </a:solidFill>
            <a:round/>
          </a:ln>
        </p:spPr>
        <p:style>
          <a:lnRef idx="0"/>
          <a:fillRef idx="0"/>
          <a:effectRef idx="0"/>
          <a:fontRef idx="minor"/>
        </p:style>
      </p:sp>
      <p:sp>
        <p:nvSpPr>
          <p:cNvPr id="724" name="CustomShape 3"/>
          <p:cNvSpPr/>
          <p:nvPr/>
        </p:nvSpPr>
        <p:spPr>
          <a:xfrm>
            <a:off x="1651320" y="491400"/>
            <a:ext cx="8762040" cy="699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4000" spc="-1" strike="noStrike">
                <a:solidFill>
                  <a:srgbClr val="00b0f0"/>
                </a:solidFill>
                <a:latin typeface="Stencil"/>
                <a:ea typeface="DejaVu Sans"/>
              </a:rPr>
              <a:t>N-gram Word Model Examples</a:t>
            </a:r>
            <a:endParaRPr b="0" lang="en-US" sz="4000" spc="-1" strike="noStrike">
              <a:latin typeface="Arial"/>
            </a:endParaRPr>
          </a:p>
        </p:txBody>
      </p:sp>
      <p:sp>
        <p:nvSpPr>
          <p:cNvPr id="725" name="CustomShape 4"/>
          <p:cNvSpPr/>
          <p:nvPr/>
        </p:nvSpPr>
        <p:spPr>
          <a:xfrm>
            <a:off x="11425680" y="642744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ea typeface="DejaVu Sans"/>
              </a:rPr>
              <a:t>13</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45" dur="indefinite" restart="never" nodeType="tmRoot">
          <p:childTnLst>
            <p:seq>
              <p:cTn id="46" dur="indefinite" nodeType="mainSeq">
                <p:childTnLst>
                  <p:par>
                    <p:cTn id="47" fill="hold">
                      <p:stCondLst>
                        <p:cond delay="indefinite"/>
                      </p:stCondLst>
                      <p:childTnLst>
                        <p:par>
                          <p:cTn id="48" fill="hold">
                            <p:stCondLst>
                              <p:cond delay="0"/>
                            </p:stCondLst>
                            <p:childTnLst>
                              <p:par>
                                <p:cTn id="49" nodeType="clickEffect" fill="hold" presetClass="entr" presetID="53">
                                  <p:stCondLst>
                                    <p:cond delay="0"/>
                                  </p:stCondLst>
                                  <p:childTnLst>
                                    <p:set>
                                      <p:cBhvr>
                                        <p:cTn id="50" dur="1" fill="hold">
                                          <p:stCondLst>
                                            <p:cond delay="0"/>
                                          </p:stCondLst>
                                        </p:cTn>
                                        <p:tgtEl>
                                          <p:spTgt spid="722">
                                            <p:txEl>
                                              <p:pRg st="1" end="1"/>
                                            </p:txEl>
                                          </p:spTgt>
                                        </p:tgtEl>
                                        <p:attrNameLst>
                                          <p:attrName>style.visibility</p:attrName>
                                        </p:attrNameLst>
                                      </p:cBhvr>
                                      <p:to>
                                        <p:strVal val="visible"/>
                                      </p:to>
                                    </p:set>
                                    <p:anim calcmode="lin" valueType="num">
                                      <p:cBhvr additive="repl">
                                        <p:cTn id="51" dur="500" fill="hold"/>
                                        <p:tgtEl>
                                          <p:spTgt spid="722">
                                            <p:txEl>
                                              <p:pRg st="1" end="1"/>
                                            </p:txEl>
                                          </p:spTgt>
                                        </p:tgtEl>
                                        <p:attrNameLst>
                                          <p:attrName>ppt_w</p:attrName>
                                        </p:attrNameLst>
                                      </p:cBhvr>
                                      <p:tavLst>
                                        <p:tav tm="0">
                                          <p:val>
                                            <p:strVal val="0"/>
                                          </p:val>
                                        </p:tav>
                                        <p:tav tm="100000">
                                          <p:val>
                                            <p:strVal val="#ppt_w"/>
                                          </p:val>
                                        </p:tav>
                                      </p:tavLst>
                                    </p:anim>
                                    <p:anim calcmode="lin" valueType="num">
                                      <p:cBhvr additive="repl">
                                        <p:cTn id="52" dur="500" fill="hold"/>
                                        <p:tgtEl>
                                          <p:spTgt spid="722">
                                            <p:txEl>
                                              <p:pRg st="1" end="1"/>
                                            </p:txEl>
                                          </p:spTgt>
                                        </p:tgtEl>
                                        <p:attrNameLst>
                                          <p:attrName>ppt_h</p:attrName>
                                        </p:attrNameLst>
                                      </p:cBhvr>
                                      <p:tavLst>
                                        <p:tav tm="0">
                                          <p:val>
                                            <p:strVal val="0"/>
                                          </p:val>
                                        </p:tav>
                                        <p:tav tm="100000">
                                          <p:val>
                                            <p:strVal val="#ppt_h"/>
                                          </p:val>
                                        </p:tav>
                                      </p:tavLst>
                                    </p:anim>
                                    <p:animEffect filter="fade" transition="in">
                                      <p:cBhvr additive="repl">
                                        <p:cTn id="53" dur="500"/>
                                        <p:tgtEl>
                                          <p:spTgt spid="722">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nodeType="clickEffect" fill="hold" presetClass="entr" presetID="53">
                                  <p:stCondLst>
                                    <p:cond delay="0"/>
                                  </p:stCondLst>
                                  <p:childTnLst>
                                    <p:set>
                                      <p:cBhvr>
                                        <p:cTn id="57" dur="1" fill="hold">
                                          <p:stCondLst>
                                            <p:cond delay="0"/>
                                          </p:stCondLst>
                                        </p:cTn>
                                        <p:tgtEl>
                                          <p:spTgt spid="722">
                                            <p:txEl>
                                              <p:pRg st="2" end="2"/>
                                            </p:txEl>
                                          </p:spTgt>
                                        </p:tgtEl>
                                        <p:attrNameLst>
                                          <p:attrName>style.visibility</p:attrName>
                                        </p:attrNameLst>
                                      </p:cBhvr>
                                      <p:to>
                                        <p:strVal val="visible"/>
                                      </p:to>
                                    </p:set>
                                    <p:anim calcmode="lin" valueType="num">
                                      <p:cBhvr additive="repl">
                                        <p:cTn id="58" dur="500" fill="hold"/>
                                        <p:tgtEl>
                                          <p:spTgt spid="722">
                                            <p:txEl>
                                              <p:pRg st="2" end="2"/>
                                            </p:txEl>
                                          </p:spTgt>
                                        </p:tgtEl>
                                        <p:attrNameLst>
                                          <p:attrName>ppt_w</p:attrName>
                                        </p:attrNameLst>
                                      </p:cBhvr>
                                      <p:tavLst>
                                        <p:tav tm="0">
                                          <p:val>
                                            <p:strVal val="0"/>
                                          </p:val>
                                        </p:tav>
                                        <p:tav tm="100000">
                                          <p:val>
                                            <p:strVal val="#ppt_w"/>
                                          </p:val>
                                        </p:tav>
                                      </p:tavLst>
                                    </p:anim>
                                    <p:anim calcmode="lin" valueType="num">
                                      <p:cBhvr additive="repl">
                                        <p:cTn id="59" dur="500" fill="hold"/>
                                        <p:tgtEl>
                                          <p:spTgt spid="722">
                                            <p:txEl>
                                              <p:pRg st="2" end="2"/>
                                            </p:txEl>
                                          </p:spTgt>
                                        </p:tgtEl>
                                        <p:attrNameLst>
                                          <p:attrName>ppt_h</p:attrName>
                                        </p:attrNameLst>
                                      </p:cBhvr>
                                      <p:tavLst>
                                        <p:tav tm="0">
                                          <p:val>
                                            <p:strVal val="0"/>
                                          </p:val>
                                        </p:tav>
                                        <p:tav tm="100000">
                                          <p:val>
                                            <p:strVal val="#ppt_h"/>
                                          </p:val>
                                        </p:tav>
                                      </p:tavLst>
                                    </p:anim>
                                    <p:animEffect filter="fade" transition="in">
                                      <p:cBhvr additive="repl">
                                        <p:cTn id="60" dur="500"/>
                                        <p:tgtEl>
                                          <p:spTgt spid="722">
                                            <p:txEl>
                                              <p:pRg st="2" end="2"/>
                                            </p:txEl>
                                          </p:spTgt>
                                        </p:tgtEl>
                                      </p:cBhvr>
                                    </p:animEffect>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53">
                                  <p:stCondLst>
                                    <p:cond delay="0"/>
                                  </p:stCondLst>
                                  <p:childTnLst>
                                    <p:set>
                                      <p:cBhvr>
                                        <p:cTn id="64" dur="1" fill="hold">
                                          <p:stCondLst>
                                            <p:cond delay="0"/>
                                          </p:stCondLst>
                                        </p:cTn>
                                        <p:tgtEl>
                                          <p:spTgt spid="722">
                                            <p:txEl>
                                              <p:pRg st="3" end="3"/>
                                            </p:txEl>
                                          </p:spTgt>
                                        </p:tgtEl>
                                        <p:attrNameLst>
                                          <p:attrName>style.visibility</p:attrName>
                                        </p:attrNameLst>
                                      </p:cBhvr>
                                      <p:to>
                                        <p:strVal val="visible"/>
                                      </p:to>
                                    </p:set>
                                    <p:anim calcmode="lin" valueType="num">
                                      <p:cBhvr additive="repl">
                                        <p:cTn id="65" dur="500" fill="hold"/>
                                        <p:tgtEl>
                                          <p:spTgt spid="722">
                                            <p:txEl>
                                              <p:pRg st="3" end="3"/>
                                            </p:txEl>
                                          </p:spTgt>
                                        </p:tgtEl>
                                        <p:attrNameLst>
                                          <p:attrName>ppt_w</p:attrName>
                                        </p:attrNameLst>
                                      </p:cBhvr>
                                      <p:tavLst>
                                        <p:tav tm="0">
                                          <p:val>
                                            <p:strVal val="0"/>
                                          </p:val>
                                        </p:tav>
                                        <p:tav tm="100000">
                                          <p:val>
                                            <p:strVal val="#ppt_w"/>
                                          </p:val>
                                        </p:tav>
                                      </p:tavLst>
                                    </p:anim>
                                    <p:anim calcmode="lin" valueType="num">
                                      <p:cBhvr additive="repl">
                                        <p:cTn id="66" dur="500" fill="hold"/>
                                        <p:tgtEl>
                                          <p:spTgt spid="722">
                                            <p:txEl>
                                              <p:pRg st="3" end="3"/>
                                            </p:txEl>
                                          </p:spTgt>
                                        </p:tgtEl>
                                        <p:attrNameLst>
                                          <p:attrName>ppt_h</p:attrName>
                                        </p:attrNameLst>
                                      </p:cBhvr>
                                      <p:tavLst>
                                        <p:tav tm="0">
                                          <p:val>
                                            <p:strVal val="0"/>
                                          </p:val>
                                        </p:tav>
                                        <p:tav tm="100000">
                                          <p:val>
                                            <p:strVal val="#ppt_h"/>
                                          </p:val>
                                        </p:tav>
                                      </p:tavLst>
                                    </p:anim>
                                    <p:animEffect filter="fade" transition="in">
                                      <p:cBhvr additive="repl">
                                        <p:cTn id="67" dur="500"/>
                                        <p:tgtEl>
                                          <p:spTgt spid="722">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6" name="CustomShape 1"/>
          <p:cNvSpPr/>
          <p:nvPr/>
        </p:nvSpPr>
        <p:spPr>
          <a:xfrm>
            <a:off x="609840" y="2039400"/>
            <a:ext cx="10970640" cy="3976200"/>
          </a:xfrm>
          <a:prstGeom prst="rect">
            <a:avLst/>
          </a:prstGeom>
          <a:noFill/>
          <a:ln>
            <a:noFill/>
          </a:ln>
        </p:spPr>
        <p:style>
          <a:lnRef idx="0"/>
          <a:fillRef idx="0"/>
          <a:effectRef idx="0"/>
          <a:fontRef idx="minor"/>
        </p:style>
        <p:txBody>
          <a:bodyPr lIns="0" rIns="0" tIns="0" bIns="0">
            <a:normAutofit/>
          </a:bodyPr>
          <a:p>
            <a:pPr marL="522360" indent="-390960">
              <a:lnSpc>
                <a:spcPct val="100000"/>
              </a:lnSpc>
              <a:spcBef>
                <a:spcPts val="1715"/>
              </a:spcBef>
              <a:buClr>
                <a:srgbClr val="000000"/>
              </a:buClr>
              <a:buSzPct val="45000"/>
              <a:buFont typeface="Wingdings" charset="2"/>
              <a:buChar char=""/>
            </a:pPr>
            <a:r>
              <a:rPr b="0" lang="en-US" sz="2400" spc="-1" strike="noStrike">
                <a:solidFill>
                  <a:srgbClr val="000000"/>
                </a:solidFill>
                <a:latin typeface="Times New Roman"/>
                <a:ea typeface="DejaVu Sans"/>
              </a:rPr>
              <a:t>The models agree with this assessment: the perplexity was 891 for the unigram model, 142 for the bigram model and 91 for the trigram model.</a:t>
            </a:r>
            <a:endParaRPr b="0" lang="en-US" sz="2400" spc="-1" strike="noStrike">
              <a:latin typeface="Arial"/>
            </a:endParaRPr>
          </a:p>
          <a:p>
            <a:pPr lvl="2" marL="783720" indent="-261000">
              <a:lnSpc>
                <a:spcPct val="100000"/>
              </a:lnSpc>
              <a:spcBef>
                <a:spcPts val="1372"/>
              </a:spcBef>
              <a:buClr>
                <a:srgbClr val="000000"/>
              </a:buClr>
              <a:buSzPct val="45000"/>
              <a:buFont typeface="Wingdings" charset="2"/>
              <a:buChar char=""/>
            </a:pPr>
            <a:r>
              <a:rPr b="0" lang="en-US" sz="2400" spc="-1" strike="noStrike">
                <a:solidFill>
                  <a:srgbClr val="000000"/>
                </a:solidFill>
                <a:latin typeface="Times New Roman"/>
                <a:ea typeface="DejaVu Sans"/>
              </a:rPr>
              <a:t>Unigram: logical are as are confusion a may right tries agent goal the was ...</a:t>
            </a:r>
            <a:endParaRPr b="0" lang="en-US" sz="2400" spc="-1" strike="noStrike">
              <a:latin typeface="Arial"/>
            </a:endParaRPr>
          </a:p>
          <a:p>
            <a:pPr lvl="2" marL="783720" indent="-261000">
              <a:lnSpc>
                <a:spcPct val="100000"/>
              </a:lnSpc>
              <a:spcBef>
                <a:spcPts val="1372"/>
              </a:spcBef>
              <a:buClr>
                <a:srgbClr val="000000"/>
              </a:buClr>
              <a:buSzPct val="45000"/>
              <a:buFont typeface="Wingdings" charset="2"/>
              <a:buChar char=""/>
            </a:pPr>
            <a:r>
              <a:rPr b="0" lang="en-US" sz="2400" spc="-1" strike="noStrike">
                <a:solidFill>
                  <a:srgbClr val="000000"/>
                </a:solidFill>
                <a:latin typeface="Times New Roman"/>
                <a:ea typeface="DejaVu Sans"/>
              </a:rPr>
              <a:t>Bigram: systems are very similar computational approach would be represented ...</a:t>
            </a:r>
            <a:endParaRPr b="0" lang="en-US" sz="2400" spc="-1" strike="noStrike">
              <a:latin typeface="Arial"/>
            </a:endParaRPr>
          </a:p>
          <a:p>
            <a:pPr lvl="2" marL="783720" indent="-261000">
              <a:lnSpc>
                <a:spcPct val="100000"/>
              </a:lnSpc>
              <a:spcBef>
                <a:spcPts val="1372"/>
              </a:spcBef>
              <a:buClr>
                <a:srgbClr val="000000"/>
              </a:buClr>
              <a:buSzPct val="45000"/>
              <a:buFont typeface="Wingdings" charset="2"/>
              <a:buChar char=""/>
            </a:pPr>
            <a:r>
              <a:rPr b="0" lang="en-US" sz="2400" spc="-1" strike="noStrike">
                <a:solidFill>
                  <a:srgbClr val="000000"/>
                </a:solidFill>
                <a:latin typeface="Times New Roman"/>
                <a:ea typeface="DejaVu Sans"/>
              </a:rPr>
              <a:t>Trigram: planning and scheduling are integrated the success of naive bayes model is …</a:t>
            </a:r>
            <a:endParaRPr b="0" lang="en-US" sz="2400" spc="-1" strike="noStrike">
              <a:latin typeface="Arial"/>
            </a:endParaRPr>
          </a:p>
        </p:txBody>
      </p:sp>
      <p:sp>
        <p:nvSpPr>
          <p:cNvPr id="727" name="CustomShape 2"/>
          <p:cNvSpPr/>
          <p:nvPr/>
        </p:nvSpPr>
        <p:spPr>
          <a:xfrm>
            <a:off x="678240" y="182880"/>
            <a:ext cx="10515240" cy="1325160"/>
          </a:xfrm>
          <a:prstGeom prst="rect">
            <a:avLst/>
          </a:prstGeom>
          <a:noFill/>
          <a:ln w="28440">
            <a:solidFill>
              <a:srgbClr val="00b050"/>
            </a:solidFill>
            <a:round/>
          </a:ln>
        </p:spPr>
        <p:style>
          <a:lnRef idx="0"/>
          <a:fillRef idx="0"/>
          <a:effectRef idx="0"/>
          <a:fontRef idx="minor"/>
        </p:style>
      </p:sp>
      <p:sp>
        <p:nvSpPr>
          <p:cNvPr id="728" name="CustomShape 3"/>
          <p:cNvSpPr/>
          <p:nvPr/>
        </p:nvSpPr>
        <p:spPr>
          <a:xfrm>
            <a:off x="2723400" y="488160"/>
            <a:ext cx="6262920" cy="699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4000" spc="-1" strike="noStrike">
                <a:solidFill>
                  <a:srgbClr val="00b0f0"/>
                </a:solidFill>
                <a:latin typeface="Stencil"/>
                <a:ea typeface="DejaVu Sans"/>
              </a:rPr>
              <a:t>N-gram Word Models</a:t>
            </a:r>
            <a:endParaRPr b="0" lang="en-US" sz="4000" spc="-1" strike="noStrike">
              <a:latin typeface="Arial"/>
            </a:endParaRPr>
          </a:p>
        </p:txBody>
      </p:sp>
      <p:sp>
        <p:nvSpPr>
          <p:cNvPr id="729" name="CustomShape 4"/>
          <p:cNvSpPr/>
          <p:nvPr/>
        </p:nvSpPr>
        <p:spPr>
          <a:xfrm>
            <a:off x="11425680" y="642744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ea typeface="DejaVu Sans"/>
              </a:rPr>
              <a:t>14</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0" name="CustomShape 1"/>
          <p:cNvSpPr/>
          <p:nvPr/>
        </p:nvSpPr>
        <p:spPr>
          <a:xfrm>
            <a:off x="609840" y="1604520"/>
            <a:ext cx="10970640" cy="3976200"/>
          </a:xfrm>
          <a:prstGeom prst="rect">
            <a:avLst/>
          </a:prstGeom>
          <a:noFill/>
          <a:ln>
            <a:noFill/>
          </a:ln>
        </p:spPr>
        <p:style>
          <a:lnRef idx="0"/>
          <a:fillRef idx="0"/>
          <a:effectRef idx="0"/>
          <a:fontRef idx="minor"/>
        </p:style>
        <p:txBody>
          <a:bodyPr lIns="0" rIns="0" tIns="0" bIns="0">
            <a:normAutofit/>
          </a:bodyPr>
          <a:p>
            <a:pPr marL="522360" indent="-390960">
              <a:lnSpc>
                <a:spcPct val="100000"/>
              </a:lnSpc>
              <a:spcBef>
                <a:spcPts val="1715"/>
              </a:spcBef>
              <a:buClr>
                <a:srgbClr val="000000"/>
              </a:buClr>
              <a:buSzPct val="45000"/>
              <a:buFont typeface="Wingdings" charset="2"/>
              <a:buChar char=""/>
            </a:pPr>
            <a:r>
              <a:rPr b="0" lang="en-US" sz="2400" spc="-1" strike="noStrike">
                <a:solidFill>
                  <a:srgbClr val="000000"/>
                </a:solidFill>
                <a:latin typeface="Times New Roman"/>
                <a:ea typeface="DejaVu Sans"/>
              </a:rPr>
              <a:t>For spam detection text classification, also known as categorization is highly used. Also for language detection.</a:t>
            </a:r>
            <a:endParaRPr b="0" lang="en-US" sz="2400" spc="-1" strike="noStrike">
              <a:latin typeface="Arial"/>
            </a:endParaRPr>
          </a:p>
          <a:p>
            <a:pPr lvl="1" marL="1045080" indent="-390960">
              <a:lnSpc>
                <a:spcPct val="100000"/>
              </a:lnSpc>
              <a:spcBef>
                <a:spcPts val="1372"/>
              </a:spcBef>
              <a:buClr>
                <a:srgbClr val="000000"/>
              </a:buClr>
              <a:buSzPct val="75000"/>
              <a:buFont typeface="Symbol"/>
              <a:buChar char=""/>
            </a:pPr>
            <a:r>
              <a:rPr b="0" lang="en-US" sz="2400" spc="-1" strike="noStrike">
                <a:solidFill>
                  <a:srgbClr val="000000"/>
                </a:solidFill>
                <a:latin typeface="Times New Roman"/>
                <a:ea typeface="DejaVu Sans"/>
              </a:rPr>
              <a:t>BAG OF WORDS </a:t>
            </a:r>
            <a:endParaRPr b="0" lang="en-US" sz="2400" spc="-1" strike="noStrike">
              <a:latin typeface="Arial"/>
            </a:endParaRPr>
          </a:p>
          <a:p>
            <a:pPr lvl="1" marL="1045080" indent="-390960">
              <a:lnSpc>
                <a:spcPct val="100000"/>
              </a:lnSpc>
              <a:spcBef>
                <a:spcPts val="1372"/>
              </a:spcBef>
              <a:buClr>
                <a:srgbClr val="000000"/>
              </a:buClr>
              <a:buSzPct val="75000"/>
              <a:buFont typeface="Symbol"/>
              <a:buChar char=""/>
            </a:pPr>
            <a:r>
              <a:rPr b="0" lang="en-US" sz="2400" spc="-1" strike="noStrike">
                <a:solidFill>
                  <a:srgbClr val="000000"/>
                </a:solidFill>
                <a:latin typeface="Times New Roman"/>
                <a:ea typeface="DejaVu Sans"/>
              </a:rPr>
              <a:t>FEATURE SELECTION</a:t>
            </a:r>
            <a:endParaRPr b="0" lang="en-US" sz="2400" spc="-1" strike="noStrike">
              <a:latin typeface="Arial"/>
            </a:endParaRPr>
          </a:p>
        </p:txBody>
      </p:sp>
      <p:pic>
        <p:nvPicPr>
          <p:cNvPr id="731" name="Picture 45" descr=""/>
          <p:cNvPicPr/>
          <p:nvPr/>
        </p:nvPicPr>
        <p:blipFill>
          <a:blip r:embed="rId1"/>
          <a:stretch/>
        </p:blipFill>
        <p:spPr>
          <a:xfrm>
            <a:off x="1026360" y="3008520"/>
            <a:ext cx="552600" cy="552600"/>
          </a:xfrm>
          <a:prstGeom prst="rect">
            <a:avLst/>
          </a:prstGeom>
          <a:ln>
            <a:noFill/>
          </a:ln>
        </p:spPr>
      </p:pic>
      <p:pic>
        <p:nvPicPr>
          <p:cNvPr id="732" name="Picture 46" descr=""/>
          <p:cNvPicPr/>
          <p:nvPr/>
        </p:nvPicPr>
        <p:blipFill>
          <a:blip r:embed="rId2"/>
          <a:stretch/>
        </p:blipFill>
        <p:spPr>
          <a:xfrm>
            <a:off x="947160" y="2460960"/>
            <a:ext cx="624240" cy="442080"/>
          </a:xfrm>
          <a:prstGeom prst="rect">
            <a:avLst/>
          </a:prstGeom>
          <a:ln>
            <a:noFill/>
          </a:ln>
        </p:spPr>
      </p:pic>
      <p:sp>
        <p:nvSpPr>
          <p:cNvPr id="733" name="CustomShape 2"/>
          <p:cNvSpPr/>
          <p:nvPr/>
        </p:nvSpPr>
        <p:spPr>
          <a:xfrm>
            <a:off x="678240" y="182880"/>
            <a:ext cx="10515240" cy="1325160"/>
          </a:xfrm>
          <a:prstGeom prst="rect">
            <a:avLst/>
          </a:prstGeom>
          <a:noFill/>
          <a:ln w="28440">
            <a:solidFill>
              <a:srgbClr val="00b050"/>
            </a:solidFill>
            <a:round/>
          </a:ln>
        </p:spPr>
        <p:style>
          <a:lnRef idx="0"/>
          <a:fillRef idx="0"/>
          <a:effectRef idx="0"/>
          <a:fontRef idx="minor"/>
        </p:style>
      </p:sp>
      <p:sp>
        <p:nvSpPr>
          <p:cNvPr id="734" name="CustomShape 3"/>
          <p:cNvSpPr/>
          <p:nvPr/>
        </p:nvSpPr>
        <p:spPr>
          <a:xfrm>
            <a:off x="2723400" y="488160"/>
            <a:ext cx="6262920" cy="699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4000" spc="-1" strike="noStrike">
                <a:solidFill>
                  <a:srgbClr val="00b0f0"/>
                </a:solidFill>
                <a:latin typeface="Stencil"/>
                <a:ea typeface="DejaVu Sans"/>
              </a:rPr>
              <a:t>T</a:t>
            </a:r>
            <a:r>
              <a:rPr b="0" lang="en-US" sz="4000" spc="-1" strike="noStrike">
                <a:solidFill>
                  <a:srgbClr val="00b0f0"/>
                </a:solidFill>
                <a:latin typeface="Stencil"/>
                <a:ea typeface="DejaVu Sans"/>
              </a:rPr>
              <a:t>ext classification</a:t>
            </a:r>
            <a:endParaRPr b="0" lang="en-US" sz="4000" spc="-1" strike="noStrike">
              <a:latin typeface="Arial"/>
            </a:endParaRPr>
          </a:p>
        </p:txBody>
      </p:sp>
      <p:sp>
        <p:nvSpPr>
          <p:cNvPr id="735" name="CustomShape 4"/>
          <p:cNvSpPr/>
          <p:nvPr/>
        </p:nvSpPr>
        <p:spPr>
          <a:xfrm>
            <a:off x="11425680" y="642744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ea typeface="DejaVu Sans"/>
              </a:rPr>
              <a:t>15</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6" name="CustomShape 1"/>
          <p:cNvSpPr/>
          <p:nvPr/>
        </p:nvSpPr>
        <p:spPr>
          <a:xfrm>
            <a:off x="663840" y="1548360"/>
            <a:ext cx="3096000" cy="727920"/>
          </a:xfrm>
          <a:prstGeom prst="rect">
            <a:avLst/>
          </a:prstGeom>
          <a:noFill/>
          <a:ln>
            <a:noFill/>
          </a:ln>
        </p:spPr>
        <p:style>
          <a:lnRef idx="0"/>
          <a:fillRef idx="0"/>
          <a:effectRef idx="0"/>
          <a:fontRef idx="minor"/>
        </p:style>
        <p:txBody>
          <a:bodyPr lIns="108720" rIns="108720" tIns="54360" bIns="54360">
            <a:noAutofit/>
          </a:bodyPr>
          <a:p>
            <a:pPr>
              <a:lnSpc>
                <a:spcPct val="100000"/>
              </a:lnSpc>
            </a:pPr>
            <a:r>
              <a:rPr b="0" lang="en-US" sz="2180" spc="-1" strike="noStrike">
                <a:solidFill>
                  <a:srgbClr val="000000"/>
                </a:solidFill>
                <a:latin typeface="Arial"/>
                <a:ea typeface="DejaVu Sans"/>
              </a:rPr>
              <a:t>M1: hi there</a:t>
            </a:r>
            <a:endParaRPr b="0" lang="en-US" sz="2180" spc="-1" strike="noStrike">
              <a:latin typeface="Arial"/>
            </a:endParaRPr>
          </a:p>
          <a:p>
            <a:pPr>
              <a:lnSpc>
                <a:spcPct val="100000"/>
              </a:lnSpc>
            </a:pPr>
            <a:r>
              <a:rPr b="0" lang="en-US" sz="2180" spc="-1" strike="noStrike">
                <a:solidFill>
                  <a:srgbClr val="000000"/>
                </a:solidFill>
                <a:latin typeface="Arial"/>
                <a:ea typeface="DejaVu Sans"/>
              </a:rPr>
              <a:t>M2: who are you</a:t>
            </a:r>
            <a:endParaRPr b="0" lang="en-US" sz="2180" spc="-1" strike="noStrike">
              <a:latin typeface="Arial"/>
            </a:endParaRPr>
          </a:p>
        </p:txBody>
      </p:sp>
      <p:grpSp>
        <p:nvGrpSpPr>
          <p:cNvPr id="737" name="Group 2"/>
          <p:cNvGrpSpPr/>
          <p:nvPr/>
        </p:nvGrpSpPr>
        <p:grpSpPr>
          <a:xfrm>
            <a:off x="3051360" y="1657080"/>
            <a:ext cx="1924560" cy="4343400"/>
            <a:chOff x="3051360" y="1657080"/>
            <a:chExt cx="1924560" cy="4343400"/>
          </a:xfrm>
        </p:grpSpPr>
        <p:graphicFrame>
          <p:nvGraphicFramePr>
            <p:cNvPr id="738" name="Table 3"/>
            <p:cNvGraphicFramePr/>
            <p:nvPr/>
          </p:nvGraphicFramePr>
          <p:xfrm>
            <a:off x="3051360" y="1657080"/>
            <a:ext cx="1924920" cy="3931920"/>
          </p:xfrm>
          <a:graphic>
            <a:graphicData uri="http://schemas.openxmlformats.org/drawingml/2006/table">
              <a:tbl>
                <a:tblPr/>
                <a:tblGrid>
                  <a:gridCol w="962280"/>
                  <a:gridCol w="962640"/>
                </a:tblGrid>
                <a:tr h="785520">
                  <a:tc>
                    <a:txBody>
                      <a:bodyPr lIns="90000" rIns="90000">
                        <a:noAutofit/>
                      </a:bodyPr>
                      <a:p>
                        <a:pPr>
                          <a:lnSpc>
                            <a:spcPct val="100000"/>
                          </a:lnSpc>
                        </a:pPr>
                        <a:r>
                          <a:rPr b="0" lang="en-US" sz="1800" spc="-1" strike="noStrike">
                            <a:solidFill>
                              <a:srgbClr val="000000"/>
                            </a:solidFill>
                            <a:latin typeface="Arial"/>
                            <a:ea typeface="DejaVu Sans"/>
                          </a:rPr>
                          <a:t>x1</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800" spc="-1" strike="noStrike">
                            <a:solidFill>
                              <a:srgbClr val="000000"/>
                            </a:solidFill>
                            <a:latin typeface="Arial"/>
                            <a:ea typeface="DejaVu Sans"/>
                          </a:rPr>
                          <a:t>hi</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85520">
                  <a:tc>
                    <a:txBody>
                      <a:bodyPr lIns="90000" rIns="90000">
                        <a:noAutofit/>
                      </a:bodyPr>
                      <a:p>
                        <a:pPr>
                          <a:lnSpc>
                            <a:spcPct val="100000"/>
                          </a:lnSpc>
                        </a:pPr>
                        <a:r>
                          <a:rPr b="0" lang="en-US" sz="1800" spc="-1" strike="noStrike">
                            <a:solidFill>
                              <a:srgbClr val="000000"/>
                            </a:solidFill>
                            <a:latin typeface="Arial"/>
                            <a:ea typeface="DejaVu Sans"/>
                          </a:rPr>
                          <a:t>x2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solidFill>
                              <a:srgbClr val="000000"/>
                            </a:solidFill>
                            <a:latin typeface="Arial"/>
                            <a:ea typeface="DejaVu Sans"/>
                          </a:rPr>
                          <a:t>there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85520">
                  <a:tc>
                    <a:txBody>
                      <a:bodyPr lIns="90000" rIns="90000">
                        <a:noAutofit/>
                      </a:bodyPr>
                      <a:p>
                        <a:pPr>
                          <a:lnSpc>
                            <a:spcPct val="100000"/>
                          </a:lnSpc>
                        </a:pPr>
                        <a:r>
                          <a:rPr b="0" lang="en-US" sz="1800" spc="-1" strike="noStrike">
                            <a:solidFill>
                              <a:srgbClr val="000000"/>
                            </a:solidFill>
                            <a:latin typeface="Arial"/>
                            <a:ea typeface="DejaVu Sans"/>
                          </a:rPr>
                          <a:t>x3</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800" spc="-1" strike="noStrike">
                            <a:solidFill>
                              <a:srgbClr val="000000"/>
                            </a:solidFill>
                            <a:latin typeface="Arial"/>
                            <a:ea typeface="DejaVu Sans"/>
                          </a:rPr>
                          <a:t>who</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85520">
                  <a:tc>
                    <a:txBody>
                      <a:bodyPr lIns="90000" rIns="90000">
                        <a:noAutofit/>
                      </a:bodyPr>
                      <a:p>
                        <a:pPr>
                          <a:lnSpc>
                            <a:spcPct val="100000"/>
                          </a:lnSpc>
                        </a:pPr>
                        <a:r>
                          <a:rPr b="0" lang="en-US" sz="1800" spc="-1" strike="noStrike">
                            <a:solidFill>
                              <a:srgbClr val="000000"/>
                            </a:solidFill>
                            <a:latin typeface="Arial"/>
                            <a:ea typeface="DejaVu Sans"/>
                          </a:rPr>
                          <a:t>x4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solidFill>
                              <a:srgbClr val="000000"/>
                            </a:solidFill>
                            <a:latin typeface="Arial"/>
                            <a:ea typeface="DejaVu Sans"/>
                          </a:rPr>
                          <a:t>are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89840">
                  <a:tc>
                    <a:txBody>
                      <a:bodyPr lIns="90000" rIns="90000">
                        <a:noAutofit/>
                      </a:bodyPr>
                      <a:p>
                        <a:pPr>
                          <a:lnSpc>
                            <a:spcPct val="100000"/>
                          </a:lnSpc>
                        </a:pPr>
                        <a:r>
                          <a:rPr b="0" lang="en-US" sz="1800" spc="-1" strike="noStrike">
                            <a:solidFill>
                              <a:srgbClr val="000000"/>
                            </a:solidFill>
                            <a:latin typeface="Arial"/>
                            <a:ea typeface="DejaVu Sans"/>
                          </a:rPr>
                          <a:t>x5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800" spc="-1" strike="noStrike">
                            <a:solidFill>
                              <a:srgbClr val="000000"/>
                            </a:solidFill>
                            <a:latin typeface="Arial"/>
                            <a:ea typeface="DejaVu Sans"/>
                          </a:rPr>
                          <a:t>you</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739" name="CustomShape 4"/>
            <p:cNvSpPr/>
            <p:nvPr/>
          </p:nvSpPr>
          <p:spPr>
            <a:xfrm>
              <a:off x="3096720" y="5703480"/>
              <a:ext cx="1658520" cy="297000"/>
            </a:xfrm>
            <a:prstGeom prst="rect">
              <a:avLst/>
            </a:prstGeom>
            <a:noFill/>
            <a:ln>
              <a:noFill/>
            </a:ln>
          </p:spPr>
          <p:style>
            <a:lnRef idx="0"/>
            <a:fillRef idx="0"/>
            <a:effectRef idx="0"/>
            <a:fontRef idx="minor"/>
          </p:style>
          <p:txBody>
            <a:bodyPr lIns="108720" rIns="108720" tIns="54360" bIns="54360">
              <a:noAutofit/>
            </a:bodyPr>
            <a:p>
              <a:pPr>
                <a:lnSpc>
                  <a:spcPct val="100000"/>
                </a:lnSpc>
              </a:pPr>
              <a:r>
                <a:rPr b="0" lang="en-US" sz="1330" spc="-1" strike="noStrike">
                  <a:solidFill>
                    <a:srgbClr val="000000"/>
                  </a:solidFill>
                  <a:latin typeface="Arial"/>
                  <a:ea typeface="DejaVu Sans"/>
                </a:rPr>
                <a:t>Selected Features</a:t>
              </a:r>
              <a:endParaRPr b="0" lang="en-US" sz="1330" spc="-1" strike="noStrike">
                <a:latin typeface="Arial"/>
              </a:endParaRPr>
            </a:p>
          </p:txBody>
        </p:sp>
      </p:grpSp>
      <p:grpSp>
        <p:nvGrpSpPr>
          <p:cNvPr id="740" name="Group 5"/>
          <p:cNvGrpSpPr/>
          <p:nvPr/>
        </p:nvGrpSpPr>
        <p:grpSpPr>
          <a:xfrm>
            <a:off x="5662800" y="1669680"/>
            <a:ext cx="2367000" cy="4331160"/>
            <a:chOff x="5662800" y="1669680"/>
            <a:chExt cx="2367000" cy="4331160"/>
          </a:xfrm>
        </p:grpSpPr>
        <p:graphicFrame>
          <p:nvGraphicFramePr>
            <p:cNvPr id="741" name="Table 6"/>
            <p:cNvGraphicFramePr/>
            <p:nvPr/>
          </p:nvGraphicFramePr>
          <p:xfrm>
            <a:off x="5662800" y="1669680"/>
            <a:ext cx="2367360" cy="3946320"/>
          </p:xfrm>
          <a:graphic>
            <a:graphicData uri="http://schemas.openxmlformats.org/drawingml/2006/table">
              <a:tbl>
                <a:tblPr/>
                <a:tblGrid>
                  <a:gridCol w="789120"/>
                  <a:gridCol w="789120"/>
                  <a:gridCol w="789120"/>
                </a:tblGrid>
                <a:tr h="6570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800" spc="-1" strike="noStrike">
                            <a:solidFill>
                              <a:srgbClr val="000000"/>
                            </a:solidFill>
                            <a:latin typeface="Arial"/>
                            <a:ea typeface="DejaVu Sans"/>
                          </a:rPr>
                          <a:t>m1</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800" spc="-1" strike="noStrike">
                            <a:solidFill>
                              <a:srgbClr val="000000"/>
                            </a:solidFill>
                            <a:latin typeface="Arial"/>
                            <a:ea typeface="DejaVu Sans"/>
                          </a:rPr>
                          <a:t>m2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657000">
                  <a:tc>
                    <a:txBody>
                      <a:bodyPr lIns="90000" rIns="90000">
                        <a:noAutofit/>
                      </a:bodyPr>
                      <a:p>
                        <a:pPr>
                          <a:lnSpc>
                            <a:spcPct val="100000"/>
                          </a:lnSpc>
                        </a:pPr>
                        <a:r>
                          <a:rPr b="0" lang="en-US" sz="1800" spc="-1" strike="noStrike">
                            <a:solidFill>
                              <a:srgbClr val="000000"/>
                            </a:solidFill>
                            <a:latin typeface="Arial"/>
                            <a:ea typeface="DejaVu Sans"/>
                          </a:rPr>
                          <a:t>x1</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solidFill>
                              <a:srgbClr val="000000"/>
                            </a:solidFill>
                            <a:latin typeface="Arial"/>
                            <a:ea typeface="DejaVu Sans"/>
                          </a:rPr>
                          <a:t>1</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solidFill>
                              <a:srgbClr val="000000"/>
                            </a:solidFill>
                            <a:latin typeface="Arial"/>
                            <a:ea typeface="DejaVu Sans"/>
                          </a:rPr>
                          <a:t>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57000">
                  <a:tc>
                    <a:txBody>
                      <a:bodyPr lIns="90000" rIns="90000">
                        <a:noAutofit/>
                      </a:bodyPr>
                      <a:p>
                        <a:pPr>
                          <a:lnSpc>
                            <a:spcPct val="100000"/>
                          </a:lnSpc>
                        </a:pPr>
                        <a:r>
                          <a:rPr b="0" lang="en-US" sz="1800" spc="-1" strike="noStrike">
                            <a:solidFill>
                              <a:srgbClr val="000000"/>
                            </a:solidFill>
                            <a:latin typeface="Arial"/>
                            <a:ea typeface="DejaVu Sans"/>
                          </a:rPr>
                          <a:t>x2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800" spc="-1" strike="noStrike">
                            <a:solidFill>
                              <a:srgbClr val="000000"/>
                            </a:solidFill>
                            <a:latin typeface="Arial"/>
                            <a:ea typeface="DejaVu Sans"/>
                          </a:rPr>
                          <a:t>1</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800" spc="-1" strike="noStrike">
                            <a:solidFill>
                              <a:srgbClr val="000000"/>
                            </a:solidFill>
                            <a:latin typeface="Arial"/>
                            <a:ea typeface="DejaVu Sans"/>
                          </a:rPr>
                          <a:t>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57000">
                  <a:tc>
                    <a:txBody>
                      <a:bodyPr lIns="90000" rIns="90000">
                        <a:noAutofit/>
                      </a:bodyPr>
                      <a:p>
                        <a:pPr>
                          <a:lnSpc>
                            <a:spcPct val="100000"/>
                          </a:lnSpc>
                        </a:pPr>
                        <a:r>
                          <a:rPr b="0" lang="en-US" sz="1800" spc="-1" strike="noStrike">
                            <a:solidFill>
                              <a:srgbClr val="000000"/>
                            </a:solidFill>
                            <a:latin typeface="Arial"/>
                            <a:ea typeface="DejaVu Sans"/>
                          </a:rPr>
                          <a:t>x3</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solidFill>
                              <a:srgbClr val="000000"/>
                            </a:solidFill>
                            <a:latin typeface="Arial"/>
                            <a:ea typeface="DejaVu Sans"/>
                          </a:rPr>
                          <a:t>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solidFill>
                              <a:srgbClr val="000000"/>
                            </a:solidFill>
                            <a:latin typeface="Arial"/>
                            <a:ea typeface="DejaVu Sans"/>
                          </a:rPr>
                          <a:t>1</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57000">
                  <a:tc>
                    <a:txBody>
                      <a:bodyPr lIns="90000" rIns="90000">
                        <a:noAutofit/>
                      </a:bodyPr>
                      <a:p>
                        <a:pPr>
                          <a:lnSpc>
                            <a:spcPct val="100000"/>
                          </a:lnSpc>
                        </a:pPr>
                        <a:r>
                          <a:rPr b="0" lang="en-US" sz="1800" spc="-1" strike="noStrike">
                            <a:solidFill>
                              <a:srgbClr val="000000"/>
                            </a:solidFill>
                            <a:latin typeface="Arial"/>
                            <a:ea typeface="DejaVu Sans"/>
                          </a:rPr>
                          <a:t>x4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800" spc="-1" strike="noStrike">
                            <a:solidFill>
                              <a:srgbClr val="000000"/>
                            </a:solidFill>
                            <a:latin typeface="Arial"/>
                            <a:ea typeface="DejaVu Sans"/>
                          </a:rPr>
                          <a:t>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800" spc="-1" strike="noStrike">
                            <a:solidFill>
                              <a:srgbClr val="000000"/>
                            </a:solidFill>
                            <a:latin typeface="Arial"/>
                            <a:ea typeface="DejaVu Sans"/>
                          </a:rPr>
                          <a:t>1</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61320">
                  <a:tc>
                    <a:txBody>
                      <a:bodyPr lIns="90000" rIns="90000">
                        <a:noAutofit/>
                      </a:bodyPr>
                      <a:p>
                        <a:pPr>
                          <a:lnSpc>
                            <a:spcPct val="100000"/>
                          </a:lnSpc>
                        </a:pPr>
                        <a:r>
                          <a:rPr b="0" lang="en-US" sz="1800" spc="-1" strike="noStrike">
                            <a:solidFill>
                              <a:srgbClr val="000000"/>
                            </a:solidFill>
                            <a:latin typeface="Arial"/>
                            <a:ea typeface="DejaVu Sans"/>
                          </a:rPr>
                          <a:t>x5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solidFill>
                              <a:srgbClr val="000000"/>
                            </a:solidFill>
                            <a:latin typeface="Arial"/>
                            <a:ea typeface="DejaVu Sans"/>
                          </a:rPr>
                          <a:t>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solidFill>
                              <a:srgbClr val="000000"/>
                            </a:solidFill>
                            <a:latin typeface="Arial"/>
                            <a:ea typeface="DejaVu Sans"/>
                          </a:rPr>
                          <a:t>1</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
          <p:nvSpPr>
            <p:cNvPr id="742" name="CustomShape 7"/>
            <p:cNvSpPr/>
            <p:nvPr/>
          </p:nvSpPr>
          <p:spPr>
            <a:xfrm>
              <a:off x="6057360" y="5703840"/>
              <a:ext cx="1658520" cy="297000"/>
            </a:xfrm>
            <a:prstGeom prst="rect">
              <a:avLst/>
            </a:prstGeom>
            <a:noFill/>
            <a:ln>
              <a:noFill/>
            </a:ln>
          </p:spPr>
          <p:style>
            <a:lnRef idx="0"/>
            <a:fillRef idx="0"/>
            <a:effectRef idx="0"/>
            <a:fontRef idx="minor"/>
          </p:style>
          <p:txBody>
            <a:bodyPr lIns="108720" rIns="108720" tIns="54360" bIns="54360">
              <a:noAutofit/>
            </a:bodyPr>
            <a:p>
              <a:pPr>
                <a:lnSpc>
                  <a:spcPct val="100000"/>
                </a:lnSpc>
              </a:pPr>
              <a:r>
                <a:rPr b="0" lang="en-US" sz="1330" spc="-1" strike="noStrike">
                  <a:solidFill>
                    <a:srgbClr val="000000"/>
                  </a:solidFill>
                  <a:latin typeface="Arial"/>
                  <a:ea typeface="DejaVu Sans"/>
                </a:rPr>
                <a:t>Training data</a:t>
              </a:r>
              <a:endParaRPr b="0" lang="en-US" sz="1330" spc="-1" strike="noStrike">
                <a:latin typeface="Arial"/>
              </a:endParaRPr>
            </a:p>
          </p:txBody>
        </p:sp>
      </p:grpSp>
      <p:grpSp>
        <p:nvGrpSpPr>
          <p:cNvPr id="743" name="Group 8"/>
          <p:cNvGrpSpPr/>
          <p:nvPr/>
        </p:nvGrpSpPr>
        <p:grpSpPr>
          <a:xfrm>
            <a:off x="81360" y="3297240"/>
            <a:ext cx="2683440" cy="1900080"/>
            <a:chOff x="81360" y="3297240"/>
            <a:chExt cx="2683440" cy="1900080"/>
          </a:xfrm>
        </p:grpSpPr>
        <p:pic>
          <p:nvPicPr>
            <p:cNvPr id="744" name="Picture 56" descr=""/>
            <p:cNvPicPr/>
            <p:nvPr/>
          </p:nvPicPr>
          <p:blipFill>
            <a:blip r:embed="rId1"/>
            <a:stretch/>
          </p:blipFill>
          <p:spPr>
            <a:xfrm>
              <a:off x="81360" y="3297240"/>
              <a:ext cx="2683440" cy="1900080"/>
            </a:xfrm>
            <a:prstGeom prst="rect">
              <a:avLst/>
            </a:prstGeom>
            <a:ln>
              <a:noFill/>
            </a:ln>
          </p:spPr>
        </p:pic>
        <p:sp>
          <p:nvSpPr>
            <p:cNvPr id="745" name="CustomShape 9"/>
            <p:cNvSpPr/>
            <p:nvPr/>
          </p:nvSpPr>
          <p:spPr>
            <a:xfrm>
              <a:off x="663840" y="3538800"/>
              <a:ext cx="1548000" cy="1347120"/>
            </a:xfrm>
            <a:prstGeom prst="rect">
              <a:avLst/>
            </a:prstGeom>
            <a:noFill/>
            <a:ln>
              <a:noFill/>
            </a:ln>
          </p:spPr>
          <p:style>
            <a:lnRef idx="0"/>
            <a:fillRef idx="0"/>
            <a:effectRef idx="0"/>
            <a:fontRef idx="minor"/>
          </p:style>
          <p:txBody>
            <a:bodyPr lIns="108720" rIns="108720" tIns="54360" bIns="54360">
              <a:noAutofit/>
            </a:bodyPr>
            <a:p>
              <a:pPr algn="ctr">
                <a:lnSpc>
                  <a:spcPct val="100000"/>
                </a:lnSpc>
              </a:pPr>
              <a:r>
                <a:rPr b="0" lang="en-US" sz="2180" spc="-1" strike="noStrike">
                  <a:solidFill>
                    <a:srgbClr val="ffff00"/>
                  </a:solidFill>
                  <a:latin typeface="Arial"/>
                  <a:ea typeface="DejaVu Sans"/>
                </a:rPr>
                <a:t>‘</a:t>
              </a:r>
              <a:r>
                <a:rPr b="0" lang="en-US" sz="2180" spc="-1" strike="noStrike">
                  <a:solidFill>
                    <a:srgbClr val="ffff00"/>
                  </a:solidFill>
                  <a:latin typeface="Arial"/>
                  <a:ea typeface="DejaVu Sans"/>
                </a:rPr>
                <a:t>hi’, 'are’, ‘there’, ‘who’, ‘you’</a:t>
              </a:r>
              <a:endParaRPr b="0" lang="en-US" sz="2180" spc="-1" strike="noStrike">
                <a:latin typeface="Arial"/>
              </a:endParaRPr>
            </a:p>
          </p:txBody>
        </p:sp>
      </p:grpSp>
      <p:graphicFrame>
        <p:nvGraphicFramePr>
          <p:cNvPr id="746" name="Table 10"/>
          <p:cNvGraphicFramePr/>
          <p:nvPr/>
        </p:nvGraphicFramePr>
        <p:xfrm>
          <a:off x="8710920" y="2018520"/>
          <a:ext cx="1534680" cy="3832200"/>
        </p:xfrm>
        <a:graphic>
          <a:graphicData uri="http://schemas.openxmlformats.org/drawingml/2006/table">
            <a:tbl>
              <a:tblPr/>
              <a:tblGrid>
                <a:gridCol w="789120"/>
                <a:gridCol w="745560"/>
              </a:tblGrid>
              <a:tr h="638640">
                <a:tc>
                  <a:tcPr marL="108720" marR="10872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108720" rIns="108720" tIns="55080" bIns="55080">
                      <a:noAutofit/>
                    </a:bodyPr>
                    <a:p>
                      <a:pPr>
                        <a:lnSpc>
                          <a:spcPct val="100000"/>
                        </a:lnSpc>
                      </a:pPr>
                      <a:r>
                        <a:rPr b="0" lang="en-US" sz="2200" spc="-1" strike="noStrike">
                          <a:solidFill>
                            <a:srgbClr val="000000"/>
                          </a:solidFill>
                          <a:latin typeface="Arial"/>
                          <a:ea typeface="DejaVu Sans"/>
                        </a:rPr>
                        <a:t>test</a:t>
                      </a:r>
                      <a:endParaRPr b="0" lang="en-US" sz="2200" spc="-1" strike="noStrike">
                        <a:latin typeface="Arial"/>
                      </a:endParaRPr>
                    </a:p>
                  </a:txBody>
                  <a:tcPr marL="108720" marR="10872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638640">
                <a:tc>
                  <a:txBody>
                    <a:bodyPr lIns="108720" rIns="108720" tIns="55080" bIns="55080">
                      <a:noAutofit/>
                    </a:bodyPr>
                    <a:p>
                      <a:pPr>
                        <a:lnSpc>
                          <a:spcPct val="100000"/>
                        </a:lnSpc>
                      </a:pPr>
                      <a:r>
                        <a:rPr b="0" lang="en-US" sz="2200" spc="-1" strike="noStrike">
                          <a:solidFill>
                            <a:srgbClr val="000000"/>
                          </a:solidFill>
                          <a:latin typeface="Arial"/>
                          <a:ea typeface="DejaVu Sans"/>
                        </a:rPr>
                        <a:t>x1</a:t>
                      </a:r>
                      <a:endParaRPr b="0" lang="en-US" sz="2200" spc="-1" strike="noStrike">
                        <a:latin typeface="Arial"/>
                      </a:endParaRPr>
                    </a:p>
                  </a:txBody>
                  <a:tcPr marL="108720" marR="10872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108720" rIns="108720" tIns="55080" bIns="55080">
                      <a:noAutofit/>
                    </a:bodyPr>
                    <a:p>
                      <a:pPr>
                        <a:lnSpc>
                          <a:spcPct val="100000"/>
                        </a:lnSpc>
                      </a:pPr>
                      <a:r>
                        <a:rPr b="0" lang="en-US" sz="2200" spc="-1" strike="noStrike">
                          <a:solidFill>
                            <a:srgbClr val="000000"/>
                          </a:solidFill>
                          <a:latin typeface="Arial"/>
                          <a:ea typeface="DejaVu Sans"/>
                        </a:rPr>
                        <a:t>0</a:t>
                      </a:r>
                      <a:endParaRPr b="0" lang="en-US" sz="2200" spc="-1" strike="noStrike">
                        <a:latin typeface="Arial"/>
                      </a:endParaRPr>
                    </a:p>
                  </a:txBody>
                  <a:tcPr marL="108720" marR="10872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38640">
                <a:tc>
                  <a:txBody>
                    <a:bodyPr lIns="108720" rIns="108720" tIns="55080" bIns="55080">
                      <a:noAutofit/>
                    </a:bodyPr>
                    <a:p>
                      <a:pPr>
                        <a:lnSpc>
                          <a:spcPct val="100000"/>
                        </a:lnSpc>
                      </a:pPr>
                      <a:r>
                        <a:rPr b="0" lang="en-US" sz="2200" spc="-1" strike="noStrike">
                          <a:solidFill>
                            <a:srgbClr val="000000"/>
                          </a:solidFill>
                          <a:latin typeface="Arial"/>
                          <a:ea typeface="DejaVu Sans"/>
                        </a:rPr>
                        <a:t>x2</a:t>
                      </a:r>
                      <a:endParaRPr b="0" lang="en-US" sz="2200" spc="-1" strike="noStrike">
                        <a:latin typeface="Arial"/>
                      </a:endParaRPr>
                    </a:p>
                  </a:txBody>
                  <a:tcPr marL="108720" marR="10872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108720" rIns="108720" tIns="55080" bIns="55080">
                      <a:noAutofit/>
                    </a:bodyPr>
                    <a:p>
                      <a:pPr>
                        <a:lnSpc>
                          <a:spcPct val="100000"/>
                        </a:lnSpc>
                      </a:pPr>
                      <a:r>
                        <a:rPr b="0" lang="en-US" sz="2200" spc="-1" strike="noStrike">
                          <a:solidFill>
                            <a:srgbClr val="000000"/>
                          </a:solidFill>
                          <a:latin typeface="Arial"/>
                          <a:ea typeface="DejaVu Sans"/>
                        </a:rPr>
                        <a:t>0</a:t>
                      </a:r>
                      <a:endParaRPr b="0" lang="en-US" sz="2200" spc="-1" strike="noStrike">
                        <a:latin typeface="Arial"/>
                      </a:endParaRPr>
                    </a:p>
                  </a:txBody>
                  <a:tcPr marL="108720" marR="10872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38640">
                <a:tc>
                  <a:txBody>
                    <a:bodyPr lIns="108720" rIns="108720" tIns="55080" bIns="55080">
                      <a:noAutofit/>
                    </a:bodyPr>
                    <a:p>
                      <a:pPr>
                        <a:lnSpc>
                          <a:spcPct val="100000"/>
                        </a:lnSpc>
                      </a:pPr>
                      <a:r>
                        <a:rPr b="0" lang="en-US" sz="2200" spc="-1" strike="noStrike">
                          <a:solidFill>
                            <a:srgbClr val="000000"/>
                          </a:solidFill>
                          <a:latin typeface="Arial"/>
                          <a:ea typeface="DejaVu Sans"/>
                        </a:rPr>
                        <a:t>x3</a:t>
                      </a:r>
                      <a:endParaRPr b="0" lang="en-US" sz="2200" spc="-1" strike="noStrike">
                        <a:latin typeface="Arial"/>
                      </a:endParaRPr>
                    </a:p>
                  </a:txBody>
                  <a:tcPr marL="108720" marR="10872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108720" rIns="108720" tIns="55080" bIns="55080">
                      <a:noAutofit/>
                    </a:bodyPr>
                    <a:p>
                      <a:pPr>
                        <a:lnSpc>
                          <a:spcPct val="100000"/>
                        </a:lnSpc>
                      </a:pPr>
                      <a:r>
                        <a:rPr b="0" lang="en-US" sz="2200" spc="-1" strike="noStrike">
                          <a:solidFill>
                            <a:srgbClr val="000000"/>
                          </a:solidFill>
                          <a:latin typeface="Arial"/>
                          <a:ea typeface="DejaVu Sans"/>
                        </a:rPr>
                        <a:t>0</a:t>
                      </a:r>
                      <a:endParaRPr b="0" lang="en-US" sz="2200" spc="-1" strike="noStrike">
                        <a:latin typeface="Arial"/>
                      </a:endParaRPr>
                    </a:p>
                  </a:txBody>
                  <a:tcPr marL="108720" marR="10872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38640">
                <a:tc>
                  <a:txBody>
                    <a:bodyPr lIns="108720" rIns="108720" tIns="55080" bIns="55080">
                      <a:noAutofit/>
                    </a:bodyPr>
                    <a:p>
                      <a:pPr>
                        <a:lnSpc>
                          <a:spcPct val="100000"/>
                        </a:lnSpc>
                      </a:pPr>
                      <a:r>
                        <a:rPr b="0" lang="en-US" sz="2200" spc="-1" strike="noStrike">
                          <a:solidFill>
                            <a:srgbClr val="000000"/>
                          </a:solidFill>
                          <a:latin typeface="Arial"/>
                          <a:ea typeface="DejaVu Sans"/>
                        </a:rPr>
                        <a:t>x4</a:t>
                      </a:r>
                      <a:endParaRPr b="0" lang="en-US" sz="2200" spc="-1" strike="noStrike">
                        <a:latin typeface="Arial"/>
                      </a:endParaRPr>
                    </a:p>
                  </a:txBody>
                  <a:tcPr marL="108720" marR="10872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108720" rIns="108720" tIns="55080" bIns="55080">
                      <a:noAutofit/>
                    </a:bodyPr>
                    <a:p>
                      <a:pPr>
                        <a:lnSpc>
                          <a:spcPct val="100000"/>
                        </a:lnSpc>
                      </a:pPr>
                      <a:r>
                        <a:rPr b="0" lang="en-US" sz="2200" spc="-1" strike="noStrike">
                          <a:solidFill>
                            <a:srgbClr val="000000"/>
                          </a:solidFill>
                          <a:latin typeface="Arial"/>
                          <a:ea typeface="DejaVu Sans"/>
                        </a:rPr>
                        <a:t>1</a:t>
                      </a:r>
                      <a:endParaRPr b="0" lang="en-US" sz="2200" spc="-1" strike="noStrike">
                        <a:latin typeface="Arial"/>
                      </a:endParaRPr>
                    </a:p>
                  </a:txBody>
                  <a:tcPr marL="108720" marR="10872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39000">
                <a:tc>
                  <a:txBody>
                    <a:bodyPr lIns="108720" rIns="108720" tIns="55080" bIns="55080">
                      <a:noAutofit/>
                    </a:bodyPr>
                    <a:p>
                      <a:pPr>
                        <a:lnSpc>
                          <a:spcPct val="100000"/>
                        </a:lnSpc>
                      </a:pPr>
                      <a:r>
                        <a:rPr b="0" lang="en-US" sz="2200" spc="-1" strike="noStrike">
                          <a:solidFill>
                            <a:srgbClr val="000000"/>
                          </a:solidFill>
                          <a:latin typeface="Arial"/>
                          <a:ea typeface="DejaVu Sans"/>
                        </a:rPr>
                        <a:t>x5</a:t>
                      </a:r>
                      <a:endParaRPr b="0" lang="en-US" sz="2200" spc="-1" strike="noStrike">
                        <a:latin typeface="Arial"/>
                      </a:endParaRPr>
                    </a:p>
                  </a:txBody>
                  <a:tcPr marL="108720" marR="10872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108720" rIns="108720" tIns="55080" bIns="55080">
                      <a:noAutofit/>
                    </a:bodyPr>
                    <a:p>
                      <a:pPr>
                        <a:lnSpc>
                          <a:spcPct val="100000"/>
                        </a:lnSpc>
                      </a:pPr>
                      <a:r>
                        <a:rPr b="0" lang="en-US" sz="2200" spc="-1" strike="noStrike">
                          <a:solidFill>
                            <a:srgbClr val="000000"/>
                          </a:solidFill>
                          <a:latin typeface="Arial"/>
                          <a:ea typeface="DejaVu Sans"/>
                        </a:rPr>
                        <a:t>1</a:t>
                      </a:r>
                      <a:endParaRPr b="0" lang="en-US" sz="2200" spc="-1" strike="noStrike">
                        <a:latin typeface="Arial"/>
                      </a:endParaRPr>
                    </a:p>
                  </a:txBody>
                  <a:tcPr marL="108720" marR="10872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grpSp>
        <p:nvGrpSpPr>
          <p:cNvPr id="747" name="Group 11"/>
          <p:cNvGrpSpPr/>
          <p:nvPr/>
        </p:nvGrpSpPr>
        <p:grpSpPr>
          <a:xfrm>
            <a:off x="8625960" y="971640"/>
            <a:ext cx="3096000" cy="907920"/>
            <a:chOff x="8625960" y="971640"/>
            <a:chExt cx="3096000" cy="907920"/>
          </a:xfrm>
        </p:grpSpPr>
        <p:sp>
          <p:nvSpPr>
            <p:cNvPr id="748" name="CustomShape 12"/>
            <p:cNvSpPr/>
            <p:nvPr/>
          </p:nvSpPr>
          <p:spPr>
            <a:xfrm>
              <a:off x="8625960" y="1461240"/>
              <a:ext cx="3096000" cy="418320"/>
            </a:xfrm>
            <a:prstGeom prst="rect">
              <a:avLst/>
            </a:prstGeom>
            <a:noFill/>
            <a:ln>
              <a:noFill/>
            </a:ln>
          </p:spPr>
          <p:style>
            <a:lnRef idx="0"/>
            <a:fillRef idx="0"/>
            <a:effectRef idx="0"/>
            <a:fontRef idx="minor"/>
          </p:style>
          <p:txBody>
            <a:bodyPr lIns="108720" rIns="108720" tIns="54360" bIns="54360">
              <a:noAutofit/>
            </a:bodyPr>
            <a:p>
              <a:pPr>
                <a:lnSpc>
                  <a:spcPct val="100000"/>
                </a:lnSpc>
              </a:pPr>
              <a:r>
                <a:rPr b="0" lang="en-US" sz="2180" spc="-1" strike="noStrike">
                  <a:solidFill>
                    <a:srgbClr val="000000"/>
                  </a:solidFill>
                  <a:latin typeface="Arial"/>
                  <a:ea typeface="DejaVu Sans"/>
                </a:rPr>
                <a:t>Test: where are you</a:t>
              </a:r>
              <a:endParaRPr b="0" lang="en-US" sz="2180" spc="-1" strike="noStrike">
                <a:latin typeface="Arial"/>
              </a:endParaRPr>
            </a:p>
          </p:txBody>
        </p:sp>
        <p:pic>
          <p:nvPicPr>
            <p:cNvPr id="749" name="Picture 61" descr=""/>
            <p:cNvPicPr/>
            <p:nvPr/>
          </p:nvPicPr>
          <p:blipFill>
            <a:blip r:embed="rId2"/>
            <a:stretch/>
          </p:blipFill>
          <p:spPr>
            <a:xfrm>
              <a:off x="9700200" y="1218960"/>
              <a:ext cx="363240" cy="420480"/>
            </a:xfrm>
            <a:prstGeom prst="rect">
              <a:avLst/>
            </a:prstGeom>
            <a:ln>
              <a:noFill/>
            </a:ln>
          </p:spPr>
        </p:pic>
        <p:sp>
          <p:nvSpPr>
            <p:cNvPr id="750" name="CustomShape 13"/>
            <p:cNvSpPr/>
            <p:nvPr/>
          </p:nvSpPr>
          <p:spPr>
            <a:xfrm>
              <a:off x="9758880" y="971640"/>
              <a:ext cx="1437120" cy="280440"/>
            </a:xfrm>
            <a:prstGeom prst="rect">
              <a:avLst/>
            </a:prstGeom>
            <a:noFill/>
            <a:ln>
              <a:noFill/>
            </a:ln>
          </p:spPr>
          <p:style>
            <a:lnRef idx="0"/>
            <a:fillRef idx="0"/>
            <a:effectRef idx="0"/>
            <a:fontRef idx="minor"/>
          </p:style>
          <p:txBody>
            <a:bodyPr lIns="108720" rIns="108720" tIns="54360" bIns="54360">
              <a:noAutofit/>
            </a:bodyPr>
            <a:p>
              <a:pPr>
                <a:lnSpc>
                  <a:spcPct val="100000"/>
                </a:lnSpc>
              </a:pPr>
              <a:r>
                <a:rPr b="0" lang="en-US" sz="1210" spc="-1" strike="noStrike">
                  <a:solidFill>
                    <a:srgbClr val="000000"/>
                  </a:solidFill>
                  <a:latin typeface="Arial"/>
                  <a:ea typeface="DejaVu Sans"/>
                </a:rPr>
                <a:t>Out of vocabulary</a:t>
              </a:r>
              <a:endParaRPr b="0" lang="en-US" sz="1210" spc="-1" strike="noStrike">
                <a:latin typeface="Arial"/>
              </a:endParaRPr>
            </a:p>
          </p:txBody>
        </p:sp>
      </p:grpSp>
      <p:sp>
        <p:nvSpPr>
          <p:cNvPr id="751" name="CustomShape 14"/>
          <p:cNvSpPr/>
          <p:nvPr/>
        </p:nvSpPr>
        <p:spPr>
          <a:xfrm>
            <a:off x="678240" y="182880"/>
            <a:ext cx="10515240" cy="788760"/>
          </a:xfrm>
          <a:prstGeom prst="rect">
            <a:avLst/>
          </a:prstGeom>
          <a:noFill/>
          <a:ln w="28440">
            <a:solidFill>
              <a:srgbClr val="00b050"/>
            </a:solidFill>
            <a:round/>
          </a:ln>
        </p:spPr>
        <p:style>
          <a:lnRef idx="0"/>
          <a:fillRef idx="0"/>
          <a:effectRef idx="0"/>
          <a:fontRef idx="minor"/>
        </p:style>
      </p:sp>
      <p:sp>
        <p:nvSpPr>
          <p:cNvPr id="752" name="CustomShape 15"/>
          <p:cNvSpPr/>
          <p:nvPr/>
        </p:nvSpPr>
        <p:spPr>
          <a:xfrm>
            <a:off x="2797560" y="276840"/>
            <a:ext cx="6262920" cy="699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4000" spc="-1" strike="noStrike">
                <a:solidFill>
                  <a:srgbClr val="00b0f0"/>
                </a:solidFill>
                <a:latin typeface="Stencil"/>
                <a:ea typeface="DejaVu Sans"/>
              </a:rPr>
              <a:t>Bag of Words</a:t>
            </a:r>
            <a:endParaRPr b="0" lang="en-US" sz="4000" spc="-1" strike="noStrike">
              <a:latin typeface="Arial"/>
            </a:endParaRPr>
          </a:p>
        </p:txBody>
      </p:sp>
      <p:sp>
        <p:nvSpPr>
          <p:cNvPr id="753" name="CustomShape 16"/>
          <p:cNvSpPr/>
          <p:nvPr/>
        </p:nvSpPr>
        <p:spPr>
          <a:xfrm>
            <a:off x="11425680" y="642744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ea typeface="DejaVu Sans"/>
              </a:rPr>
              <a:t>16</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68" dur="indefinite" restart="never" nodeType="tmRoot">
          <p:childTnLst>
            <p:seq>
              <p:cTn id="69" dur="indefinite" nodeType="mainSeq">
                <p:childTnLst>
                  <p:par>
                    <p:cTn id="70" fill="hold">
                      <p:stCondLst>
                        <p:cond delay="indefinite"/>
                      </p:stCondLst>
                      <p:childTnLst>
                        <p:par>
                          <p:cTn id="71" fill="hold">
                            <p:stCondLst>
                              <p:cond delay="0"/>
                            </p:stCondLst>
                            <p:childTnLst>
                              <p:par>
                                <p:cTn id="72" nodeType="clickEffect" fill="hold" presetClass="entr" presetID="10">
                                  <p:stCondLst>
                                    <p:cond delay="0"/>
                                  </p:stCondLst>
                                  <p:childTnLst>
                                    <p:set>
                                      <p:cBhvr>
                                        <p:cTn id="73" dur="1" fill="hold">
                                          <p:stCondLst>
                                            <p:cond delay="0"/>
                                          </p:stCondLst>
                                        </p:cTn>
                                        <p:tgtEl>
                                          <p:spTgt spid="743"/>
                                        </p:tgtEl>
                                        <p:attrNameLst>
                                          <p:attrName>style.visibility</p:attrName>
                                        </p:attrNameLst>
                                      </p:cBhvr>
                                      <p:to>
                                        <p:strVal val="visible"/>
                                      </p:to>
                                    </p:set>
                                    <p:animEffect filter="fade" transition="in">
                                      <p:cBhvr additive="repl">
                                        <p:cTn id="74" dur="2000"/>
                                        <p:tgtEl>
                                          <p:spTgt spid="743"/>
                                        </p:tgtEl>
                                      </p:cBhvr>
                                    </p:animEffect>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3" presetSubtype="10">
                                  <p:stCondLst>
                                    <p:cond delay="0"/>
                                  </p:stCondLst>
                                  <p:childTnLst>
                                    <p:set>
                                      <p:cBhvr>
                                        <p:cTn id="78" dur="1" fill="hold">
                                          <p:stCondLst>
                                            <p:cond delay="0"/>
                                          </p:stCondLst>
                                        </p:cTn>
                                        <p:tgtEl>
                                          <p:spTgt spid="737"/>
                                        </p:tgtEl>
                                        <p:attrNameLst>
                                          <p:attrName>style.visibility</p:attrName>
                                        </p:attrNameLst>
                                      </p:cBhvr>
                                      <p:to>
                                        <p:strVal val="visible"/>
                                      </p:to>
                                    </p:set>
                                    <p:animEffect filter="blinds(horizontal)" transition="in">
                                      <p:cBhvr additive="repl">
                                        <p:cTn id="79" dur="500"/>
                                        <p:tgtEl>
                                          <p:spTgt spid="737"/>
                                        </p:tgtEl>
                                      </p:cBhvr>
                                    </p:animEffect>
                                  </p:childTnLst>
                                </p:cTn>
                              </p:par>
                            </p:childTnLst>
                          </p:cTn>
                        </p:par>
                      </p:childTnLst>
                    </p:cTn>
                  </p:par>
                  <p:par>
                    <p:cTn id="80" fill="hold">
                      <p:stCondLst>
                        <p:cond delay="indefinite"/>
                      </p:stCondLst>
                      <p:childTnLst>
                        <p:par>
                          <p:cTn id="81" fill="hold">
                            <p:stCondLst>
                              <p:cond delay="0"/>
                            </p:stCondLst>
                            <p:childTnLst>
                              <p:par>
                                <p:cTn id="82" nodeType="clickEffect" fill="hold" presetClass="entr" presetID="3" presetSubtype="10">
                                  <p:stCondLst>
                                    <p:cond delay="0"/>
                                  </p:stCondLst>
                                  <p:childTnLst>
                                    <p:set>
                                      <p:cBhvr>
                                        <p:cTn id="83" dur="1" fill="hold">
                                          <p:stCondLst>
                                            <p:cond delay="0"/>
                                          </p:stCondLst>
                                        </p:cTn>
                                        <p:tgtEl>
                                          <p:spTgt spid="740"/>
                                        </p:tgtEl>
                                        <p:attrNameLst>
                                          <p:attrName>style.visibility</p:attrName>
                                        </p:attrNameLst>
                                      </p:cBhvr>
                                      <p:to>
                                        <p:strVal val="visible"/>
                                      </p:to>
                                    </p:set>
                                    <p:animEffect filter="blinds(horizontal)" transition="in">
                                      <p:cBhvr additive="repl">
                                        <p:cTn id="84" dur="500"/>
                                        <p:tgtEl>
                                          <p:spTgt spid="740"/>
                                        </p:tgtEl>
                                      </p:cBhvr>
                                    </p:animEffect>
                                  </p:childTnLst>
                                </p:cTn>
                              </p:par>
                            </p:childTnLst>
                          </p:cTn>
                        </p:par>
                      </p:childTnLst>
                    </p:cTn>
                  </p:par>
                  <p:par>
                    <p:cTn id="85" fill="hold">
                      <p:stCondLst>
                        <p:cond delay="indefinite"/>
                      </p:stCondLst>
                      <p:childTnLst>
                        <p:par>
                          <p:cTn id="86" fill="hold">
                            <p:stCondLst>
                              <p:cond delay="0"/>
                            </p:stCondLst>
                            <p:childTnLst>
                              <p:par>
                                <p:cTn id="87" nodeType="clickEffect" fill="hold" presetClass="entr" presetID="2" presetSubtype="4">
                                  <p:stCondLst>
                                    <p:cond delay="0"/>
                                  </p:stCondLst>
                                  <p:childTnLst>
                                    <p:set>
                                      <p:cBhvr>
                                        <p:cTn id="88" dur="1" fill="hold">
                                          <p:stCondLst>
                                            <p:cond delay="0"/>
                                          </p:stCondLst>
                                        </p:cTn>
                                        <p:tgtEl>
                                          <p:spTgt spid="747"/>
                                        </p:tgtEl>
                                        <p:attrNameLst>
                                          <p:attrName>style.visibility</p:attrName>
                                        </p:attrNameLst>
                                      </p:cBhvr>
                                      <p:to>
                                        <p:strVal val="visible"/>
                                      </p:to>
                                    </p:set>
                                    <p:anim calcmode="lin" valueType="num">
                                      <p:cBhvr additive="repl">
                                        <p:cTn id="89" dur="500" fill="hold"/>
                                        <p:tgtEl>
                                          <p:spTgt spid="747"/>
                                        </p:tgtEl>
                                        <p:attrNameLst>
                                          <p:attrName>ppt_x</p:attrName>
                                        </p:attrNameLst>
                                      </p:cBhvr>
                                      <p:tavLst>
                                        <p:tav tm="0">
                                          <p:val>
                                            <p:strVal val="#ppt_x"/>
                                          </p:val>
                                        </p:tav>
                                        <p:tav tm="100000">
                                          <p:val>
                                            <p:strVal val="#ppt_x"/>
                                          </p:val>
                                        </p:tav>
                                      </p:tavLst>
                                    </p:anim>
                                    <p:anim calcmode="lin" valueType="num">
                                      <p:cBhvr additive="repl">
                                        <p:cTn id="90" dur="500" fill="hold"/>
                                        <p:tgtEl>
                                          <p:spTgt spid="747"/>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7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4" name="CustomShape 1"/>
          <p:cNvSpPr/>
          <p:nvPr/>
        </p:nvSpPr>
        <p:spPr>
          <a:xfrm>
            <a:off x="825840" y="687600"/>
            <a:ext cx="4648320" cy="1065600"/>
          </a:xfrm>
          <a:prstGeom prst="rect">
            <a:avLst/>
          </a:prstGeom>
          <a:noFill/>
          <a:ln>
            <a:noFill/>
          </a:ln>
        </p:spPr>
        <p:style>
          <a:lnRef idx="0"/>
          <a:fillRef idx="0"/>
          <a:effectRef idx="0"/>
          <a:fontRef idx="minor"/>
        </p:style>
        <p:txBody>
          <a:bodyPr lIns="90000" rIns="90000" tIns="45000" bIns="45000" anchor="ctr">
            <a:spAutoFit/>
          </a:bodyPr>
          <a:p>
            <a:pPr>
              <a:lnSpc>
                <a:spcPct val="100000"/>
              </a:lnSpc>
              <a:tabLst>
                <a:tab algn="l" pos="0"/>
              </a:tabLst>
            </a:pPr>
            <a:r>
              <a:rPr b="1" lang="en-GB" sz="3200" spc="-1" strike="noStrike">
                <a:solidFill>
                  <a:srgbClr val="ffffff"/>
                </a:solidFill>
                <a:latin typeface="Arial"/>
                <a:ea typeface="Arial Unicode MS"/>
              </a:rPr>
              <a:t>What Is Information Retrieval??</a:t>
            </a:r>
            <a:endParaRPr b="0" lang="en-US" sz="3200" spc="-1" strike="noStrike">
              <a:latin typeface="Arial"/>
            </a:endParaRPr>
          </a:p>
        </p:txBody>
      </p:sp>
      <p:sp>
        <p:nvSpPr>
          <p:cNvPr id="755" name="CustomShape 2"/>
          <p:cNvSpPr/>
          <p:nvPr/>
        </p:nvSpPr>
        <p:spPr>
          <a:xfrm flipH="1" rot="2914200">
            <a:off x="7342560" y="814680"/>
            <a:ext cx="2091240" cy="964440"/>
          </a:xfrm>
          <a:custGeom>
            <a:avLst/>
            <a:gdLst/>
            <a:ah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bg1"/>
          </a:solidFill>
          <a:ln w="9360">
            <a:noFill/>
          </a:ln>
        </p:spPr>
        <p:style>
          <a:lnRef idx="0"/>
          <a:fillRef idx="0"/>
          <a:effectRef idx="0"/>
          <a:fontRef idx="minor"/>
        </p:style>
      </p:sp>
      <p:sp>
        <p:nvSpPr>
          <p:cNvPr id="756" name="CustomShape 3"/>
          <p:cNvSpPr/>
          <p:nvPr/>
        </p:nvSpPr>
        <p:spPr>
          <a:xfrm flipH="1" rot="18276600">
            <a:off x="7219440" y="2293200"/>
            <a:ext cx="2037600" cy="1125720"/>
          </a:xfrm>
          <a:custGeom>
            <a:avLst/>
            <a:gdLst/>
            <a:ah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bg1"/>
          </a:solidFill>
          <a:ln w="9360">
            <a:noFill/>
          </a:ln>
        </p:spPr>
        <p:style>
          <a:lnRef idx="0"/>
          <a:fillRef idx="0"/>
          <a:effectRef idx="0"/>
          <a:fontRef idx="minor"/>
        </p:style>
      </p:sp>
      <p:grpSp>
        <p:nvGrpSpPr>
          <p:cNvPr id="757" name="Group 4"/>
          <p:cNvGrpSpPr/>
          <p:nvPr/>
        </p:nvGrpSpPr>
        <p:grpSpPr>
          <a:xfrm>
            <a:off x="8071200" y="1797480"/>
            <a:ext cx="3062520" cy="4604760"/>
            <a:chOff x="8071200" y="1797480"/>
            <a:chExt cx="3062520" cy="4604760"/>
          </a:xfrm>
        </p:grpSpPr>
        <p:sp>
          <p:nvSpPr>
            <p:cNvPr id="758" name="CustomShape 5"/>
            <p:cNvSpPr/>
            <p:nvPr/>
          </p:nvSpPr>
          <p:spPr>
            <a:xfrm flipH="1">
              <a:off x="8562960" y="2003760"/>
              <a:ext cx="2439720" cy="1449360"/>
            </a:xfrm>
            <a:custGeom>
              <a:avLst/>
              <a:gdLst/>
              <a:ahLst/>
              <a:rect l="l" t="t" r="r" b="b"/>
              <a:pathLst>
                <a:path w="657225" h="390525">
                  <a:moveTo>
                    <a:pt x="558641" y="7144"/>
                  </a:moveTo>
                  <a:lnTo>
                    <a:pt x="7144" y="382429"/>
                  </a:lnTo>
                  <a:lnTo>
                    <a:pt x="220504" y="390049"/>
                  </a:lnTo>
                  <a:lnTo>
                    <a:pt x="651986" y="100489"/>
                  </a:lnTo>
                  <a:close/>
                </a:path>
              </a:pathLst>
            </a:custGeom>
            <a:solidFill>
              <a:schemeClr val="bg1"/>
            </a:solidFill>
            <a:ln w="9360">
              <a:noFill/>
            </a:ln>
          </p:spPr>
          <p:style>
            <a:lnRef idx="0"/>
            <a:fillRef idx="0"/>
            <a:effectRef idx="0"/>
            <a:fontRef idx="minor"/>
          </p:style>
        </p:sp>
        <p:sp>
          <p:nvSpPr>
            <p:cNvPr id="759" name="CustomShape 6"/>
            <p:cNvSpPr/>
            <p:nvPr/>
          </p:nvSpPr>
          <p:spPr>
            <a:xfrm flipH="1">
              <a:off x="8215560" y="3284640"/>
              <a:ext cx="2918160" cy="1377000"/>
            </a:xfrm>
            <a:custGeom>
              <a:avLst/>
              <a:gdLst/>
              <a:ahLst/>
              <a:rect l="l" t="t" r="r" b="b"/>
              <a:pathLst>
                <a:path w="1190625" h="561975">
                  <a:moveTo>
                    <a:pt x="1037597" y="429536"/>
                  </a:moveTo>
                  <a:cubicBezTo>
                    <a:pt x="1043312" y="375243"/>
                    <a:pt x="1091889" y="335238"/>
                    <a:pt x="1146182" y="340953"/>
                  </a:cubicBezTo>
                  <a:cubicBezTo>
                    <a:pt x="1158564" y="341906"/>
                    <a:pt x="1169994" y="345716"/>
                    <a:pt x="1179519" y="350478"/>
                  </a:cubicBezTo>
                  <a:lnTo>
                    <a:pt x="1187139" y="328571"/>
                  </a:lnTo>
                  <a:lnTo>
                    <a:pt x="167012" y="13293"/>
                  </a:lnTo>
                  <a:cubicBezTo>
                    <a:pt x="103194" y="-7662"/>
                    <a:pt x="34614" y="26628"/>
                    <a:pt x="13659" y="90446"/>
                  </a:cubicBezTo>
                  <a:cubicBezTo>
                    <a:pt x="-8248" y="155216"/>
                    <a:pt x="26994" y="223796"/>
                    <a:pt x="90812" y="244751"/>
                  </a:cubicBezTo>
                  <a:lnTo>
                    <a:pt x="1111892" y="560028"/>
                  </a:lnTo>
                  <a:lnTo>
                    <a:pt x="1119512" y="537168"/>
                  </a:lnTo>
                  <a:cubicBezTo>
                    <a:pt x="1068077" y="527643"/>
                    <a:pt x="1032834" y="481923"/>
                    <a:pt x="1037597" y="429536"/>
                  </a:cubicBezTo>
                  <a:close/>
                  <a:moveTo>
                    <a:pt x="153677" y="163788"/>
                  </a:moveTo>
                  <a:cubicBezTo>
                    <a:pt x="103194" y="194268"/>
                    <a:pt x="56522" y="136166"/>
                    <a:pt x="96527" y="93303"/>
                  </a:cubicBezTo>
                  <a:cubicBezTo>
                    <a:pt x="147009" y="62823"/>
                    <a:pt x="194634" y="120926"/>
                    <a:pt x="153677" y="163788"/>
                  </a:cubicBezTo>
                  <a:close/>
                </a:path>
              </a:pathLst>
            </a:custGeom>
            <a:solidFill>
              <a:schemeClr val="accent5">
                <a:lumMod val="20000"/>
                <a:lumOff val="80000"/>
              </a:schemeClr>
            </a:solidFill>
            <a:ln w="9360">
              <a:noFill/>
            </a:ln>
          </p:spPr>
          <p:style>
            <a:lnRef idx="0"/>
            <a:fillRef idx="0"/>
            <a:effectRef idx="0"/>
            <a:fontRef idx="minor"/>
          </p:style>
        </p:sp>
        <p:sp>
          <p:nvSpPr>
            <p:cNvPr id="760" name="CustomShape 7"/>
            <p:cNvSpPr/>
            <p:nvPr/>
          </p:nvSpPr>
          <p:spPr>
            <a:xfrm flipH="1">
              <a:off x="8363880" y="1797480"/>
              <a:ext cx="726480" cy="726480"/>
            </a:xfrm>
            <a:custGeom>
              <a:avLst/>
              <a:gdLst/>
              <a:ah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4"/>
            </a:solidFill>
            <a:ln w="9360">
              <a:noFill/>
            </a:ln>
          </p:spPr>
          <p:style>
            <a:lnRef idx="0"/>
            <a:fillRef idx="0"/>
            <a:effectRef idx="0"/>
            <a:fontRef idx="minor"/>
          </p:style>
        </p:sp>
        <p:sp>
          <p:nvSpPr>
            <p:cNvPr id="761" name="CustomShape 8"/>
            <p:cNvSpPr/>
            <p:nvPr/>
          </p:nvSpPr>
          <p:spPr>
            <a:xfrm flipH="1">
              <a:off x="8071200" y="4015080"/>
              <a:ext cx="1494000" cy="1634040"/>
            </a:xfrm>
            <a:custGeom>
              <a:avLst/>
              <a:gdLst/>
              <a:ahLst/>
              <a:rect l="l" t="t" r="r" b="b"/>
              <a:pathLst>
                <a:path w="609600" h="666750">
                  <a:moveTo>
                    <a:pt x="564356" y="35362"/>
                  </a:moveTo>
                  <a:cubicBezTo>
                    <a:pt x="512921" y="-7501"/>
                    <a:pt x="436721" y="-833"/>
                    <a:pt x="392906" y="50602"/>
                  </a:cubicBezTo>
                  <a:lnTo>
                    <a:pt x="7144" y="512564"/>
                  </a:lnTo>
                  <a:lnTo>
                    <a:pt x="193834" y="668774"/>
                  </a:lnTo>
                  <a:lnTo>
                    <a:pt x="579596" y="206812"/>
                  </a:lnTo>
                  <a:cubicBezTo>
                    <a:pt x="623411" y="155377"/>
                    <a:pt x="615791" y="78224"/>
                    <a:pt x="564356" y="35362"/>
                  </a:cubicBezTo>
                  <a:close/>
                  <a:moveTo>
                    <a:pt x="497681" y="168712"/>
                  </a:moveTo>
                  <a:cubicBezTo>
                    <a:pt x="473869" y="170617"/>
                    <a:pt x="451961" y="153472"/>
                    <a:pt x="450056" y="128707"/>
                  </a:cubicBezTo>
                  <a:cubicBezTo>
                    <a:pt x="448151" y="104894"/>
                    <a:pt x="465296" y="82987"/>
                    <a:pt x="490061" y="81082"/>
                  </a:cubicBezTo>
                  <a:cubicBezTo>
                    <a:pt x="513874" y="79177"/>
                    <a:pt x="535781" y="96322"/>
                    <a:pt x="537686" y="121087"/>
                  </a:cubicBezTo>
                  <a:cubicBezTo>
                    <a:pt x="539591" y="145852"/>
                    <a:pt x="522446" y="166807"/>
                    <a:pt x="497681" y="168712"/>
                  </a:cubicBezTo>
                  <a:close/>
                </a:path>
              </a:pathLst>
            </a:custGeom>
            <a:solidFill>
              <a:schemeClr val="bg1"/>
            </a:solidFill>
            <a:ln w="9360">
              <a:noFill/>
            </a:ln>
          </p:spPr>
          <p:style>
            <a:lnRef idx="0"/>
            <a:fillRef idx="0"/>
            <a:effectRef idx="0"/>
            <a:fontRef idx="minor"/>
          </p:style>
        </p:sp>
        <p:sp>
          <p:nvSpPr>
            <p:cNvPr id="762" name="CustomShape 9"/>
            <p:cNvSpPr/>
            <p:nvPr/>
          </p:nvSpPr>
          <p:spPr>
            <a:xfrm flipH="1">
              <a:off x="8960760" y="5081040"/>
              <a:ext cx="1447200" cy="1167120"/>
            </a:xfrm>
            <a:custGeom>
              <a:avLst/>
              <a:gdLst/>
              <a:ah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chemeClr val="accent5">
                <a:lumMod val="20000"/>
                <a:lumOff val="80000"/>
              </a:schemeClr>
            </a:solidFill>
            <a:ln w="9360">
              <a:noFill/>
            </a:ln>
          </p:spPr>
          <p:style>
            <a:lnRef idx="0"/>
            <a:fillRef idx="0"/>
            <a:effectRef idx="0"/>
            <a:fontRef idx="minor"/>
          </p:style>
        </p:sp>
        <p:sp>
          <p:nvSpPr>
            <p:cNvPr id="763" name="CustomShape 10"/>
            <p:cNvSpPr/>
            <p:nvPr/>
          </p:nvSpPr>
          <p:spPr>
            <a:xfrm flipH="1">
              <a:off x="8761680" y="6075720"/>
              <a:ext cx="1820520" cy="326520"/>
            </a:xfrm>
            <a:custGeom>
              <a:avLst/>
              <a:gdLst/>
              <a:ah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bg1"/>
            </a:solidFill>
            <a:ln w="9360">
              <a:noFill/>
            </a:ln>
          </p:spPr>
          <p:style>
            <a:lnRef idx="0"/>
            <a:fillRef idx="0"/>
            <a:effectRef idx="0"/>
            <a:fontRef idx="minor"/>
          </p:style>
        </p:sp>
        <p:sp>
          <p:nvSpPr>
            <p:cNvPr id="764" name="CustomShape 11"/>
            <p:cNvSpPr/>
            <p:nvPr/>
          </p:nvSpPr>
          <p:spPr>
            <a:xfrm flipH="1">
              <a:off x="9084600" y="5209560"/>
              <a:ext cx="233280" cy="233280"/>
            </a:xfrm>
            <a:custGeom>
              <a:avLst/>
              <a:gdLst/>
              <a:ah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bg1"/>
            </a:solidFill>
            <a:ln w="9360">
              <a:noFill/>
            </a:ln>
          </p:spPr>
          <p:style>
            <a:lnRef idx="0"/>
            <a:fillRef idx="0"/>
            <a:effectRef idx="0"/>
            <a:fontRef idx="minor"/>
          </p:style>
        </p:sp>
      </p:grpSp>
      <p:grpSp>
        <p:nvGrpSpPr>
          <p:cNvPr id="765" name="Group 12"/>
          <p:cNvGrpSpPr/>
          <p:nvPr/>
        </p:nvGrpSpPr>
        <p:grpSpPr>
          <a:xfrm>
            <a:off x="5570280" y="682200"/>
            <a:ext cx="2768760" cy="2795040"/>
            <a:chOff x="5570280" y="682200"/>
            <a:chExt cx="2768760" cy="2795040"/>
          </a:xfrm>
        </p:grpSpPr>
        <p:sp>
          <p:nvSpPr>
            <p:cNvPr id="766" name="CustomShape 13"/>
            <p:cNvSpPr/>
            <p:nvPr/>
          </p:nvSpPr>
          <p:spPr>
            <a:xfrm>
              <a:off x="5570280" y="682200"/>
              <a:ext cx="2768760" cy="276876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767" name="CustomShape 14"/>
            <p:cNvSpPr/>
            <p:nvPr/>
          </p:nvSpPr>
          <p:spPr>
            <a:xfrm>
              <a:off x="5570280" y="708480"/>
              <a:ext cx="2768760" cy="2768760"/>
            </a:xfrm>
            <a:prstGeom prst="ellipse">
              <a:avLst/>
            </a:prstGeom>
            <a:blipFill rotWithShape="0">
              <a:blip r:embed="rId1"/>
              <a:stretch>
                <a:fillRect l="-23300" t="0" r="-42565" b="5583"/>
              </a:stretch>
            </a:blipFill>
            <a:ln>
              <a:noFill/>
            </a:ln>
          </p:spPr>
          <p:style>
            <a:lnRef idx="2">
              <a:schemeClr val="accent1">
                <a:shade val="50000"/>
              </a:schemeClr>
            </a:lnRef>
            <a:fillRef idx="1">
              <a:schemeClr val="accent1"/>
            </a:fillRef>
            <a:effectRef idx="0">
              <a:schemeClr val="accent1"/>
            </a:effectRef>
            <a:fontRef idx="minor"/>
          </p:style>
        </p:sp>
      </p:grpSp>
      <p:sp>
        <p:nvSpPr>
          <p:cNvPr id="768" name="CustomShape 15"/>
          <p:cNvSpPr/>
          <p:nvPr/>
        </p:nvSpPr>
        <p:spPr>
          <a:xfrm>
            <a:off x="6010200" y="1579320"/>
            <a:ext cx="2856240" cy="822240"/>
          </a:xfrm>
          <a:prstGeom prst="rect">
            <a:avLst/>
          </a:prstGeom>
          <a:noFill/>
          <a:ln>
            <a:noFill/>
          </a:ln>
        </p:spPr>
        <p:style>
          <a:lnRef idx="0"/>
          <a:fillRef idx="0"/>
          <a:effectRef idx="0"/>
          <a:fontRef idx="minor"/>
        </p:style>
        <p:txBody>
          <a:bodyPr lIns="90000" rIns="90000" tIns="45000" bIns="45000" anchor="ctr">
            <a:spAutoFit/>
          </a:bodyPr>
          <a:p>
            <a:pPr>
              <a:lnSpc>
                <a:spcPct val="100000"/>
              </a:lnSpc>
              <a:tabLst>
                <a:tab algn="l" pos="0"/>
              </a:tabLst>
            </a:pPr>
            <a:r>
              <a:rPr b="1" lang="en-US" sz="2400" spc="-1" strike="noStrike">
                <a:solidFill>
                  <a:srgbClr val="f77660"/>
                </a:solidFill>
                <a:latin typeface="Arial"/>
                <a:ea typeface="Arial Unicode MS"/>
              </a:rPr>
              <a:t>INFORMATION RETRIEVAL</a:t>
            </a:r>
            <a:endParaRPr b="0" lang="en-US" sz="2400" spc="-1" strike="noStrike">
              <a:latin typeface="Arial"/>
            </a:endParaRPr>
          </a:p>
        </p:txBody>
      </p:sp>
      <p:grpSp>
        <p:nvGrpSpPr>
          <p:cNvPr id="769" name="Group 16"/>
          <p:cNvGrpSpPr/>
          <p:nvPr/>
        </p:nvGrpSpPr>
        <p:grpSpPr>
          <a:xfrm>
            <a:off x="5916240" y="1622160"/>
            <a:ext cx="93600" cy="759240"/>
            <a:chOff x="5916240" y="1622160"/>
            <a:chExt cx="93600" cy="759240"/>
          </a:xfrm>
        </p:grpSpPr>
        <p:sp>
          <p:nvSpPr>
            <p:cNvPr id="770" name="CustomShape 17"/>
            <p:cNvSpPr/>
            <p:nvPr/>
          </p:nvSpPr>
          <p:spPr>
            <a:xfrm>
              <a:off x="5974200" y="1622160"/>
              <a:ext cx="35640" cy="755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771" name="CustomShape 18"/>
            <p:cNvSpPr/>
            <p:nvPr/>
          </p:nvSpPr>
          <p:spPr>
            <a:xfrm>
              <a:off x="5916240" y="1625760"/>
              <a:ext cx="35640" cy="755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grpSp>
      <p:sp>
        <p:nvSpPr>
          <p:cNvPr id="772" name="CustomShape 19"/>
          <p:cNvSpPr/>
          <p:nvPr/>
        </p:nvSpPr>
        <p:spPr>
          <a:xfrm>
            <a:off x="351720" y="2728800"/>
            <a:ext cx="5117760" cy="2280600"/>
          </a:xfrm>
          <a:prstGeom prst="rect">
            <a:avLst/>
          </a:prstGeom>
          <a:noFill/>
          <a:ln>
            <a:noFill/>
          </a:ln>
        </p:spPr>
        <p:style>
          <a:lnRef idx="0"/>
          <a:fillRef idx="0"/>
          <a:effectRef idx="0"/>
          <a:fontRef idx="minor"/>
        </p:style>
        <p:txBody>
          <a:bodyPr lIns="90000" rIns="90000" tIns="45000" bIns="45000">
            <a:spAutoFit/>
          </a:bodyPr>
          <a:p>
            <a:pPr marL="285840" indent="-285480" algn="just">
              <a:lnSpc>
                <a:spcPct val="100000"/>
              </a:lnSpc>
              <a:buClr>
                <a:srgbClr val="ffffff"/>
              </a:buClr>
              <a:buFont typeface="Arial"/>
              <a:buChar char="•"/>
            </a:pPr>
            <a:r>
              <a:rPr b="0" lang="en-US" sz="1600" spc="-1" strike="noStrike">
                <a:solidFill>
                  <a:srgbClr val="ffffff"/>
                </a:solidFill>
                <a:latin typeface="Arial"/>
                <a:ea typeface="Arial Unicode MS"/>
              </a:rPr>
              <a:t>Information retrieval is the task of finding documents that are relevant to a user’s need for information.</a:t>
            </a:r>
            <a:endParaRPr b="0" lang="en-US" sz="1600" spc="-1" strike="noStrike">
              <a:latin typeface="Arial"/>
            </a:endParaRPr>
          </a:p>
          <a:p>
            <a:pPr algn="just">
              <a:lnSpc>
                <a:spcPct val="100000"/>
              </a:lnSpc>
            </a:pPr>
            <a:endParaRPr b="0" lang="en-US" sz="1600" spc="-1" strike="noStrike">
              <a:latin typeface="Arial"/>
            </a:endParaRPr>
          </a:p>
          <a:p>
            <a:pPr marL="285840" indent="-285480" algn="just">
              <a:lnSpc>
                <a:spcPct val="100000"/>
              </a:lnSpc>
              <a:buClr>
                <a:srgbClr val="ffffff"/>
              </a:buClr>
              <a:buFont typeface="Arial"/>
              <a:buChar char="•"/>
            </a:pPr>
            <a:r>
              <a:rPr b="0" lang="en-US" sz="1600" spc="-1" strike="noStrike">
                <a:solidFill>
                  <a:srgbClr val="ffffff"/>
                </a:solidFill>
                <a:latin typeface="Arial"/>
                <a:ea typeface="Arial Unicode MS"/>
              </a:rPr>
              <a:t>It informs the existence and location of documents that might consist of the required information. The documents that satisfy user’s requirement are called relevant documents. A perfect IR system will retrieve only relevant documents.</a:t>
            </a:r>
            <a:endParaRPr b="0" lang="en-US" sz="1600" spc="-1" strike="noStrike">
              <a:latin typeface="Arial"/>
            </a:endParaRPr>
          </a:p>
        </p:txBody>
      </p:sp>
      <p:sp>
        <p:nvSpPr>
          <p:cNvPr id="773" name="CustomShape 20"/>
          <p:cNvSpPr/>
          <p:nvPr/>
        </p:nvSpPr>
        <p:spPr>
          <a:xfrm>
            <a:off x="11425680" y="642744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ea typeface="Arial Unicode MS"/>
              </a:rPr>
              <a:t>17</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95" dur="indefinite" restart="never" nodeType="tmRoot">
          <p:childTnLst>
            <p:seq>
              <p:cTn id="96" dur="indefinite" nodeType="mainSeq">
                <p:childTnLst>
                  <p:par>
                    <p:cTn id="97" fill="hold">
                      <p:stCondLst>
                        <p:cond delay="indefinite"/>
                      </p:stCondLst>
                      <p:childTnLst>
                        <p:par>
                          <p:cTn id="98" fill="hold">
                            <p:stCondLst>
                              <p:cond delay="0"/>
                            </p:stCondLst>
                            <p:childTnLst>
                              <p:par>
                                <p:cTn id="99" nodeType="clickEffect" fill="hold" presetClass="entr" presetID="10">
                                  <p:stCondLst>
                                    <p:cond delay="0"/>
                                  </p:stCondLst>
                                  <p:childTnLst>
                                    <p:set>
                                      <p:cBhvr>
                                        <p:cTn id="100" dur="1" fill="hold">
                                          <p:stCondLst>
                                            <p:cond delay="0"/>
                                          </p:stCondLst>
                                        </p:cTn>
                                        <p:tgtEl>
                                          <p:spTgt spid="765"/>
                                        </p:tgtEl>
                                        <p:attrNameLst>
                                          <p:attrName>style.visibility</p:attrName>
                                        </p:attrNameLst>
                                      </p:cBhvr>
                                      <p:to>
                                        <p:strVal val="visible"/>
                                      </p:to>
                                    </p:set>
                                    <p:animEffect filter="fade" transition="in">
                                      <p:cBhvr additive="repl">
                                        <p:cTn id="101" dur="500"/>
                                        <p:tgtEl>
                                          <p:spTgt spid="765"/>
                                        </p:tgtEl>
                                      </p:cBhvr>
                                    </p:animEffect>
                                  </p:childTnLst>
                                </p:cTn>
                              </p:par>
                            </p:childTnLst>
                          </p:cTn>
                        </p:par>
                      </p:childTnLst>
                    </p:cTn>
                  </p:par>
                  <p:par>
                    <p:cTn id="102" fill="hold">
                      <p:stCondLst>
                        <p:cond delay="indefinite"/>
                      </p:stCondLst>
                      <p:childTnLst>
                        <p:par>
                          <p:cTn id="103" fill="hold">
                            <p:stCondLst>
                              <p:cond delay="0"/>
                            </p:stCondLst>
                            <p:childTnLst>
                              <p:par>
                                <p:cTn id="104" nodeType="clickEffect" fill="hold" presetClass="entr" presetID="16" presetSubtype="21">
                                  <p:stCondLst>
                                    <p:cond delay="0"/>
                                  </p:stCondLst>
                                  <p:childTnLst>
                                    <p:set>
                                      <p:cBhvr>
                                        <p:cTn id="105" dur="1" fill="hold">
                                          <p:stCondLst>
                                            <p:cond delay="0"/>
                                          </p:stCondLst>
                                        </p:cTn>
                                        <p:tgtEl>
                                          <p:spTgt spid="768"/>
                                        </p:tgtEl>
                                        <p:attrNameLst>
                                          <p:attrName>style.visibility</p:attrName>
                                        </p:attrNameLst>
                                      </p:cBhvr>
                                      <p:to>
                                        <p:strVal val="visible"/>
                                      </p:to>
                                    </p:set>
                                    <p:animEffect filter="barn(inVertical)" transition="in">
                                      <p:cBhvr additive="repl">
                                        <p:cTn id="106" dur="500"/>
                                        <p:tgtEl>
                                          <p:spTgt spid="768"/>
                                        </p:tgtEl>
                                      </p:cBhvr>
                                    </p:animEffect>
                                  </p:childTnLst>
                                </p:cTn>
                              </p:par>
                            </p:childTnLst>
                          </p:cTn>
                        </p:par>
                      </p:childTnLst>
                    </p:cTn>
                  </p:par>
                  <p:par>
                    <p:cTn id="107" fill="hold">
                      <p:stCondLst>
                        <p:cond delay="indefinite"/>
                      </p:stCondLst>
                      <p:childTnLst>
                        <p:par>
                          <p:cTn id="108" fill="hold">
                            <p:stCondLst>
                              <p:cond delay="0"/>
                            </p:stCondLst>
                            <p:childTnLst>
                              <p:par>
                                <p:cTn id="109" nodeType="clickEffect" fill="hold" presetClass="entr" presetID="42">
                                  <p:stCondLst>
                                    <p:cond delay="0"/>
                                  </p:stCondLst>
                                  <p:childTnLst>
                                    <p:set>
                                      <p:cBhvr>
                                        <p:cTn id="110" dur="1" fill="hold">
                                          <p:stCondLst>
                                            <p:cond delay="0"/>
                                          </p:stCondLst>
                                        </p:cTn>
                                        <p:tgtEl>
                                          <p:spTgt spid="772"/>
                                        </p:tgtEl>
                                        <p:attrNameLst>
                                          <p:attrName>style.visibility</p:attrName>
                                        </p:attrNameLst>
                                      </p:cBhvr>
                                      <p:to>
                                        <p:strVal val="visible"/>
                                      </p:to>
                                    </p:set>
                                    <p:animEffect filter="fade" transition="in">
                                      <p:cBhvr additive="repl">
                                        <p:cTn id="111" dur="1000"/>
                                        <p:tgtEl>
                                          <p:spTgt spid="772"/>
                                        </p:tgtEl>
                                      </p:cBhvr>
                                    </p:animEffect>
                                    <p:anim calcmode="lin" valueType="num">
                                      <p:cBhvr additive="repl">
                                        <p:cTn id="112" dur="1000" fill="hold"/>
                                        <p:tgtEl>
                                          <p:spTgt spid="772"/>
                                        </p:tgtEl>
                                        <p:attrNameLst>
                                          <p:attrName>ppt_x</p:attrName>
                                        </p:attrNameLst>
                                      </p:cBhvr>
                                      <p:tavLst>
                                        <p:tav tm="0">
                                          <p:val>
                                            <p:strVal val="#ppt_x"/>
                                          </p:val>
                                        </p:tav>
                                        <p:tav tm="100000">
                                          <p:val>
                                            <p:strVal val="#ppt_x"/>
                                          </p:val>
                                        </p:tav>
                                      </p:tavLst>
                                    </p:anim>
                                    <p:anim calcmode="lin" valueType="num">
                                      <p:cBhvr additive="repl">
                                        <p:cTn id="113" dur="1000" fill="hold"/>
                                        <p:tgtEl>
                                          <p:spTgt spid="7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4" name="CustomShape 1"/>
          <p:cNvSpPr/>
          <p:nvPr/>
        </p:nvSpPr>
        <p:spPr>
          <a:xfrm>
            <a:off x="7198560" y="978840"/>
            <a:ext cx="4075200" cy="4899960"/>
          </a:xfrm>
          <a:custGeom>
            <a:avLst/>
            <a:gdLst/>
            <a:ah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accent1"/>
          </a:solidFill>
          <a:ln w="9360">
            <a:noFill/>
          </a:ln>
        </p:spPr>
        <p:style>
          <a:lnRef idx="0"/>
          <a:fillRef idx="0"/>
          <a:effectRef idx="0"/>
          <a:fontRef idx="minor"/>
        </p:style>
      </p:sp>
      <p:sp>
        <p:nvSpPr>
          <p:cNvPr id="775" name="CustomShape 2"/>
          <p:cNvSpPr/>
          <p:nvPr/>
        </p:nvSpPr>
        <p:spPr>
          <a:xfrm>
            <a:off x="8494560" y="1695600"/>
            <a:ext cx="2028240" cy="1987920"/>
          </a:xfrm>
          <a:custGeom>
            <a:avLst/>
            <a:gdLst/>
            <a:ah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bg1"/>
          </a:solidFill>
          <a:ln w="9360">
            <a:noFill/>
          </a:ln>
        </p:spPr>
        <p:style>
          <a:lnRef idx="0"/>
          <a:fillRef idx="0"/>
          <a:effectRef idx="0"/>
          <a:fontRef idx="minor"/>
        </p:style>
      </p:sp>
      <p:sp>
        <p:nvSpPr>
          <p:cNvPr id="776" name="CustomShape 3"/>
          <p:cNvSpPr/>
          <p:nvPr/>
        </p:nvSpPr>
        <p:spPr>
          <a:xfrm>
            <a:off x="526320" y="1919520"/>
            <a:ext cx="6261840" cy="639360"/>
          </a:xfrm>
          <a:prstGeom prst="rect">
            <a:avLst/>
          </a:prstGeom>
          <a:noFill/>
          <a:ln>
            <a:noFill/>
          </a:ln>
        </p:spPr>
        <p:style>
          <a:lnRef idx="0"/>
          <a:fillRef idx="0"/>
          <a:effectRef idx="0"/>
          <a:fontRef idx="minor"/>
        </p:style>
        <p:txBody>
          <a:bodyPr lIns="90000" rIns="90000" tIns="45000" bIns="45000" anchor="ctr">
            <a:spAutoFit/>
          </a:bodyPr>
          <a:p>
            <a:pPr algn="ctr">
              <a:lnSpc>
                <a:spcPct val="100000"/>
              </a:lnSpc>
              <a:tabLst>
                <a:tab algn="l" pos="0"/>
              </a:tabLst>
            </a:pPr>
            <a:r>
              <a:rPr b="0" lang="en-US" sz="1800" spc="-1" strike="noStrike">
                <a:solidFill>
                  <a:srgbClr val="a31f08"/>
                </a:solidFill>
                <a:latin typeface="Arial"/>
                <a:ea typeface="Arial Unicode MS"/>
              </a:rPr>
              <a:t>Information retrieval is a key technology for knowledge management</a:t>
            </a:r>
            <a:endParaRPr b="0" lang="en-US" sz="1800" spc="-1" strike="noStrike">
              <a:latin typeface="Arial"/>
            </a:endParaRPr>
          </a:p>
        </p:txBody>
      </p:sp>
      <p:sp>
        <p:nvSpPr>
          <p:cNvPr id="777" name="CustomShape 4"/>
          <p:cNvSpPr/>
          <p:nvPr/>
        </p:nvSpPr>
        <p:spPr>
          <a:xfrm>
            <a:off x="609120" y="2828880"/>
            <a:ext cx="5769360" cy="2280600"/>
          </a:xfrm>
          <a:prstGeom prst="rect">
            <a:avLst/>
          </a:prstGeom>
          <a:noFill/>
          <a:ln>
            <a:noFill/>
          </a:ln>
        </p:spPr>
        <p:style>
          <a:lnRef idx="0"/>
          <a:fillRef idx="0"/>
          <a:effectRef idx="0"/>
          <a:fontRef idx="minor"/>
        </p:style>
        <p:txBody>
          <a:bodyPr lIns="90000" rIns="90000" tIns="45000" bIns="45000">
            <a:spAutoFit/>
          </a:bodyPr>
          <a:p>
            <a:pPr marL="171360" indent="-171000" algn="just">
              <a:lnSpc>
                <a:spcPct val="100000"/>
              </a:lnSpc>
              <a:buClr>
                <a:srgbClr val="404040"/>
              </a:buClr>
              <a:buFont typeface="Arial"/>
              <a:buChar char="•"/>
            </a:pPr>
            <a:r>
              <a:rPr b="0" lang="en-US" sz="1600" spc="-1" strike="noStrike">
                <a:solidFill>
                  <a:srgbClr val="404040"/>
                </a:solidFill>
                <a:latin typeface="Arial"/>
                <a:ea typeface="Arial Unicode MS"/>
              </a:rPr>
              <a:t>Every online database, every search engine, everything that is searched online is based in some way or another on principles developed in IR .</a:t>
            </a:r>
            <a:endParaRPr b="0" lang="en-US" sz="1600" spc="-1" strike="noStrike">
              <a:latin typeface="Arial"/>
            </a:endParaRPr>
          </a:p>
          <a:p>
            <a:pPr algn="just">
              <a:lnSpc>
                <a:spcPct val="100000"/>
              </a:lnSpc>
              <a:tabLst>
                <a:tab algn="l" pos="0"/>
              </a:tabLst>
            </a:pPr>
            <a:endParaRPr b="0" lang="en-US" sz="1600" spc="-1" strike="noStrike">
              <a:latin typeface="Arial"/>
            </a:endParaRPr>
          </a:p>
          <a:p>
            <a:pPr marL="171360" indent="-171000" algn="just">
              <a:lnSpc>
                <a:spcPct val="100000"/>
              </a:lnSpc>
              <a:buClr>
                <a:srgbClr val="404040"/>
              </a:buClr>
              <a:buFont typeface="Arial"/>
              <a:buChar char="•"/>
              <a:tabLst>
                <a:tab algn="l" pos="0"/>
              </a:tabLst>
            </a:pPr>
            <a:r>
              <a:rPr b="0" lang="en-US" sz="1600" spc="-1" strike="noStrike">
                <a:solidFill>
                  <a:srgbClr val="404040"/>
                </a:solidFill>
                <a:latin typeface="Arial"/>
                <a:ea typeface="Arial Unicode MS"/>
              </a:rPr>
              <a:t>IR is at the heart of searching used in systems such as DIALOG, LexisNexis &amp; others.</a:t>
            </a:r>
            <a:endParaRPr b="0" lang="en-US" sz="1600" spc="-1" strike="noStrike">
              <a:latin typeface="Arial"/>
            </a:endParaRPr>
          </a:p>
          <a:p>
            <a:pPr algn="just">
              <a:lnSpc>
                <a:spcPct val="100000"/>
              </a:lnSpc>
              <a:tabLst>
                <a:tab algn="l" pos="0"/>
              </a:tabLst>
            </a:pPr>
            <a:endParaRPr b="0" lang="en-US" sz="1600" spc="-1" strike="noStrike">
              <a:latin typeface="Arial"/>
            </a:endParaRPr>
          </a:p>
          <a:p>
            <a:pPr marL="171360" indent="-171000" algn="just">
              <a:lnSpc>
                <a:spcPct val="100000"/>
              </a:lnSpc>
              <a:buClr>
                <a:srgbClr val="404040"/>
              </a:buClr>
              <a:buFont typeface="Arial"/>
              <a:buChar char="•"/>
              <a:tabLst>
                <a:tab algn="l" pos="0"/>
              </a:tabLst>
            </a:pPr>
            <a:r>
              <a:rPr b="0" lang="en-US" sz="1600" spc="-1" strike="noStrike">
                <a:solidFill>
                  <a:srgbClr val="404040"/>
                </a:solidFill>
                <a:latin typeface="Arial"/>
                <a:ea typeface="Arial Unicode MS"/>
              </a:rPr>
              <a:t>Understanding the basics of IR is a prerequisite for understanding how searching of online systems works.</a:t>
            </a:r>
            <a:endParaRPr b="0" lang="en-US" sz="1600" spc="-1" strike="noStrike">
              <a:latin typeface="Arial"/>
            </a:endParaRPr>
          </a:p>
        </p:txBody>
      </p:sp>
      <p:sp>
        <p:nvSpPr>
          <p:cNvPr id="778" name="CustomShape 5"/>
          <p:cNvSpPr/>
          <p:nvPr/>
        </p:nvSpPr>
        <p:spPr>
          <a:xfrm>
            <a:off x="526320" y="394200"/>
            <a:ext cx="7806600" cy="57780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1" lang="en-US" sz="3200" spc="-1" strike="noStrike">
                <a:solidFill>
                  <a:srgbClr val="000000"/>
                </a:solidFill>
                <a:latin typeface="Arial"/>
                <a:ea typeface="Arial Unicode MS"/>
              </a:rPr>
              <a:t>Why Information Retrieval (IR)??</a:t>
            </a:r>
            <a:endParaRPr b="0" lang="en-US" sz="3200" spc="-1" strike="noStrike">
              <a:latin typeface="Arial"/>
            </a:endParaRPr>
          </a:p>
        </p:txBody>
      </p:sp>
      <p:sp>
        <p:nvSpPr>
          <p:cNvPr id="779" name="CustomShape 6"/>
          <p:cNvSpPr/>
          <p:nvPr/>
        </p:nvSpPr>
        <p:spPr>
          <a:xfrm>
            <a:off x="8930880" y="2027880"/>
            <a:ext cx="1668600" cy="130932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US" sz="8000" spc="-1" strike="noStrike">
                <a:solidFill>
                  <a:srgbClr val="f77660"/>
                </a:solidFill>
                <a:latin typeface="Arial"/>
                <a:ea typeface="Arial Unicode MS"/>
              </a:rPr>
              <a:t>IR</a:t>
            </a:r>
            <a:endParaRPr b="0" lang="en-US" sz="8000" spc="-1" strike="noStrike">
              <a:latin typeface="Arial"/>
            </a:endParaRPr>
          </a:p>
        </p:txBody>
      </p:sp>
      <p:sp>
        <p:nvSpPr>
          <p:cNvPr id="780" name="CustomShape 7"/>
          <p:cNvSpPr/>
          <p:nvPr/>
        </p:nvSpPr>
        <p:spPr>
          <a:xfrm>
            <a:off x="11425680" y="642744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ea typeface="Arial Unicode MS"/>
              </a:rPr>
              <a:t>18</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114" dur="indefinite" restart="never" nodeType="tmRoot">
          <p:childTnLst>
            <p:seq>
              <p:cTn id="115" dur="indefinite" nodeType="mainSeq">
                <p:childTnLst>
                  <p:par>
                    <p:cTn id="116" fill="hold">
                      <p:stCondLst>
                        <p:cond delay="indefinite"/>
                      </p:stCondLst>
                      <p:childTnLst>
                        <p:par>
                          <p:cTn id="117" fill="hold">
                            <p:stCondLst>
                              <p:cond delay="0"/>
                            </p:stCondLst>
                            <p:childTnLst>
                              <p:par>
                                <p:cTn id="118" nodeType="clickEffect" fill="hold" presetClass="entr" presetID="21" presetSubtype="1">
                                  <p:stCondLst>
                                    <p:cond delay="0"/>
                                  </p:stCondLst>
                                  <p:childTnLst>
                                    <p:set>
                                      <p:cBhvr>
                                        <p:cTn id="119" dur="1" fill="hold">
                                          <p:stCondLst>
                                            <p:cond delay="0"/>
                                          </p:stCondLst>
                                        </p:cTn>
                                        <p:tgtEl>
                                          <p:spTgt spid="779"/>
                                        </p:tgtEl>
                                        <p:attrNameLst>
                                          <p:attrName>style.visibility</p:attrName>
                                        </p:attrNameLst>
                                      </p:cBhvr>
                                      <p:to>
                                        <p:strVal val="visible"/>
                                      </p:to>
                                    </p:set>
                                    <p:animEffect filter="wheel(1)" transition="in">
                                      <p:cBhvr additive="repl">
                                        <p:cTn id="120" dur="2000"/>
                                        <p:tgtEl>
                                          <p:spTgt spid="779"/>
                                        </p:tgtEl>
                                      </p:cBhvr>
                                    </p:animEffect>
                                  </p:childTnLst>
                                </p:cTn>
                              </p:par>
                            </p:childTnLst>
                          </p:cTn>
                        </p:par>
                      </p:childTnLst>
                    </p:cTn>
                  </p:par>
                  <p:par>
                    <p:cTn id="121" fill="hold">
                      <p:stCondLst>
                        <p:cond delay="indefinite"/>
                      </p:stCondLst>
                      <p:childTnLst>
                        <p:par>
                          <p:cTn id="122" fill="hold">
                            <p:stCondLst>
                              <p:cond delay="0"/>
                            </p:stCondLst>
                            <p:childTnLst>
                              <p:par>
                                <p:cTn id="123" nodeType="clickEffect" fill="hold" presetClass="entr" presetID="42">
                                  <p:stCondLst>
                                    <p:cond delay="0"/>
                                  </p:stCondLst>
                                  <p:childTnLst>
                                    <p:set>
                                      <p:cBhvr>
                                        <p:cTn id="124" dur="1" fill="hold">
                                          <p:stCondLst>
                                            <p:cond delay="0"/>
                                          </p:stCondLst>
                                        </p:cTn>
                                        <p:tgtEl>
                                          <p:spTgt spid="776"/>
                                        </p:tgtEl>
                                        <p:attrNameLst>
                                          <p:attrName>style.visibility</p:attrName>
                                        </p:attrNameLst>
                                      </p:cBhvr>
                                      <p:to>
                                        <p:strVal val="visible"/>
                                      </p:to>
                                    </p:set>
                                    <p:animEffect filter="fade" transition="in">
                                      <p:cBhvr additive="repl">
                                        <p:cTn id="125" dur="1000"/>
                                        <p:tgtEl>
                                          <p:spTgt spid="776"/>
                                        </p:tgtEl>
                                      </p:cBhvr>
                                    </p:animEffect>
                                    <p:anim calcmode="lin" valueType="num">
                                      <p:cBhvr additive="repl">
                                        <p:cTn id="126" dur="1000" fill="hold"/>
                                        <p:tgtEl>
                                          <p:spTgt spid="776"/>
                                        </p:tgtEl>
                                        <p:attrNameLst>
                                          <p:attrName>ppt_x</p:attrName>
                                        </p:attrNameLst>
                                      </p:cBhvr>
                                      <p:tavLst>
                                        <p:tav tm="0">
                                          <p:val>
                                            <p:strVal val="#ppt_x"/>
                                          </p:val>
                                        </p:tav>
                                        <p:tav tm="100000">
                                          <p:val>
                                            <p:strVal val="#ppt_x"/>
                                          </p:val>
                                        </p:tav>
                                      </p:tavLst>
                                    </p:anim>
                                    <p:anim calcmode="lin" valueType="num">
                                      <p:cBhvr additive="repl">
                                        <p:cTn id="127" dur="1000" fill="hold"/>
                                        <p:tgtEl>
                                          <p:spTgt spid="7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1" name="TextShape 1"/>
          <p:cNvSpPr txBox="1"/>
          <p:nvPr/>
        </p:nvSpPr>
        <p:spPr>
          <a:xfrm>
            <a:off x="1432440" y="1853640"/>
            <a:ext cx="2490840" cy="1593720"/>
          </a:xfrm>
          <a:prstGeom prst="rect">
            <a:avLst/>
          </a:prstGeom>
          <a:noFill/>
          <a:ln w="28440">
            <a:solidFill>
              <a:srgbClr val="00b050"/>
            </a:solidFill>
            <a:round/>
          </a:ln>
        </p:spPr>
        <p:txBody>
          <a:bodyPr>
            <a:noAutofit/>
          </a:bodyPr>
          <a:p>
            <a:pPr>
              <a:lnSpc>
                <a:spcPct val="90000"/>
              </a:lnSpc>
              <a:spcBef>
                <a:spcPts val="1001"/>
              </a:spcBef>
              <a:tabLst>
                <a:tab algn="l" pos="0"/>
              </a:tabLst>
            </a:pPr>
            <a:r>
              <a:rPr b="1" lang="en-US" sz="2000" spc="-1" strike="noStrike">
                <a:solidFill>
                  <a:srgbClr val="000000"/>
                </a:solidFill>
                <a:latin typeface="Times New Roman"/>
              </a:rPr>
              <a:t>Presented To: </a:t>
            </a:r>
            <a:endParaRPr b="0" lang="en-US" sz="2000" spc="-1" strike="noStrike">
              <a:latin typeface="Arial"/>
            </a:endParaRPr>
          </a:p>
          <a:p>
            <a:pPr>
              <a:lnSpc>
                <a:spcPct val="90000"/>
              </a:lnSpc>
              <a:spcBef>
                <a:spcPts val="1001"/>
              </a:spcBef>
              <a:tabLst>
                <a:tab algn="l" pos="0"/>
              </a:tabLst>
            </a:pPr>
            <a:r>
              <a:rPr b="0" lang="en-US" sz="2000" spc="-1" strike="noStrike">
                <a:solidFill>
                  <a:srgbClr val="000000"/>
                </a:solidFill>
                <a:latin typeface="Times New Roman"/>
              </a:rPr>
              <a:t>Dipanita Saha</a:t>
            </a:r>
            <a:endParaRPr b="0" lang="en-US" sz="2000" spc="-1" strike="noStrike">
              <a:latin typeface="Arial"/>
            </a:endParaRPr>
          </a:p>
          <a:p>
            <a:pPr>
              <a:lnSpc>
                <a:spcPct val="90000"/>
              </a:lnSpc>
              <a:spcBef>
                <a:spcPts val="1001"/>
              </a:spcBef>
              <a:tabLst>
                <a:tab algn="l" pos="0"/>
              </a:tabLst>
            </a:pPr>
            <a:r>
              <a:rPr b="0" lang="en-US" sz="2000" spc="-1" strike="noStrike">
                <a:solidFill>
                  <a:srgbClr val="000000"/>
                </a:solidFill>
                <a:latin typeface="Times New Roman"/>
              </a:rPr>
              <a:t>Assistant Professor</a:t>
            </a:r>
            <a:endParaRPr b="0" lang="en-US" sz="2000" spc="-1" strike="noStrike">
              <a:latin typeface="Arial"/>
            </a:endParaRPr>
          </a:p>
          <a:p>
            <a:pPr>
              <a:lnSpc>
                <a:spcPct val="90000"/>
              </a:lnSpc>
              <a:spcBef>
                <a:spcPts val="1001"/>
              </a:spcBef>
              <a:tabLst>
                <a:tab algn="l" pos="0"/>
              </a:tabLst>
            </a:pPr>
            <a:r>
              <a:rPr b="0" lang="en-US" sz="2000" spc="-1" strike="noStrike">
                <a:solidFill>
                  <a:srgbClr val="000000"/>
                </a:solidFill>
                <a:latin typeface="Times New Roman"/>
              </a:rPr>
              <a:t>IIT, NSTU</a:t>
            </a:r>
            <a:endParaRPr b="0" lang="en-US" sz="2000" spc="-1" strike="noStrike">
              <a:latin typeface="Arial"/>
            </a:endParaRPr>
          </a:p>
        </p:txBody>
      </p:sp>
      <p:sp>
        <p:nvSpPr>
          <p:cNvPr id="672" name="CustomShape 2"/>
          <p:cNvSpPr/>
          <p:nvPr/>
        </p:nvSpPr>
        <p:spPr>
          <a:xfrm>
            <a:off x="6413760" y="2914560"/>
            <a:ext cx="4425840" cy="2838240"/>
          </a:xfrm>
          <a:prstGeom prst="rect">
            <a:avLst/>
          </a:prstGeom>
          <a:noFill/>
          <a:ln w="28440">
            <a:solidFill>
              <a:srgbClr val="00b050"/>
            </a:solidFill>
            <a:round/>
          </a:ln>
        </p:spPr>
        <p:style>
          <a:lnRef idx="0"/>
          <a:fillRef idx="0"/>
          <a:effectRef idx="0"/>
          <a:fontRef idx="minor"/>
        </p:style>
        <p:txBody>
          <a:bodyPr>
            <a:noAutofit/>
          </a:bodyPr>
          <a:p>
            <a:pPr>
              <a:lnSpc>
                <a:spcPct val="90000"/>
              </a:lnSpc>
              <a:spcBef>
                <a:spcPts val="1001"/>
              </a:spcBef>
              <a:tabLst>
                <a:tab algn="l" pos="0"/>
              </a:tabLst>
            </a:pPr>
            <a:r>
              <a:rPr b="1" lang="en-US" sz="2000" spc="-1" strike="noStrike">
                <a:solidFill>
                  <a:srgbClr val="000000"/>
                </a:solidFill>
                <a:latin typeface="Times New Roman"/>
              </a:rPr>
              <a:t>Presented By: </a:t>
            </a:r>
            <a:endParaRPr b="0" lang="en-US" sz="2000" spc="-1" strike="noStrike">
              <a:latin typeface="Arial"/>
            </a:endParaRPr>
          </a:p>
          <a:p>
            <a:pPr>
              <a:lnSpc>
                <a:spcPct val="90000"/>
              </a:lnSpc>
              <a:spcBef>
                <a:spcPts val="1001"/>
              </a:spcBef>
              <a:tabLst>
                <a:tab algn="l" pos="0"/>
              </a:tabLst>
            </a:pPr>
            <a:r>
              <a:rPr b="0" lang="en-US" sz="2000" spc="-1" strike="noStrike">
                <a:solidFill>
                  <a:srgbClr val="000000"/>
                </a:solidFill>
                <a:latin typeface="Times New Roman"/>
              </a:rPr>
              <a:t>Al Shahriar Priyo (ASH1825020M)</a:t>
            </a:r>
            <a:endParaRPr b="0" lang="en-US" sz="2000" spc="-1" strike="noStrike">
              <a:latin typeface="Arial"/>
            </a:endParaRPr>
          </a:p>
          <a:p>
            <a:pPr>
              <a:lnSpc>
                <a:spcPct val="90000"/>
              </a:lnSpc>
              <a:spcBef>
                <a:spcPts val="1001"/>
              </a:spcBef>
              <a:tabLst>
                <a:tab algn="l" pos="0"/>
              </a:tabLst>
            </a:pPr>
            <a:r>
              <a:rPr b="0" lang="en-US" sz="2000" spc="-1" strike="noStrike">
                <a:solidFill>
                  <a:srgbClr val="000000"/>
                </a:solidFill>
                <a:latin typeface="Times New Roman"/>
              </a:rPr>
              <a:t>Rahat Uddin Azad(ASH1825022M)</a:t>
            </a:r>
            <a:endParaRPr b="0" lang="en-US" sz="2000" spc="-1" strike="noStrike">
              <a:latin typeface="Arial"/>
            </a:endParaRPr>
          </a:p>
          <a:p>
            <a:pPr>
              <a:lnSpc>
                <a:spcPct val="90000"/>
              </a:lnSpc>
              <a:spcBef>
                <a:spcPts val="1001"/>
              </a:spcBef>
              <a:tabLst>
                <a:tab algn="l" pos="0"/>
              </a:tabLst>
            </a:pPr>
            <a:r>
              <a:rPr b="0" lang="en-US" sz="2000" spc="-1" strike="noStrike">
                <a:solidFill>
                  <a:srgbClr val="000000"/>
                </a:solidFill>
                <a:latin typeface="Times New Roman"/>
              </a:rPr>
              <a:t>Mahfuzur  Miraz(ASH1825024M)</a:t>
            </a:r>
            <a:endParaRPr b="0" lang="en-US" sz="2000" spc="-1" strike="noStrike">
              <a:latin typeface="Arial"/>
            </a:endParaRPr>
          </a:p>
          <a:p>
            <a:pPr>
              <a:lnSpc>
                <a:spcPct val="90000"/>
              </a:lnSpc>
              <a:spcBef>
                <a:spcPts val="1001"/>
              </a:spcBef>
              <a:tabLst>
                <a:tab algn="l" pos="0"/>
              </a:tabLst>
            </a:pPr>
            <a:r>
              <a:rPr b="0" lang="en-US" sz="2000" spc="-1" strike="noStrike">
                <a:solidFill>
                  <a:srgbClr val="000000"/>
                </a:solidFill>
                <a:latin typeface="Times New Roman"/>
              </a:rPr>
              <a:t>Moonmoon Das (BKH1825027F)</a:t>
            </a:r>
            <a:endParaRPr b="0" lang="en-US" sz="2000" spc="-1" strike="noStrike">
              <a:latin typeface="Arial"/>
            </a:endParaRPr>
          </a:p>
          <a:p>
            <a:pPr>
              <a:lnSpc>
                <a:spcPct val="90000"/>
              </a:lnSpc>
              <a:spcBef>
                <a:spcPts val="1001"/>
              </a:spcBef>
              <a:tabLst>
                <a:tab algn="l" pos="0"/>
              </a:tabLst>
            </a:pPr>
            <a:r>
              <a:rPr b="0" lang="en-US" sz="2000" spc="-1" strike="noStrike">
                <a:solidFill>
                  <a:srgbClr val="000000"/>
                </a:solidFill>
                <a:latin typeface="Times New Roman"/>
              </a:rPr>
              <a:t>Al Jaber(ASH1825029M)</a:t>
            </a:r>
            <a:endParaRPr b="0" lang="en-US" sz="2000" spc="-1" strike="noStrike">
              <a:latin typeface="Arial"/>
            </a:endParaRPr>
          </a:p>
          <a:p>
            <a:pPr>
              <a:lnSpc>
                <a:spcPct val="90000"/>
              </a:lnSpc>
              <a:spcBef>
                <a:spcPts val="1001"/>
              </a:spcBef>
              <a:tabLst>
                <a:tab algn="l" pos="0"/>
              </a:tabLst>
            </a:pPr>
            <a:r>
              <a:rPr b="0" lang="en-US" sz="2000" spc="-1" strike="noStrike">
                <a:solidFill>
                  <a:srgbClr val="000000"/>
                </a:solidFill>
                <a:latin typeface="Times New Roman"/>
              </a:rPr>
              <a:t>Saifur Rahman (ASH1825031M)</a:t>
            </a:r>
            <a:endParaRPr b="0" lang="en-US" sz="2000" spc="-1" strike="noStrike">
              <a:latin typeface="Arial"/>
            </a:endParaRPr>
          </a:p>
          <a:p>
            <a:pPr>
              <a:lnSpc>
                <a:spcPct val="90000"/>
              </a:lnSpc>
              <a:spcBef>
                <a:spcPts val="1001"/>
              </a:spcBef>
              <a:tabLst>
                <a:tab algn="l" pos="0"/>
              </a:tabLst>
            </a:pPr>
            <a:endParaRPr b="0" lang="en-US" sz="2000" spc="-1" strike="noStrike">
              <a:latin typeface="Arial"/>
            </a:endParaRPr>
          </a:p>
        </p:txBody>
      </p:sp>
      <p:sp>
        <p:nvSpPr>
          <p:cNvPr id="673" name="CustomShape 3"/>
          <p:cNvSpPr/>
          <p:nvPr/>
        </p:nvSpPr>
        <p:spPr>
          <a:xfrm>
            <a:off x="11425680" y="642744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rPr>
              <a:t>01</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1" name="CustomShape 1"/>
          <p:cNvSpPr/>
          <p:nvPr/>
        </p:nvSpPr>
        <p:spPr>
          <a:xfrm rot="19506000">
            <a:off x="7157160" y="1063080"/>
            <a:ext cx="4955040" cy="4469400"/>
          </a:xfrm>
          <a:custGeom>
            <a:avLst/>
            <a:gdLst/>
            <a:ah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alpha val="18000"/>
            </a:srgbClr>
          </a:solidFill>
          <a:ln w="9360">
            <a:noFill/>
          </a:ln>
        </p:spPr>
        <p:style>
          <a:lnRef idx="0"/>
          <a:fillRef idx="0"/>
          <a:effectRef idx="0"/>
          <a:fontRef idx="minor"/>
        </p:style>
      </p:sp>
      <p:sp>
        <p:nvSpPr>
          <p:cNvPr id="782" name="CustomShape 2"/>
          <p:cNvSpPr/>
          <p:nvPr/>
        </p:nvSpPr>
        <p:spPr>
          <a:xfrm>
            <a:off x="477360" y="422280"/>
            <a:ext cx="8230680" cy="578160"/>
          </a:xfrm>
          <a:prstGeom prst="rect">
            <a:avLst/>
          </a:prstGeom>
          <a:noFill/>
          <a:ln>
            <a:noFill/>
          </a:ln>
        </p:spPr>
        <p:style>
          <a:lnRef idx="0"/>
          <a:fillRef idx="0"/>
          <a:effectRef idx="0"/>
          <a:fontRef idx="minor"/>
        </p:style>
        <p:txBody>
          <a:bodyPr lIns="90000" rIns="90000" tIns="45000" bIns="45000" anchor="ctr">
            <a:spAutoFit/>
          </a:bodyPr>
          <a:p>
            <a:pPr>
              <a:lnSpc>
                <a:spcPct val="100000"/>
              </a:lnSpc>
              <a:tabLst>
                <a:tab algn="l" pos="0"/>
              </a:tabLst>
            </a:pPr>
            <a:r>
              <a:rPr b="1" lang="en-US" sz="3200" spc="-1" strike="noStrike">
                <a:solidFill>
                  <a:srgbClr val="404040"/>
                </a:solidFill>
                <a:latin typeface="Arial"/>
                <a:ea typeface="Arial Unicode MS"/>
              </a:rPr>
              <a:t>Characteristic Of Information Retrieval</a:t>
            </a:r>
            <a:endParaRPr b="0" lang="en-US" sz="3200" spc="-1" strike="noStrike">
              <a:latin typeface="Arial"/>
            </a:endParaRPr>
          </a:p>
        </p:txBody>
      </p:sp>
      <p:grpSp>
        <p:nvGrpSpPr>
          <p:cNvPr id="783" name="Group 3"/>
          <p:cNvGrpSpPr/>
          <p:nvPr/>
        </p:nvGrpSpPr>
        <p:grpSpPr>
          <a:xfrm>
            <a:off x="785160" y="1755360"/>
            <a:ext cx="6450480" cy="4835160"/>
            <a:chOff x="785160" y="1755360"/>
            <a:chExt cx="6450480" cy="4835160"/>
          </a:xfrm>
        </p:grpSpPr>
        <p:grpSp>
          <p:nvGrpSpPr>
            <p:cNvPr id="784" name="Group 4"/>
            <p:cNvGrpSpPr/>
            <p:nvPr/>
          </p:nvGrpSpPr>
          <p:grpSpPr>
            <a:xfrm>
              <a:off x="785160" y="1755360"/>
              <a:ext cx="5690880" cy="1430280"/>
              <a:chOff x="785160" y="1755360"/>
              <a:chExt cx="5690880" cy="1430280"/>
            </a:xfrm>
          </p:grpSpPr>
          <p:sp>
            <p:nvSpPr>
              <p:cNvPr id="785" name="CustomShape 5"/>
              <p:cNvSpPr/>
              <p:nvPr/>
            </p:nvSpPr>
            <p:spPr>
              <a:xfrm>
                <a:off x="1968840" y="1922760"/>
                <a:ext cx="4507200" cy="501840"/>
              </a:xfrm>
              <a:prstGeom prst="rect">
                <a:avLst/>
              </a:prstGeom>
              <a:noFill/>
              <a:ln>
                <a:noFill/>
              </a:ln>
            </p:spPr>
            <p:style>
              <a:lnRef idx="0"/>
              <a:fillRef idx="0"/>
              <a:effectRef idx="0"/>
              <a:fontRef idx="minor"/>
            </p:style>
            <p:txBody>
              <a:bodyPr lIns="108000" rIns="108000" tIns="45000" bIns="45000">
                <a:spAutoFit/>
              </a:bodyPr>
              <a:p>
                <a:pPr>
                  <a:lnSpc>
                    <a:spcPct val="100000"/>
                  </a:lnSpc>
                  <a:tabLst>
                    <a:tab algn="l" pos="0"/>
                  </a:tabLst>
                </a:pPr>
                <a:r>
                  <a:rPr b="0" lang="en-US" sz="2700" spc="-1" strike="noStrike">
                    <a:solidFill>
                      <a:srgbClr val="404040"/>
                    </a:solidFill>
                    <a:latin typeface="Calibri"/>
                    <a:ea typeface="Arial Unicode MS"/>
                  </a:rPr>
                  <a:t>A corpus of documents</a:t>
                </a:r>
                <a:endParaRPr b="0" lang="en-US" sz="2700" spc="-1" strike="noStrike">
                  <a:latin typeface="Arial"/>
                </a:endParaRPr>
              </a:p>
            </p:txBody>
          </p:sp>
          <p:sp>
            <p:nvSpPr>
              <p:cNvPr id="786" name="CustomShape 6"/>
              <p:cNvSpPr/>
              <p:nvPr/>
            </p:nvSpPr>
            <p:spPr>
              <a:xfrm>
                <a:off x="785160" y="1755360"/>
                <a:ext cx="957600" cy="1430280"/>
              </a:xfrm>
              <a:prstGeom prst="rect">
                <a:avLst/>
              </a:prstGeom>
              <a:noFill/>
              <a:ln>
                <a:noFill/>
              </a:ln>
            </p:spPr>
            <p:style>
              <a:lnRef idx="0"/>
              <a:fillRef idx="0"/>
              <a:effectRef idx="0"/>
              <a:fontRef idx="minor"/>
            </p:style>
            <p:txBody>
              <a:bodyPr lIns="108000" rIns="108000" tIns="45000" bIns="45000">
                <a:spAutoFit/>
              </a:bodyPr>
              <a:p>
                <a:pPr algn="ctr">
                  <a:lnSpc>
                    <a:spcPct val="100000"/>
                  </a:lnSpc>
                  <a:tabLst>
                    <a:tab algn="l" pos="0"/>
                  </a:tabLst>
                </a:pPr>
                <a:r>
                  <a:rPr b="1" lang="en-US" sz="4400" spc="-1" strike="noStrike">
                    <a:solidFill>
                      <a:srgbClr val="404040"/>
                    </a:solidFill>
                    <a:latin typeface="Calibri"/>
                    <a:ea typeface="Arial Unicode MS"/>
                  </a:rPr>
                  <a:t>01</a:t>
                </a:r>
                <a:endParaRPr b="0" lang="en-US" sz="4400" spc="-1" strike="noStrike">
                  <a:latin typeface="Arial"/>
                </a:endParaRPr>
              </a:p>
            </p:txBody>
          </p:sp>
        </p:grpSp>
        <p:grpSp>
          <p:nvGrpSpPr>
            <p:cNvPr id="787" name="Group 7"/>
            <p:cNvGrpSpPr/>
            <p:nvPr/>
          </p:nvGrpSpPr>
          <p:grpSpPr>
            <a:xfrm>
              <a:off x="785160" y="2890440"/>
              <a:ext cx="6450480" cy="1430280"/>
              <a:chOff x="785160" y="2890440"/>
              <a:chExt cx="6450480" cy="1430280"/>
            </a:xfrm>
          </p:grpSpPr>
          <p:sp>
            <p:nvSpPr>
              <p:cNvPr id="788" name="CustomShape 8"/>
              <p:cNvSpPr/>
              <p:nvPr/>
            </p:nvSpPr>
            <p:spPr>
              <a:xfrm>
                <a:off x="1949760" y="2901960"/>
                <a:ext cx="5285880" cy="912600"/>
              </a:xfrm>
              <a:prstGeom prst="rect">
                <a:avLst/>
              </a:prstGeom>
              <a:noFill/>
              <a:ln>
                <a:noFill/>
              </a:ln>
            </p:spPr>
            <p:style>
              <a:lnRef idx="0"/>
              <a:fillRef idx="0"/>
              <a:effectRef idx="0"/>
              <a:fontRef idx="minor"/>
            </p:style>
            <p:txBody>
              <a:bodyPr lIns="108000" rIns="108000" tIns="45000" bIns="45000">
                <a:spAutoFit/>
              </a:bodyPr>
              <a:p>
                <a:pPr>
                  <a:lnSpc>
                    <a:spcPct val="100000"/>
                  </a:lnSpc>
                  <a:tabLst>
                    <a:tab algn="l" pos="0"/>
                  </a:tabLst>
                </a:pPr>
                <a:r>
                  <a:rPr b="0" lang="en-US" sz="2700" spc="-1" strike="noStrike">
                    <a:solidFill>
                      <a:srgbClr val="404040"/>
                    </a:solidFill>
                    <a:latin typeface="Calibri"/>
                    <a:ea typeface="Arial Unicode MS"/>
                  </a:rPr>
                  <a:t>Queries posed in a query language</a:t>
                </a:r>
                <a:endParaRPr b="0" lang="en-US" sz="2700" spc="-1" strike="noStrike">
                  <a:latin typeface="Arial"/>
                </a:endParaRPr>
              </a:p>
            </p:txBody>
          </p:sp>
          <p:sp>
            <p:nvSpPr>
              <p:cNvPr id="789" name="CustomShape 9"/>
              <p:cNvSpPr/>
              <p:nvPr/>
            </p:nvSpPr>
            <p:spPr>
              <a:xfrm>
                <a:off x="785160" y="2890440"/>
                <a:ext cx="957600" cy="1430280"/>
              </a:xfrm>
              <a:prstGeom prst="rect">
                <a:avLst/>
              </a:prstGeom>
              <a:noFill/>
              <a:ln>
                <a:noFill/>
              </a:ln>
            </p:spPr>
            <p:style>
              <a:lnRef idx="0"/>
              <a:fillRef idx="0"/>
              <a:effectRef idx="0"/>
              <a:fontRef idx="minor"/>
            </p:style>
            <p:txBody>
              <a:bodyPr lIns="108000" rIns="108000" tIns="45000" bIns="45000">
                <a:spAutoFit/>
              </a:bodyPr>
              <a:p>
                <a:pPr algn="ctr">
                  <a:lnSpc>
                    <a:spcPct val="100000"/>
                  </a:lnSpc>
                  <a:tabLst>
                    <a:tab algn="l" pos="0"/>
                  </a:tabLst>
                </a:pPr>
                <a:r>
                  <a:rPr b="1" lang="en-US" sz="4400" spc="-1" strike="noStrike">
                    <a:solidFill>
                      <a:srgbClr val="404040"/>
                    </a:solidFill>
                    <a:latin typeface="Calibri"/>
                    <a:ea typeface="Arial Unicode MS"/>
                  </a:rPr>
                  <a:t>02</a:t>
                </a:r>
                <a:endParaRPr b="0" lang="en-US" sz="4400" spc="-1" strike="noStrike">
                  <a:latin typeface="Arial"/>
                </a:endParaRPr>
              </a:p>
            </p:txBody>
          </p:sp>
        </p:grpSp>
        <p:grpSp>
          <p:nvGrpSpPr>
            <p:cNvPr id="790" name="Group 10"/>
            <p:cNvGrpSpPr/>
            <p:nvPr/>
          </p:nvGrpSpPr>
          <p:grpSpPr>
            <a:xfrm>
              <a:off x="785160" y="4025520"/>
              <a:ext cx="5671800" cy="1430280"/>
              <a:chOff x="785160" y="4025520"/>
              <a:chExt cx="5671800" cy="1430280"/>
            </a:xfrm>
          </p:grpSpPr>
          <p:sp>
            <p:nvSpPr>
              <p:cNvPr id="791" name="CustomShape 11"/>
              <p:cNvSpPr/>
              <p:nvPr/>
            </p:nvSpPr>
            <p:spPr>
              <a:xfrm>
                <a:off x="1949760" y="4183560"/>
                <a:ext cx="4507200" cy="501840"/>
              </a:xfrm>
              <a:prstGeom prst="rect">
                <a:avLst/>
              </a:prstGeom>
              <a:noFill/>
              <a:ln>
                <a:noFill/>
              </a:ln>
            </p:spPr>
            <p:style>
              <a:lnRef idx="0"/>
              <a:fillRef idx="0"/>
              <a:effectRef idx="0"/>
              <a:fontRef idx="minor"/>
            </p:style>
            <p:txBody>
              <a:bodyPr lIns="108000" rIns="108000" tIns="45000" bIns="45000">
                <a:spAutoFit/>
              </a:bodyPr>
              <a:p>
                <a:pPr>
                  <a:lnSpc>
                    <a:spcPct val="100000"/>
                  </a:lnSpc>
                  <a:tabLst>
                    <a:tab algn="l" pos="0"/>
                  </a:tabLst>
                </a:pPr>
                <a:r>
                  <a:rPr b="0" lang="en-US" sz="2700" spc="-1" strike="noStrike">
                    <a:solidFill>
                      <a:srgbClr val="404040"/>
                    </a:solidFill>
                    <a:latin typeface="Calibri"/>
                    <a:ea typeface="Arial Unicode MS"/>
                  </a:rPr>
                  <a:t>A result set</a:t>
                </a:r>
                <a:endParaRPr b="0" lang="en-US" sz="2700" spc="-1" strike="noStrike">
                  <a:latin typeface="Arial"/>
                </a:endParaRPr>
              </a:p>
            </p:txBody>
          </p:sp>
          <p:sp>
            <p:nvSpPr>
              <p:cNvPr id="792" name="CustomShape 12"/>
              <p:cNvSpPr/>
              <p:nvPr/>
            </p:nvSpPr>
            <p:spPr>
              <a:xfrm>
                <a:off x="785160" y="4025520"/>
                <a:ext cx="957600" cy="1430280"/>
              </a:xfrm>
              <a:prstGeom prst="rect">
                <a:avLst/>
              </a:prstGeom>
              <a:noFill/>
              <a:ln>
                <a:noFill/>
              </a:ln>
            </p:spPr>
            <p:style>
              <a:lnRef idx="0"/>
              <a:fillRef idx="0"/>
              <a:effectRef idx="0"/>
              <a:fontRef idx="minor"/>
            </p:style>
            <p:txBody>
              <a:bodyPr lIns="108000" rIns="108000" tIns="45000" bIns="45000">
                <a:spAutoFit/>
              </a:bodyPr>
              <a:p>
                <a:pPr algn="ctr">
                  <a:lnSpc>
                    <a:spcPct val="100000"/>
                  </a:lnSpc>
                  <a:tabLst>
                    <a:tab algn="l" pos="0"/>
                  </a:tabLst>
                </a:pPr>
                <a:r>
                  <a:rPr b="1" lang="en-US" sz="4400" spc="-1" strike="noStrike">
                    <a:solidFill>
                      <a:srgbClr val="404040"/>
                    </a:solidFill>
                    <a:latin typeface="Calibri"/>
                    <a:ea typeface="Arial Unicode MS"/>
                  </a:rPr>
                  <a:t>03</a:t>
                </a:r>
                <a:endParaRPr b="0" lang="en-US" sz="4400" spc="-1" strike="noStrike">
                  <a:latin typeface="Arial"/>
                </a:endParaRPr>
              </a:p>
            </p:txBody>
          </p:sp>
        </p:grpSp>
        <p:grpSp>
          <p:nvGrpSpPr>
            <p:cNvPr id="793" name="Group 13"/>
            <p:cNvGrpSpPr/>
            <p:nvPr/>
          </p:nvGrpSpPr>
          <p:grpSpPr>
            <a:xfrm>
              <a:off x="785160" y="5160240"/>
              <a:ext cx="5671800" cy="1430280"/>
              <a:chOff x="785160" y="5160240"/>
              <a:chExt cx="5671800" cy="1430280"/>
            </a:xfrm>
          </p:grpSpPr>
          <p:sp>
            <p:nvSpPr>
              <p:cNvPr id="794" name="CustomShape 14"/>
              <p:cNvSpPr/>
              <p:nvPr/>
            </p:nvSpPr>
            <p:spPr>
              <a:xfrm>
                <a:off x="1949760" y="5160240"/>
                <a:ext cx="4507200" cy="913320"/>
              </a:xfrm>
              <a:prstGeom prst="rect">
                <a:avLst/>
              </a:prstGeom>
              <a:noFill/>
              <a:ln>
                <a:noFill/>
              </a:ln>
            </p:spPr>
            <p:style>
              <a:lnRef idx="0"/>
              <a:fillRef idx="0"/>
              <a:effectRef idx="0"/>
              <a:fontRef idx="minor"/>
            </p:style>
            <p:txBody>
              <a:bodyPr lIns="108000" rIns="108000" tIns="45000" bIns="45000">
                <a:spAutoFit/>
              </a:bodyPr>
              <a:p>
                <a:pPr>
                  <a:lnSpc>
                    <a:spcPct val="100000"/>
                  </a:lnSpc>
                  <a:tabLst>
                    <a:tab algn="l" pos="0"/>
                  </a:tabLst>
                </a:pPr>
                <a:r>
                  <a:rPr b="0" lang="en-US" sz="2700" spc="-1" strike="noStrike">
                    <a:solidFill>
                      <a:srgbClr val="404040"/>
                    </a:solidFill>
                    <a:latin typeface="Calibri"/>
                    <a:ea typeface="Arial Unicode MS"/>
                  </a:rPr>
                  <a:t>A presentation of the result set</a:t>
                </a:r>
                <a:endParaRPr b="0" lang="en-US" sz="2700" spc="-1" strike="noStrike">
                  <a:latin typeface="Arial"/>
                </a:endParaRPr>
              </a:p>
            </p:txBody>
          </p:sp>
          <p:sp>
            <p:nvSpPr>
              <p:cNvPr id="795" name="CustomShape 15"/>
              <p:cNvSpPr/>
              <p:nvPr/>
            </p:nvSpPr>
            <p:spPr>
              <a:xfrm>
                <a:off x="785160" y="5160240"/>
                <a:ext cx="957600" cy="1430280"/>
              </a:xfrm>
              <a:prstGeom prst="rect">
                <a:avLst/>
              </a:prstGeom>
              <a:noFill/>
              <a:ln>
                <a:noFill/>
              </a:ln>
            </p:spPr>
            <p:style>
              <a:lnRef idx="0"/>
              <a:fillRef idx="0"/>
              <a:effectRef idx="0"/>
              <a:fontRef idx="minor"/>
            </p:style>
            <p:txBody>
              <a:bodyPr lIns="108000" rIns="108000" tIns="45000" bIns="45000">
                <a:spAutoFit/>
              </a:bodyPr>
              <a:p>
                <a:pPr algn="ctr">
                  <a:lnSpc>
                    <a:spcPct val="100000"/>
                  </a:lnSpc>
                  <a:tabLst>
                    <a:tab algn="l" pos="0"/>
                  </a:tabLst>
                </a:pPr>
                <a:r>
                  <a:rPr b="1" lang="en-US" sz="4400" spc="-1" strike="noStrike">
                    <a:solidFill>
                      <a:srgbClr val="404040"/>
                    </a:solidFill>
                    <a:latin typeface="Calibri"/>
                    <a:ea typeface="Arial Unicode MS"/>
                  </a:rPr>
                  <a:t>04</a:t>
                </a:r>
                <a:endParaRPr b="0" lang="en-US" sz="4400" spc="-1" strike="noStrike">
                  <a:latin typeface="Arial"/>
                </a:endParaRPr>
              </a:p>
            </p:txBody>
          </p:sp>
        </p:grpSp>
      </p:grpSp>
      <p:sp>
        <p:nvSpPr>
          <p:cNvPr id="796" name="CustomShape 16"/>
          <p:cNvSpPr/>
          <p:nvPr/>
        </p:nvSpPr>
        <p:spPr>
          <a:xfrm>
            <a:off x="7797960" y="2941200"/>
            <a:ext cx="4046760" cy="106524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1" lang="en-US" sz="3200" spc="-1" strike="noStrike">
                <a:solidFill>
                  <a:srgbClr val="f77660"/>
                </a:solidFill>
                <a:latin typeface="Arial"/>
                <a:ea typeface="Arial Unicode MS"/>
              </a:rPr>
              <a:t>CHARACTERISTIC</a:t>
            </a:r>
            <a:endParaRPr b="0" lang="en-US" sz="3200" spc="-1" strike="noStrike">
              <a:latin typeface="Arial"/>
            </a:endParaRPr>
          </a:p>
          <a:p>
            <a:pPr>
              <a:lnSpc>
                <a:spcPct val="100000"/>
              </a:lnSpc>
              <a:tabLst>
                <a:tab algn="l" pos="0"/>
              </a:tabLst>
            </a:pPr>
            <a:endParaRPr b="0" lang="en-US" sz="3200" spc="-1" strike="noStrike">
              <a:latin typeface="Arial"/>
            </a:endParaRPr>
          </a:p>
        </p:txBody>
      </p:sp>
      <p:sp>
        <p:nvSpPr>
          <p:cNvPr id="797" name="CustomShape 17"/>
          <p:cNvSpPr/>
          <p:nvPr/>
        </p:nvSpPr>
        <p:spPr>
          <a:xfrm>
            <a:off x="11425680" y="642744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ea typeface="Arial Unicode MS"/>
              </a:rPr>
              <a:t>19</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8" name="CustomShape 1"/>
          <p:cNvSpPr/>
          <p:nvPr/>
        </p:nvSpPr>
        <p:spPr>
          <a:xfrm>
            <a:off x="985320" y="519120"/>
            <a:ext cx="6606000" cy="610200"/>
          </a:xfrm>
          <a:prstGeom prst="rect">
            <a:avLst/>
          </a:prstGeom>
          <a:noFill/>
          <a:ln>
            <a:noFill/>
          </a:ln>
        </p:spPr>
        <p:style>
          <a:lnRef idx="0"/>
          <a:fillRef idx="0"/>
          <a:effectRef idx="0"/>
          <a:fontRef idx="minor"/>
        </p:style>
        <p:txBody>
          <a:bodyPr lIns="36000" rIns="36000" tIns="0" bIns="0" anchor="ctr">
            <a:spAutoFit/>
          </a:bodyPr>
          <a:p>
            <a:pPr>
              <a:lnSpc>
                <a:spcPct val="100000"/>
              </a:lnSpc>
              <a:tabLst>
                <a:tab algn="l" pos="0"/>
              </a:tabLst>
            </a:pPr>
            <a:r>
              <a:rPr b="1" lang="en-US" sz="4000" spc="-1" strike="noStrike">
                <a:solidFill>
                  <a:srgbClr val="404040"/>
                </a:solidFill>
                <a:latin typeface="Arial"/>
                <a:ea typeface="Arial Unicode MS"/>
              </a:rPr>
              <a:t>Boolean Keyword Model</a:t>
            </a:r>
            <a:endParaRPr b="0" lang="en-US" sz="4000" spc="-1" strike="noStrike">
              <a:latin typeface="Arial"/>
            </a:endParaRPr>
          </a:p>
        </p:txBody>
      </p:sp>
      <p:sp>
        <p:nvSpPr>
          <p:cNvPr id="799" name="CustomShape 2"/>
          <p:cNvSpPr/>
          <p:nvPr/>
        </p:nvSpPr>
        <p:spPr>
          <a:xfrm>
            <a:off x="985320" y="1621080"/>
            <a:ext cx="7815960" cy="39528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1" lang="en-US" sz="2000" spc="-1" strike="noStrike">
                <a:solidFill>
                  <a:srgbClr val="404040"/>
                </a:solidFill>
                <a:latin typeface="Arial"/>
                <a:ea typeface="Arial Unicode MS"/>
              </a:rPr>
              <a:t>The earliest IR systems worked on a Boolean keyword model.</a:t>
            </a:r>
            <a:endParaRPr b="0" lang="en-US" sz="2000" spc="-1" strike="noStrike">
              <a:latin typeface="Arial"/>
            </a:endParaRPr>
          </a:p>
        </p:txBody>
      </p:sp>
      <p:sp>
        <p:nvSpPr>
          <p:cNvPr id="800" name="CustomShape 3"/>
          <p:cNvSpPr/>
          <p:nvPr/>
        </p:nvSpPr>
        <p:spPr>
          <a:xfrm>
            <a:off x="985320" y="2253600"/>
            <a:ext cx="8442360" cy="1063800"/>
          </a:xfrm>
          <a:prstGeom prst="rect">
            <a:avLst/>
          </a:prstGeom>
          <a:noFill/>
          <a:ln>
            <a:noFill/>
          </a:ln>
        </p:spPr>
        <p:style>
          <a:lnRef idx="0"/>
          <a:fillRef idx="0"/>
          <a:effectRef idx="0"/>
          <a:fontRef idx="minor"/>
        </p:style>
        <p:txBody>
          <a:bodyPr lIns="90000" rIns="90000" tIns="45000" bIns="45000">
            <a:spAutoFit/>
          </a:bodyPr>
          <a:p>
            <a:pPr algn="just">
              <a:lnSpc>
                <a:spcPct val="100000"/>
              </a:lnSpc>
              <a:tabLst>
                <a:tab algn="l" pos="0"/>
              </a:tabLst>
            </a:pPr>
            <a:r>
              <a:rPr b="0" lang="en-US" sz="1600" spc="-1" strike="noStrike">
                <a:solidFill>
                  <a:srgbClr val="404040"/>
                </a:solidFill>
                <a:latin typeface="Arial"/>
                <a:ea typeface="Arial Unicode MS"/>
              </a:rPr>
              <a:t>Each word in the document collection is treated as a Boolean feature that is true of a document if the word occurs in the document and false if it does not. </a:t>
            </a:r>
            <a:endParaRPr b="0" lang="en-US" sz="1600" spc="-1" strike="noStrike">
              <a:latin typeface="Arial"/>
            </a:endParaRPr>
          </a:p>
          <a:p>
            <a:pPr algn="just">
              <a:lnSpc>
                <a:spcPct val="100000"/>
              </a:lnSpc>
              <a:tabLst>
                <a:tab algn="l" pos="0"/>
              </a:tabLst>
            </a:pPr>
            <a:r>
              <a:rPr b="0" lang="en-US" sz="1600" spc="-1" strike="noStrike">
                <a:solidFill>
                  <a:srgbClr val="404040"/>
                </a:solidFill>
                <a:latin typeface="Arial"/>
                <a:ea typeface="Arial Unicode MS"/>
              </a:rPr>
              <a:t>The query language is the language of Boolean expressions over features A document is relevant only if the expression evaluates to true</a:t>
            </a:r>
            <a:endParaRPr b="0" lang="en-US" sz="1600" spc="-1" strike="noStrike">
              <a:latin typeface="Arial"/>
            </a:endParaRPr>
          </a:p>
        </p:txBody>
      </p:sp>
      <p:pic>
        <p:nvPicPr>
          <p:cNvPr id="801" name="Picture 8" descr=""/>
          <p:cNvPicPr/>
          <p:nvPr/>
        </p:nvPicPr>
        <p:blipFill>
          <a:blip r:embed="rId1"/>
          <a:stretch/>
        </p:blipFill>
        <p:spPr>
          <a:xfrm>
            <a:off x="1882080" y="4127400"/>
            <a:ext cx="7110720" cy="2425680"/>
          </a:xfrm>
          <a:prstGeom prst="rect">
            <a:avLst/>
          </a:prstGeom>
          <a:ln cap="rnd" w="190440">
            <a:solidFill>
              <a:srgbClr val="ffffff"/>
            </a:solidFill>
            <a:round/>
          </a:ln>
          <a:effectLst>
            <a:outerShdw algn="tl" blurRad="50000" rotWithShape="0">
              <a:srgbClr val="000000">
                <a:alpha val="41000"/>
              </a:srgbClr>
            </a:outerShdw>
          </a:effectLst>
          <a:scene3d>
            <a:camera prst="orthographicFront"/>
            <a:lightRig dir="t" rig="twoPt">
              <a:rot lat="0" lon="0" rev="7800000"/>
            </a:lightRig>
          </a:scene3d>
          <a:sp3d contourW="6350">
            <a:bevelT w="50800" h="16510"/>
            <a:contourClr>
              <a:srgbClr val="c0c0c0"/>
            </a:contourClr>
          </a:sp3d>
        </p:spPr>
      </p:pic>
      <p:sp>
        <p:nvSpPr>
          <p:cNvPr id="802" name="CustomShape 4"/>
          <p:cNvSpPr/>
          <p:nvPr/>
        </p:nvSpPr>
        <p:spPr>
          <a:xfrm>
            <a:off x="11425680" y="642744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ea typeface="Arial Unicode MS"/>
              </a:rPr>
              <a:t>20</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128" dur="indefinite" restart="never" nodeType="tmRoot">
          <p:childTnLst>
            <p:seq>
              <p:cTn id="129" dur="indefinite" nodeType="mainSeq">
                <p:childTnLst>
                  <p:par>
                    <p:cTn id="130" fill="hold">
                      <p:stCondLst>
                        <p:cond delay="indefinite"/>
                      </p:stCondLst>
                      <p:childTnLst>
                        <p:par>
                          <p:cTn id="131" fill="hold">
                            <p:stCondLst>
                              <p:cond delay="0"/>
                            </p:stCondLst>
                            <p:childTnLst>
                              <p:par>
                                <p:cTn id="132" nodeType="clickEffect" fill="hold" presetClass="entr" presetID="16" presetSubtype="21">
                                  <p:stCondLst>
                                    <p:cond delay="0"/>
                                  </p:stCondLst>
                                  <p:childTnLst>
                                    <p:set>
                                      <p:cBhvr>
                                        <p:cTn id="133" dur="1" fill="hold">
                                          <p:stCondLst>
                                            <p:cond delay="0"/>
                                          </p:stCondLst>
                                        </p:cTn>
                                        <p:tgtEl>
                                          <p:spTgt spid="801"/>
                                        </p:tgtEl>
                                        <p:attrNameLst>
                                          <p:attrName>style.visibility</p:attrName>
                                        </p:attrNameLst>
                                      </p:cBhvr>
                                      <p:to>
                                        <p:strVal val="visible"/>
                                      </p:to>
                                    </p:set>
                                    <p:animEffect filter="barn(inVertical)" transition="in">
                                      <p:cBhvr additive="repl">
                                        <p:cTn id="134" dur="500"/>
                                        <p:tgtEl>
                                          <p:spTgt spid="8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3" name="TextShape 1"/>
          <p:cNvSpPr txBox="1"/>
          <p:nvPr/>
        </p:nvSpPr>
        <p:spPr>
          <a:xfrm>
            <a:off x="551520" y="204840"/>
            <a:ext cx="8547840" cy="792360"/>
          </a:xfrm>
          <a:prstGeom prst="rect">
            <a:avLst/>
          </a:prstGeom>
          <a:noFill/>
          <a:ln>
            <a:noFill/>
          </a:ln>
        </p:spPr>
        <p:txBody>
          <a:bodyPr lIns="90000" rIns="90000" tIns="45000" bIns="45000" anchor="ctr">
            <a:noAutofit/>
          </a:bodyPr>
          <a:p>
            <a:pPr algn="ctr">
              <a:lnSpc>
                <a:spcPct val="100000"/>
              </a:lnSpc>
              <a:spcBef>
                <a:spcPts val="1001"/>
              </a:spcBef>
              <a:tabLst>
                <a:tab algn="l" pos="0"/>
              </a:tabLst>
            </a:pPr>
            <a:r>
              <a:rPr b="1" lang="en-US" sz="5400" spc="-1" strike="noStrike">
                <a:solidFill>
                  <a:srgbClr val="404040"/>
                </a:solidFill>
                <a:latin typeface="Arial"/>
                <a:ea typeface="Arial Unicode MS"/>
              </a:rPr>
              <a:t>Boolean Keyword Model</a:t>
            </a:r>
            <a:endParaRPr b="0" lang="en-US" sz="5400" spc="-1" strike="noStrike">
              <a:solidFill>
                <a:srgbClr val="000000"/>
              </a:solidFill>
              <a:latin typeface="Arial"/>
            </a:endParaRPr>
          </a:p>
        </p:txBody>
      </p:sp>
      <p:grpSp>
        <p:nvGrpSpPr>
          <p:cNvPr id="804" name="Group 2"/>
          <p:cNvGrpSpPr/>
          <p:nvPr/>
        </p:nvGrpSpPr>
        <p:grpSpPr>
          <a:xfrm>
            <a:off x="621720" y="1649160"/>
            <a:ext cx="3976560" cy="3201840"/>
            <a:chOff x="621720" y="1649160"/>
            <a:chExt cx="3976560" cy="3201840"/>
          </a:xfrm>
        </p:grpSpPr>
        <p:sp>
          <p:nvSpPr>
            <p:cNvPr id="805" name="CustomShape 3"/>
            <p:cNvSpPr/>
            <p:nvPr/>
          </p:nvSpPr>
          <p:spPr>
            <a:xfrm>
              <a:off x="1509120" y="1649160"/>
              <a:ext cx="2954160" cy="623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06" name="CustomShape 4"/>
            <p:cNvSpPr/>
            <p:nvPr/>
          </p:nvSpPr>
          <p:spPr>
            <a:xfrm>
              <a:off x="621720" y="1668960"/>
              <a:ext cx="719640" cy="577800"/>
            </a:xfrm>
            <a:prstGeom prst="rect">
              <a:avLst/>
            </a:prstGeom>
            <a:solidFill>
              <a:schemeClr val="accent1"/>
            </a:solidFill>
            <a:ln>
              <a:noFill/>
            </a:ln>
          </p:spPr>
          <p:style>
            <a:lnRef idx="0"/>
            <a:fillRef idx="0"/>
            <a:effectRef idx="0"/>
            <a:fontRef idx="minor"/>
          </p:style>
          <p:txBody>
            <a:bodyPr lIns="90000" rIns="90000" tIns="45000" bIns="45000">
              <a:spAutoFit/>
            </a:bodyPr>
            <a:p>
              <a:pPr algn="ctr">
                <a:lnSpc>
                  <a:spcPct val="100000"/>
                </a:lnSpc>
                <a:tabLst>
                  <a:tab algn="l" pos="0"/>
                </a:tabLst>
              </a:pPr>
              <a:r>
                <a:rPr b="1" lang="en-US" sz="3200" spc="-1" strike="noStrike">
                  <a:solidFill>
                    <a:srgbClr val="ffffff"/>
                  </a:solidFill>
                  <a:latin typeface="Arial"/>
                  <a:ea typeface="Arial Unicode MS"/>
                </a:rPr>
                <a:t>01</a:t>
              </a:r>
              <a:endParaRPr b="0" lang="en-US" sz="3200" spc="-1" strike="noStrike">
                <a:latin typeface="Arial"/>
              </a:endParaRPr>
            </a:p>
          </p:txBody>
        </p:sp>
        <p:sp>
          <p:nvSpPr>
            <p:cNvPr id="807" name="CustomShape 5"/>
            <p:cNvSpPr/>
            <p:nvPr/>
          </p:nvSpPr>
          <p:spPr>
            <a:xfrm>
              <a:off x="1679040" y="1710720"/>
              <a:ext cx="2592000" cy="45612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1" lang="en-US" sz="2400" spc="-1" strike="noStrike">
                  <a:solidFill>
                    <a:srgbClr val="ffffff"/>
                  </a:solidFill>
                  <a:latin typeface="Arial"/>
                  <a:ea typeface="Arial Unicode MS"/>
                </a:rPr>
                <a:t>Advantage</a:t>
              </a:r>
              <a:endParaRPr b="0" lang="en-US" sz="2400" spc="-1" strike="noStrike">
                <a:latin typeface="Arial"/>
              </a:endParaRPr>
            </a:p>
          </p:txBody>
        </p:sp>
        <p:sp>
          <p:nvSpPr>
            <p:cNvPr id="808" name="CustomShape 6"/>
            <p:cNvSpPr/>
            <p:nvPr/>
          </p:nvSpPr>
          <p:spPr>
            <a:xfrm>
              <a:off x="1583640" y="2321280"/>
              <a:ext cx="2783880" cy="338040"/>
            </a:xfrm>
            <a:prstGeom prst="rect">
              <a:avLst/>
            </a:prstGeom>
            <a:noFill/>
            <a:ln>
              <a:noFill/>
            </a:ln>
          </p:spPr>
          <p:style>
            <a:lnRef idx="0"/>
            <a:fillRef idx="0"/>
            <a:effectRef idx="0"/>
            <a:fontRef idx="minor"/>
          </p:style>
        </p:sp>
        <p:sp>
          <p:nvSpPr>
            <p:cNvPr id="809" name="CustomShape 7"/>
            <p:cNvSpPr/>
            <p:nvPr/>
          </p:nvSpPr>
          <p:spPr>
            <a:xfrm>
              <a:off x="885960" y="2570400"/>
              <a:ext cx="3712320" cy="228060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en-US" sz="1600" spc="-1" strike="noStrike">
                  <a:solidFill>
                    <a:srgbClr val="000000"/>
                  </a:solidFill>
                  <a:latin typeface="Arial"/>
                  <a:ea typeface="Arial Unicode MS"/>
                </a:rPr>
                <a:t>The simplest model, which is based on sets.</a:t>
              </a:r>
              <a:endParaRPr b="0" lang="en-US" sz="1600" spc="-1" strike="noStrike">
                <a:latin typeface="Arial"/>
              </a:endParaRPr>
            </a:p>
            <a:p>
              <a:pPr>
                <a:lnSpc>
                  <a:spcPct val="100000"/>
                </a:lnSpc>
              </a:pPr>
              <a:endParaRPr b="0" lang="en-US" sz="1600" spc="-1" strike="noStrike">
                <a:latin typeface="Arial"/>
              </a:endParaRPr>
            </a:p>
            <a:p>
              <a:pPr marL="285840" indent="-285480">
                <a:lnSpc>
                  <a:spcPct val="100000"/>
                </a:lnSpc>
                <a:buClr>
                  <a:srgbClr val="000000"/>
                </a:buClr>
                <a:buFont typeface="Arial"/>
                <a:buChar char="•"/>
              </a:pPr>
              <a:r>
                <a:rPr b="0" lang="en-US" sz="1600" spc="-1" strike="noStrike">
                  <a:solidFill>
                    <a:srgbClr val="000000"/>
                  </a:solidFill>
                  <a:latin typeface="Arial"/>
                  <a:ea typeface="Arial Unicode MS"/>
                </a:rPr>
                <a:t>Easy to understand and implement.</a:t>
              </a:r>
              <a:endParaRPr b="0" lang="en-US" sz="1600" spc="-1" strike="noStrike">
                <a:latin typeface="Arial"/>
              </a:endParaRPr>
            </a:p>
            <a:p>
              <a:pPr>
                <a:lnSpc>
                  <a:spcPct val="100000"/>
                </a:lnSpc>
              </a:pPr>
              <a:endParaRPr b="0" lang="en-US" sz="1600" spc="-1" strike="noStrike">
                <a:latin typeface="Arial"/>
              </a:endParaRPr>
            </a:p>
            <a:p>
              <a:pPr marL="285840" indent="-285480">
                <a:lnSpc>
                  <a:spcPct val="100000"/>
                </a:lnSpc>
                <a:buClr>
                  <a:srgbClr val="000000"/>
                </a:buClr>
                <a:buFont typeface="Arial"/>
                <a:buChar char="•"/>
              </a:pPr>
              <a:r>
                <a:rPr b="0" lang="en-US" sz="1600" spc="-1" strike="noStrike">
                  <a:solidFill>
                    <a:srgbClr val="000000"/>
                  </a:solidFill>
                  <a:latin typeface="Arial"/>
                  <a:ea typeface="Arial Unicode MS"/>
                </a:rPr>
                <a:t>It only retrieves exact matches</a:t>
              </a:r>
              <a:endParaRPr b="0" lang="en-US" sz="1600" spc="-1" strike="noStrike">
                <a:latin typeface="Arial"/>
              </a:endParaRPr>
            </a:p>
            <a:p>
              <a:pPr>
                <a:lnSpc>
                  <a:spcPct val="100000"/>
                </a:lnSpc>
              </a:pPr>
              <a:endParaRPr b="0" lang="en-US" sz="1600" spc="-1" strike="noStrike">
                <a:latin typeface="Arial"/>
              </a:endParaRPr>
            </a:p>
            <a:p>
              <a:pPr marL="285840" indent="-285480">
                <a:lnSpc>
                  <a:spcPct val="100000"/>
                </a:lnSpc>
                <a:buClr>
                  <a:srgbClr val="000000"/>
                </a:buClr>
                <a:buFont typeface="Arial"/>
                <a:buChar char="•"/>
              </a:pPr>
              <a:r>
                <a:rPr b="0" lang="en-US" sz="1600" spc="-1" strike="noStrike">
                  <a:solidFill>
                    <a:srgbClr val="000000"/>
                  </a:solidFill>
                  <a:latin typeface="Arial"/>
                  <a:ea typeface="Arial Unicode MS"/>
                </a:rPr>
                <a:t>It gives the user, a sense of control over the system.</a:t>
              </a:r>
              <a:endParaRPr b="0" lang="en-US" sz="1600" spc="-1" strike="noStrike">
                <a:latin typeface="Arial"/>
              </a:endParaRPr>
            </a:p>
          </p:txBody>
        </p:sp>
      </p:grpSp>
      <p:grpSp>
        <p:nvGrpSpPr>
          <p:cNvPr id="810" name="Group 8"/>
          <p:cNvGrpSpPr/>
          <p:nvPr/>
        </p:nvGrpSpPr>
        <p:grpSpPr>
          <a:xfrm>
            <a:off x="6646320" y="1649160"/>
            <a:ext cx="3961800" cy="2958480"/>
            <a:chOff x="6646320" y="1649160"/>
            <a:chExt cx="3961800" cy="2958480"/>
          </a:xfrm>
        </p:grpSpPr>
        <p:sp>
          <p:nvSpPr>
            <p:cNvPr id="811" name="CustomShape 9"/>
            <p:cNvSpPr/>
            <p:nvPr/>
          </p:nvSpPr>
          <p:spPr>
            <a:xfrm>
              <a:off x="7558200" y="1649160"/>
              <a:ext cx="2954160" cy="623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12" name="CustomShape 10"/>
            <p:cNvSpPr/>
            <p:nvPr/>
          </p:nvSpPr>
          <p:spPr>
            <a:xfrm>
              <a:off x="7739280" y="1730520"/>
              <a:ext cx="2592000" cy="45612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1" lang="en-US" sz="2400" spc="-1" strike="noStrike">
                  <a:solidFill>
                    <a:srgbClr val="ffffff"/>
                  </a:solidFill>
                  <a:latin typeface="Arial"/>
                  <a:ea typeface="Arial Unicode MS"/>
                </a:rPr>
                <a:t>Disadvantage</a:t>
              </a:r>
              <a:endParaRPr b="0" lang="en-US" sz="2400" spc="-1" strike="noStrike">
                <a:latin typeface="Arial"/>
              </a:endParaRPr>
            </a:p>
          </p:txBody>
        </p:sp>
        <p:sp>
          <p:nvSpPr>
            <p:cNvPr id="813" name="CustomShape 11"/>
            <p:cNvSpPr/>
            <p:nvPr/>
          </p:nvSpPr>
          <p:spPr>
            <a:xfrm>
              <a:off x="6646320" y="1668960"/>
              <a:ext cx="719640" cy="577800"/>
            </a:xfrm>
            <a:prstGeom prst="rect">
              <a:avLst/>
            </a:prstGeom>
            <a:solidFill>
              <a:schemeClr val="accent1"/>
            </a:solidFill>
            <a:ln>
              <a:noFill/>
            </a:ln>
          </p:spPr>
          <p:style>
            <a:lnRef idx="0"/>
            <a:fillRef idx="0"/>
            <a:effectRef idx="0"/>
            <a:fontRef idx="minor"/>
          </p:style>
          <p:txBody>
            <a:bodyPr lIns="90000" rIns="90000" tIns="45000" bIns="45000">
              <a:spAutoFit/>
            </a:bodyPr>
            <a:p>
              <a:pPr algn="ctr">
                <a:lnSpc>
                  <a:spcPct val="100000"/>
                </a:lnSpc>
                <a:tabLst>
                  <a:tab algn="l" pos="0"/>
                </a:tabLst>
              </a:pPr>
              <a:r>
                <a:rPr b="1" lang="en-US" sz="3200" spc="-1" strike="noStrike">
                  <a:solidFill>
                    <a:srgbClr val="ffffff"/>
                  </a:solidFill>
                  <a:latin typeface="Arial"/>
                  <a:ea typeface="Arial Unicode MS"/>
                </a:rPr>
                <a:t>02</a:t>
              </a:r>
              <a:endParaRPr b="0" lang="en-US" sz="3200" spc="-1" strike="noStrike">
                <a:latin typeface="Arial"/>
              </a:endParaRPr>
            </a:p>
          </p:txBody>
        </p:sp>
        <p:sp>
          <p:nvSpPr>
            <p:cNvPr id="814" name="CustomShape 12"/>
            <p:cNvSpPr/>
            <p:nvPr/>
          </p:nvSpPr>
          <p:spPr>
            <a:xfrm>
              <a:off x="6800400" y="2570400"/>
              <a:ext cx="3807720" cy="203724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en-US" sz="1600" spc="-1" strike="noStrike">
                  <a:solidFill>
                    <a:srgbClr val="000000"/>
                  </a:solidFill>
                  <a:latin typeface="Arial"/>
                  <a:ea typeface="Arial Unicode MS"/>
                </a:rPr>
                <a:t>Boolean expressions are unfamiliar to users who are not programmers or logicians.</a:t>
              </a:r>
              <a:endParaRPr b="0" lang="en-US" sz="1600" spc="-1" strike="noStrike">
                <a:latin typeface="Arial"/>
              </a:endParaRPr>
            </a:p>
            <a:p>
              <a:pPr marL="285840" indent="-285480">
                <a:lnSpc>
                  <a:spcPct val="100000"/>
                </a:lnSpc>
                <a:buClr>
                  <a:srgbClr val="000000"/>
                </a:buClr>
                <a:buFont typeface="Arial"/>
                <a:buChar char="•"/>
              </a:pPr>
              <a:r>
                <a:rPr b="0" lang="en-US" sz="1600" spc="-1" strike="noStrike">
                  <a:solidFill>
                    <a:srgbClr val="000000"/>
                  </a:solidFill>
                  <a:latin typeface="Arial"/>
                  <a:ea typeface="Arial Unicode MS"/>
                </a:rPr>
                <a:t>It can be hard to formulate an appropriate query, even for a skilled user.</a:t>
              </a:r>
              <a:endParaRPr b="0" lang="en-US" sz="1600" spc="-1" strike="noStrike">
                <a:latin typeface="Arial"/>
              </a:endParaRPr>
            </a:p>
            <a:p>
              <a:pPr marL="285840" indent="-285480">
                <a:lnSpc>
                  <a:spcPct val="100000"/>
                </a:lnSpc>
                <a:buClr>
                  <a:srgbClr val="000000"/>
                </a:buClr>
                <a:buFont typeface="Arial"/>
                <a:buChar char="•"/>
              </a:pPr>
              <a:r>
                <a:rPr b="0" lang="en-US" sz="1600" spc="-1" strike="noStrike">
                  <a:solidFill>
                    <a:srgbClr val="000000"/>
                  </a:solidFill>
                  <a:latin typeface="Arial"/>
                  <a:ea typeface="Arial Unicode MS"/>
                </a:rPr>
                <a:t>The degree of relevance of a document is a single bit</a:t>
              </a:r>
              <a:endParaRPr b="0" lang="en-US" sz="1600" spc="-1" strike="noStrike">
                <a:latin typeface="Arial"/>
              </a:endParaRPr>
            </a:p>
          </p:txBody>
        </p:sp>
      </p:grpSp>
      <p:sp>
        <p:nvSpPr>
          <p:cNvPr id="815" name="CustomShape 13"/>
          <p:cNvSpPr/>
          <p:nvPr/>
        </p:nvSpPr>
        <p:spPr>
          <a:xfrm>
            <a:off x="11425680" y="642744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ea typeface="Arial Unicode MS"/>
              </a:rPr>
              <a:t>21</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135" dur="indefinite" restart="never" nodeType="tmRoot">
          <p:childTnLst>
            <p:seq>
              <p:cTn id="136" dur="indefinite" nodeType="mainSeq">
                <p:childTnLst>
                  <p:par>
                    <p:cTn id="137" fill="hold">
                      <p:stCondLst>
                        <p:cond delay="indefinite"/>
                      </p:stCondLst>
                      <p:childTnLst>
                        <p:par>
                          <p:cTn id="138" fill="hold">
                            <p:stCondLst>
                              <p:cond delay="0"/>
                            </p:stCondLst>
                            <p:childTnLst>
                              <p:par>
                                <p:cTn id="139" nodeType="clickEffect" fill="hold" presetClass="entr" presetID="2" presetSubtype="4">
                                  <p:stCondLst>
                                    <p:cond delay="0"/>
                                  </p:stCondLst>
                                  <p:childTnLst>
                                    <p:set>
                                      <p:cBhvr>
                                        <p:cTn id="140" dur="1" fill="hold">
                                          <p:stCondLst>
                                            <p:cond delay="0"/>
                                          </p:stCondLst>
                                        </p:cTn>
                                        <p:tgtEl>
                                          <p:spTgt spid="804"/>
                                        </p:tgtEl>
                                        <p:attrNameLst>
                                          <p:attrName>style.visibility</p:attrName>
                                        </p:attrNameLst>
                                      </p:cBhvr>
                                      <p:to>
                                        <p:strVal val="visible"/>
                                      </p:to>
                                    </p:set>
                                    <p:anim calcmode="lin" valueType="num">
                                      <p:cBhvr additive="repl">
                                        <p:cTn id="141" dur="500" fill="hold"/>
                                        <p:tgtEl>
                                          <p:spTgt spid="804"/>
                                        </p:tgtEl>
                                        <p:attrNameLst>
                                          <p:attrName>ppt_x</p:attrName>
                                        </p:attrNameLst>
                                      </p:cBhvr>
                                      <p:tavLst>
                                        <p:tav tm="0">
                                          <p:val>
                                            <p:strVal val="#ppt_x"/>
                                          </p:val>
                                        </p:tav>
                                        <p:tav tm="100000">
                                          <p:val>
                                            <p:strVal val="#ppt_x"/>
                                          </p:val>
                                        </p:tav>
                                      </p:tavLst>
                                    </p:anim>
                                    <p:anim calcmode="lin" valueType="num">
                                      <p:cBhvr additive="repl">
                                        <p:cTn id="142" dur="500" fill="hold"/>
                                        <p:tgtEl>
                                          <p:spTgt spid="804"/>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2" presetSubtype="4">
                                  <p:stCondLst>
                                    <p:cond delay="0"/>
                                  </p:stCondLst>
                                  <p:childTnLst>
                                    <p:set>
                                      <p:cBhvr>
                                        <p:cTn id="146" dur="1" fill="hold">
                                          <p:stCondLst>
                                            <p:cond delay="0"/>
                                          </p:stCondLst>
                                        </p:cTn>
                                        <p:tgtEl>
                                          <p:spTgt spid="810"/>
                                        </p:tgtEl>
                                        <p:attrNameLst>
                                          <p:attrName>style.visibility</p:attrName>
                                        </p:attrNameLst>
                                      </p:cBhvr>
                                      <p:to>
                                        <p:strVal val="visible"/>
                                      </p:to>
                                    </p:set>
                                    <p:anim calcmode="lin" valueType="num">
                                      <p:cBhvr additive="repl">
                                        <p:cTn id="147" dur="500" fill="hold"/>
                                        <p:tgtEl>
                                          <p:spTgt spid="810"/>
                                        </p:tgtEl>
                                        <p:attrNameLst>
                                          <p:attrName>ppt_x</p:attrName>
                                        </p:attrNameLst>
                                      </p:cBhvr>
                                      <p:tavLst>
                                        <p:tav tm="0">
                                          <p:val>
                                            <p:strVal val="#ppt_x"/>
                                          </p:val>
                                        </p:tav>
                                        <p:tav tm="100000">
                                          <p:val>
                                            <p:strVal val="#ppt_x"/>
                                          </p:val>
                                        </p:tav>
                                      </p:tavLst>
                                    </p:anim>
                                    <p:anim calcmode="lin" valueType="num">
                                      <p:cBhvr additive="repl">
                                        <p:cTn id="148" dur="500" fill="hold"/>
                                        <p:tgtEl>
                                          <p:spTgt spid="8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6" name="TextShape 1"/>
          <p:cNvSpPr txBox="1"/>
          <p:nvPr/>
        </p:nvSpPr>
        <p:spPr>
          <a:xfrm>
            <a:off x="323640" y="339480"/>
            <a:ext cx="11572920" cy="723960"/>
          </a:xfrm>
          <a:prstGeom prst="rect">
            <a:avLst/>
          </a:prstGeom>
          <a:noFill/>
          <a:ln>
            <a:noFill/>
          </a:ln>
        </p:spPr>
        <p:txBody>
          <a:bodyPr lIns="90000" rIns="90000" tIns="45000" bIns="45000" anchor="ctr">
            <a:noAutofit/>
          </a:bodyPr>
          <a:p>
            <a:pPr algn="ctr">
              <a:lnSpc>
                <a:spcPct val="90000"/>
              </a:lnSpc>
              <a:spcBef>
                <a:spcPts val="1001"/>
              </a:spcBef>
              <a:tabLst>
                <a:tab algn="l" pos="0"/>
              </a:tabLst>
            </a:pPr>
            <a:r>
              <a:rPr b="1" lang="en-US" sz="5400" spc="-1" strike="noStrike">
                <a:solidFill>
                  <a:srgbClr val="262626"/>
                </a:solidFill>
                <a:latin typeface="Arial"/>
                <a:ea typeface="Arial Unicode MS"/>
              </a:rPr>
              <a:t>IR Scoring Functions</a:t>
            </a:r>
            <a:endParaRPr b="0" lang="en-US" sz="5400" spc="-1" strike="noStrike">
              <a:solidFill>
                <a:srgbClr val="000000"/>
              </a:solidFill>
              <a:latin typeface="Arial"/>
            </a:endParaRPr>
          </a:p>
        </p:txBody>
      </p:sp>
      <p:sp>
        <p:nvSpPr>
          <p:cNvPr id="817" name="CustomShape 2"/>
          <p:cNvSpPr/>
          <p:nvPr/>
        </p:nvSpPr>
        <p:spPr>
          <a:xfrm>
            <a:off x="4204440" y="2844360"/>
            <a:ext cx="6777360" cy="1155960"/>
          </a:xfrm>
          <a:prstGeom prst="rect">
            <a:avLst/>
          </a:prstGeom>
          <a:noFill/>
          <a:ln>
            <a:noFill/>
          </a:ln>
        </p:spPr>
        <p:style>
          <a:lnRef idx="0"/>
          <a:fillRef idx="0"/>
          <a:effectRef idx="0"/>
          <a:fontRef idx="minor"/>
        </p:style>
        <p:txBody>
          <a:bodyPr lIns="90000" rIns="90000" tIns="45000" bIns="45000">
            <a:spAutoFit/>
          </a:bodyPr>
          <a:p>
            <a:pPr algn="just">
              <a:lnSpc>
                <a:spcPct val="100000"/>
              </a:lnSpc>
              <a:tabLst>
                <a:tab algn="l" pos="0"/>
              </a:tabLst>
            </a:pPr>
            <a:r>
              <a:rPr b="0" lang="en-US" sz="1400" spc="-1" strike="noStrike">
                <a:solidFill>
                  <a:srgbClr val="ffffff"/>
                </a:solidFill>
                <a:latin typeface="Arial"/>
                <a:ea typeface="Arial Unicode MS"/>
              </a:rPr>
              <a:t>Most IR systems have abandoned the Boolean model and use models based on the statistics of </a:t>
            </a:r>
            <a:r>
              <a:rPr b="1" lang="en-US" sz="1400" spc="-1" strike="noStrike">
                <a:solidFill>
                  <a:srgbClr val="ffffff"/>
                </a:solidFill>
                <a:latin typeface="Arial"/>
                <a:ea typeface="Arial Unicode MS"/>
              </a:rPr>
              <a:t>BM25 SCORING FUNCTION </a:t>
            </a:r>
            <a:r>
              <a:rPr b="0" lang="en-US" sz="1400" spc="-1" strike="noStrike">
                <a:solidFill>
                  <a:srgbClr val="ffffff"/>
                </a:solidFill>
                <a:latin typeface="Arial"/>
                <a:ea typeface="Arial Unicode MS"/>
              </a:rPr>
              <a:t>word counts. The BM25 scoring function, which comes from the </a:t>
            </a:r>
            <a:r>
              <a:rPr b="1" lang="en-US" sz="1400" spc="-1" strike="noStrike">
                <a:solidFill>
                  <a:srgbClr val="ffffff"/>
                </a:solidFill>
                <a:latin typeface="Arial"/>
                <a:ea typeface="Arial Unicode MS"/>
              </a:rPr>
              <a:t>Okapi project </a:t>
            </a:r>
            <a:r>
              <a:rPr b="0" lang="en-US" sz="1400" spc="-1" strike="noStrike">
                <a:solidFill>
                  <a:srgbClr val="ffffff"/>
                </a:solidFill>
                <a:latin typeface="Arial"/>
                <a:ea typeface="Arial Unicode MS"/>
              </a:rPr>
              <a:t>of Stephen Robertson and Karen Sparck Jones at London’s City College, and has been used in search engines such as the open-source Lucene project.</a:t>
            </a:r>
            <a:endParaRPr b="0" lang="en-US" sz="1400" spc="-1" strike="noStrike">
              <a:latin typeface="Arial"/>
            </a:endParaRPr>
          </a:p>
        </p:txBody>
      </p:sp>
      <p:sp>
        <p:nvSpPr>
          <p:cNvPr id="818" name="CustomShape 3"/>
          <p:cNvSpPr/>
          <p:nvPr/>
        </p:nvSpPr>
        <p:spPr>
          <a:xfrm rot="21026400">
            <a:off x="1324080" y="2470320"/>
            <a:ext cx="2449800" cy="2543760"/>
          </a:xfrm>
          <a:prstGeom prst="rect">
            <a:avLst/>
          </a:prstGeom>
          <a:solidFill>
            <a:schemeClr val="bg2"/>
          </a:solidFill>
          <a:ln/>
        </p:spPr>
        <p:style>
          <a:lnRef idx="2">
            <a:schemeClr val="accent1">
              <a:shade val="50000"/>
            </a:schemeClr>
          </a:lnRef>
          <a:fillRef idx="1">
            <a:schemeClr val="accent1"/>
          </a:fillRef>
          <a:effectRef idx="0">
            <a:schemeClr val="accent1"/>
          </a:effectRef>
          <a:fontRef idx="minor"/>
        </p:style>
      </p:sp>
      <p:sp>
        <p:nvSpPr>
          <p:cNvPr id="819" name="CustomShape 4"/>
          <p:cNvSpPr/>
          <p:nvPr/>
        </p:nvSpPr>
        <p:spPr>
          <a:xfrm rot="21162600">
            <a:off x="1815480" y="3023640"/>
            <a:ext cx="1464480" cy="173628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1" lang="en-US" sz="3600" spc="-1" strike="noStrike">
                <a:solidFill>
                  <a:srgbClr val="c00000"/>
                </a:solidFill>
                <a:latin typeface="Arial"/>
                <a:ea typeface="Arial Unicode MS"/>
              </a:rPr>
              <a:t>Okapi BM25</a:t>
            </a:r>
            <a:endParaRPr b="0" lang="en-US" sz="3600" spc="-1" strike="noStrike">
              <a:latin typeface="Arial"/>
            </a:endParaRPr>
          </a:p>
          <a:p>
            <a:pPr>
              <a:lnSpc>
                <a:spcPct val="100000"/>
              </a:lnSpc>
              <a:tabLst>
                <a:tab algn="l" pos="0"/>
              </a:tabLst>
            </a:pPr>
            <a:endParaRPr b="0" lang="en-US" sz="3600" spc="-1" strike="noStrike">
              <a:latin typeface="Arial"/>
            </a:endParaRPr>
          </a:p>
        </p:txBody>
      </p:sp>
      <p:sp>
        <p:nvSpPr>
          <p:cNvPr id="820" name="CustomShape 5"/>
          <p:cNvSpPr/>
          <p:nvPr/>
        </p:nvSpPr>
        <p:spPr>
          <a:xfrm>
            <a:off x="11425680" y="637992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ea typeface="Arial Unicode MS"/>
              </a:rPr>
              <a:t>22</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149" dur="indefinite" restart="never" nodeType="tmRoot">
          <p:childTnLst>
            <p:seq>
              <p:cTn id="150" dur="indefinite" nodeType="mainSeq">
                <p:childTnLst>
                  <p:par>
                    <p:cTn id="151" fill="hold">
                      <p:stCondLst>
                        <p:cond delay="indefinite"/>
                      </p:stCondLst>
                      <p:childTnLst>
                        <p:par>
                          <p:cTn id="152" fill="hold">
                            <p:stCondLst>
                              <p:cond delay="0"/>
                            </p:stCondLst>
                            <p:childTnLst>
                              <p:par>
                                <p:cTn id="153" nodeType="clickEffect" fill="hold" presetClass="entr" presetID="31">
                                  <p:stCondLst>
                                    <p:cond delay="0"/>
                                  </p:stCondLst>
                                  <p:childTnLst>
                                    <p:set>
                                      <p:cBhvr>
                                        <p:cTn id="154" dur="1" fill="hold">
                                          <p:stCondLst>
                                            <p:cond delay="0"/>
                                          </p:stCondLst>
                                        </p:cTn>
                                        <p:tgtEl>
                                          <p:spTgt spid="819"/>
                                        </p:tgtEl>
                                        <p:attrNameLst>
                                          <p:attrName>style.visibility</p:attrName>
                                        </p:attrNameLst>
                                      </p:cBhvr>
                                      <p:to>
                                        <p:strVal val="visible"/>
                                      </p:to>
                                    </p:set>
                                    <p:anim calcmode="lin" valueType="num">
                                      <p:cBhvr additive="repl">
                                        <p:cTn id="155" dur="1000" fill="hold"/>
                                        <p:tgtEl>
                                          <p:spTgt spid="819"/>
                                        </p:tgtEl>
                                        <p:attrNameLst>
                                          <p:attrName>ppt_w</p:attrName>
                                        </p:attrNameLst>
                                      </p:cBhvr>
                                      <p:tavLst>
                                        <p:tav tm="0">
                                          <p:val>
                                            <p:fltVal val="0"/>
                                          </p:val>
                                        </p:tav>
                                        <p:tav tm="100000">
                                          <p:val>
                                            <p:strVal val="#ppt_w"/>
                                          </p:val>
                                        </p:tav>
                                      </p:tavLst>
                                    </p:anim>
                                    <p:anim calcmode="lin" valueType="num">
                                      <p:cBhvr additive="repl">
                                        <p:cTn id="156" dur="1000" fill="hold"/>
                                        <p:tgtEl>
                                          <p:spTgt spid="819"/>
                                        </p:tgtEl>
                                        <p:attrNameLst>
                                          <p:attrName>ppt_h</p:attrName>
                                        </p:attrNameLst>
                                      </p:cBhvr>
                                      <p:tavLst>
                                        <p:tav tm="0">
                                          <p:val>
                                            <p:fltVal val="0"/>
                                          </p:val>
                                        </p:tav>
                                        <p:tav tm="100000">
                                          <p:val>
                                            <p:strVal val="#ppt_h"/>
                                          </p:val>
                                        </p:tav>
                                      </p:tavLst>
                                    </p:anim>
                                    <p:anim calcmode="lin" valueType="num">
                                      <p:cBhvr additive="repl">
                                        <p:cTn id="157" dur="1000" fill="hold"/>
                                        <p:tgtEl>
                                          <p:spTgt spid="819"/>
                                        </p:tgtEl>
                                        <p:attrNameLst>
                                          <p:attrName>r</p:attrName>
                                        </p:attrNameLst>
                                      </p:cBhvr>
                                      <p:tavLst>
                                        <p:tav tm="0">
                                          <p:val>
                                            <p:strVal val="90"/>
                                          </p:val>
                                        </p:tav>
                                        <p:tav tm="100000">
                                          <p:val>
                                            <p:strVal val="0"/>
                                          </p:val>
                                        </p:tav>
                                      </p:tavLst>
                                    </p:anim>
                                    <p:animEffect filter="fade" transition="in">
                                      <p:cBhvr additive="repl">
                                        <p:cTn id="158" dur="1000"/>
                                        <p:tgtEl>
                                          <p:spTgt spid="8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1" name="TextShape 1"/>
          <p:cNvSpPr txBox="1"/>
          <p:nvPr/>
        </p:nvSpPr>
        <p:spPr>
          <a:xfrm>
            <a:off x="710280" y="317160"/>
            <a:ext cx="9889920" cy="723960"/>
          </a:xfrm>
          <a:prstGeom prst="rect">
            <a:avLst/>
          </a:prstGeom>
          <a:noFill/>
          <a:ln>
            <a:noFill/>
          </a:ln>
        </p:spPr>
        <p:txBody>
          <a:bodyPr lIns="90000" rIns="90000" tIns="45000" bIns="45000" anchor="ctr">
            <a:noAutofit/>
          </a:bodyPr>
          <a:p>
            <a:pPr algn="ctr">
              <a:lnSpc>
                <a:spcPct val="90000"/>
              </a:lnSpc>
              <a:spcBef>
                <a:spcPts val="1001"/>
              </a:spcBef>
              <a:tabLst>
                <a:tab algn="l" pos="0"/>
              </a:tabLst>
            </a:pPr>
            <a:r>
              <a:rPr b="1" lang="en-US" sz="4400" spc="-1" strike="noStrike">
                <a:solidFill>
                  <a:srgbClr val="262626"/>
                </a:solidFill>
                <a:latin typeface="Arial"/>
                <a:ea typeface="Arial Unicode MS"/>
              </a:rPr>
              <a:t>BM25 Scoring Function</a:t>
            </a:r>
            <a:endParaRPr b="0" lang="en-US" sz="4400" spc="-1" strike="noStrike">
              <a:solidFill>
                <a:srgbClr val="000000"/>
              </a:solidFill>
              <a:latin typeface="Arial"/>
            </a:endParaRPr>
          </a:p>
        </p:txBody>
      </p:sp>
      <p:grpSp>
        <p:nvGrpSpPr>
          <p:cNvPr id="822" name="Group 2"/>
          <p:cNvGrpSpPr/>
          <p:nvPr/>
        </p:nvGrpSpPr>
        <p:grpSpPr>
          <a:xfrm>
            <a:off x="1081800" y="3470400"/>
            <a:ext cx="10324080" cy="2207520"/>
            <a:chOff x="1081800" y="3470400"/>
            <a:chExt cx="10324080" cy="2207520"/>
          </a:xfrm>
        </p:grpSpPr>
        <p:grpSp>
          <p:nvGrpSpPr>
            <p:cNvPr id="823" name="Group 3"/>
            <p:cNvGrpSpPr/>
            <p:nvPr/>
          </p:nvGrpSpPr>
          <p:grpSpPr>
            <a:xfrm>
              <a:off x="2099160" y="3512880"/>
              <a:ext cx="4078080" cy="802440"/>
              <a:chOff x="2099160" y="3512880"/>
              <a:chExt cx="4078080" cy="802440"/>
            </a:xfrm>
          </p:grpSpPr>
          <p:sp>
            <p:nvSpPr>
              <p:cNvPr id="824" name="CustomShape 4"/>
              <p:cNvSpPr/>
              <p:nvPr/>
            </p:nvSpPr>
            <p:spPr>
              <a:xfrm>
                <a:off x="2106720" y="3512880"/>
                <a:ext cx="4070520" cy="303840"/>
              </a:xfrm>
              <a:prstGeom prst="rect">
                <a:avLst/>
              </a:prstGeom>
              <a:noFill/>
              <a:ln>
                <a:noFill/>
              </a:ln>
            </p:spPr>
            <p:style>
              <a:lnRef idx="0"/>
              <a:fillRef idx="0"/>
              <a:effectRef idx="0"/>
              <a:fontRef idx="minor"/>
            </p:style>
            <p:txBody>
              <a:bodyPr lIns="0" rIns="90000" tIns="45000" bIns="45000" anchor="ctr">
                <a:spAutoFit/>
              </a:bodyPr>
              <a:p>
                <a:pPr>
                  <a:lnSpc>
                    <a:spcPct val="100000"/>
                  </a:lnSpc>
                  <a:tabLst>
                    <a:tab algn="l" pos="0"/>
                  </a:tabLst>
                </a:pPr>
                <a:r>
                  <a:rPr b="1" lang="en-US" sz="1400" spc="-1" strike="noStrike">
                    <a:solidFill>
                      <a:srgbClr val="404040"/>
                    </a:solidFill>
                    <a:latin typeface="Arial"/>
                    <a:ea typeface="Arial Unicode MS"/>
                  </a:rPr>
                  <a:t>TF for term frequency</a:t>
                </a:r>
                <a:endParaRPr b="0" lang="en-US" sz="1400" spc="-1" strike="noStrike">
                  <a:latin typeface="Arial"/>
                </a:endParaRPr>
              </a:p>
            </p:txBody>
          </p:sp>
          <p:sp>
            <p:nvSpPr>
              <p:cNvPr id="825" name="CustomShape 5"/>
              <p:cNvSpPr/>
              <p:nvPr/>
            </p:nvSpPr>
            <p:spPr>
              <a:xfrm>
                <a:off x="2099160" y="3798720"/>
                <a:ext cx="4070520" cy="516600"/>
              </a:xfrm>
              <a:prstGeom prst="rect">
                <a:avLst/>
              </a:prstGeom>
              <a:noFill/>
              <a:ln>
                <a:noFill/>
              </a:ln>
            </p:spPr>
            <p:style>
              <a:lnRef idx="0"/>
              <a:fillRef idx="0"/>
              <a:effectRef idx="0"/>
              <a:fontRef idx="minor"/>
            </p:style>
            <p:txBody>
              <a:bodyPr lIns="0" rIns="90000" tIns="45000" bIns="45000">
                <a:spAutoFit/>
              </a:bodyPr>
              <a:p>
                <a:pPr algn="just">
                  <a:lnSpc>
                    <a:spcPct val="100000"/>
                  </a:lnSpc>
                  <a:tabLst>
                    <a:tab algn="l" pos="0"/>
                  </a:tabLst>
                </a:pPr>
                <a:r>
                  <a:rPr b="0" lang="en-US" sz="1400" spc="-1" strike="noStrike">
                    <a:solidFill>
                      <a:srgbClr val="404040"/>
                    </a:solidFill>
                    <a:latin typeface="Arial"/>
                    <a:ea typeface="Arial Unicode MS"/>
                  </a:rPr>
                  <a:t>The frequency with which a query term appears in a document</a:t>
                </a:r>
                <a:endParaRPr b="0" lang="en-US" sz="1400" spc="-1" strike="noStrike">
                  <a:latin typeface="Arial"/>
                </a:endParaRPr>
              </a:p>
            </p:txBody>
          </p:sp>
        </p:grpSp>
        <p:sp>
          <p:nvSpPr>
            <p:cNvPr id="826" name="CustomShape 6"/>
            <p:cNvSpPr/>
            <p:nvPr/>
          </p:nvSpPr>
          <p:spPr>
            <a:xfrm>
              <a:off x="1081800" y="3470400"/>
              <a:ext cx="863640" cy="823680"/>
            </a:xfrm>
            <a:prstGeom prst="rect">
              <a:avLst/>
            </a:prstGeom>
            <a:noFill/>
            <a:ln>
              <a:noFill/>
            </a:ln>
          </p:spPr>
          <p:style>
            <a:lnRef idx="0"/>
            <a:fillRef idx="0"/>
            <a:effectRef idx="0"/>
            <a:fontRef idx="minor"/>
          </p:style>
          <p:txBody>
            <a:bodyPr lIns="0" rIns="0" tIns="0" bIns="0" anchor="ctr">
              <a:spAutoFit/>
            </a:bodyPr>
            <a:p>
              <a:pPr algn="r">
                <a:lnSpc>
                  <a:spcPct val="100000"/>
                </a:lnSpc>
                <a:tabLst>
                  <a:tab algn="l" pos="0"/>
                </a:tabLst>
              </a:pPr>
              <a:r>
                <a:rPr b="1" lang="en-US" sz="5400" spc="-1" strike="noStrike">
                  <a:solidFill>
                    <a:srgbClr val="87addb"/>
                  </a:solidFill>
                  <a:latin typeface="Arial"/>
                  <a:ea typeface="Arial Unicode MS"/>
                </a:rPr>
                <a:t>01</a:t>
              </a:r>
              <a:endParaRPr b="0" lang="en-US" sz="5400" spc="-1" strike="noStrike">
                <a:latin typeface="Arial"/>
              </a:endParaRPr>
            </a:p>
          </p:txBody>
        </p:sp>
        <p:grpSp>
          <p:nvGrpSpPr>
            <p:cNvPr id="827" name="Group 7"/>
            <p:cNvGrpSpPr/>
            <p:nvPr/>
          </p:nvGrpSpPr>
          <p:grpSpPr>
            <a:xfrm>
              <a:off x="2121840" y="4466520"/>
              <a:ext cx="4070520" cy="1211400"/>
              <a:chOff x="2121840" y="4466520"/>
              <a:chExt cx="4070520" cy="1211400"/>
            </a:xfrm>
          </p:grpSpPr>
          <p:sp>
            <p:nvSpPr>
              <p:cNvPr id="828" name="CustomShape 8"/>
              <p:cNvSpPr/>
              <p:nvPr/>
            </p:nvSpPr>
            <p:spPr>
              <a:xfrm>
                <a:off x="2121840" y="4466520"/>
                <a:ext cx="4070520" cy="303840"/>
              </a:xfrm>
              <a:prstGeom prst="rect">
                <a:avLst/>
              </a:prstGeom>
              <a:noFill/>
              <a:ln>
                <a:noFill/>
              </a:ln>
            </p:spPr>
            <p:style>
              <a:lnRef idx="0"/>
              <a:fillRef idx="0"/>
              <a:effectRef idx="0"/>
              <a:fontRef idx="minor"/>
            </p:style>
            <p:txBody>
              <a:bodyPr lIns="0" rIns="90000" tIns="45000" bIns="45000" anchor="ctr">
                <a:spAutoFit/>
              </a:bodyPr>
              <a:p>
                <a:pPr>
                  <a:lnSpc>
                    <a:spcPct val="100000"/>
                  </a:lnSpc>
                  <a:tabLst>
                    <a:tab algn="l" pos="0"/>
                  </a:tabLst>
                </a:pPr>
                <a:r>
                  <a:rPr b="1" lang="en-US" sz="1400" spc="-1" strike="noStrike">
                    <a:solidFill>
                      <a:srgbClr val="404040"/>
                    </a:solidFill>
                    <a:latin typeface="Arial"/>
                    <a:ea typeface="Arial Unicode MS"/>
                  </a:rPr>
                  <a:t>The length of the document.</a:t>
                </a:r>
                <a:endParaRPr b="0" lang="en-US" sz="1400" spc="-1" strike="noStrike">
                  <a:latin typeface="Arial"/>
                </a:endParaRPr>
              </a:p>
            </p:txBody>
          </p:sp>
          <p:sp>
            <p:nvSpPr>
              <p:cNvPr id="829" name="CustomShape 9"/>
              <p:cNvSpPr/>
              <p:nvPr/>
            </p:nvSpPr>
            <p:spPr>
              <a:xfrm>
                <a:off x="2121840" y="4735080"/>
                <a:ext cx="4070520" cy="942840"/>
              </a:xfrm>
              <a:prstGeom prst="rect">
                <a:avLst/>
              </a:prstGeom>
              <a:noFill/>
              <a:ln>
                <a:noFill/>
              </a:ln>
            </p:spPr>
            <p:style>
              <a:lnRef idx="0"/>
              <a:fillRef idx="0"/>
              <a:effectRef idx="0"/>
              <a:fontRef idx="minor"/>
            </p:style>
            <p:txBody>
              <a:bodyPr lIns="0" rIns="90000" tIns="45000" bIns="45000">
                <a:spAutoFit/>
              </a:bodyPr>
              <a:p>
                <a:pPr algn="just">
                  <a:lnSpc>
                    <a:spcPct val="100000"/>
                  </a:lnSpc>
                  <a:tabLst>
                    <a:tab algn="l" pos="0"/>
                  </a:tabLst>
                </a:pPr>
                <a:r>
                  <a:rPr b="0" lang="en-US" sz="1400" spc="-1" strike="noStrike">
                    <a:solidFill>
                      <a:srgbClr val="404040"/>
                    </a:solidFill>
                    <a:latin typeface="Arial"/>
                    <a:ea typeface="Arial Unicode MS"/>
                  </a:rPr>
                  <a:t>A million-word document will probably mention all the query words, but may not actually be about the query. A short document that mentions all the words is a much better candidate.</a:t>
                </a:r>
                <a:endParaRPr b="0" lang="en-US" sz="1400" spc="-1" strike="noStrike">
                  <a:latin typeface="Arial"/>
                </a:endParaRPr>
              </a:p>
            </p:txBody>
          </p:sp>
        </p:grpSp>
        <p:sp>
          <p:nvSpPr>
            <p:cNvPr id="830" name="CustomShape 10"/>
            <p:cNvSpPr/>
            <p:nvPr/>
          </p:nvSpPr>
          <p:spPr>
            <a:xfrm>
              <a:off x="1081800" y="4483440"/>
              <a:ext cx="863640" cy="823680"/>
            </a:xfrm>
            <a:prstGeom prst="rect">
              <a:avLst/>
            </a:prstGeom>
            <a:noFill/>
            <a:ln>
              <a:noFill/>
            </a:ln>
          </p:spPr>
          <p:style>
            <a:lnRef idx="0"/>
            <a:fillRef idx="0"/>
            <a:effectRef idx="0"/>
            <a:fontRef idx="minor"/>
          </p:style>
          <p:txBody>
            <a:bodyPr lIns="0" rIns="0" tIns="0" bIns="0" anchor="ctr">
              <a:spAutoFit/>
            </a:bodyPr>
            <a:p>
              <a:pPr algn="r">
                <a:lnSpc>
                  <a:spcPct val="100000"/>
                </a:lnSpc>
                <a:tabLst>
                  <a:tab algn="l" pos="0"/>
                </a:tabLst>
              </a:pPr>
              <a:r>
                <a:rPr b="1" lang="en-US" sz="5400" spc="-1" strike="noStrike">
                  <a:solidFill>
                    <a:srgbClr val="87addb"/>
                  </a:solidFill>
                  <a:latin typeface="Arial"/>
                  <a:ea typeface="Arial Unicode MS"/>
                </a:rPr>
                <a:t>03</a:t>
              </a:r>
              <a:endParaRPr b="0" lang="en-US" sz="5400" spc="-1" strike="noStrike">
                <a:latin typeface="Arial"/>
              </a:endParaRPr>
            </a:p>
          </p:txBody>
        </p:sp>
        <p:grpSp>
          <p:nvGrpSpPr>
            <p:cNvPr id="831" name="Group 11"/>
            <p:cNvGrpSpPr/>
            <p:nvPr/>
          </p:nvGrpSpPr>
          <p:grpSpPr>
            <a:xfrm>
              <a:off x="7335360" y="3565440"/>
              <a:ext cx="4070520" cy="594000"/>
              <a:chOff x="7335360" y="3565440"/>
              <a:chExt cx="4070520" cy="594000"/>
            </a:xfrm>
          </p:grpSpPr>
          <p:sp>
            <p:nvSpPr>
              <p:cNvPr id="832" name="CustomShape 12"/>
              <p:cNvSpPr/>
              <p:nvPr/>
            </p:nvSpPr>
            <p:spPr>
              <a:xfrm>
                <a:off x="7335360" y="3565440"/>
                <a:ext cx="4070520" cy="303840"/>
              </a:xfrm>
              <a:prstGeom prst="rect">
                <a:avLst/>
              </a:prstGeom>
              <a:noFill/>
              <a:ln>
                <a:noFill/>
              </a:ln>
            </p:spPr>
            <p:style>
              <a:lnRef idx="0"/>
              <a:fillRef idx="0"/>
              <a:effectRef idx="0"/>
              <a:fontRef idx="minor"/>
            </p:style>
            <p:txBody>
              <a:bodyPr lIns="0" rIns="90000" tIns="45000" bIns="45000" anchor="ctr">
                <a:spAutoFit/>
              </a:bodyPr>
              <a:p>
                <a:pPr>
                  <a:lnSpc>
                    <a:spcPct val="100000"/>
                  </a:lnSpc>
                  <a:tabLst>
                    <a:tab algn="l" pos="0"/>
                  </a:tabLst>
                </a:pPr>
                <a:r>
                  <a:rPr b="1" lang="en-US" sz="1400" spc="-1" strike="noStrike">
                    <a:solidFill>
                      <a:srgbClr val="404040"/>
                    </a:solidFill>
                    <a:latin typeface="Arial"/>
                    <a:ea typeface="Arial Unicode MS"/>
                  </a:rPr>
                  <a:t>IDF</a:t>
                </a:r>
                <a:endParaRPr b="0" lang="en-US" sz="1400" spc="-1" strike="noStrike">
                  <a:latin typeface="Arial"/>
                </a:endParaRPr>
              </a:p>
            </p:txBody>
          </p:sp>
          <p:sp>
            <p:nvSpPr>
              <p:cNvPr id="833" name="CustomShape 13"/>
              <p:cNvSpPr/>
              <p:nvPr/>
            </p:nvSpPr>
            <p:spPr>
              <a:xfrm>
                <a:off x="7335360" y="3855960"/>
                <a:ext cx="4070520" cy="303480"/>
              </a:xfrm>
              <a:prstGeom prst="rect">
                <a:avLst/>
              </a:prstGeom>
              <a:noFill/>
              <a:ln>
                <a:noFill/>
              </a:ln>
            </p:spPr>
            <p:style>
              <a:lnRef idx="0"/>
              <a:fillRef idx="0"/>
              <a:effectRef idx="0"/>
              <a:fontRef idx="minor"/>
            </p:style>
            <p:txBody>
              <a:bodyPr lIns="0" rIns="90000" tIns="45000" bIns="45000">
                <a:spAutoFit/>
              </a:bodyPr>
              <a:p>
                <a:pPr>
                  <a:lnSpc>
                    <a:spcPct val="100000"/>
                  </a:lnSpc>
                  <a:tabLst>
                    <a:tab algn="l" pos="0"/>
                  </a:tabLst>
                </a:pPr>
                <a:r>
                  <a:rPr b="0" lang="en-US" sz="1400" spc="-1" strike="noStrike">
                    <a:solidFill>
                      <a:srgbClr val="404040"/>
                    </a:solidFill>
                    <a:latin typeface="Arial"/>
                    <a:ea typeface="Arial Unicode MS"/>
                  </a:rPr>
                  <a:t>The inverse document frequency of the term</a:t>
                </a:r>
                <a:endParaRPr b="0" lang="en-US" sz="1400" spc="-1" strike="noStrike">
                  <a:latin typeface="Arial"/>
                </a:endParaRPr>
              </a:p>
            </p:txBody>
          </p:sp>
        </p:grpSp>
        <p:sp>
          <p:nvSpPr>
            <p:cNvPr id="834" name="CustomShape 14"/>
            <p:cNvSpPr/>
            <p:nvPr/>
          </p:nvSpPr>
          <p:spPr>
            <a:xfrm>
              <a:off x="6294960" y="3470400"/>
              <a:ext cx="863640" cy="823680"/>
            </a:xfrm>
            <a:prstGeom prst="rect">
              <a:avLst/>
            </a:prstGeom>
            <a:noFill/>
            <a:ln>
              <a:noFill/>
            </a:ln>
          </p:spPr>
          <p:style>
            <a:lnRef idx="0"/>
            <a:fillRef idx="0"/>
            <a:effectRef idx="0"/>
            <a:fontRef idx="minor"/>
          </p:style>
          <p:txBody>
            <a:bodyPr lIns="0" rIns="0" tIns="0" bIns="0" anchor="ctr">
              <a:spAutoFit/>
            </a:bodyPr>
            <a:p>
              <a:pPr algn="r">
                <a:lnSpc>
                  <a:spcPct val="100000"/>
                </a:lnSpc>
                <a:tabLst>
                  <a:tab algn="l" pos="0"/>
                </a:tabLst>
              </a:pPr>
              <a:r>
                <a:rPr b="1" lang="en-US" sz="5400" spc="-1" strike="noStrike">
                  <a:solidFill>
                    <a:srgbClr val="95a1fe"/>
                  </a:solidFill>
                  <a:latin typeface="Arial"/>
                  <a:ea typeface="Arial Unicode MS"/>
                </a:rPr>
                <a:t>02</a:t>
              </a:r>
              <a:endParaRPr b="0" lang="en-US" sz="5400" spc="-1" strike="noStrike">
                <a:latin typeface="Arial"/>
              </a:endParaRPr>
            </a:p>
          </p:txBody>
        </p:sp>
        <p:grpSp>
          <p:nvGrpSpPr>
            <p:cNvPr id="835" name="Group 15"/>
            <p:cNvGrpSpPr/>
            <p:nvPr/>
          </p:nvGrpSpPr>
          <p:grpSpPr>
            <a:xfrm>
              <a:off x="7335360" y="4534200"/>
              <a:ext cx="4070520" cy="814320"/>
              <a:chOff x="7335360" y="4534200"/>
              <a:chExt cx="4070520" cy="814320"/>
            </a:xfrm>
          </p:grpSpPr>
          <p:sp>
            <p:nvSpPr>
              <p:cNvPr id="836" name="CustomShape 16"/>
              <p:cNvSpPr/>
              <p:nvPr/>
            </p:nvSpPr>
            <p:spPr>
              <a:xfrm>
                <a:off x="7335360" y="4534200"/>
                <a:ext cx="4070520" cy="303840"/>
              </a:xfrm>
              <a:prstGeom prst="rect">
                <a:avLst/>
              </a:prstGeom>
              <a:noFill/>
              <a:ln>
                <a:noFill/>
              </a:ln>
            </p:spPr>
            <p:style>
              <a:lnRef idx="0"/>
              <a:fillRef idx="0"/>
              <a:effectRef idx="0"/>
              <a:fontRef idx="minor"/>
            </p:style>
            <p:txBody>
              <a:bodyPr lIns="0" rIns="90000" tIns="45000" bIns="45000" anchor="ctr">
                <a:spAutoFit/>
              </a:bodyPr>
              <a:p>
                <a:pPr>
                  <a:lnSpc>
                    <a:spcPct val="100000"/>
                  </a:lnSpc>
                  <a:tabLst>
                    <a:tab algn="l" pos="0"/>
                  </a:tabLst>
                </a:pPr>
                <a:r>
                  <a:rPr b="1" lang="en-US" sz="1400" spc="-1" strike="noStrike">
                    <a:solidFill>
                      <a:srgbClr val="404040"/>
                    </a:solidFill>
                    <a:latin typeface="Arial"/>
                    <a:ea typeface="Arial Unicode MS"/>
                  </a:rPr>
                  <a:t>Combine</a:t>
                </a:r>
                <a:endParaRPr b="0" lang="en-US" sz="1400" spc="-1" strike="noStrike">
                  <a:latin typeface="Arial"/>
                </a:endParaRPr>
              </a:p>
            </p:txBody>
          </p:sp>
          <p:sp>
            <p:nvSpPr>
              <p:cNvPr id="837" name="CustomShape 17"/>
              <p:cNvSpPr/>
              <p:nvPr/>
            </p:nvSpPr>
            <p:spPr>
              <a:xfrm>
                <a:off x="7335360" y="4831920"/>
                <a:ext cx="4070520" cy="516600"/>
              </a:xfrm>
              <a:prstGeom prst="rect">
                <a:avLst/>
              </a:prstGeom>
              <a:noFill/>
              <a:ln>
                <a:noFill/>
              </a:ln>
            </p:spPr>
            <p:style>
              <a:lnRef idx="0"/>
              <a:fillRef idx="0"/>
              <a:effectRef idx="0"/>
              <a:fontRef idx="minor"/>
            </p:style>
            <p:txBody>
              <a:bodyPr lIns="0" rIns="90000" tIns="45000" bIns="45000">
                <a:spAutoFit/>
              </a:bodyPr>
              <a:p>
                <a:pPr>
                  <a:lnSpc>
                    <a:spcPct val="100000"/>
                  </a:lnSpc>
                  <a:tabLst>
                    <a:tab algn="l" pos="0"/>
                  </a:tabLst>
                </a:pPr>
                <a:r>
                  <a:rPr b="0" lang="en-US" sz="1400" spc="-1" strike="noStrike">
                    <a:solidFill>
                      <a:srgbClr val="404040"/>
                    </a:solidFill>
                    <a:latin typeface="Arial"/>
                    <a:ea typeface="Arial Unicode MS"/>
                  </a:rPr>
                  <a:t>The BM25 function takes all three of these into account.</a:t>
                </a:r>
                <a:endParaRPr b="0" lang="en-US" sz="1400" spc="-1" strike="noStrike">
                  <a:latin typeface="Arial"/>
                </a:endParaRPr>
              </a:p>
            </p:txBody>
          </p:sp>
        </p:grpSp>
        <p:sp>
          <p:nvSpPr>
            <p:cNvPr id="838" name="CustomShape 18"/>
            <p:cNvSpPr/>
            <p:nvPr/>
          </p:nvSpPr>
          <p:spPr>
            <a:xfrm>
              <a:off x="6294960" y="4483440"/>
              <a:ext cx="863640" cy="823680"/>
            </a:xfrm>
            <a:prstGeom prst="rect">
              <a:avLst/>
            </a:prstGeom>
            <a:noFill/>
            <a:ln>
              <a:noFill/>
            </a:ln>
          </p:spPr>
          <p:style>
            <a:lnRef idx="0"/>
            <a:fillRef idx="0"/>
            <a:effectRef idx="0"/>
            <a:fontRef idx="minor"/>
          </p:style>
          <p:txBody>
            <a:bodyPr lIns="0" rIns="0" tIns="0" bIns="0" anchor="ctr">
              <a:spAutoFit/>
            </a:bodyPr>
            <a:p>
              <a:pPr algn="r">
                <a:lnSpc>
                  <a:spcPct val="100000"/>
                </a:lnSpc>
                <a:tabLst>
                  <a:tab algn="l" pos="0"/>
                </a:tabLst>
              </a:pPr>
              <a:r>
                <a:rPr b="1" lang="en-US" sz="5400" spc="-1" strike="noStrike">
                  <a:solidFill>
                    <a:srgbClr val="95a1fe"/>
                  </a:solidFill>
                  <a:latin typeface="Arial"/>
                  <a:ea typeface="Arial Unicode MS"/>
                </a:rPr>
                <a:t>04</a:t>
              </a:r>
              <a:endParaRPr b="0" lang="en-US" sz="5400" spc="-1" strike="noStrike">
                <a:latin typeface="Arial"/>
              </a:endParaRPr>
            </a:p>
          </p:txBody>
        </p:sp>
      </p:grpSp>
      <p:sp>
        <p:nvSpPr>
          <p:cNvPr id="839" name="CustomShape 19"/>
          <p:cNvSpPr/>
          <p:nvPr/>
        </p:nvSpPr>
        <p:spPr>
          <a:xfrm>
            <a:off x="921960" y="1699200"/>
            <a:ext cx="9961560" cy="913320"/>
          </a:xfrm>
          <a:prstGeom prst="rect">
            <a:avLst/>
          </a:prstGeom>
          <a:noFill/>
          <a:ln>
            <a:noFill/>
          </a:ln>
        </p:spPr>
        <p:style>
          <a:lnRef idx="0"/>
          <a:fillRef idx="0"/>
          <a:effectRef idx="0"/>
          <a:fontRef idx="minor"/>
        </p:style>
        <p:txBody>
          <a:bodyPr lIns="90000" rIns="90000" tIns="45000" bIns="45000">
            <a:spAutoFit/>
          </a:bodyPr>
          <a:p>
            <a:pPr algn="just">
              <a:lnSpc>
                <a:spcPct val="100000"/>
              </a:lnSpc>
              <a:tabLst>
                <a:tab algn="l" pos="0"/>
              </a:tabLst>
            </a:pPr>
            <a:r>
              <a:rPr b="0" lang="en-US" sz="1800" spc="-1" strike="noStrike">
                <a:solidFill>
                  <a:srgbClr val="000000"/>
                </a:solidFill>
                <a:latin typeface="Arial"/>
                <a:ea typeface="Arial Unicode MS"/>
              </a:rPr>
              <a:t>A scoring function takes a document and a query and returns a numeric score. In the BM25 function, the score is a linear weighted combination of scores.  </a:t>
            </a:r>
            <a:r>
              <a:rPr b="1" lang="en-US" sz="1800" spc="-1" strike="noStrike">
                <a:solidFill>
                  <a:srgbClr val="000000"/>
                </a:solidFill>
                <a:latin typeface="Arial"/>
                <a:ea typeface="Arial Unicode MS"/>
              </a:rPr>
              <a:t>Three factors </a:t>
            </a:r>
            <a:r>
              <a:rPr b="0" lang="en-US" sz="1800" spc="-1" strike="noStrike">
                <a:solidFill>
                  <a:srgbClr val="000000"/>
                </a:solidFill>
                <a:latin typeface="Arial"/>
                <a:ea typeface="Arial Unicode MS"/>
              </a:rPr>
              <a:t>affect the weight of a query term</a:t>
            </a:r>
            <a:endParaRPr b="0" lang="en-US" sz="1800" spc="-1" strike="noStrike">
              <a:latin typeface="Arial"/>
            </a:endParaRPr>
          </a:p>
        </p:txBody>
      </p:sp>
      <p:sp>
        <p:nvSpPr>
          <p:cNvPr id="840" name="CustomShape 20"/>
          <p:cNvSpPr/>
          <p:nvPr/>
        </p:nvSpPr>
        <p:spPr>
          <a:xfrm>
            <a:off x="11425680" y="637992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ea typeface="Arial Unicode MS"/>
              </a:rPr>
              <a:t>23</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1" name="TextShape 1"/>
          <p:cNvSpPr txBox="1"/>
          <p:nvPr/>
        </p:nvSpPr>
        <p:spPr>
          <a:xfrm>
            <a:off x="323640" y="339480"/>
            <a:ext cx="11572920" cy="723960"/>
          </a:xfrm>
          <a:prstGeom prst="rect">
            <a:avLst/>
          </a:prstGeom>
          <a:noFill/>
          <a:ln>
            <a:noFill/>
          </a:ln>
        </p:spPr>
        <p:txBody>
          <a:bodyPr lIns="90000" rIns="90000" tIns="45000" bIns="45000" anchor="ctr">
            <a:noAutofit/>
          </a:bodyPr>
          <a:p>
            <a:pPr algn="ctr">
              <a:lnSpc>
                <a:spcPct val="90000"/>
              </a:lnSpc>
              <a:spcBef>
                <a:spcPts val="1001"/>
              </a:spcBef>
              <a:tabLst>
                <a:tab algn="l" pos="0"/>
              </a:tabLst>
            </a:pPr>
            <a:r>
              <a:rPr b="1" lang="en-US" sz="5400" spc="-1" strike="noStrike">
                <a:solidFill>
                  <a:srgbClr val="262626"/>
                </a:solidFill>
                <a:latin typeface="Arial"/>
                <a:ea typeface="Arial Unicode MS"/>
              </a:rPr>
              <a:t>Equation</a:t>
            </a:r>
            <a:endParaRPr b="0" lang="en-US" sz="5400" spc="-1" strike="noStrike">
              <a:solidFill>
                <a:srgbClr val="000000"/>
              </a:solidFill>
              <a:latin typeface="Arial"/>
            </a:endParaRPr>
          </a:p>
        </p:txBody>
      </p:sp>
      <p:sp>
        <p:nvSpPr>
          <p:cNvPr id="842" name="CustomShape 2"/>
          <p:cNvSpPr/>
          <p:nvPr/>
        </p:nvSpPr>
        <p:spPr>
          <a:xfrm>
            <a:off x="568080" y="1544760"/>
            <a:ext cx="10910160" cy="129924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US" sz="1800" spc="-1" strike="noStrike">
                <a:solidFill>
                  <a:srgbClr val="000000"/>
                </a:solidFill>
                <a:latin typeface="Arial"/>
                <a:ea typeface="Arial Unicode MS"/>
              </a:rPr>
              <a:t>Lets assume we have created an index of the </a:t>
            </a:r>
            <a:r>
              <a:rPr b="1" lang="en-US" sz="1800" spc="-1" strike="noStrike">
                <a:solidFill>
                  <a:srgbClr val="000000"/>
                </a:solidFill>
                <a:latin typeface="Arial"/>
                <a:ea typeface="Arial Unicode MS"/>
              </a:rPr>
              <a:t>N</a:t>
            </a:r>
            <a:r>
              <a:rPr b="0" lang="en-US" sz="1800" spc="-1" strike="noStrike">
                <a:solidFill>
                  <a:srgbClr val="000000"/>
                </a:solidFill>
                <a:latin typeface="Arial"/>
                <a:ea typeface="Arial Unicode MS"/>
              </a:rPr>
              <a:t> documents in the corpus so that we can look up </a:t>
            </a:r>
            <a:endParaRPr b="0" lang="en-US" sz="1800" spc="-1" strike="noStrike">
              <a:latin typeface="Arial"/>
            </a:endParaRPr>
          </a:p>
          <a:p>
            <a:pPr>
              <a:lnSpc>
                <a:spcPct val="100000"/>
              </a:lnSpc>
              <a:tabLst>
                <a:tab algn="l" pos="0"/>
              </a:tabLst>
            </a:pPr>
            <a:r>
              <a:rPr b="1" lang="en-US" sz="1800" spc="-1" strike="noStrike">
                <a:solidFill>
                  <a:srgbClr val="000000"/>
                </a:solidFill>
                <a:latin typeface="Arial"/>
                <a:ea typeface="Arial Unicode MS"/>
              </a:rPr>
              <a:t>TF(q</a:t>
            </a:r>
            <a:r>
              <a:rPr b="1" lang="en-US" sz="1800" spc="-1" strike="noStrike" baseline="-25000">
                <a:solidFill>
                  <a:srgbClr val="000000"/>
                </a:solidFill>
                <a:latin typeface="Arial"/>
                <a:ea typeface="Arial Unicode MS"/>
              </a:rPr>
              <a:t>i</a:t>
            </a:r>
            <a:r>
              <a:rPr b="1" lang="en-US" sz="1800" spc="-1" strike="noStrike">
                <a:solidFill>
                  <a:srgbClr val="000000"/>
                </a:solidFill>
                <a:latin typeface="Arial"/>
                <a:ea typeface="Arial Unicode MS"/>
              </a:rPr>
              <a:t>, d</a:t>
            </a:r>
            <a:r>
              <a:rPr b="1" lang="en-US" sz="1800" spc="-1" strike="noStrike" baseline="-25000">
                <a:solidFill>
                  <a:srgbClr val="000000"/>
                </a:solidFill>
                <a:latin typeface="Arial"/>
                <a:ea typeface="Arial Unicode MS"/>
              </a:rPr>
              <a:t>j</a:t>
            </a:r>
            <a:r>
              <a:rPr b="1" lang="en-US" sz="1800" spc="-1" strike="noStrike">
                <a:solidFill>
                  <a:srgbClr val="000000"/>
                </a:solidFill>
                <a:latin typeface="Arial"/>
                <a:ea typeface="Arial Unicode MS"/>
              </a:rPr>
              <a:t>), </a:t>
            </a:r>
            <a:r>
              <a:rPr b="0" lang="en-US" sz="1800" spc="-1" strike="noStrike">
                <a:solidFill>
                  <a:srgbClr val="000000"/>
                </a:solidFill>
                <a:latin typeface="Arial"/>
                <a:ea typeface="Arial Unicode MS"/>
              </a:rPr>
              <a:t>the count of the number of times word qi appears in document d</a:t>
            </a:r>
            <a:r>
              <a:rPr b="0" lang="en-US" sz="1800" spc="-1" strike="noStrike" baseline="-25000">
                <a:solidFill>
                  <a:srgbClr val="000000"/>
                </a:solidFill>
                <a:latin typeface="Arial"/>
                <a:ea typeface="Arial Unicode MS"/>
              </a:rPr>
              <a:t>j</a:t>
            </a:r>
            <a:r>
              <a:rPr b="0" lang="en-US" sz="1800" spc="-1" strike="noStrike">
                <a:solidFill>
                  <a:srgbClr val="000000"/>
                </a:solidFill>
                <a:latin typeface="Arial"/>
                <a:ea typeface="Arial Unicode MS"/>
              </a:rPr>
              <a:t>. We also assume a table of document frequency counts, </a:t>
            </a:r>
            <a:r>
              <a:rPr b="1" lang="en-US" sz="1800" spc="-1" strike="noStrike">
                <a:solidFill>
                  <a:srgbClr val="000000"/>
                </a:solidFill>
                <a:latin typeface="Arial"/>
                <a:ea typeface="Arial Unicode MS"/>
              </a:rPr>
              <a:t>DF(q</a:t>
            </a:r>
            <a:r>
              <a:rPr b="1" lang="en-US" sz="1800" spc="-1" strike="noStrike" baseline="-25000">
                <a:solidFill>
                  <a:srgbClr val="000000"/>
                </a:solidFill>
                <a:latin typeface="Arial"/>
                <a:ea typeface="Arial Unicode MS"/>
              </a:rPr>
              <a:t>i</a:t>
            </a:r>
            <a:r>
              <a:rPr b="1" lang="en-US" sz="1800" spc="-1" strike="noStrike">
                <a:solidFill>
                  <a:srgbClr val="000000"/>
                </a:solidFill>
                <a:latin typeface="Arial"/>
                <a:ea typeface="Arial Unicode MS"/>
              </a:rPr>
              <a:t>) </a:t>
            </a:r>
            <a:r>
              <a:rPr b="0" lang="en-US" sz="1800" spc="-1" strike="noStrike">
                <a:solidFill>
                  <a:srgbClr val="000000"/>
                </a:solidFill>
                <a:latin typeface="Arial"/>
                <a:ea typeface="Arial Unicode MS"/>
              </a:rPr>
              <a:t>, that gives the number of documents that contain the word q</a:t>
            </a:r>
            <a:r>
              <a:rPr b="0" lang="en-US" sz="1800" spc="-1" strike="noStrike" baseline="-25000">
                <a:solidFill>
                  <a:srgbClr val="000000"/>
                </a:solidFill>
                <a:latin typeface="Arial"/>
                <a:ea typeface="Arial Unicode MS"/>
              </a:rPr>
              <a:t>i</a:t>
            </a:r>
            <a:r>
              <a:rPr b="0" lang="en-US" sz="1800" spc="-1" strike="noStrike">
                <a:solidFill>
                  <a:srgbClr val="000000"/>
                </a:solidFill>
                <a:latin typeface="Arial"/>
                <a:ea typeface="Arial Unicode MS"/>
              </a:rPr>
              <a:t>. Then, given a document d</a:t>
            </a:r>
            <a:r>
              <a:rPr b="0" lang="en-US" sz="1800" spc="-1" strike="noStrike" baseline="-25000">
                <a:solidFill>
                  <a:srgbClr val="000000"/>
                </a:solidFill>
                <a:latin typeface="Arial"/>
                <a:ea typeface="Arial Unicode MS"/>
              </a:rPr>
              <a:t>j</a:t>
            </a:r>
            <a:r>
              <a:rPr b="0" lang="en-US" sz="1800" spc="-1" strike="noStrike">
                <a:solidFill>
                  <a:srgbClr val="000000"/>
                </a:solidFill>
                <a:latin typeface="Arial"/>
                <a:ea typeface="Arial Unicode MS"/>
              </a:rPr>
              <a:t> and a query consisting of the words q</a:t>
            </a:r>
            <a:r>
              <a:rPr b="0" lang="en-US" sz="1800" spc="-1" strike="noStrike" baseline="-25000">
                <a:solidFill>
                  <a:srgbClr val="000000"/>
                </a:solidFill>
                <a:latin typeface="Arial"/>
                <a:ea typeface="Arial Unicode MS"/>
              </a:rPr>
              <a:t>1</a:t>
            </a:r>
            <a:r>
              <a:rPr b="0" lang="en-US" sz="1800" spc="-1" strike="noStrike">
                <a:solidFill>
                  <a:srgbClr val="000000"/>
                </a:solidFill>
                <a:latin typeface="Arial"/>
                <a:ea typeface="Arial Unicode MS"/>
              </a:rPr>
              <a:t>:N, we have</a:t>
            </a:r>
            <a:endParaRPr b="0" lang="en-US" sz="1800" spc="-1" strike="noStrike">
              <a:latin typeface="Arial"/>
            </a:endParaRPr>
          </a:p>
        </p:txBody>
      </p:sp>
      <p:pic>
        <p:nvPicPr>
          <p:cNvPr id="843" name="Picture 3" descr=""/>
          <p:cNvPicPr/>
          <p:nvPr/>
        </p:nvPicPr>
        <p:blipFill>
          <a:blip r:embed="rId1"/>
          <a:stretch/>
        </p:blipFill>
        <p:spPr>
          <a:xfrm>
            <a:off x="834480" y="3139920"/>
            <a:ext cx="5894280" cy="1058760"/>
          </a:xfrm>
          <a:prstGeom prst="rect">
            <a:avLst/>
          </a:prstGeom>
          <a:ln cap="rnd" w="190440">
            <a:solidFill>
              <a:srgbClr val="ffffff"/>
            </a:solidFill>
            <a:round/>
          </a:ln>
          <a:effectLst>
            <a:outerShdw algn="tl" blurRad="50000" rotWithShape="0">
              <a:srgbClr val="000000">
                <a:alpha val="41000"/>
              </a:srgbClr>
            </a:outerShdw>
          </a:effectLst>
          <a:scene3d>
            <a:camera prst="orthographicFront"/>
            <a:lightRig dir="t" rig="twoPt">
              <a:rot lat="0" lon="0" rev="7800000"/>
            </a:lightRig>
          </a:scene3d>
          <a:sp3d contourW="6350">
            <a:bevelT w="50800" h="16510"/>
            <a:contourClr>
              <a:srgbClr val="c0c0c0"/>
            </a:contourClr>
          </a:sp3d>
        </p:spPr>
      </p:pic>
      <p:pic>
        <p:nvPicPr>
          <p:cNvPr id="844" name="Picture 4" descr=""/>
          <p:cNvPicPr/>
          <p:nvPr/>
        </p:nvPicPr>
        <p:blipFill>
          <a:blip r:embed="rId2"/>
          <a:stretch/>
        </p:blipFill>
        <p:spPr>
          <a:xfrm>
            <a:off x="7173360" y="3139920"/>
            <a:ext cx="4304880" cy="1058760"/>
          </a:xfrm>
          <a:prstGeom prst="rect">
            <a:avLst/>
          </a:prstGeom>
          <a:ln cap="rnd" w="190440">
            <a:solidFill>
              <a:srgbClr val="ffffff"/>
            </a:solidFill>
            <a:round/>
          </a:ln>
          <a:effectLst>
            <a:outerShdw algn="tl" blurRad="50000" rotWithShape="0">
              <a:srgbClr val="000000">
                <a:alpha val="41000"/>
              </a:srgbClr>
            </a:outerShdw>
          </a:effectLst>
          <a:scene3d>
            <a:camera prst="orthographicFront"/>
            <a:lightRig dir="t" rig="twoPt">
              <a:rot lat="0" lon="0" rev="7800000"/>
            </a:lightRig>
          </a:scene3d>
          <a:sp3d contourW="6350">
            <a:bevelT w="50800" h="16510"/>
            <a:contourClr>
              <a:srgbClr val="c0c0c0"/>
            </a:contourClr>
          </a:sp3d>
        </p:spPr>
      </p:pic>
      <p:sp>
        <p:nvSpPr>
          <p:cNvPr id="845" name="CustomShape 3"/>
          <p:cNvSpPr/>
          <p:nvPr/>
        </p:nvSpPr>
        <p:spPr>
          <a:xfrm>
            <a:off x="967680" y="4616280"/>
            <a:ext cx="8868600" cy="153612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US" sz="1800" spc="-1" strike="noStrike">
                <a:solidFill>
                  <a:srgbClr val="000000"/>
                </a:solidFill>
                <a:latin typeface="Arial"/>
                <a:ea typeface="Arial Unicode MS"/>
              </a:rPr>
              <a:t>Where,   </a:t>
            </a:r>
            <a:endParaRPr b="0" lang="en-US" sz="1800" spc="-1" strike="noStrike">
              <a:latin typeface="Arial"/>
            </a:endParaRPr>
          </a:p>
          <a:p>
            <a:pPr>
              <a:lnSpc>
                <a:spcPct val="100000"/>
              </a:lnSpc>
              <a:tabLst>
                <a:tab algn="l" pos="0"/>
              </a:tabLst>
            </a:pPr>
            <a:r>
              <a:rPr b="0" lang="en-US" sz="1800" spc="-1" strike="noStrike">
                <a:solidFill>
                  <a:srgbClr val="000000"/>
                </a:solidFill>
                <a:latin typeface="Arial"/>
                <a:ea typeface="Arial Unicode MS"/>
              </a:rPr>
              <a:t>|d</a:t>
            </a:r>
            <a:r>
              <a:rPr b="0" lang="en-US" sz="1800" spc="-1" strike="noStrike" baseline="-25000">
                <a:solidFill>
                  <a:srgbClr val="000000"/>
                </a:solidFill>
                <a:latin typeface="Arial"/>
                <a:ea typeface="Arial Unicode MS"/>
              </a:rPr>
              <a:t>j</a:t>
            </a:r>
            <a:r>
              <a:rPr b="0" lang="en-US" sz="1800" spc="-1" strike="noStrike">
                <a:solidFill>
                  <a:srgbClr val="000000"/>
                </a:solidFill>
                <a:latin typeface="Arial"/>
                <a:ea typeface="Arial Unicode MS"/>
              </a:rPr>
              <a:t>| is the length of document d</a:t>
            </a:r>
            <a:r>
              <a:rPr b="0" lang="en-US" sz="1800" spc="-1" strike="noStrike" baseline="-25000">
                <a:solidFill>
                  <a:srgbClr val="000000"/>
                </a:solidFill>
                <a:latin typeface="Arial"/>
                <a:ea typeface="Arial Unicode MS"/>
              </a:rPr>
              <a:t>j</a:t>
            </a:r>
            <a:r>
              <a:rPr b="0" lang="en-US" sz="1800" spc="-1" strike="noStrike">
                <a:solidFill>
                  <a:srgbClr val="000000"/>
                </a:solidFill>
                <a:latin typeface="Arial"/>
                <a:ea typeface="Arial Unicode MS"/>
              </a:rPr>
              <a:t> in words,</a:t>
            </a:r>
            <a:endParaRPr b="0" lang="en-US" sz="1800" spc="-1" strike="noStrike">
              <a:latin typeface="Arial"/>
            </a:endParaRPr>
          </a:p>
          <a:p>
            <a:pPr>
              <a:lnSpc>
                <a:spcPct val="100000"/>
              </a:lnSpc>
              <a:tabLst>
                <a:tab algn="l" pos="0"/>
              </a:tabLst>
            </a:pPr>
            <a:r>
              <a:rPr b="0" lang="en-US" sz="1800" spc="-1" strike="noStrike">
                <a:solidFill>
                  <a:srgbClr val="000000"/>
                </a:solidFill>
                <a:latin typeface="Arial"/>
                <a:ea typeface="Arial Unicode MS"/>
              </a:rPr>
              <a:t>L is the average document length in the corpus: L = |d</a:t>
            </a:r>
            <a:r>
              <a:rPr b="0" lang="en-US" sz="1800" spc="-1" strike="noStrike" baseline="-25000">
                <a:solidFill>
                  <a:srgbClr val="000000"/>
                </a:solidFill>
                <a:latin typeface="Arial"/>
                <a:ea typeface="Arial Unicode MS"/>
              </a:rPr>
              <a:t>i</a:t>
            </a:r>
            <a:r>
              <a:rPr b="0" lang="en-US" sz="1800" spc="-1" strike="noStrike">
                <a:solidFill>
                  <a:srgbClr val="000000"/>
                </a:solidFill>
                <a:latin typeface="Arial"/>
                <a:ea typeface="Arial Unicode MS"/>
              </a:rPr>
              <a:t>|/N,</a:t>
            </a:r>
            <a:endParaRPr b="0" lang="en-US" sz="1800" spc="-1" strike="noStrike">
              <a:latin typeface="Arial"/>
            </a:endParaRPr>
          </a:p>
          <a:p>
            <a:pPr>
              <a:lnSpc>
                <a:spcPct val="100000"/>
              </a:lnSpc>
              <a:tabLst>
                <a:tab algn="l" pos="0"/>
              </a:tabLst>
            </a:pPr>
            <a:r>
              <a:rPr b="0" lang="en-US" sz="1800" spc="-1" strike="noStrike">
                <a:solidFill>
                  <a:srgbClr val="000000"/>
                </a:solidFill>
                <a:latin typeface="Arial"/>
                <a:ea typeface="Arial Unicode MS"/>
              </a:rPr>
              <a:t>We have two parameters, k and b, that can be tuned by</a:t>
            </a:r>
            <a:endParaRPr b="0" lang="en-US" sz="1800" spc="-1" strike="noStrike">
              <a:latin typeface="Arial"/>
            </a:endParaRPr>
          </a:p>
          <a:p>
            <a:pPr>
              <a:lnSpc>
                <a:spcPct val="100000"/>
              </a:lnSpc>
              <a:tabLst>
                <a:tab algn="l" pos="0"/>
              </a:tabLst>
            </a:pPr>
            <a:r>
              <a:rPr b="0" lang="en-US" sz="1800" spc="-1" strike="noStrike">
                <a:solidFill>
                  <a:srgbClr val="000000"/>
                </a:solidFill>
                <a:latin typeface="Arial"/>
                <a:ea typeface="Arial Unicode MS"/>
              </a:rPr>
              <a:t>cross-validation; typical values are k = 2.0 and b = 0.75</a:t>
            </a:r>
            <a:endParaRPr b="0" lang="en-US" sz="1800" spc="-1" strike="noStrike">
              <a:latin typeface="Arial"/>
            </a:endParaRPr>
          </a:p>
        </p:txBody>
      </p:sp>
      <p:sp>
        <p:nvSpPr>
          <p:cNvPr id="846" name="CustomShape 4"/>
          <p:cNvSpPr/>
          <p:nvPr/>
        </p:nvSpPr>
        <p:spPr>
          <a:xfrm>
            <a:off x="11425680" y="637992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ea typeface="Arial Unicode MS"/>
              </a:rPr>
              <a:t>24</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7" name="TextShape 1"/>
          <p:cNvSpPr txBox="1"/>
          <p:nvPr/>
        </p:nvSpPr>
        <p:spPr>
          <a:xfrm>
            <a:off x="323640" y="339480"/>
            <a:ext cx="11572920" cy="723960"/>
          </a:xfrm>
          <a:prstGeom prst="rect">
            <a:avLst/>
          </a:prstGeom>
          <a:noFill/>
          <a:ln>
            <a:noFill/>
          </a:ln>
        </p:spPr>
        <p:txBody>
          <a:bodyPr lIns="90000" rIns="90000" tIns="45000" bIns="45000" anchor="ctr">
            <a:noAutofit/>
          </a:bodyPr>
          <a:p>
            <a:pPr algn="ctr">
              <a:lnSpc>
                <a:spcPct val="90000"/>
              </a:lnSpc>
              <a:spcBef>
                <a:spcPts val="1001"/>
              </a:spcBef>
              <a:tabLst>
                <a:tab algn="l" pos="0"/>
              </a:tabLst>
            </a:pPr>
            <a:r>
              <a:rPr b="1" lang="en-US" sz="4800" spc="-1" strike="noStrike">
                <a:solidFill>
                  <a:srgbClr val="262626"/>
                </a:solidFill>
                <a:latin typeface="Arial"/>
                <a:ea typeface="Arial Unicode MS"/>
              </a:rPr>
              <a:t>IR System Evaluation</a:t>
            </a:r>
            <a:endParaRPr b="0" lang="en-US" sz="4800" spc="-1" strike="noStrike">
              <a:solidFill>
                <a:srgbClr val="000000"/>
              </a:solidFill>
              <a:latin typeface="Arial"/>
            </a:endParaRPr>
          </a:p>
        </p:txBody>
      </p:sp>
      <p:sp>
        <p:nvSpPr>
          <p:cNvPr id="848" name="CustomShape 2"/>
          <p:cNvSpPr/>
          <p:nvPr/>
        </p:nvSpPr>
        <p:spPr>
          <a:xfrm>
            <a:off x="1358280" y="1562400"/>
            <a:ext cx="8193600" cy="82188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US" sz="2400" spc="-1" strike="noStrike">
                <a:solidFill>
                  <a:srgbClr val="000000"/>
                </a:solidFill>
                <a:latin typeface="Arial"/>
                <a:ea typeface="Arial Unicode MS"/>
              </a:rPr>
              <a:t>How do we know whether an IR system is performing well?</a:t>
            </a:r>
            <a:endParaRPr b="0" lang="en-US" sz="2400" spc="-1" strike="noStrike">
              <a:latin typeface="Arial"/>
            </a:endParaRPr>
          </a:p>
          <a:p>
            <a:pPr>
              <a:lnSpc>
                <a:spcPct val="100000"/>
              </a:lnSpc>
              <a:tabLst>
                <a:tab algn="l" pos="0"/>
              </a:tabLst>
            </a:pPr>
            <a:r>
              <a:rPr b="0" lang="en-US" sz="2400" spc="-1" strike="noStrike">
                <a:solidFill>
                  <a:srgbClr val="000000"/>
                </a:solidFill>
                <a:latin typeface="Arial"/>
                <a:ea typeface="Arial Unicode MS"/>
              </a:rPr>
              <a:t>                 </a:t>
            </a:r>
            <a:endParaRPr b="0" lang="en-US" sz="2400" spc="-1" strike="noStrike">
              <a:latin typeface="Arial"/>
            </a:endParaRPr>
          </a:p>
        </p:txBody>
      </p:sp>
      <p:sp>
        <p:nvSpPr>
          <p:cNvPr id="849" name="CustomShape 3"/>
          <p:cNvSpPr/>
          <p:nvPr/>
        </p:nvSpPr>
        <p:spPr>
          <a:xfrm>
            <a:off x="1464480" y="2215440"/>
            <a:ext cx="507960" cy="507960"/>
          </a:xfrm>
          <a:custGeom>
            <a:avLst/>
            <a:gdLst/>
            <a:ah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50" name="CustomShape 4"/>
          <p:cNvSpPr/>
          <p:nvPr/>
        </p:nvSpPr>
        <p:spPr>
          <a:xfrm>
            <a:off x="1972440" y="2284920"/>
            <a:ext cx="5450400" cy="36468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US" sz="1800" spc="-1" strike="noStrike">
                <a:solidFill>
                  <a:srgbClr val="000000"/>
                </a:solidFill>
                <a:latin typeface="Arial"/>
                <a:ea typeface="Arial Unicode MS"/>
              </a:rPr>
              <a:t>The answer is using </a:t>
            </a:r>
            <a:r>
              <a:rPr b="1" lang="en-US" sz="1800" spc="-1" strike="noStrike">
                <a:solidFill>
                  <a:srgbClr val="000000"/>
                </a:solidFill>
                <a:latin typeface="Arial"/>
                <a:ea typeface="Arial Unicode MS"/>
              </a:rPr>
              <a:t>Precision</a:t>
            </a:r>
            <a:r>
              <a:rPr b="0" lang="en-US" sz="1800" spc="-1" strike="noStrike">
                <a:solidFill>
                  <a:srgbClr val="000000"/>
                </a:solidFill>
                <a:latin typeface="Arial"/>
                <a:ea typeface="Arial Unicode MS"/>
              </a:rPr>
              <a:t> and </a:t>
            </a:r>
            <a:r>
              <a:rPr b="1" lang="en-US" sz="1800" spc="-1" strike="noStrike">
                <a:solidFill>
                  <a:srgbClr val="000000"/>
                </a:solidFill>
                <a:latin typeface="Arial"/>
                <a:ea typeface="Arial Unicode MS"/>
              </a:rPr>
              <a:t>Recall</a:t>
            </a:r>
            <a:endParaRPr b="0" lang="en-US" sz="1800" spc="-1" strike="noStrike">
              <a:latin typeface="Arial"/>
            </a:endParaRPr>
          </a:p>
        </p:txBody>
      </p:sp>
      <p:sp>
        <p:nvSpPr>
          <p:cNvPr id="851" name="Line 5"/>
          <p:cNvSpPr/>
          <p:nvPr/>
        </p:nvSpPr>
        <p:spPr>
          <a:xfrm>
            <a:off x="6078240" y="2891880"/>
            <a:ext cx="0" cy="3577680"/>
          </a:xfrm>
          <a:prstGeom prst="line">
            <a:avLst/>
          </a:prstGeom>
          <a:ln w="57240"/>
        </p:spPr>
        <p:style>
          <a:lnRef idx="1">
            <a:schemeClr val="accent1"/>
          </a:lnRef>
          <a:fillRef idx="0">
            <a:schemeClr val="accent1"/>
          </a:fillRef>
          <a:effectRef idx="0">
            <a:schemeClr val="accent1"/>
          </a:effectRef>
          <a:fontRef idx="minor"/>
        </p:style>
      </p:sp>
      <p:sp>
        <p:nvSpPr>
          <p:cNvPr id="852" name="CustomShape 6"/>
          <p:cNvSpPr/>
          <p:nvPr/>
        </p:nvSpPr>
        <p:spPr>
          <a:xfrm>
            <a:off x="1972440" y="3059640"/>
            <a:ext cx="2954160" cy="36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122040" rIns="122040" tIns="60840" bIns="60840" anchor="ctr">
            <a:noAutofit/>
          </a:bodyPr>
          <a:p>
            <a:pPr algn="ctr">
              <a:lnSpc>
                <a:spcPct val="100000"/>
              </a:lnSpc>
              <a:tabLst>
                <a:tab algn="l" pos="0"/>
              </a:tabLst>
            </a:pPr>
            <a:r>
              <a:rPr b="1" lang="en-US" sz="2400" spc="-1" strike="noStrike">
                <a:solidFill>
                  <a:srgbClr val="ffffff"/>
                </a:solidFill>
                <a:latin typeface="Arial"/>
                <a:ea typeface="Arial Unicode MS"/>
              </a:rPr>
              <a:t>Precision</a:t>
            </a:r>
            <a:endParaRPr b="0" lang="en-US" sz="2400" spc="-1" strike="noStrike">
              <a:latin typeface="Arial"/>
            </a:endParaRPr>
          </a:p>
        </p:txBody>
      </p:sp>
      <p:sp>
        <p:nvSpPr>
          <p:cNvPr id="853" name="CustomShape 7"/>
          <p:cNvSpPr/>
          <p:nvPr/>
        </p:nvSpPr>
        <p:spPr>
          <a:xfrm>
            <a:off x="7060680" y="3059640"/>
            <a:ext cx="2954160" cy="36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122040" rIns="122040" tIns="60840" bIns="60840" anchor="ctr">
            <a:noAutofit/>
          </a:bodyPr>
          <a:p>
            <a:pPr algn="ctr">
              <a:lnSpc>
                <a:spcPct val="100000"/>
              </a:lnSpc>
              <a:tabLst>
                <a:tab algn="l" pos="0"/>
              </a:tabLst>
            </a:pPr>
            <a:r>
              <a:rPr b="1" lang="en-US" sz="2400" spc="-1" strike="noStrike">
                <a:solidFill>
                  <a:srgbClr val="ffffff"/>
                </a:solidFill>
                <a:latin typeface="Arial"/>
                <a:ea typeface="Arial Unicode MS"/>
              </a:rPr>
              <a:t>Recall</a:t>
            </a:r>
            <a:endParaRPr b="0" lang="en-US" sz="2400" spc="-1" strike="noStrike">
              <a:latin typeface="Arial"/>
            </a:endParaRPr>
          </a:p>
        </p:txBody>
      </p:sp>
      <p:sp>
        <p:nvSpPr>
          <p:cNvPr id="854" name="CustomShape 8"/>
          <p:cNvSpPr/>
          <p:nvPr/>
        </p:nvSpPr>
        <p:spPr>
          <a:xfrm>
            <a:off x="1439280" y="3603600"/>
            <a:ext cx="4554000" cy="913320"/>
          </a:xfrm>
          <a:prstGeom prst="rect">
            <a:avLst/>
          </a:prstGeom>
          <a:noFill/>
          <a:ln>
            <a:noFill/>
          </a:ln>
        </p:spPr>
        <p:style>
          <a:lnRef idx="0"/>
          <a:fillRef idx="0"/>
          <a:effectRef idx="0"/>
          <a:fontRef idx="minor"/>
        </p:style>
        <p:txBody>
          <a:bodyPr lIns="90000" rIns="90000" tIns="45000" bIns="45000">
            <a:spAutoFit/>
          </a:bodyPr>
          <a:p>
            <a:pPr algn="just">
              <a:lnSpc>
                <a:spcPct val="100000"/>
              </a:lnSpc>
              <a:tabLst>
                <a:tab algn="l" pos="0"/>
              </a:tabLst>
            </a:pPr>
            <a:r>
              <a:rPr b="0" lang="en-US" sz="1800" spc="-1" strike="noStrike">
                <a:solidFill>
                  <a:srgbClr val="000000"/>
                </a:solidFill>
                <a:latin typeface="Arial"/>
                <a:ea typeface="Arial Unicode MS"/>
              </a:rPr>
              <a:t>Precision measures the proportion of documents in the result set that are actually relevant.</a:t>
            </a:r>
            <a:endParaRPr b="0" lang="en-US" sz="1800" spc="-1" strike="noStrike">
              <a:latin typeface="Arial"/>
            </a:endParaRPr>
          </a:p>
        </p:txBody>
      </p:sp>
      <p:grpSp>
        <p:nvGrpSpPr>
          <p:cNvPr id="855" name="Group 9"/>
          <p:cNvGrpSpPr/>
          <p:nvPr/>
        </p:nvGrpSpPr>
        <p:grpSpPr>
          <a:xfrm>
            <a:off x="6856560" y="4756320"/>
            <a:ext cx="3706920" cy="1219680"/>
            <a:chOff x="6856560" y="4756320"/>
            <a:chExt cx="3706920" cy="1219680"/>
          </a:xfrm>
        </p:grpSpPr>
        <p:sp>
          <p:nvSpPr>
            <p:cNvPr id="856" name="Line 10"/>
            <p:cNvSpPr/>
            <p:nvPr/>
          </p:nvSpPr>
          <p:spPr>
            <a:xfrm>
              <a:off x="7445160" y="5262120"/>
              <a:ext cx="2610720" cy="0"/>
            </a:xfrm>
            <a:prstGeom prst="line">
              <a:avLst/>
            </a:prstGeom>
            <a:ln w="19080"/>
          </p:spPr>
          <p:style>
            <a:lnRef idx="1">
              <a:schemeClr val="dk1"/>
            </a:lnRef>
            <a:fillRef idx="0">
              <a:schemeClr val="dk1"/>
            </a:fillRef>
            <a:effectRef idx="0">
              <a:schemeClr val="dk1"/>
            </a:effectRef>
            <a:fontRef idx="minor"/>
          </p:style>
        </p:sp>
        <p:sp>
          <p:nvSpPr>
            <p:cNvPr id="857" name="CustomShape 11"/>
            <p:cNvSpPr/>
            <p:nvPr/>
          </p:nvSpPr>
          <p:spPr>
            <a:xfrm>
              <a:off x="7604280" y="4756320"/>
              <a:ext cx="2451600" cy="36468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US" sz="1800" spc="-1" strike="noStrike">
                  <a:solidFill>
                    <a:srgbClr val="000000"/>
                  </a:solidFill>
                  <a:latin typeface="Arial"/>
                  <a:ea typeface="Arial Unicode MS"/>
                </a:rPr>
                <a:t>Relevant In result set</a:t>
              </a:r>
              <a:endParaRPr b="0" lang="en-US" sz="1800" spc="-1" strike="noStrike">
                <a:latin typeface="Arial"/>
              </a:endParaRPr>
            </a:p>
          </p:txBody>
        </p:sp>
        <p:sp>
          <p:nvSpPr>
            <p:cNvPr id="858" name="CustomShape 12"/>
            <p:cNvSpPr/>
            <p:nvPr/>
          </p:nvSpPr>
          <p:spPr>
            <a:xfrm>
              <a:off x="7229520" y="5337000"/>
              <a:ext cx="3333960" cy="63900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Lst>
              </a:pPr>
              <a:r>
                <a:rPr b="0" lang="en-US" sz="1800" spc="-1" strike="noStrike">
                  <a:solidFill>
                    <a:srgbClr val="000000"/>
                  </a:solidFill>
                  <a:latin typeface="Arial"/>
                  <a:ea typeface="Arial Unicode MS"/>
                </a:rPr>
                <a:t>Relevant </a:t>
              </a:r>
              <a:endParaRPr b="0" lang="en-US" sz="1800" spc="-1" strike="noStrike">
                <a:latin typeface="Arial"/>
              </a:endParaRPr>
            </a:p>
            <a:p>
              <a:pPr algn="ctr">
                <a:lnSpc>
                  <a:spcPct val="100000"/>
                </a:lnSpc>
                <a:tabLst>
                  <a:tab algn="l" pos="0"/>
                </a:tabLst>
              </a:pPr>
              <a:r>
                <a:rPr b="0" lang="en-US" sz="1800" spc="-1" strike="noStrike">
                  <a:solidFill>
                    <a:srgbClr val="000000"/>
                  </a:solidFill>
                  <a:latin typeface="Arial"/>
                  <a:ea typeface="Arial Unicode MS"/>
                </a:rPr>
                <a:t> </a:t>
              </a:r>
              <a:r>
                <a:rPr b="0" lang="en-US" sz="1800" spc="-1" strike="noStrike">
                  <a:solidFill>
                    <a:srgbClr val="000000"/>
                  </a:solidFill>
                  <a:latin typeface="Arial"/>
                  <a:ea typeface="Arial Unicode MS"/>
                </a:rPr>
                <a:t>In result &amp; Not in result set</a:t>
              </a:r>
              <a:endParaRPr b="0" lang="en-US" sz="1800" spc="-1" strike="noStrike">
                <a:latin typeface="Arial"/>
              </a:endParaRPr>
            </a:p>
          </p:txBody>
        </p:sp>
        <p:sp>
          <p:nvSpPr>
            <p:cNvPr id="859" name="CustomShape 13"/>
            <p:cNvSpPr/>
            <p:nvPr/>
          </p:nvSpPr>
          <p:spPr>
            <a:xfrm>
              <a:off x="6856560" y="4908240"/>
              <a:ext cx="705240" cy="69984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US" sz="4000" spc="-1" strike="noStrike">
                  <a:solidFill>
                    <a:srgbClr val="000000"/>
                  </a:solidFill>
                  <a:latin typeface="Arial"/>
                  <a:ea typeface="Arial Unicode MS"/>
                </a:rPr>
                <a:t>꞊</a:t>
              </a:r>
              <a:endParaRPr b="0" lang="en-US" sz="4000" spc="-1" strike="noStrike">
                <a:latin typeface="Arial"/>
              </a:endParaRPr>
            </a:p>
          </p:txBody>
        </p:sp>
      </p:grpSp>
      <p:grpSp>
        <p:nvGrpSpPr>
          <p:cNvPr id="860" name="Group 14"/>
          <p:cNvGrpSpPr/>
          <p:nvPr/>
        </p:nvGrpSpPr>
        <p:grpSpPr>
          <a:xfrm>
            <a:off x="1650600" y="4937400"/>
            <a:ext cx="3474000" cy="1178280"/>
            <a:chOff x="1650600" y="4937400"/>
            <a:chExt cx="3474000" cy="1178280"/>
          </a:xfrm>
        </p:grpSpPr>
        <p:sp>
          <p:nvSpPr>
            <p:cNvPr id="861" name="Line 15"/>
            <p:cNvSpPr/>
            <p:nvPr/>
          </p:nvSpPr>
          <p:spPr>
            <a:xfrm>
              <a:off x="2239200" y="5443200"/>
              <a:ext cx="2611080" cy="0"/>
            </a:xfrm>
            <a:prstGeom prst="line">
              <a:avLst/>
            </a:prstGeom>
            <a:ln w="19080"/>
          </p:spPr>
          <p:style>
            <a:lnRef idx="1">
              <a:schemeClr val="dk1"/>
            </a:lnRef>
            <a:fillRef idx="0">
              <a:schemeClr val="dk1"/>
            </a:fillRef>
            <a:effectRef idx="0">
              <a:schemeClr val="dk1"/>
            </a:effectRef>
            <a:fontRef idx="minor"/>
          </p:style>
        </p:sp>
        <p:sp>
          <p:nvSpPr>
            <p:cNvPr id="862" name="CustomShape 16"/>
            <p:cNvSpPr/>
            <p:nvPr/>
          </p:nvSpPr>
          <p:spPr>
            <a:xfrm>
              <a:off x="2398320" y="4937400"/>
              <a:ext cx="2451600" cy="36468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US" sz="1800" spc="-1" strike="noStrike">
                  <a:solidFill>
                    <a:srgbClr val="000000"/>
                  </a:solidFill>
                  <a:latin typeface="Arial"/>
                  <a:ea typeface="Arial Unicode MS"/>
                </a:rPr>
                <a:t>Relevant In result set</a:t>
              </a:r>
              <a:endParaRPr b="0" lang="en-US" sz="1800" spc="-1" strike="noStrike">
                <a:latin typeface="Arial"/>
              </a:endParaRPr>
            </a:p>
          </p:txBody>
        </p:sp>
        <p:sp>
          <p:nvSpPr>
            <p:cNvPr id="863" name="CustomShape 17"/>
            <p:cNvSpPr/>
            <p:nvPr/>
          </p:nvSpPr>
          <p:spPr>
            <a:xfrm>
              <a:off x="2286720" y="5476680"/>
              <a:ext cx="2837880" cy="63900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Lst>
              </a:pPr>
              <a:r>
                <a:rPr b="0" lang="en-US" sz="1800" spc="-1" strike="noStrike">
                  <a:solidFill>
                    <a:srgbClr val="000000"/>
                  </a:solidFill>
                  <a:latin typeface="Arial"/>
                  <a:ea typeface="Arial Unicode MS"/>
                </a:rPr>
                <a:t>Relevant &amp;</a:t>
              </a:r>
              <a:endParaRPr b="0" lang="en-US" sz="1800" spc="-1" strike="noStrike">
                <a:latin typeface="Arial"/>
              </a:endParaRPr>
            </a:p>
            <a:p>
              <a:pPr algn="ctr">
                <a:lnSpc>
                  <a:spcPct val="100000"/>
                </a:lnSpc>
                <a:tabLst>
                  <a:tab algn="l" pos="0"/>
                </a:tabLst>
              </a:pPr>
              <a:r>
                <a:rPr b="0" lang="en-US" sz="1800" spc="-1" strike="noStrike">
                  <a:solidFill>
                    <a:srgbClr val="000000"/>
                  </a:solidFill>
                  <a:latin typeface="Arial"/>
                  <a:ea typeface="Arial Unicode MS"/>
                </a:rPr>
                <a:t> </a:t>
              </a:r>
              <a:r>
                <a:rPr b="0" lang="en-US" sz="1800" spc="-1" strike="noStrike">
                  <a:solidFill>
                    <a:srgbClr val="000000"/>
                  </a:solidFill>
                  <a:latin typeface="Arial"/>
                  <a:ea typeface="Arial Unicode MS"/>
                </a:rPr>
                <a:t>Not relevant In result set</a:t>
              </a:r>
              <a:endParaRPr b="0" lang="en-US" sz="1800" spc="-1" strike="noStrike">
                <a:latin typeface="Arial"/>
              </a:endParaRPr>
            </a:p>
          </p:txBody>
        </p:sp>
        <p:sp>
          <p:nvSpPr>
            <p:cNvPr id="864" name="CustomShape 18"/>
            <p:cNvSpPr/>
            <p:nvPr/>
          </p:nvSpPr>
          <p:spPr>
            <a:xfrm>
              <a:off x="1650600" y="5089680"/>
              <a:ext cx="705240" cy="69984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US" sz="4000" spc="-1" strike="noStrike">
                  <a:solidFill>
                    <a:srgbClr val="000000"/>
                  </a:solidFill>
                  <a:latin typeface="Arial"/>
                  <a:ea typeface="Arial Unicode MS"/>
                </a:rPr>
                <a:t>꞊</a:t>
              </a:r>
              <a:endParaRPr b="0" lang="en-US" sz="4000" spc="-1" strike="noStrike">
                <a:latin typeface="Arial"/>
              </a:endParaRPr>
            </a:p>
          </p:txBody>
        </p:sp>
      </p:grpSp>
      <p:sp>
        <p:nvSpPr>
          <p:cNvPr id="865" name="CustomShape 19"/>
          <p:cNvSpPr/>
          <p:nvPr/>
        </p:nvSpPr>
        <p:spPr>
          <a:xfrm>
            <a:off x="6354360" y="3618000"/>
            <a:ext cx="5659920" cy="639000"/>
          </a:xfrm>
          <a:prstGeom prst="rect">
            <a:avLst/>
          </a:prstGeom>
          <a:noFill/>
          <a:ln>
            <a:noFill/>
          </a:ln>
        </p:spPr>
        <p:style>
          <a:lnRef idx="0"/>
          <a:fillRef idx="0"/>
          <a:effectRef idx="0"/>
          <a:fontRef idx="minor"/>
        </p:style>
        <p:txBody>
          <a:bodyPr lIns="90000" rIns="90000" tIns="45000" bIns="45000">
            <a:spAutoFit/>
          </a:bodyPr>
          <a:p>
            <a:pPr algn="just">
              <a:lnSpc>
                <a:spcPct val="100000"/>
              </a:lnSpc>
              <a:tabLst>
                <a:tab algn="l" pos="0"/>
              </a:tabLst>
            </a:pPr>
            <a:r>
              <a:rPr b="0" lang="en-US" sz="1800" spc="-1" strike="noStrike">
                <a:solidFill>
                  <a:srgbClr val="000000"/>
                </a:solidFill>
                <a:latin typeface="Arial"/>
                <a:ea typeface="Arial Unicode MS"/>
              </a:rPr>
              <a:t>Recall measures the proportion of all the relevant documents in the collection that are in the result set.</a:t>
            </a:r>
            <a:endParaRPr b="0" lang="en-US" sz="1800" spc="-1" strike="noStrike">
              <a:latin typeface="Arial"/>
            </a:endParaRPr>
          </a:p>
        </p:txBody>
      </p:sp>
      <p:sp>
        <p:nvSpPr>
          <p:cNvPr id="866" name="CustomShape 20"/>
          <p:cNvSpPr/>
          <p:nvPr/>
        </p:nvSpPr>
        <p:spPr>
          <a:xfrm>
            <a:off x="11425680" y="637992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ea typeface="Arial Unicode MS"/>
              </a:rPr>
              <a:t>25</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7" name="TextShape 1"/>
          <p:cNvSpPr txBox="1"/>
          <p:nvPr/>
        </p:nvSpPr>
        <p:spPr>
          <a:xfrm>
            <a:off x="323640" y="339480"/>
            <a:ext cx="11572920" cy="723960"/>
          </a:xfrm>
          <a:prstGeom prst="rect">
            <a:avLst/>
          </a:prstGeom>
          <a:noFill/>
          <a:ln>
            <a:noFill/>
          </a:ln>
        </p:spPr>
        <p:txBody>
          <a:bodyPr lIns="90000" rIns="90000" tIns="45000" bIns="45000" anchor="ctr">
            <a:noAutofit/>
          </a:bodyPr>
          <a:p>
            <a:pPr algn="ctr">
              <a:lnSpc>
                <a:spcPct val="90000"/>
              </a:lnSpc>
              <a:spcBef>
                <a:spcPts val="1001"/>
              </a:spcBef>
              <a:tabLst>
                <a:tab algn="l" pos="0"/>
              </a:tabLst>
            </a:pPr>
            <a:r>
              <a:rPr b="1" lang="en-US" sz="4400" spc="-1" strike="noStrike">
                <a:solidFill>
                  <a:srgbClr val="262626"/>
                </a:solidFill>
                <a:latin typeface="Arial"/>
                <a:ea typeface="Arial Unicode MS"/>
              </a:rPr>
              <a:t>IR System Evaluation: Example</a:t>
            </a:r>
            <a:endParaRPr b="0" lang="en-US" sz="4400" spc="-1" strike="noStrike">
              <a:solidFill>
                <a:srgbClr val="000000"/>
              </a:solidFill>
              <a:latin typeface="Arial"/>
            </a:endParaRPr>
          </a:p>
        </p:txBody>
      </p:sp>
      <p:grpSp>
        <p:nvGrpSpPr>
          <p:cNvPr id="868" name="Group 2"/>
          <p:cNvGrpSpPr/>
          <p:nvPr/>
        </p:nvGrpSpPr>
        <p:grpSpPr>
          <a:xfrm>
            <a:off x="3275280" y="3325320"/>
            <a:ext cx="7287480" cy="507960"/>
            <a:chOff x="3275280" y="3325320"/>
            <a:chExt cx="7287480" cy="507960"/>
          </a:xfrm>
        </p:grpSpPr>
        <p:sp>
          <p:nvSpPr>
            <p:cNvPr id="869" name="CustomShape 3"/>
            <p:cNvSpPr/>
            <p:nvPr/>
          </p:nvSpPr>
          <p:spPr>
            <a:xfrm>
              <a:off x="3275280" y="3325320"/>
              <a:ext cx="507960" cy="507960"/>
            </a:xfrm>
            <a:custGeom>
              <a:avLst/>
              <a:gdLst/>
              <a:ah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70" name="CustomShape 4"/>
            <p:cNvSpPr/>
            <p:nvPr/>
          </p:nvSpPr>
          <p:spPr>
            <a:xfrm>
              <a:off x="3783600" y="3394800"/>
              <a:ext cx="6779160" cy="36468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US" sz="1800" spc="-1" strike="noStrike">
                  <a:solidFill>
                    <a:srgbClr val="000000"/>
                  </a:solidFill>
                  <a:latin typeface="Arial"/>
                  <a:ea typeface="Arial Unicode MS"/>
                </a:rPr>
                <a:t>A good IR procedure should have </a:t>
              </a:r>
              <a:r>
                <a:rPr b="1" lang="en-US" sz="1800" spc="-1" strike="noStrike">
                  <a:solidFill>
                    <a:srgbClr val="000000"/>
                  </a:solidFill>
                  <a:latin typeface="Arial"/>
                  <a:ea typeface="Arial Unicode MS"/>
                </a:rPr>
                <a:t>both of them high</a:t>
              </a:r>
              <a:endParaRPr b="0" lang="en-US" sz="1800" spc="-1" strike="noStrike">
                <a:latin typeface="Arial"/>
              </a:endParaRPr>
            </a:p>
          </p:txBody>
        </p:sp>
      </p:grpSp>
      <p:sp>
        <p:nvSpPr>
          <p:cNvPr id="871" name="Line 5"/>
          <p:cNvSpPr/>
          <p:nvPr/>
        </p:nvSpPr>
        <p:spPr>
          <a:xfrm>
            <a:off x="6095880" y="4935600"/>
            <a:ext cx="0" cy="1389240"/>
          </a:xfrm>
          <a:prstGeom prst="line">
            <a:avLst/>
          </a:prstGeom>
          <a:ln w="57240"/>
        </p:spPr>
        <p:style>
          <a:lnRef idx="1">
            <a:schemeClr val="accent1"/>
          </a:lnRef>
          <a:fillRef idx="0">
            <a:schemeClr val="accent1"/>
          </a:fillRef>
          <a:effectRef idx="0">
            <a:schemeClr val="accent1"/>
          </a:effectRef>
          <a:fontRef idx="minor"/>
        </p:style>
      </p:sp>
      <p:pic>
        <p:nvPicPr>
          <p:cNvPr id="872" name="Picture 9" descr=""/>
          <p:cNvPicPr/>
          <p:nvPr/>
        </p:nvPicPr>
        <p:blipFill>
          <a:blip r:embed="rId1"/>
          <a:stretch/>
        </p:blipFill>
        <p:spPr>
          <a:xfrm>
            <a:off x="3076920" y="1449360"/>
            <a:ext cx="5880240" cy="1402560"/>
          </a:xfrm>
          <a:prstGeom prst="rect">
            <a:avLst/>
          </a:prstGeom>
          <a:ln cap="rnd" w="190440">
            <a:solidFill>
              <a:srgbClr val="ffffff"/>
            </a:solidFill>
            <a:round/>
          </a:ln>
          <a:effectLst>
            <a:outerShdw algn="tl" blurRad="50000" rotWithShape="0">
              <a:srgbClr val="000000">
                <a:alpha val="41000"/>
              </a:srgbClr>
            </a:outerShdw>
          </a:effectLst>
          <a:scene3d>
            <a:camera prst="orthographicFront"/>
            <a:lightRig dir="t" rig="twoPt">
              <a:rot lat="0" lon="0" rev="7800000"/>
            </a:lightRig>
          </a:scene3d>
          <a:sp3d contourW="6350">
            <a:bevelT w="50800" h="16510"/>
            <a:contourClr>
              <a:srgbClr val="c0c0c0"/>
            </a:contourClr>
          </a:sp3d>
        </p:spPr>
      </p:pic>
      <p:grpSp>
        <p:nvGrpSpPr>
          <p:cNvPr id="873" name="Group 6"/>
          <p:cNvGrpSpPr/>
          <p:nvPr/>
        </p:nvGrpSpPr>
        <p:grpSpPr>
          <a:xfrm>
            <a:off x="1859400" y="4920120"/>
            <a:ext cx="3484440" cy="1396800"/>
            <a:chOff x="1859400" y="4920120"/>
            <a:chExt cx="3484440" cy="1396800"/>
          </a:xfrm>
        </p:grpSpPr>
        <p:grpSp>
          <p:nvGrpSpPr>
            <p:cNvPr id="874" name="Group 7"/>
            <p:cNvGrpSpPr/>
            <p:nvPr/>
          </p:nvGrpSpPr>
          <p:grpSpPr>
            <a:xfrm>
              <a:off x="1859400" y="4920120"/>
              <a:ext cx="3484440" cy="1396800"/>
              <a:chOff x="1859400" y="4920120"/>
              <a:chExt cx="3484440" cy="1396800"/>
            </a:xfrm>
          </p:grpSpPr>
          <p:sp>
            <p:nvSpPr>
              <p:cNvPr id="875" name="Line 8"/>
              <p:cNvSpPr/>
              <p:nvPr/>
            </p:nvSpPr>
            <p:spPr>
              <a:xfrm>
                <a:off x="2458440" y="5274000"/>
                <a:ext cx="2610720" cy="0"/>
              </a:xfrm>
              <a:prstGeom prst="line">
                <a:avLst/>
              </a:prstGeom>
              <a:ln w="19080"/>
            </p:spPr>
            <p:style>
              <a:lnRef idx="1">
                <a:schemeClr val="dk1"/>
              </a:lnRef>
              <a:fillRef idx="0">
                <a:schemeClr val="dk1"/>
              </a:fillRef>
              <a:effectRef idx="0">
                <a:schemeClr val="dk1"/>
              </a:effectRef>
              <a:fontRef idx="minor"/>
            </p:style>
          </p:sp>
          <p:sp>
            <p:nvSpPr>
              <p:cNvPr id="876" name="CustomShape 9"/>
              <p:cNvSpPr/>
              <p:nvPr/>
            </p:nvSpPr>
            <p:spPr>
              <a:xfrm>
                <a:off x="2633400" y="4920120"/>
                <a:ext cx="245160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Lst>
                </a:pPr>
                <a:r>
                  <a:rPr b="0" lang="en-US" sz="1800" spc="-1" strike="noStrike">
                    <a:solidFill>
                      <a:srgbClr val="000000"/>
                    </a:solidFill>
                    <a:latin typeface="Arial"/>
                    <a:ea typeface="Arial Unicode MS"/>
                  </a:rPr>
                  <a:t>30</a:t>
                </a:r>
                <a:endParaRPr b="0" lang="en-US" sz="1800" spc="-1" strike="noStrike">
                  <a:latin typeface="Arial"/>
                </a:endParaRPr>
              </a:p>
            </p:txBody>
          </p:sp>
          <p:sp>
            <p:nvSpPr>
              <p:cNvPr id="877" name="CustomShape 10"/>
              <p:cNvSpPr/>
              <p:nvPr/>
            </p:nvSpPr>
            <p:spPr>
              <a:xfrm>
                <a:off x="2505960" y="5307480"/>
                <a:ext cx="283788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Lst>
                </a:pPr>
                <a:r>
                  <a:rPr b="0" lang="en-US" sz="1800" spc="-1" strike="noStrike">
                    <a:solidFill>
                      <a:srgbClr val="000000"/>
                    </a:solidFill>
                    <a:latin typeface="Arial"/>
                    <a:ea typeface="Arial Unicode MS"/>
                  </a:rPr>
                  <a:t>30+10</a:t>
                </a:r>
                <a:endParaRPr b="0" lang="en-US" sz="1800" spc="-1" strike="noStrike">
                  <a:latin typeface="Arial"/>
                </a:endParaRPr>
              </a:p>
            </p:txBody>
          </p:sp>
          <p:sp>
            <p:nvSpPr>
              <p:cNvPr id="878" name="CustomShape 11"/>
              <p:cNvSpPr/>
              <p:nvPr/>
            </p:nvSpPr>
            <p:spPr>
              <a:xfrm>
                <a:off x="1869840" y="4920120"/>
                <a:ext cx="705240" cy="69984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Lst>
                </a:pPr>
                <a:r>
                  <a:rPr b="0" lang="en-US" sz="4000" spc="-1" strike="noStrike">
                    <a:solidFill>
                      <a:srgbClr val="000000"/>
                    </a:solidFill>
                    <a:latin typeface="Arial"/>
                    <a:ea typeface="Arial Unicode MS"/>
                  </a:rPr>
                  <a:t>꞊</a:t>
                </a:r>
                <a:endParaRPr b="0" lang="en-US" sz="4000" spc="-1" strike="noStrike">
                  <a:latin typeface="Arial"/>
                </a:endParaRPr>
              </a:p>
            </p:txBody>
          </p:sp>
          <p:sp>
            <p:nvSpPr>
              <p:cNvPr id="879" name="CustomShape 12"/>
              <p:cNvSpPr/>
              <p:nvPr/>
            </p:nvSpPr>
            <p:spPr>
              <a:xfrm>
                <a:off x="1859400" y="5617080"/>
                <a:ext cx="705240" cy="69984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Lst>
                </a:pPr>
                <a:r>
                  <a:rPr b="0" lang="en-US" sz="4000" spc="-1" strike="noStrike">
                    <a:solidFill>
                      <a:srgbClr val="000000"/>
                    </a:solidFill>
                    <a:latin typeface="Arial"/>
                    <a:ea typeface="Arial Unicode MS"/>
                  </a:rPr>
                  <a:t>꞊</a:t>
                </a:r>
                <a:endParaRPr b="0" lang="en-US" sz="4000" spc="-1" strike="noStrike">
                  <a:latin typeface="Arial"/>
                </a:endParaRPr>
              </a:p>
            </p:txBody>
          </p:sp>
        </p:grpSp>
        <p:sp>
          <p:nvSpPr>
            <p:cNvPr id="880" name="CustomShape 13"/>
            <p:cNvSpPr/>
            <p:nvPr/>
          </p:nvSpPr>
          <p:spPr>
            <a:xfrm>
              <a:off x="3535920" y="5786280"/>
              <a:ext cx="705240" cy="36468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US" sz="1800" spc="-1" strike="noStrike">
                  <a:solidFill>
                    <a:srgbClr val="000000"/>
                  </a:solidFill>
                  <a:latin typeface="Arial"/>
                  <a:ea typeface="Arial Unicode MS"/>
                </a:rPr>
                <a:t>0.75</a:t>
              </a:r>
              <a:endParaRPr b="0" lang="en-US" sz="1800" spc="-1" strike="noStrike">
                <a:latin typeface="Arial"/>
              </a:endParaRPr>
            </a:p>
          </p:txBody>
        </p:sp>
      </p:grpSp>
      <p:grpSp>
        <p:nvGrpSpPr>
          <p:cNvPr id="881" name="Group 14"/>
          <p:cNvGrpSpPr/>
          <p:nvPr/>
        </p:nvGrpSpPr>
        <p:grpSpPr>
          <a:xfrm>
            <a:off x="8106840" y="4820400"/>
            <a:ext cx="3484440" cy="1379520"/>
            <a:chOff x="8106840" y="4820400"/>
            <a:chExt cx="3484440" cy="1379520"/>
          </a:xfrm>
        </p:grpSpPr>
        <p:grpSp>
          <p:nvGrpSpPr>
            <p:cNvPr id="882" name="Group 15"/>
            <p:cNvGrpSpPr/>
            <p:nvPr/>
          </p:nvGrpSpPr>
          <p:grpSpPr>
            <a:xfrm>
              <a:off x="8106840" y="4820400"/>
              <a:ext cx="3484440" cy="1379520"/>
              <a:chOff x="8106840" y="4820400"/>
              <a:chExt cx="3484440" cy="1379520"/>
            </a:xfrm>
          </p:grpSpPr>
          <p:sp>
            <p:nvSpPr>
              <p:cNvPr id="883" name="Line 16"/>
              <p:cNvSpPr/>
              <p:nvPr/>
            </p:nvSpPr>
            <p:spPr>
              <a:xfrm>
                <a:off x="8705880" y="5182560"/>
                <a:ext cx="2610720" cy="0"/>
              </a:xfrm>
              <a:prstGeom prst="line">
                <a:avLst/>
              </a:prstGeom>
              <a:ln w="19080"/>
            </p:spPr>
            <p:style>
              <a:lnRef idx="1">
                <a:schemeClr val="dk1"/>
              </a:lnRef>
              <a:fillRef idx="0">
                <a:schemeClr val="dk1"/>
              </a:fillRef>
              <a:effectRef idx="0">
                <a:schemeClr val="dk1"/>
              </a:effectRef>
              <a:fontRef idx="minor"/>
            </p:style>
          </p:sp>
          <p:sp>
            <p:nvSpPr>
              <p:cNvPr id="884" name="CustomShape 17"/>
              <p:cNvSpPr/>
              <p:nvPr/>
            </p:nvSpPr>
            <p:spPr>
              <a:xfrm>
                <a:off x="8872200" y="4820400"/>
                <a:ext cx="245160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Lst>
                </a:pPr>
                <a:r>
                  <a:rPr b="0" lang="en-US" sz="1800" spc="-1" strike="noStrike">
                    <a:solidFill>
                      <a:srgbClr val="000000"/>
                    </a:solidFill>
                    <a:latin typeface="Arial"/>
                    <a:ea typeface="Arial Unicode MS"/>
                  </a:rPr>
                  <a:t>30</a:t>
                </a:r>
                <a:endParaRPr b="0" lang="en-US" sz="1800" spc="-1" strike="noStrike">
                  <a:latin typeface="Arial"/>
                </a:endParaRPr>
              </a:p>
            </p:txBody>
          </p:sp>
          <p:sp>
            <p:nvSpPr>
              <p:cNvPr id="885" name="CustomShape 18"/>
              <p:cNvSpPr/>
              <p:nvPr/>
            </p:nvSpPr>
            <p:spPr>
              <a:xfrm>
                <a:off x="8753400" y="5213520"/>
                <a:ext cx="283788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Lst>
                </a:pPr>
                <a:r>
                  <a:rPr b="0" lang="en-US" sz="1800" spc="-1" strike="noStrike">
                    <a:solidFill>
                      <a:srgbClr val="000000"/>
                    </a:solidFill>
                    <a:latin typeface="Arial"/>
                    <a:ea typeface="Arial Unicode MS"/>
                  </a:rPr>
                  <a:t>30+20</a:t>
                </a:r>
                <a:endParaRPr b="0" lang="en-US" sz="1800" spc="-1" strike="noStrike">
                  <a:latin typeface="Arial"/>
                </a:endParaRPr>
              </a:p>
            </p:txBody>
          </p:sp>
          <p:sp>
            <p:nvSpPr>
              <p:cNvPr id="886" name="CustomShape 19"/>
              <p:cNvSpPr/>
              <p:nvPr/>
            </p:nvSpPr>
            <p:spPr>
              <a:xfrm>
                <a:off x="8117280" y="4854600"/>
                <a:ext cx="705240" cy="69912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Lst>
                </a:pPr>
                <a:r>
                  <a:rPr b="0" lang="en-US" sz="4000" spc="-1" strike="noStrike">
                    <a:solidFill>
                      <a:srgbClr val="000000"/>
                    </a:solidFill>
                    <a:latin typeface="Arial"/>
                    <a:ea typeface="Arial Unicode MS"/>
                  </a:rPr>
                  <a:t>꞊</a:t>
                </a:r>
                <a:endParaRPr b="0" lang="en-US" sz="4000" spc="-1" strike="noStrike">
                  <a:latin typeface="Arial"/>
                </a:endParaRPr>
              </a:p>
            </p:txBody>
          </p:sp>
          <p:sp>
            <p:nvSpPr>
              <p:cNvPr id="887" name="CustomShape 20"/>
              <p:cNvSpPr/>
              <p:nvPr/>
            </p:nvSpPr>
            <p:spPr>
              <a:xfrm>
                <a:off x="8106840" y="5500800"/>
                <a:ext cx="705240" cy="69912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Lst>
                </a:pPr>
                <a:r>
                  <a:rPr b="0" lang="en-US" sz="4000" spc="-1" strike="noStrike">
                    <a:solidFill>
                      <a:srgbClr val="000000"/>
                    </a:solidFill>
                    <a:latin typeface="Arial"/>
                    <a:ea typeface="Arial Unicode MS"/>
                  </a:rPr>
                  <a:t>꞊</a:t>
                </a:r>
                <a:endParaRPr b="0" lang="en-US" sz="4000" spc="-1" strike="noStrike">
                  <a:latin typeface="Arial"/>
                </a:endParaRPr>
              </a:p>
            </p:txBody>
          </p:sp>
        </p:grpSp>
        <p:sp>
          <p:nvSpPr>
            <p:cNvPr id="888" name="CustomShape 21"/>
            <p:cNvSpPr/>
            <p:nvPr/>
          </p:nvSpPr>
          <p:spPr>
            <a:xfrm>
              <a:off x="9783360" y="5657760"/>
              <a:ext cx="705240" cy="36468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US" sz="1800" spc="-1" strike="noStrike">
                  <a:solidFill>
                    <a:srgbClr val="000000"/>
                  </a:solidFill>
                  <a:latin typeface="Arial"/>
                  <a:ea typeface="Arial Unicode MS"/>
                </a:rPr>
                <a:t>0.60</a:t>
              </a:r>
              <a:endParaRPr b="0" lang="en-US" sz="1800" spc="-1" strike="noStrike">
                <a:latin typeface="Arial"/>
              </a:endParaRPr>
            </a:p>
          </p:txBody>
        </p:sp>
      </p:grpSp>
      <p:sp>
        <p:nvSpPr>
          <p:cNvPr id="889" name="CustomShape 22"/>
          <p:cNvSpPr/>
          <p:nvPr/>
        </p:nvSpPr>
        <p:spPr>
          <a:xfrm>
            <a:off x="875160" y="5069520"/>
            <a:ext cx="1713960" cy="63900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1" lang="en-US" sz="1800" spc="-1" strike="noStrike">
                <a:solidFill>
                  <a:srgbClr val="000000"/>
                </a:solidFill>
                <a:latin typeface="Arial"/>
                <a:ea typeface="Arial Unicode MS"/>
              </a:rPr>
              <a:t>Precision</a:t>
            </a:r>
            <a:endParaRPr b="0" lang="en-US" sz="1800" spc="-1" strike="noStrike">
              <a:latin typeface="Arial"/>
            </a:endParaRPr>
          </a:p>
          <a:p>
            <a:pPr>
              <a:lnSpc>
                <a:spcPct val="100000"/>
              </a:lnSpc>
              <a:tabLst>
                <a:tab algn="l" pos="0"/>
              </a:tabLst>
            </a:pPr>
            <a:endParaRPr b="0" lang="en-US" sz="1800" spc="-1" strike="noStrike">
              <a:latin typeface="Arial"/>
            </a:endParaRPr>
          </a:p>
        </p:txBody>
      </p:sp>
      <p:sp>
        <p:nvSpPr>
          <p:cNvPr id="890" name="CustomShape 23"/>
          <p:cNvSpPr/>
          <p:nvPr/>
        </p:nvSpPr>
        <p:spPr>
          <a:xfrm>
            <a:off x="7308360" y="5056200"/>
            <a:ext cx="1023480" cy="36468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1" lang="en-US" sz="1800" spc="-1" strike="noStrike">
                <a:solidFill>
                  <a:srgbClr val="000000"/>
                </a:solidFill>
                <a:latin typeface="Arial"/>
                <a:ea typeface="Arial Unicode MS"/>
              </a:rPr>
              <a:t>Recall</a:t>
            </a:r>
            <a:endParaRPr b="0" lang="en-US" sz="1800" spc="-1" strike="noStrike">
              <a:latin typeface="Arial"/>
            </a:endParaRPr>
          </a:p>
        </p:txBody>
      </p:sp>
      <p:sp>
        <p:nvSpPr>
          <p:cNvPr id="891" name="CustomShape 24"/>
          <p:cNvSpPr/>
          <p:nvPr/>
        </p:nvSpPr>
        <p:spPr>
          <a:xfrm>
            <a:off x="11425680" y="637992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ea typeface="Arial Unicode MS"/>
              </a:rPr>
              <a:t>26</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2" name="TextShape 1"/>
          <p:cNvSpPr txBox="1"/>
          <p:nvPr/>
        </p:nvSpPr>
        <p:spPr>
          <a:xfrm>
            <a:off x="1099440" y="480960"/>
            <a:ext cx="8559000" cy="723960"/>
          </a:xfrm>
          <a:prstGeom prst="rect">
            <a:avLst/>
          </a:prstGeom>
          <a:noFill/>
          <a:ln>
            <a:noFill/>
          </a:ln>
        </p:spPr>
        <p:txBody>
          <a:bodyPr lIns="90000" rIns="90000" tIns="45000" bIns="45000" anchor="ctr">
            <a:noAutofit/>
          </a:bodyPr>
          <a:p>
            <a:pPr algn="ctr">
              <a:lnSpc>
                <a:spcPct val="90000"/>
              </a:lnSpc>
              <a:spcBef>
                <a:spcPts val="1001"/>
              </a:spcBef>
              <a:tabLst>
                <a:tab algn="l" pos="0"/>
              </a:tabLst>
            </a:pPr>
            <a:r>
              <a:rPr b="1" lang="en-US" sz="5400" spc="-1" strike="noStrike">
                <a:solidFill>
                  <a:srgbClr val="262626"/>
                </a:solidFill>
                <a:latin typeface="Arial"/>
                <a:ea typeface="Arial Unicode MS"/>
              </a:rPr>
              <a:t>IR Refinements</a:t>
            </a:r>
            <a:endParaRPr b="0" lang="en-US" sz="5400" spc="-1" strike="noStrike">
              <a:solidFill>
                <a:srgbClr val="000000"/>
              </a:solidFill>
              <a:latin typeface="Arial"/>
            </a:endParaRPr>
          </a:p>
        </p:txBody>
      </p:sp>
      <p:sp>
        <p:nvSpPr>
          <p:cNvPr id="893" name="CustomShape 2"/>
          <p:cNvSpPr/>
          <p:nvPr/>
        </p:nvSpPr>
        <p:spPr>
          <a:xfrm>
            <a:off x="3316680" y="5723640"/>
            <a:ext cx="5315760" cy="36468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US" sz="1800" spc="-1" strike="noStrike">
                <a:solidFill>
                  <a:srgbClr val="404040"/>
                </a:solidFill>
                <a:latin typeface="Arial"/>
                <a:ea typeface="Arial Unicode MS"/>
              </a:rPr>
              <a:t>Pivoted document length normalization scheme</a:t>
            </a:r>
            <a:endParaRPr b="0" lang="en-US" sz="1800" spc="-1" strike="noStrike">
              <a:latin typeface="Arial"/>
            </a:endParaRPr>
          </a:p>
        </p:txBody>
      </p:sp>
      <p:grpSp>
        <p:nvGrpSpPr>
          <p:cNvPr id="894" name="Group 3"/>
          <p:cNvGrpSpPr/>
          <p:nvPr/>
        </p:nvGrpSpPr>
        <p:grpSpPr>
          <a:xfrm>
            <a:off x="0" y="1487880"/>
            <a:ext cx="12191400" cy="4803120"/>
            <a:chOff x="0" y="1487880"/>
            <a:chExt cx="12191400" cy="4803120"/>
          </a:xfrm>
        </p:grpSpPr>
        <p:sp>
          <p:nvSpPr>
            <p:cNvPr id="895" name="CustomShape 4"/>
            <p:cNvSpPr/>
            <p:nvPr/>
          </p:nvSpPr>
          <p:spPr>
            <a:xfrm>
              <a:off x="8928000" y="1487880"/>
              <a:ext cx="1087200" cy="1125360"/>
            </a:xfrm>
            <a:prstGeom prst="donut">
              <a:avLst>
                <a:gd name="adj" fmla="val 25000"/>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896" name="CustomShape 5"/>
            <p:cNvSpPr/>
            <p:nvPr/>
          </p:nvSpPr>
          <p:spPr>
            <a:xfrm>
              <a:off x="9690480" y="1536840"/>
              <a:ext cx="2500920" cy="2710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grpSp>
          <p:nvGrpSpPr>
            <p:cNvPr id="897" name="Group 6"/>
            <p:cNvGrpSpPr/>
            <p:nvPr/>
          </p:nvGrpSpPr>
          <p:grpSpPr>
            <a:xfrm>
              <a:off x="0" y="5066280"/>
              <a:ext cx="3024000" cy="1224720"/>
              <a:chOff x="0" y="5066280"/>
              <a:chExt cx="3024000" cy="1224720"/>
            </a:xfrm>
          </p:grpSpPr>
          <p:sp>
            <p:nvSpPr>
              <p:cNvPr id="898" name="CustomShape 7"/>
              <p:cNvSpPr/>
              <p:nvPr/>
            </p:nvSpPr>
            <p:spPr>
              <a:xfrm>
                <a:off x="0" y="5985000"/>
                <a:ext cx="2572200" cy="30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99" name="CustomShape 8"/>
              <p:cNvSpPr/>
              <p:nvPr/>
            </p:nvSpPr>
            <p:spPr>
              <a:xfrm>
                <a:off x="1874520" y="5066280"/>
                <a:ext cx="1149480" cy="1212480"/>
              </a:xfrm>
              <a:prstGeom prst="donut">
                <a:avLst>
                  <a:gd name="adj" fmla="val 25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sp>
          <p:nvSpPr>
            <p:cNvPr id="900" name="CustomShape 9"/>
            <p:cNvSpPr/>
            <p:nvPr/>
          </p:nvSpPr>
          <p:spPr>
            <a:xfrm>
              <a:off x="3162960" y="4354200"/>
              <a:ext cx="1221840" cy="1130400"/>
            </a:xfrm>
            <a:prstGeom prst="donut">
              <a:avLst>
                <a:gd name="adj" fmla="val 25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01" name="CustomShape 10"/>
            <p:cNvSpPr/>
            <p:nvPr/>
          </p:nvSpPr>
          <p:spPr>
            <a:xfrm>
              <a:off x="2572560" y="5083560"/>
              <a:ext cx="903240" cy="304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02" name="CustomShape 11"/>
            <p:cNvSpPr/>
            <p:nvPr/>
          </p:nvSpPr>
          <p:spPr>
            <a:xfrm>
              <a:off x="4523760" y="3611160"/>
              <a:ext cx="1221840" cy="1130400"/>
            </a:xfrm>
            <a:prstGeom prst="donut">
              <a:avLst>
                <a:gd name="adj" fmla="val 25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03" name="CustomShape 12"/>
            <p:cNvSpPr/>
            <p:nvPr/>
          </p:nvSpPr>
          <p:spPr>
            <a:xfrm>
              <a:off x="5990400" y="2907720"/>
              <a:ext cx="1221840" cy="1130400"/>
            </a:xfrm>
            <a:prstGeom prst="donut">
              <a:avLst>
                <a:gd name="adj" fmla="val 25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04" name="CustomShape 13"/>
            <p:cNvSpPr/>
            <p:nvPr/>
          </p:nvSpPr>
          <p:spPr>
            <a:xfrm>
              <a:off x="7459200" y="2192760"/>
              <a:ext cx="1221840" cy="1130400"/>
            </a:xfrm>
            <a:prstGeom prst="donut">
              <a:avLst>
                <a:gd name="adj" fmla="val 25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05" name="CustomShape 14"/>
            <p:cNvSpPr/>
            <p:nvPr/>
          </p:nvSpPr>
          <p:spPr>
            <a:xfrm>
              <a:off x="3960720" y="4371840"/>
              <a:ext cx="903240" cy="304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06" name="CustomShape 15"/>
            <p:cNvSpPr/>
            <p:nvPr/>
          </p:nvSpPr>
          <p:spPr>
            <a:xfrm>
              <a:off x="5379120" y="3666240"/>
              <a:ext cx="903240" cy="304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07" name="CustomShape 16"/>
            <p:cNvSpPr/>
            <p:nvPr/>
          </p:nvSpPr>
          <p:spPr>
            <a:xfrm>
              <a:off x="6883920" y="2959560"/>
              <a:ext cx="903240" cy="304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08" name="CustomShape 17"/>
            <p:cNvSpPr/>
            <p:nvPr/>
          </p:nvSpPr>
          <p:spPr>
            <a:xfrm>
              <a:off x="8323560" y="2255400"/>
              <a:ext cx="903240" cy="304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sp>
        <p:nvSpPr>
          <p:cNvPr id="909" name="Line 18"/>
          <p:cNvSpPr/>
          <p:nvPr/>
        </p:nvSpPr>
        <p:spPr>
          <a:xfrm flipV="1">
            <a:off x="2482920" y="6194520"/>
            <a:ext cx="9332280" cy="64800"/>
          </a:xfrm>
          <a:prstGeom prst="line">
            <a:avLst/>
          </a:prstGeom>
          <a:ln w="15840">
            <a:solidFill>
              <a:schemeClr val="accent1"/>
            </a:solidFill>
            <a:prstDash val="sysDash"/>
            <a:headEnd len="med" type="oval" w="med"/>
            <a:tailEnd len="med" type="oval" w="med"/>
          </a:ln>
        </p:spPr>
        <p:style>
          <a:lnRef idx="1">
            <a:schemeClr val="accent1"/>
          </a:lnRef>
          <a:fillRef idx="0">
            <a:schemeClr val="accent1"/>
          </a:fillRef>
          <a:effectRef idx="0">
            <a:schemeClr val="accent1"/>
          </a:effectRef>
          <a:fontRef idx="minor"/>
        </p:style>
      </p:sp>
      <p:sp>
        <p:nvSpPr>
          <p:cNvPr id="910" name="Line 19"/>
          <p:cNvSpPr/>
          <p:nvPr/>
        </p:nvSpPr>
        <p:spPr>
          <a:xfrm>
            <a:off x="3846600" y="5407920"/>
            <a:ext cx="7920000" cy="1080"/>
          </a:xfrm>
          <a:prstGeom prst="line">
            <a:avLst/>
          </a:prstGeom>
          <a:ln w="15840">
            <a:solidFill>
              <a:schemeClr val="accent1"/>
            </a:solidFill>
            <a:prstDash val="sysDash"/>
            <a:headEnd len="med" type="oval" w="med"/>
            <a:tailEnd len="med" type="oval" w="med"/>
          </a:ln>
        </p:spPr>
        <p:style>
          <a:lnRef idx="1">
            <a:schemeClr val="accent1"/>
          </a:lnRef>
          <a:fillRef idx="0">
            <a:schemeClr val="accent1"/>
          </a:fillRef>
          <a:effectRef idx="0">
            <a:schemeClr val="accent1"/>
          </a:effectRef>
          <a:fontRef idx="minor"/>
        </p:style>
      </p:sp>
      <p:sp>
        <p:nvSpPr>
          <p:cNvPr id="911" name="Line 20"/>
          <p:cNvSpPr/>
          <p:nvPr/>
        </p:nvSpPr>
        <p:spPr>
          <a:xfrm flipV="1">
            <a:off x="5053320" y="4553280"/>
            <a:ext cx="6713280" cy="45720"/>
          </a:xfrm>
          <a:prstGeom prst="line">
            <a:avLst/>
          </a:prstGeom>
          <a:ln w="15840">
            <a:solidFill>
              <a:schemeClr val="accent1"/>
            </a:solidFill>
            <a:prstDash val="sysDash"/>
            <a:headEnd len="med" type="oval" w="med"/>
            <a:tailEnd len="med" type="oval" w="med"/>
          </a:ln>
        </p:spPr>
        <p:style>
          <a:lnRef idx="1">
            <a:schemeClr val="accent1"/>
          </a:lnRef>
          <a:fillRef idx="0">
            <a:schemeClr val="accent1"/>
          </a:fillRef>
          <a:effectRef idx="0">
            <a:schemeClr val="accent1"/>
          </a:effectRef>
          <a:fontRef idx="minor"/>
        </p:style>
      </p:sp>
      <p:sp>
        <p:nvSpPr>
          <p:cNvPr id="912" name="Line 21"/>
          <p:cNvSpPr/>
          <p:nvPr/>
        </p:nvSpPr>
        <p:spPr>
          <a:xfrm flipV="1">
            <a:off x="6422760" y="3863520"/>
            <a:ext cx="5343840" cy="51480"/>
          </a:xfrm>
          <a:prstGeom prst="line">
            <a:avLst/>
          </a:prstGeom>
          <a:ln w="15840">
            <a:solidFill>
              <a:schemeClr val="accent1"/>
            </a:solidFill>
            <a:prstDash val="sysDash"/>
            <a:headEnd len="med" type="oval" w="med"/>
            <a:tailEnd len="med" type="oval" w="med"/>
          </a:ln>
        </p:spPr>
        <p:style>
          <a:lnRef idx="1">
            <a:schemeClr val="accent1"/>
          </a:lnRef>
          <a:fillRef idx="0">
            <a:schemeClr val="accent1"/>
          </a:fillRef>
          <a:effectRef idx="0">
            <a:schemeClr val="accent1"/>
          </a:effectRef>
          <a:fontRef idx="minor"/>
        </p:style>
      </p:sp>
      <p:sp>
        <p:nvSpPr>
          <p:cNvPr id="913" name="Line 22"/>
          <p:cNvSpPr/>
          <p:nvPr/>
        </p:nvSpPr>
        <p:spPr>
          <a:xfrm flipV="1">
            <a:off x="8106840" y="3170160"/>
            <a:ext cx="3674880" cy="22320"/>
          </a:xfrm>
          <a:prstGeom prst="line">
            <a:avLst/>
          </a:prstGeom>
          <a:ln w="15840">
            <a:solidFill>
              <a:schemeClr val="accent1"/>
            </a:solidFill>
            <a:prstDash val="sysDash"/>
            <a:headEnd len="med" type="oval" w="med"/>
            <a:tailEnd len="med" type="oval" w="med"/>
          </a:ln>
        </p:spPr>
        <p:style>
          <a:lnRef idx="1">
            <a:schemeClr val="accent1"/>
          </a:lnRef>
          <a:fillRef idx="0">
            <a:schemeClr val="accent1"/>
          </a:fillRef>
          <a:effectRef idx="0">
            <a:schemeClr val="accent1"/>
          </a:effectRef>
          <a:fontRef idx="minor"/>
        </p:style>
      </p:sp>
      <p:sp>
        <p:nvSpPr>
          <p:cNvPr id="914" name="Line 23"/>
          <p:cNvSpPr/>
          <p:nvPr/>
        </p:nvSpPr>
        <p:spPr>
          <a:xfrm>
            <a:off x="9509760" y="2536560"/>
            <a:ext cx="2256840" cy="0"/>
          </a:xfrm>
          <a:prstGeom prst="line">
            <a:avLst/>
          </a:prstGeom>
          <a:ln w="15840">
            <a:solidFill>
              <a:schemeClr val="accent1"/>
            </a:solidFill>
            <a:prstDash val="sysDash"/>
            <a:headEnd len="med" type="oval" w="med"/>
            <a:tailEnd len="med" type="oval" w="med"/>
          </a:ln>
        </p:spPr>
        <p:style>
          <a:lnRef idx="1">
            <a:schemeClr val="accent1"/>
          </a:lnRef>
          <a:fillRef idx="0">
            <a:schemeClr val="accent1"/>
          </a:fillRef>
          <a:effectRef idx="0">
            <a:schemeClr val="accent1"/>
          </a:effectRef>
          <a:fontRef idx="minor"/>
        </p:style>
      </p:sp>
      <p:sp>
        <p:nvSpPr>
          <p:cNvPr id="915" name="CustomShape 24"/>
          <p:cNvSpPr/>
          <p:nvPr/>
        </p:nvSpPr>
        <p:spPr>
          <a:xfrm>
            <a:off x="1989360" y="5298480"/>
            <a:ext cx="592920" cy="731880"/>
          </a:xfrm>
          <a:prstGeom prst="rect">
            <a:avLst/>
          </a:prstGeom>
          <a:noFill/>
          <a:ln>
            <a:noFill/>
          </a:ln>
        </p:spPr>
        <p:style>
          <a:lnRef idx="0"/>
          <a:fillRef idx="0"/>
          <a:effectRef idx="0"/>
          <a:fontRef idx="minor"/>
        </p:style>
        <p:txBody>
          <a:bodyPr lIns="0" rIns="0" tIns="0" bIns="0" anchor="ctr">
            <a:spAutoFit/>
          </a:bodyPr>
          <a:p>
            <a:pPr algn="r">
              <a:lnSpc>
                <a:spcPct val="100000"/>
              </a:lnSpc>
              <a:tabLst>
                <a:tab algn="l" pos="0"/>
              </a:tabLst>
            </a:pPr>
            <a:r>
              <a:rPr b="1" lang="en-US" sz="4800" spc="-1" strike="noStrike">
                <a:solidFill>
                  <a:srgbClr val="92d050"/>
                </a:solidFill>
                <a:latin typeface="Arial"/>
                <a:ea typeface="Arial Unicode MS"/>
              </a:rPr>
              <a:t>1</a:t>
            </a:r>
            <a:endParaRPr b="0" lang="en-US" sz="4800" spc="-1" strike="noStrike">
              <a:latin typeface="Arial"/>
            </a:endParaRPr>
          </a:p>
        </p:txBody>
      </p:sp>
      <p:sp>
        <p:nvSpPr>
          <p:cNvPr id="916" name="CustomShape 25"/>
          <p:cNvSpPr/>
          <p:nvPr/>
        </p:nvSpPr>
        <p:spPr>
          <a:xfrm>
            <a:off x="3318120" y="4551840"/>
            <a:ext cx="592920" cy="671040"/>
          </a:xfrm>
          <a:prstGeom prst="rect">
            <a:avLst/>
          </a:prstGeom>
          <a:noFill/>
          <a:ln>
            <a:noFill/>
          </a:ln>
        </p:spPr>
        <p:style>
          <a:lnRef idx="0"/>
          <a:fillRef idx="0"/>
          <a:effectRef idx="0"/>
          <a:fontRef idx="minor"/>
        </p:style>
        <p:txBody>
          <a:bodyPr lIns="0" rIns="0" tIns="0" bIns="0" anchor="ctr">
            <a:spAutoFit/>
          </a:bodyPr>
          <a:p>
            <a:pPr algn="r">
              <a:lnSpc>
                <a:spcPct val="100000"/>
              </a:lnSpc>
              <a:tabLst>
                <a:tab algn="l" pos="0"/>
              </a:tabLst>
            </a:pPr>
            <a:r>
              <a:rPr b="1" lang="en-US" sz="4400" spc="-1" strike="noStrike">
                <a:solidFill>
                  <a:srgbClr val="92d050"/>
                </a:solidFill>
                <a:latin typeface="Arial"/>
                <a:ea typeface="Arial Unicode MS"/>
              </a:rPr>
              <a:t>2</a:t>
            </a:r>
            <a:endParaRPr b="0" lang="en-US" sz="4400" spc="-1" strike="noStrike">
              <a:latin typeface="Arial"/>
            </a:endParaRPr>
          </a:p>
        </p:txBody>
      </p:sp>
      <p:sp>
        <p:nvSpPr>
          <p:cNvPr id="917" name="CustomShape 26"/>
          <p:cNvSpPr/>
          <p:nvPr/>
        </p:nvSpPr>
        <p:spPr>
          <a:xfrm>
            <a:off x="4701600" y="3837240"/>
            <a:ext cx="592920" cy="671040"/>
          </a:xfrm>
          <a:prstGeom prst="rect">
            <a:avLst/>
          </a:prstGeom>
          <a:noFill/>
          <a:ln>
            <a:noFill/>
          </a:ln>
        </p:spPr>
        <p:style>
          <a:lnRef idx="0"/>
          <a:fillRef idx="0"/>
          <a:effectRef idx="0"/>
          <a:fontRef idx="minor"/>
        </p:style>
        <p:txBody>
          <a:bodyPr lIns="0" rIns="0" tIns="0" bIns="0" anchor="ctr">
            <a:spAutoFit/>
          </a:bodyPr>
          <a:p>
            <a:pPr algn="r">
              <a:lnSpc>
                <a:spcPct val="100000"/>
              </a:lnSpc>
              <a:tabLst>
                <a:tab algn="l" pos="0"/>
              </a:tabLst>
            </a:pPr>
            <a:r>
              <a:rPr b="1" lang="en-US" sz="4400" spc="-1" strike="noStrike">
                <a:solidFill>
                  <a:srgbClr val="92d050"/>
                </a:solidFill>
                <a:latin typeface="Arial"/>
                <a:ea typeface="Arial Unicode MS"/>
              </a:rPr>
              <a:t>3</a:t>
            </a:r>
            <a:endParaRPr b="0" lang="en-US" sz="4400" spc="-1" strike="noStrike">
              <a:latin typeface="Arial"/>
            </a:endParaRPr>
          </a:p>
        </p:txBody>
      </p:sp>
      <p:sp>
        <p:nvSpPr>
          <p:cNvPr id="918" name="CustomShape 27"/>
          <p:cNvSpPr/>
          <p:nvPr/>
        </p:nvSpPr>
        <p:spPr>
          <a:xfrm>
            <a:off x="6126480" y="3104640"/>
            <a:ext cx="592920" cy="671040"/>
          </a:xfrm>
          <a:prstGeom prst="rect">
            <a:avLst/>
          </a:prstGeom>
          <a:noFill/>
          <a:ln>
            <a:noFill/>
          </a:ln>
        </p:spPr>
        <p:style>
          <a:lnRef idx="0"/>
          <a:fillRef idx="0"/>
          <a:effectRef idx="0"/>
          <a:fontRef idx="minor"/>
        </p:style>
        <p:txBody>
          <a:bodyPr lIns="0" rIns="0" tIns="0" bIns="0" anchor="ctr">
            <a:spAutoFit/>
          </a:bodyPr>
          <a:p>
            <a:pPr algn="r">
              <a:lnSpc>
                <a:spcPct val="100000"/>
              </a:lnSpc>
              <a:tabLst>
                <a:tab algn="l" pos="0"/>
              </a:tabLst>
            </a:pPr>
            <a:r>
              <a:rPr b="1" lang="en-US" sz="4400" spc="-1" strike="noStrike">
                <a:solidFill>
                  <a:srgbClr val="92d050"/>
                </a:solidFill>
                <a:latin typeface="Arial"/>
                <a:ea typeface="Arial Unicode MS"/>
              </a:rPr>
              <a:t>4</a:t>
            </a:r>
            <a:endParaRPr b="0" lang="en-US" sz="4400" spc="-1" strike="noStrike">
              <a:latin typeface="Arial"/>
            </a:endParaRPr>
          </a:p>
        </p:txBody>
      </p:sp>
      <p:sp>
        <p:nvSpPr>
          <p:cNvPr id="919" name="CustomShape 28"/>
          <p:cNvSpPr/>
          <p:nvPr/>
        </p:nvSpPr>
        <p:spPr>
          <a:xfrm>
            <a:off x="7614000" y="2382840"/>
            <a:ext cx="592920" cy="671040"/>
          </a:xfrm>
          <a:prstGeom prst="rect">
            <a:avLst/>
          </a:prstGeom>
          <a:noFill/>
          <a:ln>
            <a:noFill/>
          </a:ln>
        </p:spPr>
        <p:style>
          <a:lnRef idx="0"/>
          <a:fillRef idx="0"/>
          <a:effectRef idx="0"/>
          <a:fontRef idx="minor"/>
        </p:style>
        <p:txBody>
          <a:bodyPr lIns="0" rIns="0" tIns="0" bIns="0" anchor="ctr">
            <a:spAutoFit/>
          </a:bodyPr>
          <a:p>
            <a:pPr algn="r">
              <a:lnSpc>
                <a:spcPct val="100000"/>
              </a:lnSpc>
              <a:tabLst>
                <a:tab algn="l" pos="0"/>
              </a:tabLst>
            </a:pPr>
            <a:r>
              <a:rPr b="1" lang="en-US" sz="4400" spc="-1" strike="noStrike">
                <a:solidFill>
                  <a:srgbClr val="92d050"/>
                </a:solidFill>
                <a:latin typeface="Arial"/>
                <a:ea typeface="Arial Unicode MS"/>
              </a:rPr>
              <a:t>5</a:t>
            </a:r>
            <a:endParaRPr b="0" lang="en-US" sz="4400" spc="-1" strike="noStrike">
              <a:latin typeface="Arial"/>
            </a:endParaRPr>
          </a:p>
        </p:txBody>
      </p:sp>
      <p:sp>
        <p:nvSpPr>
          <p:cNvPr id="920" name="CustomShape 29"/>
          <p:cNvSpPr/>
          <p:nvPr/>
        </p:nvSpPr>
        <p:spPr>
          <a:xfrm>
            <a:off x="9038520" y="1697400"/>
            <a:ext cx="592920" cy="671040"/>
          </a:xfrm>
          <a:prstGeom prst="rect">
            <a:avLst/>
          </a:prstGeom>
          <a:noFill/>
          <a:ln>
            <a:noFill/>
          </a:ln>
        </p:spPr>
        <p:style>
          <a:lnRef idx="0"/>
          <a:fillRef idx="0"/>
          <a:effectRef idx="0"/>
          <a:fontRef idx="minor"/>
        </p:style>
        <p:txBody>
          <a:bodyPr lIns="0" rIns="0" tIns="0" bIns="0" anchor="ctr">
            <a:spAutoFit/>
          </a:bodyPr>
          <a:p>
            <a:pPr algn="r">
              <a:lnSpc>
                <a:spcPct val="100000"/>
              </a:lnSpc>
              <a:tabLst>
                <a:tab algn="l" pos="0"/>
              </a:tabLst>
            </a:pPr>
            <a:r>
              <a:rPr b="1" lang="en-US" sz="4400" spc="-1" strike="noStrike">
                <a:solidFill>
                  <a:srgbClr val="92d050"/>
                </a:solidFill>
                <a:latin typeface="Arial"/>
                <a:ea typeface="Arial Unicode MS"/>
              </a:rPr>
              <a:t>6</a:t>
            </a:r>
            <a:endParaRPr b="0" lang="en-US" sz="4400" spc="-1" strike="noStrike">
              <a:latin typeface="Arial"/>
            </a:endParaRPr>
          </a:p>
        </p:txBody>
      </p:sp>
      <p:sp>
        <p:nvSpPr>
          <p:cNvPr id="921" name="CustomShape 30"/>
          <p:cNvSpPr/>
          <p:nvPr/>
        </p:nvSpPr>
        <p:spPr>
          <a:xfrm>
            <a:off x="5616000" y="4953240"/>
            <a:ext cx="4289760" cy="36468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US" sz="1800" spc="-1" strike="noStrike">
                <a:solidFill>
                  <a:srgbClr val="404040"/>
                </a:solidFill>
                <a:latin typeface="Arial"/>
                <a:ea typeface="Arial Unicode MS"/>
              </a:rPr>
              <a:t>BM25 scoring function</a:t>
            </a:r>
            <a:endParaRPr b="0" lang="en-US" sz="1800" spc="-1" strike="noStrike">
              <a:latin typeface="Arial"/>
            </a:endParaRPr>
          </a:p>
        </p:txBody>
      </p:sp>
      <p:sp>
        <p:nvSpPr>
          <p:cNvPr id="922" name="CustomShape 31"/>
          <p:cNvSpPr/>
          <p:nvPr/>
        </p:nvSpPr>
        <p:spPr>
          <a:xfrm>
            <a:off x="7136640" y="4201920"/>
            <a:ext cx="3233160" cy="36468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US" sz="1800" spc="-1" strike="noStrike">
                <a:solidFill>
                  <a:srgbClr val="404040"/>
                </a:solidFill>
                <a:latin typeface="Arial"/>
                <a:ea typeface="Arial Unicode MS"/>
              </a:rPr>
              <a:t> </a:t>
            </a:r>
            <a:r>
              <a:rPr b="0" lang="en-US" sz="1800" spc="-1" strike="noStrike">
                <a:solidFill>
                  <a:srgbClr val="404040"/>
                </a:solidFill>
                <a:latin typeface="Arial"/>
                <a:ea typeface="Arial Unicode MS"/>
              </a:rPr>
              <a:t>Case folding</a:t>
            </a:r>
            <a:endParaRPr b="0" lang="en-US" sz="1800" spc="-1" strike="noStrike">
              <a:latin typeface="Arial"/>
            </a:endParaRPr>
          </a:p>
        </p:txBody>
      </p:sp>
      <p:sp>
        <p:nvSpPr>
          <p:cNvPr id="923" name="CustomShape 32"/>
          <p:cNvSpPr/>
          <p:nvPr/>
        </p:nvSpPr>
        <p:spPr>
          <a:xfrm>
            <a:off x="7835040" y="3463200"/>
            <a:ext cx="3574440" cy="36468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US" sz="1800" spc="-1" strike="noStrike">
                <a:solidFill>
                  <a:srgbClr val="404040"/>
                </a:solidFill>
                <a:latin typeface="Arial"/>
                <a:ea typeface="Arial Unicode MS"/>
              </a:rPr>
              <a:t>Stemming algorithm</a:t>
            </a:r>
            <a:endParaRPr b="0" lang="en-US" sz="1800" spc="-1" strike="noStrike">
              <a:latin typeface="Arial"/>
            </a:endParaRPr>
          </a:p>
        </p:txBody>
      </p:sp>
      <p:sp>
        <p:nvSpPr>
          <p:cNvPr id="924" name="CustomShape 33"/>
          <p:cNvSpPr/>
          <p:nvPr/>
        </p:nvSpPr>
        <p:spPr>
          <a:xfrm>
            <a:off x="9028800" y="2718360"/>
            <a:ext cx="2737440" cy="36468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US" sz="1800" spc="-1" strike="noStrike">
                <a:solidFill>
                  <a:srgbClr val="404040"/>
                </a:solidFill>
                <a:latin typeface="Arial"/>
                <a:ea typeface="Arial Unicode MS"/>
              </a:rPr>
              <a:t>Recognize synonyms</a:t>
            </a:r>
            <a:endParaRPr b="0" lang="en-US" sz="1800" spc="-1" strike="noStrike">
              <a:latin typeface="Arial"/>
            </a:endParaRPr>
          </a:p>
        </p:txBody>
      </p:sp>
      <p:sp>
        <p:nvSpPr>
          <p:cNvPr id="925" name="CustomShape 34"/>
          <p:cNvSpPr/>
          <p:nvPr/>
        </p:nvSpPr>
        <p:spPr>
          <a:xfrm>
            <a:off x="10273680" y="1848960"/>
            <a:ext cx="1659960" cy="63900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US" sz="1800" spc="-1" strike="noStrike">
                <a:solidFill>
                  <a:srgbClr val="404040"/>
                </a:solidFill>
                <a:latin typeface="Arial"/>
                <a:ea typeface="Arial Unicode MS"/>
              </a:rPr>
              <a:t>Considering metadata</a:t>
            </a:r>
            <a:endParaRPr b="0" lang="en-US" sz="1800" spc="-1" strike="noStrike">
              <a:latin typeface="Arial"/>
            </a:endParaRPr>
          </a:p>
        </p:txBody>
      </p:sp>
      <p:sp>
        <p:nvSpPr>
          <p:cNvPr id="926" name="CustomShape 35"/>
          <p:cNvSpPr/>
          <p:nvPr/>
        </p:nvSpPr>
        <p:spPr>
          <a:xfrm>
            <a:off x="11425680" y="637992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ea typeface="Arial Unicode MS"/>
              </a:rPr>
              <a:t>27</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159" dur="indefinite" restart="never" nodeType="tmRoot">
          <p:childTnLst>
            <p:seq>
              <p:cTn id="160" dur="indefinite" nodeType="mainSeq">
                <p:childTnLst>
                  <p:par>
                    <p:cTn id="161" fill="hold">
                      <p:stCondLst>
                        <p:cond delay="indefinite"/>
                      </p:stCondLst>
                      <p:childTnLst>
                        <p:par>
                          <p:cTn id="162" fill="hold">
                            <p:stCondLst>
                              <p:cond delay="0"/>
                            </p:stCondLst>
                            <p:childTnLst>
                              <p:par>
                                <p:cTn id="163" nodeType="clickEffect" fill="hold" presetClass="entr" presetID="2" presetSubtype="4">
                                  <p:stCondLst>
                                    <p:cond delay="0"/>
                                  </p:stCondLst>
                                  <p:childTnLst>
                                    <p:set>
                                      <p:cBhvr>
                                        <p:cTn id="164" dur="1" fill="hold">
                                          <p:stCondLst>
                                            <p:cond delay="0"/>
                                          </p:stCondLst>
                                        </p:cTn>
                                        <p:tgtEl>
                                          <p:spTgt spid="909"/>
                                        </p:tgtEl>
                                        <p:attrNameLst>
                                          <p:attrName>style.visibility</p:attrName>
                                        </p:attrNameLst>
                                      </p:cBhvr>
                                      <p:to>
                                        <p:strVal val="visible"/>
                                      </p:to>
                                    </p:set>
                                    <p:anim calcmode="lin" valueType="num">
                                      <p:cBhvr additive="repl">
                                        <p:cTn id="165" dur="500" fill="hold"/>
                                        <p:tgtEl>
                                          <p:spTgt spid="909"/>
                                        </p:tgtEl>
                                        <p:attrNameLst>
                                          <p:attrName>ppt_x</p:attrName>
                                        </p:attrNameLst>
                                      </p:cBhvr>
                                      <p:tavLst>
                                        <p:tav tm="0">
                                          <p:val>
                                            <p:strVal val="#ppt_x"/>
                                          </p:val>
                                        </p:tav>
                                        <p:tav tm="100000">
                                          <p:val>
                                            <p:strVal val="#ppt_x"/>
                                          </p:val>
                                        </p:tav>
                                      </p:tavLst>
                                    </p:anim>
                                    <p:anim calcmode="lin" valueType="num">
                                      <p:cBhvr additive="repl">
                                        <p:cTn id="166" dur="500" fill="hold"/>
                                        <p:tgtEl>
                                          <p:spTgt spid="909"/>
                                        </p:tgtEl>
                                        <p:attrNameLst>
                                          <p:attrName>ppt_y</p:attrName>
                                        </p:attrNameLst>
                                      </p:cBhvr>
                                      <p:tavLst>
                                        <p:tav tm="0">
                                          <p:val>
                                            <p:strVal val="1+#ppt_h/2"/>
                                          </p:val>
                                        </p:tav>
                                        <p:tav tm="100000">
                                          <p:val>
                                            <p:strVal val="#ppt_y"/>
                                          </p:val>
                                        </p:tav>
                                      </p:tavLst>
                                    </p:anim>
                                  </p:childTnLst>
                                </p:cTn>
                              </p:par>
                              <p:par>
                                <p:cTn id="167" nodeType="withEffect" fill="hold" presetClass="entr" presetID="2" presetSubtype="4">
                                  <p:stCondLst>
                                    <p:cond delay="0"/>
                                  </p:stCondLst>
                                  <p:childTnLst>
                                    <p:set>
                                      <p:cBhvr>
                                        <p:cTn id="168" dur="1" fill="hold">
                                          <p:stCondLst>
                                            <p:cond delay="0"/>
                                          </p:stCondLst>
                                        </p:cTn>
                                        <p:tgtEl>
                                          <p:spTgt spid="893"/>
                                        </p:tgtEl>
                                        <p:attrNameLst>
                                          <p:attrName>style.visibility</p:attrName>
                                        </p:attrNameLst>
                                      </p:cBhvr>
                                      <p:to>
                                        <p:strVal val="visible"/>
                                      </p:to>
                                    </p:set>
                                    <p:anim calcmode="lin" valueType="num">
                                      <p:cBhvr additive="repl">
                                        <p:cTn id="169" dur="500" fill="hold"/>
                                        <p:tgtEl>
                                          <p:spTgt spid="893"/>
                                        </p:tgtEl>
                                        <p:attrNameLst>
                                          <p:attrName>ppt_x</p:attrName>
                                        </p:attrNameLst>
                                      </p:cBhvr>
                                      <p:tavLst>
                                        <p:tav tm="0">
                                          <p:val>
                                            <p:strVal val="#ppt_x"/>
                                          </p:val>
                                        </p:tav>
                                        <p:tav tm="100000">
                                          <p:val>
                                            <p:strVal val="#ppt_x"/>
                                          </p:val>
                                        </p:tav>
                                      </p:tavLst>
                                    </p:anim>
                                    <p:anim calcmode="lin" valueType="num">
                                      <p:cBhvr additive="repl">
                                        <p:cTn id="170" dur="500" fill="hold"/>
                                        <p:tgtEl>
                                          <p:spTgt spid="893"/>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nodeType="clickEffect" fill="hold" presetClass="entr" presetID="2" presetSubtype="4">
                                  <p:stCondLst>
                                    <p:cond delay="0"/>
                                  </p:stCondLst>
                                  <p:childTnLst>
                                    <p:set>
                                      <p:cBhvr>
                                        <p:cTn id="174" dur="1" fill="hold">
                                          <p:stCondLst>
                                            <p:cond delay="0"/>
                                          </p:stCondLst>
                                        </p:cTn>
                                        <p:tgtEl>
                                          <p:spTgt spid="921"/>
                                        </p:tgtEl>
                                        <p:attrNameLst>
                                          <p:attrName>style.visibility</p:attrName>
                                        </p:attrNameLst>
                                      </p:cBhvr>
                                      <p:to>
                                        <p:strVal val="visible"/>
                                      </p:to>
                                    </p:set>
                                    <p:anim calcmode="lin" valueType="num">
                                      <p:cBhvr additive="repl">
                                        <p:cTn id="175" dur="500" fill="hold"/>
                                        <p:tgtEl>
                                          <p:spTgt spid="921"/>
                                        </p:tgtEl>
                                        <p:attrNameLst>
                                          <p:attrName>ppt_x</p:attrName>
                                        </p:attrNameLst>
                                      </p:cBhvr>
                                      <p:tavLst>
                                        <p:tav tm="0">
                                          <p:val>
                                            <p:strVal val="#ppt_x"/>
                                          </p:val>
                                        </p:tav>
                                        <p:tav tm="100000">
                                          <p:val>
                                            <p:strVal val="#ppt_x"/>
                                          </p:val>
                                        </p:tav>
                                      </p:tavLst>
                                    </p:anim>
                                    <p:anim calcmode="lin" valueType="num">
                                      <p:cBhvr additive="repl">
                                        <p:cTn id="176" dur="500" fill="hold"/>
                                        <p:tgtEl>
                                          <p:spTgt spid="921"/>
                                        </p:tgtEl>
                                        <p:attrNameLst>
                                          <p:attrName>ppt_y</p:attrName>
                                        </p:attrNameLst>
                                      </p:cBhvr>
                                      <p:tavLst>
                                        <p:tav tm="0">
                                          <p:val>
                                            <p:strVal val="1+#ppt_h/2"/>
                                          </p:val>
                                        </p:tav>
                                        <p:tav tm="100000">
                                          <p:val>
                                            <p:strVal val="#ppt_y"/>
                                          </p:val>
                                        </p:tav>
                                      </p:tavLst>
                                    </p:anim>
                                  </p:childTnLst>
                                </p:cTn>
                              </p:par>
                              <p:par>
                                <p:cTn id="177" nodeType="withEffect" fill="hold" presetClass="entr" presetID="2" presetSubtype="4">
                                  <p:stCondLst>
                                    <p:cond delay="0"/>
                                  </p:stCondLst>
                                  <p:childTnLst>
                                    <p:set>
                                      <p:cBhvr>
                                        <p:cTn id="178" dur="1" fill="hold">
                                          <p:stCondLst>
                                            <p:cond delay="0"/>
                                          </p:stCondLst>
                                        </p:cTn>
                                        <p:tgtEl>
                                          <p:spTgt spid="910"/>
                                        </p:tgtEl>
                                        <p:attrNameLst>
                                          <p:attrName>style.visibility</p:attrName>
                                        </p:attrNameLst>
                                      </p:cBhvr>
                                      <p:to>
                                        <p:strVal val="visible"/>
                                      </p:to>
                                    </p:set>
                                    <p:anim calcmode="lin" valueType="num">
                                      <p:cBhvr additive="repl">
                                        <p:cTn id="179" dur="500" fill="hold"/>
                                        <p:tgtEl>
                                          <p:spTgt spid="910"/>
                                        </p:tgtEl>
                                        <p:attrNameLst>
                                          <p:attrName>ppt_x</p:attrName>
                                        </p:attrNameLst>
                                      </p:cBhvr>
                                      <p:tavLst>
                                        <p:tav tm="0">
                                          <p:val>
                                            <p:strVal val="#ppt_x"/>
                                          </p:val>
                                        </p:tav>
                                        <p:tav tm="100000">
                                          <p:val>
                                            <p:strVal val="#ppt_x"/>
                                          </p:val>
                                        </p:tav>
                                      </p:tavLst>
                                    </p:anim>
                                    <p:anim calcmode="lin" valueType="num">
                                      <p:cBhvr additive="repl">
                                        <p:cTn id="180" dur="500" fill="hold"/>
                                        <p:tgtEl>
                                          <p:spTgt spid="910"/>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nodeType="clickEffect" fill="hold" presetClass="entr" presetID="2" presetSubtype="4">
                                  <p:stCondLst>
                                    <p:cond delay="0"/>
                                  </p:stCondLst>
                                  <p:childTnLst>
                                    <p:set>
                                      <p:cBhvr>
                                        <p:cTn id="184" dur="1" fill="hold">
                                          <p:stCondLst>
                                            <p:cond delay="0"/>
                                          </p:stCondLst>
                                        </p:cTn>
                                        <p:tgtEl>
                                          <p:spTgt spid="922"/>
                                        </p:tgtEl>
                                        <p:attrNameLst>
                                          <p:attrName>style.visibility</p:attrName>
                                        </p:attrNameLst>
                                      </p:cBhvr>
                                      <p:to>
                                        <p:strVal val="visible"/>
                                      </p:to>
                                    </p:set>
                                    <p:anim calcmode="lin" valueType="num">
                                      <p:cBhvr additive="repl">
                                        <p:cTn id="185" dur="500" fill="hold"/>
                                        <p:tgtEl>
                                          <p:spTgt spid="922"/>
                                        </p:tgtEl>
                                        <p:attrNameLst>
                                          <p:attrName>ppt_x</p:attrName>
                                        </p:attrNameLst>
                                      </p:cBhvr>
                                      <p:tavLst>
                                        <p:tav tm="0">
                                          <p:val>
                                            <p:strVal val="#ppt_x"/>
                                          </p:val>
                                        </p:tav>
                                        <p:tav tm="100000">
                                          <p:val>
                                            <p:strVal val="#ppt_x"/>
                                          </p:val>
                                        </p:tav>
                                      </p:tavLst>
                                    </p:anim>
                                    <p:anim calcmode="lin" valueType="num">
                                      <p:cBhvr additive="repl">
                                        <p:cTn id="186" dur="500" fill="hold"/>
                                        <p:tgtEl>
                                          <p:spTgt spid="922"/>
                                        </p:tgtEl>
                                        <p:attrNameLst>
                                          <p:attrName>ppt_y</p:attrName>
                                        </p:attrNameLst>
                                      </p:cBhvr>
                                      <p:tavLst>
                                        <p:tav tm="0">
                                          <p:val>
                                            <p:strVal val="1+#ppt_h/2"/>
                                          </p:val>
                                        </p:tav>
                                        <p:tav tm="100000">
                                          <p:val>
                                            <p:strVal val="#ppt_y"/>
                                          </p:val>
                                        </p:tav>
                                      </p:tavLst>
                                    </p:anim>
                                  </p:childTnLst>
                                </p:cTn>
                              </p:par>
                              <p:par>
                                <p:cTn id="187" nodeType="withEffect" fill="hold" presetClass="entr" presetID="2" presetSubtype="4">
                                  <p:stCondLst>
                                    <p:cond delay="0"/>
                                  </p:stCondLst>
                                  <p:childTnLst>
                                    <p:set>
                                      <p:cBhvr>
                                        <p:cTn id="188" dur="1" fill="hold">
                                          <p:stCondLst>
                                            <p:cond delay="0"/>
                                          </p:stCondLst>
                                        </p:cTn>
                                        <p:tgtEl>
                                          <p:spTgt spid="911"/>
                                        </p:tgtEl>
                                        <p:attrNameLst>
                                          <p:attrName>style.visibility</p:attrName>
                                        </p:attrNameLst>
                                      </p:cBhvr>
                                      <p:to>
                                        <p:strVal val="visible"/>
                                      </p:to>
                                    </p:set>
                                    <p:anim calcmode="lin" valueType="num">
                                      <p:cBhvr additive="repl">
                                        <p:cTn id="189" dur="500" fill="hold"/>
                                        <p:tgtEl>
                                          <p:spTgt spid="911"/>
                                        </p:tgtEl>
                                        <p:attrNameLst>
                                          <p:attrName>ppt_x</p:attrName>
                                        </p:attrNameLst>
                                      </p:cBhvr>
                                      <p:tavLst>
                                        <p:tav tm="0">
                                          <p:val>
                                            <p:strVal val="#ppt_x"/>
                                          </p:val>
                                        </p:tav>
                                        <p:tav tm="100000">
                                          <p:val>
                                            <p:strVal val="#ppt_x"/>
                                          </p:val>
                                        </p:tav>
                                      </p:tavLst>
                                    </p:anim>
                                    <p:anim calcmode="lin" valueType="num">
                                      <p:cBhvr additive="repl">
                                        <p:cTn id="190" dur="500" fill="hold"/>
                                        <p:tgtEl>
                                          <p:spTgt spid="911"/>
                                        </p:tgtEl>
                                        <p:attrNameLst>
                                          <p:attrName>ppt_y</p:attrName>
                                        </p:attrNameLst>
                                      </p:cBhvr>
                                      <p:tavLst>
                                        <p:tav tm="0">
                                          <p:val>
                                            <p:strVal val="1+#ppt_h/2"/>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nodeType="clickEffect" fill="hold" presetClass="entr" presetID="2" presetSubtype="4">
                                  <p:stCondLst>
                                    <p:cond delay="0"/>
                                  </p:stCondLst>
                                  <p:childTnLst>
                                    <p:set>
                                      <p:cBhvr>
                                        <p:cTn id="194" dur="1" fill="hold">
                                          <p:stCondLst>
                                            <p:cond delay="0"/>
                                          </p:stCondLst>
                                        </p:cTn>
                                        <p:tgtEl>
                                          <p:spTgt spid="912"/>
                                        </p:tgtEl>
                                        <p:attrNameLst>
                                          <p:attrName>style.visibility</p:attrName>
                                        </p:attrNameLst>
                                      </p:cBhvr>
                                      <p:to>
                                        <p:strVal val="visible"/>
                                      </p:to>
                                    </p:set>
                                    <p:anim calcmode="lin" valueType="num">
                                      <p:cBhvr additive="repl">
                                        <p:cTn id="195" dur="500" fill="hold"/>
                                        <p:tgtEl>
                                          <p:spTgt spid="912"/>
                                        </p:tgtEl>
                                        <p:attrNameLst>
                                          <p:attrName>ppt_x</p:attrName>
                                        </p:attrNameLst>
                                      </p:cBhvr>
                                      <p:tavLst>
                                        <p:tav tm="0">
                                          <p:val>
                                            <p:strVal val="#ppt_x"/>
                                          </p:val>
                                        </p:tav>
                                        <p:tav tm="100000">
                                          <p:val>
                                            <p:strVal val="#ppt_x"/>
                                          </p:val>
                                        </p:tav>
                                      </p:tavLst>
                                    </p:anim>
                                    <p:anim calcmode="lin" valueType="num">
                                      <p:cBhvr additive="repl">
                                        <p:cTn id="196" dur="500" fill="hold"/>
                                        <p:tgtEl>
                                          <p:spTgt spid="912"/>
                                        </p:tgtEl>
                                        <p:attrNameLst>
                                          <p:attrName>ppt_y</p:attrName>
                                        </p:attrNameLst>
                                      </p:cBhvr>
                                      <p:tavLst>
                                        <p:tav tm="0">
                                          <p:val>
                                            <p:strVal val="1+#ppt_h/2"/>
                                          </p:val>
                                        </p:tav>
                                        <p:tav tm="100000">
                                          <p:val>
                                            <p:strVal val="#ppt_y"/>
                                          </p:val>
                                        </p:tav>
                                      </p:tavLst>
                                    </p:anim>
                                  </p:childTnLst>
                                </p:cTn>
                              </p:par>
                              <p:par>
                                <p:cTn id="197" nodeType="withEffect" fill="hold" presetClass="entr" presetID="2" presetSubtype="4">
                                  <p:stCondLst>
                                    <p:cond delay="0"/>
                                  </p:stCondLst>
                                  <p:childTnLst>
                                    <p:set>
                                      <p:cBhvr>
                                        <p:cTn id="198" dur="1" fill="hold">
                                          <p:stCondLst>
                                            <p:cond delay="0"/>
                                          </p:stCondLst>
                                        </p:cTn>
                                        <p:tgtEl>
                                          <p:spTgt spid="923"/>
                                        </p:tgtEl>
                                        <p:attrNameLst>
                                          <p:attrName>style.visibility</p:attrName>
                                        </p:attrNameLst>
                                      </p:cBhvr>
                                      <p:to>
                                        <p:strVal val="visible"/>
                                      </p:to>
                                    </p:set>
                                    <p:anim calcmode="lin" valueType="num">
                                      <p:cBhvr additive="repl">
                                        <p:cTn id="199" dur="500" fill="hold"/>
                                        <p:tgtEl>
                                          <p:spTgt spid="923"/>
                                        </p:tgtEl>
                                        <p:attrNameLst>
                                          <p:attrName>ppt_x</p:attrName>
                                        </p:attrNameLst>
                                      </p:cBhvr>
                                      <p:tavLst>
                                        <p:tav tm="0">
                                          <p:val>
                                            <p:strVal val="#ppt_x"/>
                                          </p:val>
                                        </p:tav>
                                        <p:tav tm="100000">
                                          <p:val>
                                            <p:strVal val="#ppt_x"/>
                                          </p:val>
                                        </p:tav>
                                      </p:tavLst>
                                    </p:anim>
                                    <p:anim calcmode="lin" valueType="num">
                                      <p:cBhvr additive="repl">
                                        <p:cTn id="200" dur="500" fill="hold"/>
                                        <p:tgtEl>
                                          <p:spTgt spid="923"/>
                                        </p:tgtEl>
                                        <p:attrNameLst>
                                          <p:attrName>ppt_y</p:attrName>
                                        </p:attrNameLst>
                                      </p:cBhvr>
                                      <p:tavLst>
                                        <p:tav tm="0">
                                          <p:val>
                                            <p:strVal val="1+#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nodeType="clickEffect" fill="hold" presetClass="entr" presetID="2" presetSubtype="4">
                                  <p:stCondLst>
                                    <p:cond delay="0"/>
                                  </p:stCondLst>
                                  <p:childTnLst>
                                    <p:set>
                                      <p:cBhvr>
                                        <p:cTn id="204" dur="1" fill="hold">
                                          <p:stCondLst>
                                            <p:cond delay="0"/>
                                          </p:stCondLst>
                                        </p:cTn>
                                        <p:tgtEl>
                                          <p:spTgt spid="913"/>
                                        </p:tgtEl>
                                        <p:attrNameLst>
                                          <p:attrName>style.visibility</p:attrName>
                                        </p:attrNameLst>
                                      </p:cBhvr>
                                      <p:to>
                                        <p:strVal val="visible"/>
                                      </p:to>
                                    </p:set>
                                    <p:anim calcmode="lin" valueType="num">
                                      <p:cBhvr additive="repl">
                                        <p:cTn id="205" dur="500" fill="hold"/>
                                        <p:tgtEl>
                                          <p:spTgt spid="913"/>
                                        </p:tgtEl>
                                        <p:attrNameLst>
                                          <p:attrName>ppt_x</p:attrName>
                                        </p:attrNameLst>
                                      </p:cBhvr>
                                      <p:tavLst>
                                        <p:tav tm="0">
                                          <p:val>
                                            <p:strVal val="#ppt_x"/>
                                          </p:val>
                                        </p:tav>
                                        <p:tav tm="100000">
                                          <p:val>
                                            <p:strVal val="#ppt_x"/>
                                          </p:val>
                                        </p:tav>
                                      </p:tavLst>
                                    </p:anim>
                                    <p:anim calcmode="lin" valueType="num">
                                      <p:cBhvr additive="repl">
                                        <p:cTn id="206" dur="500" fill="hold"/>
                                        <p:tgtEl>
                                          <p:spTgt spid="913"/>
                                        </p:tgtEl>
                                        <p:attrNameLst>
                                          <p:attrName>ppt_y</p:attrName>
                                        </p:attrNameLst>
                                      </p:cBhvr>
                                      <p:tavLst>
                                        <p:tav tm="0">
                                          <p:val>
                                            <p:strVal val="1+#ppt_h/2"/>
                                          </p:val>
                                        </p:tav>
                                        <p:tav tm="100000">
                                          <p:val>
                                            <p:strVal val="#ppt_y"/>
                                          </p:val>
                                        </p:tav>
                                      </p:tavLst>
                                    </p:anim>
                                  </p:childTnLst>
                                </p:cTn>
                              </p:par>
                              <p:par>
                                <p:cTn id="207" nodeType="withEffect" fill="hold" presetClass="entr" presetID="2" presetSubtype="4">
                                  <p:stCondLst>
                                    <p:cond delay="0"/>
                                  </p:stCondLst>
                                  <p:childTnLst>
                                    <p:set>
                                      <p:cBhvr>
                                        <p:cTn id="208" dur="1" fill="hold">
                                          <p:stCondLst>
                                            <p:cond delay="0"/>
                                          </p:stCondLst>
                                        </p:cTn>
                                        <p:tgtEl>
                                          <p:spTgt spid="924"/>
                                        </p:tgtEl>
                                        <p:attrNameLst>
                                          <p:attrName>style.visibility</p:attrName>
                                        </p:attrNameLst>
                                      </p:cBhvr>
                                      <p:to>
                                        <p:strVal val="visible"/>
                                      </p:to>
                                    </p:set>
                                    <p:anim calcmode="lin" valueType="num">
                                      <p:cBhvr additive="repl">
                                        <p:cTn id="209" dur="500" fill="hold"/>
                                        <p:tgtEl>
                                          <p:spTgt spid="924"/>
                                        </p:tgtEl>
                                        <p:attrNameLst>
                                          <p:attrName>ppt_x</p:attrName>
                                        </p:attrNameLst>
                                      </p:cBhvr>
                                      <p:tavLst>
                                        <p:tav tm="0">
                                          <p:val>
                                            <p:strVal val="#ppt_x"/>
                                          </p:val>
                                        </p:tav>
                                        <p:tav tm="100000">
                                          <p:val>
                                            <p:strVal val="#ppt_x"/>
                                          </p:val>
                                        </p:tav>
                                      </p:tavLst>
                                    </p:anim>
                                    <p:anim calcmode="lin" valueType="num">
                                      <p:cBhvr additive="repl">
                                        <p:cTn id="210" dur="500" fill="hold"/>
                                        <p:tgtEl>
                                          <p:spTgt spid="924"/>
                                        </p:tgtEl>
                                        <p:attrNameLst>
                                          <p:attrName>ppt_y</p:attrName>
                                        </p:attrNameLst>
                                      </p:cBhvr>
                                      <p:tavLst>
                                        <p:tav tm="0">
                                          <p:val>
                                            <p:strVal val="1+#ppt_h/2"/>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nodeType="clickEffect" fill="hold" presetClass="entr" presetID="2" presetSubtype="4">
                                  <p:stCondLst>
                                    <p:cond delay="0"/>
                                  </p:stCondLst>
                                  <p:childTnLst>
                                    <p:set>
                                      <p:cBhvr>
                                        <p:cTn id="214" dur="1" fill="hold">
                                          <p:stCondLst>
                                            <p:cond delay="0"/>
                                          </p:stCondLst>
                                        </p:cTn>
                                        <p:tgtEl>
                                          <p:spTgt spid="925"/>
                                        </p:tgtEl>
                                        <p:attrNameLst>
                                          <p:attrName>style.visibility</p:attrName>
                                        </p:attrNameLst>
                                      </p:cBhvr>
                                      <p:to>
                                        <p:strVal val="visible"/>
                                      </p:to>
                                    </p:set>
                                    <p:anim calcmode="lin" valueType="num">
                                      <p:cBhvr additive="repl">
                                        <p:cTn id="215" dur="500" fill="hold"/>
                                        <p:tgtEl>
                                          <p:spTgt spid="925"/>
                                        </p:tgtEl>
                                        <p:attrNameLst>
                                          <p:attrName>ppt_x</p:attrName>
                                        </p:attrNameLst>
                                      </p:cBhvr>
                                      <p:tavLst>
                                        <p:tav tm="0">
                                          <p:val>
                                            <p:strVal val="#ppt_x"/>
                                          </p:val>
                                        </p:tav>
                                        <p:tav tm="100000">
                                          <p:val>
                                            <p:strVal val="#ppt_x"/>
                                          </p:val>
                                        </p:tav>
                                      </p:tavLst>
                                    </p:anim>
                                    <p:anim calcmode="lin" valueType="num">
                                      <p:cBhvr additive="repl">
                                        <p:cTn id="216" dur="500" fill="hold"/>
                                        <p:tgtEl>
                                          <p:spTgt spid="925"/>
                                        </p:tgtEl>
                                        <p:attrNameLst>
                                          <p:attrName>ppt_y</p:attrName>
                                        </p:attrNameLst>
                                      </p:cBhvr>
                                      <p:tavLst>
                                        <p:tav tm="0">
                                          <p:val>
                                            <p:strVal val="1+#ppt_h/2"/>
                                          </p:val>
                                        </p:tav>
                                        <p:tav tm="100000">
                                          <p:val>
                                            <p:strVal val="#ppt_y"/>
                                          </p:val>
                                        </p:tav>
                                      </p:tavLst>
                                    </p:anim>
                                  </p:childTnLst>
                                </p:cTn>
                              </p:par>
                              <p:par>
                                <p:cTn id="217" nodeType="withEffect" fill="hold" presetClass="entr" presetID="2" presetSubtype="4">
                                  <p:stCondLst>
                                    <p:cond delay="0"/>
                                  </p:stCondLst>
                                  <p:childTnLst>
                                    <p:set>
                                      <p:cBhvr>
                                        <p:cTn id="218" dur="1" fill="hold">
                                          <p:stCondLst>
                                            <p:cond delay="0"/>
                                          </p:stCondLst>
                                        </p:cTn>
                                        <p:tgtEl>
                                          <p:spTgt spid="914"/>
                                        </p:tgtEl>
                                        <p:attrNameLst>
                                          <p:attrName>style.visibility</p:attrName>
                                        </p:attrNameLst>
                                      </p:cBhvr>
                                      <p:to>
                                        <p:strVal val="visible"/>
                                      </p:to>
                                    </p:set>
                                    <p:anim calcmode="lin" valueType="num">
                                      <p:cBhvr additive="repl">
                                        <p:cTn id="219" dur="500" fill="hold"/>
                                        <p:tgtEl>
                                          <p:spTgt spid="914"/>
                                        </p:tgtEl>
                                        <p:attrNameLst>
                                          <p:attrName>ppt_x</p:attrName>
                                        </p:attrNameLst>
                                      </p:cBhvr>
                                      <p:tavLst>
                                        <p:tav tm="0">
                                          <p:val>
                                            <p:strVal val="#ppt_x"/>
                                          </p:val>
                                        </p:tav>
                                        <p:tav tm="100000">
                                          <p:val>
                                            <p:strVal val="#ppt_x"/>
                                          </p:val>
                                        </p:tav>
                                      </p:tavLst>
                                    </p:anim>
                                    <p:anim calcmode="lin" valueType="num">
                                      <p:cBhvr additive="repl">
                                        <p:cTn id="220" dur="500" fill="hold"/>
                                        <p:tgtEl>
                                          <p:spTgt spid="9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927" name="Group 1"/>
          <p:cNvGrpSpPr/>
          <p:nvPr/>
        </p:nvGrpSpPr>
        <p:grpSpPr>
          <a:xfrm>
            <a:off x="6964560" y="173880"/>
            <a:ext cx="5226840" cy="1210320"/>
            <a:chOff x="6964560" y="173880"/>
            <a:chExt cx="5226840" cy="1210320"/>
          </a:xfrm>
        </p:grpSpPr>
        <p:sp>
          <p:nvSpPr>
            <p:cNvPr id="928" name="CustomShape 2"/>
            <p:cNvSpPr/>
            <p:nvPr/>
          </p:nvSpPr>
          <p:spPr>
            <a:xfrm>
              <a:off x="7705800" y="218880"/>
              <a:ext cx="4485600" cy="862560"/>
            </a:xfrm>
            <a:custGeom>
              <a:avLst/>
              <a:gdLst/>
              <a:ahLst/>
              <a:rect l="l" t="t" r="r" b="b"/>
              <a:pathLst>
                <a:path w="4486139" h="862884">
                  <a:moveTo>
                    <a:pt x="616468" y="0"/>
                  </a:moveTo>
                  <a:lnTo>
                    <a:pt x="1730061" y="0"/>
                  </a:lnTo>
                  <a:lnTo>
                    <a:pt x="3082341" y="0"/>
                  </a:lnTo>
                  <a:lnTo>
                    <a:pt x="4486139" y="0"/>
                  </a:lnTo>
                  <a:lnTo>
                    <a:pt x="4486139" y="862884"/>
                  </a:lnTo>
                  <a:lnTo>
                    <a:pt x="2465873" y="862884"/>
                  </a:lnTo>
                  <a:lnTo>
                    <a:pt x="1730061" y="862884"/>
                  </a:lnTo>
                  <a:lnTo>
                    <a:pt x="0" y="862884"/>
                  </a:lnTo>
                  <a:close/>
                </a:path>
              </a:pathLst>
            </a:custGeom>
            <a:ln/>
          </p:spPr>
          <p:style>
            <a:lnRef idx="2">
              <a:schemeClr val="accent1">
                <a:shade val="50000"/>
              </a:schemeClr>
            </a:lnRef>
            <a:fillRef idx="1">
              <a:schemeClr val="accent1"/>
            </a:fillRef>
            <a:effectRef idx="0">
              <a:schemeClr val="accent1"/>
            </a:effectRef>
            <a:fontRef idx="minor"/>
          </p:style>
        </p:sp>
        <p:sp>
          <p:nvSpPr>
            <p:cNvPr id="929" name="CustomShape 3"/>
            <p:cNvSpPr/>
            <p:nvPr/>
          </p:nvSpPr>
          <p:spPr>
            <a:xfrm rot="2123400">
              <a:off x="7626600" y="122040"/>
              <a:ext cx="158400" cy="1055880"/>
            </a:xfrm>
            <a:prstGeom prst="flowChartInputOutput">
              <a:avLst/>
            </a:prstGeom>
            <a:ln/>
          </p:spPr>
          <p:style>
            <a:lnRef idx="2">
              <a:schemeClr val="accent1">
                <a:shade val="50000"/>
              </a:schemeClr>
            </a:lnRef>
            <a:fillRef idx="1">
              <a:schemeClr val="accent1"/>
            </a:fillRef>
            <a:effectRef idx="0">
              <a:schemeClr val="accent1"/>
            </a:effectRef>
            <a:fontRef idx="minor"/>
          </p:style>
        </p:sp>
        <p:sp>
          <p:nvSpPr>
            <p:cNvPr id="930" name="CustomShape 4"/>
            <p:cNvSpPr/>
            <p:nvPr/>
          </p:nvSpPr>
          <p:spPr>
            <a:xfrm rot="2123400">
              <a:off x="7255800" y="122040"/>
              <a:ext cx="158400" cy="1055880"/>
            </a:xfrm>
            <a:prstGeom prst="flowChartInputOutput">
              <a:avLst/>
            </a:prstGeom>
            <a:ln/>
          </p:spPr>
          <p:style>
            <a:lnRef idx="2">
              <a:schemeClr val="accent1">
                <a:shade val="50000"/>
              </a:schemeClr>
            </a:lnRef>
            <a:fillRef idx="1">
              <a:schemeClr val="accent1"/>
            </a:fillRef>
            <a:effectRef idx="0">
              <a:schemeClr val="accent1"/>
            </a:effectRef>
            <a:fontRef idx="minor"/>
          </p:style>
        </p:sp>
        <p:sp>
          <p:nvSpPr>
            <p:cNvPr id="931" name="CustomShape 5"/>
            <p:cNvSpPr/>
            <p:nvPr/>
          </p:nvSpPr>
          <p:spPr>
            <a:xfrm>
              <a:off x="8663040" y="319680"/>
              <a:ext cx="3528360" cy="1064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3200" spc="-1" strike="noStrike">
                  <a:solidFill>
                    <a:srgbClr val="ffffff"/>
                  </a:solidFill>
                  <a:latin typeface="Agency FB"/>
                  <a:ea typeface="Arial Unicode MS"/>
                </a:rPr>
                <a:t>Page Rank Algorithm</a:t>
              </a:r>
              <a:endParaRPr b="0" lang="en-US" sz="3200" spc="-1" strike="noStrike">
                <a:latin typeface="Arial"/>
              </a:endParaRPr>
            </a:p>
          </p:txBody>
        </p:sp>
      </p:grpSp>
      <p:grpSp>
        <p:nvGrpSpPr>
          <p:cNvPr id="932" name="Group 6"/>
          <p:cNvGrpSpPr/>
          <p:nvPr/>
        </p:nvGrpSpPr>
        <p:grpSpPr>
          <a:xfrm>
            <a:off x="689400" y="1325880"/>
            <a:ext cx="3378600" cy="4387320"/>
            <a:chOff x="689400" y="1325880"/>
            <a:chExt cx="3378600" cy="4387320"/>
          </a:xfrm>
        </p:grpSpPr>
        <p:sp>
          <p:nvSpPr>
            <p:cNvPr id="933" name="CustomShape 7"/>
            <p:cNvSpPr/>
            <p:nvPr/>
          </p:nvSpPr>
          <p:spPr>
            <a:xfrm>
              <a:off x="689400" y="1325880"/>
              <a:ext cx="3378600" cy="4387320"/>
            </a:xfrm>
            <a:prstGeom prst="roundRect">
              <a:avLst>
                <a:gd name="adj" fmla="val 16667"/>
              </a:avLst>
            </a:prstGeom>
            <a:gradFill rotWithShape="0">
              <a:gsLst>
                <a:gs pos="0">
                  <a:srgbClr val="ff0000"/>
                </a:gs>
                <a:gs pos="100000">
                  <a:srgbClr val="00b0f0"/>
                </a:gs>
              </a:gsLst>
              <a:lin ang="5400000"/>
            </a:gradFill>
            <a:ln w="76320">
              <a:solidFill>
                <a:schemeClr val="tx1"/>
              </a:solidFill>
            </a:ln>
          </p:spPr>
          <p:style>
            <a:lnRef idx="2">
              <a:schemeClr val="accent1">
                <a:shade val="50000"/>
              </a:schemeClr>
            </a:lnRef>
            <a:fillRef idx="1">
              <a:schemeClr val="accent1"/>
            </a:fillRef>
            <a:effectRef idx="0">
              <a:schemeClr val="accent1"/>
            </a:effectRef>
            <a:fontRef idx="minor"/>
          </p:style>
        </p:sp>
        <p:sp>
          <p:nvSpPr>
            <p:cNvPr id="934" name="CustomShape 8"/>
            <p:cNvSpPr/>
            <p:nvPr/>
          </p:nvSpPr>
          <p:spPr>
            <a:xfrm>
              <a:off x="1049400" y="1676160"/>
              <a:ext cx="2737080" cy="3646800"/>
            </a:xfrm>
            <a:prstGeom prst="roundRect">
              <a:avLst>
                <a:gd name="adj" fmla="val 16667"/>
              </a:avLst>
            </a:prstGeom>
            <a:ln>
              <a:noFill/>
            </a:ln>
          </p:spPr>
          <p:style>
            <a:lnRef idx="2">
              <a:schemeClr val="accent6"/>
            </a:lnRef>
            <a:fillRef idx="1">
              <a:schemeClr val="lt1"/>
            </a:fillRef>
            <a:effectRef idx="0">
              <a:schemeClr val="accent6"/>
            </a:effectRef>
            <a:fontRef idx="minor"/>
          </p:style>
        </p:sp>
        <p:sp>
          <p:nvSpPr>
            <p:cNvPr id="935" name="CustomShape 9"/>
            <p:cNvSpPr/>
            <p:nvPr/>
          </p:nvSpPr>
          <p:spPr>
            <a:xfrm>
              <a:off x="1145880" y="1840680"/>
              <a:ext cx="2544480" cy="34437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2000" spc="-1" strike="noStrike">
                  <a:solidFill>
                    <a:srgbClr val="273239"/>
                  </a:solidFill>
                  <a:latin typeface="Candara"/>
                  <a:ea typeface="Arial Unicode MS"/>
                </a:rPr>
                <a:t>PageRank (PR) is an algorithm used by Google Search to rank websites in their search engine results. PageRank was named after </a:t>
              </a:r>
              <a:r>
                <a:rPr b="1" lang="en-US" sz="2000" spc="-1" strike="noStrike">
                  <a:solidFill>
                    <a:srgbClr val="273239"/>
                  </a:solidFill>
                  <a:latin typeface="Candara"/>
                  <a:ea typeface="Arial Unicode MS"/>
                </a:rPr>
                <a:t>Larry Page</a:t>
              </a:r>
              <a:r>
                <a:rPr b="0" lang="en-US" sz="2000" spc="-1" strike="noStrike">
                  <a:solidFill>
                    <a:srgbClr val="273239"/>
                  </a:solidFill>
                  <a:latin typeface="Candara"/>
                  <a:ea typeface="Arial Unicode MS"/>
                </a:rPr>
                <a:t>, one of the founders of Google.</a:t>
              </a:r>
              <a:endParaRPr b="0" lang="en-US" sz="2000" spc="-1" strike="noStrike">
                <a:latin typeface="Arial"/>
              </a:endParaRPr>
            </a:p>
          </p:txBody>
        </p:sp>
      </p:grpSp>
      <p:grpSp>
        <p:nvGrpSpPr>
          <p:cNvPr id="936" name="Group 10"/>
          <p:cNvGrpSpPr/>
          <p:nvPr/>
        </p:nvGrpSpPr>
        <p:grpSpPr>
          <a:xfrm>
            <a:off x="4326840" y="1716120"/>
            <a:ext cx="3378600" cy="4387320"/>
            <a:chOff x="4326840" y="1716120"/>
            <a:chExt cx="3378600" cy="4387320"/>
          </a:xfrm>
        </p:grpSpPr>
        <p:sp>
          <p:nvSpPr>
            <p:cNvPr id="937" name="CustomShape 11"/>
            <p:cNvSpPr/>
            <p:nvPr/>
          </p:nvSpPr>
          <p:spPr>
            <a:xfrm>
              <a:off x="4326840" y="1716120"/>
              <a:ext cx="3378600" cy="4387320"/>
            </a:xfrm>
            <a:prstGeom prst="roundRect">
              <a:avLst>
                <a:gd name="adj" fmla="val 16667"/>
              </a:avLst>
            </a:prstGeom>
            <a:gradFill rotWithShape="0">
              <a:gsLst>
                <a:gs pos="0">
                  <a:srgbClr val="92d050"/>
                </a:gs>
                <a:gs pos="100000">
                  <a:srgbClr val="00b0f0"/>
                </a:gs>
              </a:gsLst>
              <a:lin ang="5400000"/>
            </a:gradFill>
            <a:ln w="76320">
              <a:solidFill>
                <a:schemeClr val="tx1"/>
              </a:solidFill>
            </a:ln>
          </p:spPr>
          <p:style>
            <a:lnRef idx="2">
              <a:schemeClr val="accent1">
                <a:shade val="50000"/>
              </a:schemeClr>
            </a:lnRef>
            <a:fillRef idx="1">
              <a:schemeClr val="accent1"/>
            </a:fillRef>
            <a:effectRef idx="0">
              <a:schemeClr val="accent1"/>
            </a:effectRef>
            <a:fontRef idx="minor"/>
          </p:style>
        </p:sp>
        <p:sp>
          <p:nvSpPr>
            <p:cNvPr id="938" name="CustomShape 12"/>
            <p:cNvSpPr/>
            <p:nvPr/>
          </p:nvSpPr>
          <p:spPr>
            <a:xfrm>
              <a:off x="4686840" y="2066400"/>
              <a:ext cx="2737080" cy="3646800"/>
            </a:xfrm>
            <a:prstGeom prst="roundRect">
              <a:avLst>
                <a:gd name="adj" fmla="val 16667"/>
              </a:avLst>
            </a:prstGeom>
            <a:ln>
              <a:noFill/>
            </a:ln>
          </p:spPr>
          <p:style>
            <a:lnRef idx="2">
              <a:schemeClr val="accent6"/>
            </a:lnRef>
            <a:fillRef idx="1">
              <a:schemeClr val="lt1"/>
            </a:fillRef>
            <a:effectRef idx="0">
              <a:schemeClr val="accent6"/>
            </a:effectRef>
            <a:fontRef idx="minor"/>
          </p:style>
        </p:sp>
        <p:sp>
          <p:nvSpPr>
            <p:cNvPr id="939" name="CustomShape 13"/>
            <p:cNvSpPr/>
            <p:nvPr/>
          </p:nvSpPr>
          <p:spPr>
            <a:xfrm>
              <a:off x="4783320" y="2231280"/>
              <a:ext cx="2544480" cy="19191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0000"/>
                  </a:solidFill>
                  <a:latin typeface="Candara"/>
                  <a:ea typeface="Arial Unicode MS"/>
                </a:rPr>
                <a:t>PageRank is a way of measure importance of the web pages to be shown according to the searches.</a:t>
              </a:r>
              <a:endParaRPr b="0" lang="en-US" sz="2000" spc="-1" strike="noStrike">
                <a:latin typeface="Arial"/>
              </a:endParaRPr>
            </a:p>
          </p:txBody>
        </p:sp>
      </p:grpSp>
      <p:grpSp>
        <p:nvGrpSpPr>
          <p:cNvPr id="940" name="Group 14"/>
          <p:cNvGrpSpPr/>
          <p:nvPr/>
        </p:nvGrpSpPr>
        <p:grpSpPr>
          <a:xfrm>
            <a:off x="8168760" y="2066400"/>
            <a:ext cx="3378600" cy="4387320"/>
            <a:chOff x="8168760" y="2066400"/>
            <a:chExt cx="3378600" cy="4387320"/>
          </a:xfrm>
        </p:grpSpPr>
        <p:sp>
          <p:nvSpPr>
            <p:cNvPr id="941" name="CustomShape 15"/>
            <p:cNvSpPr/>
            <p:nvPr/>
          </p:nvSpPr>
          <p:spPr>
            <a:xfrm>
              <a:off x="8168760" y="2066400"/>
              <a:ext cx="3378600" cy="4387320"/>
            </a:xfrm>
            <a:prstGeom prst="roundRect">
              <a:avLst>
                <a:gd name="adj" fmla="val 16667"/>
              </a:avLst>
            </a:prstGeom>
            <a:gradFill rotWithShape="0">
              <a:gsLst>
                <a:gs pos="0">
                  <a:srgbClr val="002060"/>
                </a:gs>
                <a:gs pos="100000">
                  <a:srgbClr val="00b0f0"/>
                </a:gs>
              </a:gsLst>
              <a:lin ang="5400000"/>
            </a:gradFill>
            <a:ln w="76320">
              <a:solidFill>
                <a:schemeClr val="tx1"/>
              </a:solidFill>
            </a:ln>
          </p:spPr>
          <p:style>
            <a:lnRef idx="2">
              <a:schemeClr val="accent1">
                <a:shade val="50000"/>
              </a:schemeClr>
            </a:lnRef>
            <a:fillRef idx="1">
              <a:schemeClr val="accent1"/>
            </a:fillRef>
            <a:effectRef idx="0">
              <a:schemeClr val="accent1"/>
            </a:effectRef>
            <a:fontRef idx="minor"/>
          </p:style>
        </p:sp>
        <p:sp>
          <p:nvSpPr>
            <p:cNvPr id="942" name="CustomShape 16"/>
            <p:cNvSpPr/>
            <p:nvPr/>
          </p:nvSpPr>
          <p:spPr>
            <a:xfrm>
              <a:off x="8528760" y="2416680"/>
              <a:ext cx="2737080" cy="3646800"/>
            </a:xfrm>
            <a:prstGeom prst="roundRect">
              <a:avLst>
                <a:gd name="adj" fmla="val 16667"/>
              </a:avLst>
            </a:prstGeom>
            <a:ln>
              <a:noFill/>
            </a:ln>
          </p:spPr>
          <p:style>
            <a:lnRef idx="2">
              <a:schemeClr val="accent6"/>
            </a:lnRef>
            <a:fillRef idx="1">
              <a:schemeClr val="lt1"/>
            </a:fillRef>
            <a:effectRef idx="0">
              <a:schemeClr val="accent6"/>
            </a:effectRef>
            <a:fontRef idx="minor"/>
          </p:style>
        </p:sp>
        <p:sp>
          <p:nvSpPr>
            <p:cNvPr id="943" name="CustomShape 17"/>
            <p:cNvSpPr/>
            <p:nvPr/>
          </p:nvSpPr>
          <p:spPr>
            <a:xfrm>
              <a:off x="8625240" y="2581560"/>
              <a:ext cx="2544480" cy="2833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2000" spc="-1" strike="noStrike">
                  <a:solidFill>
                    <a:srgbClr val="000000"/>
                  </a:solidFill>
                  <a:latin typeface="Candara"/>
                  <a:ea typeface="Arial Unicode MS"/>
                </a:rPr>
                <a:t>It is not the only algorithm used by Google to order search engine results, but it is the first algorithm that was used by the company and it is best-known.</a:t>
              </a:r>
              <a:endParaRPr b="0" lang="en-US" sz="2000" spc="-1" strike="noStrike">
                <a:latin typeface="Arial"/>
              </a:endParaRPr>
            </a:p>
          </p:txBody>
        </p:sp>
      </p:grpSp>
      <p:sp>
        <p:nvSpPr>
          <p:cNvPr id="944" name="CustomShape 18"/>
          <p:cNvSpPr/>
          <p:nvPr/>
        </p:nvSpPr>
        <p:spPr>
          <a:xfrm>
            <a:off x="11425680" y="637992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ea typeface="Arial Unicode MS"/>
              </a:rPr>
              <a:t>28</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4" name="TextShape 1"/>
          <p:cNvSpPr txBox="1"/>
          <p:nvPr/>
        </p:nvSpPr>
        <p:spPr>
          <a:xfrm>
            <a:off x="838080" y="365040"/>
            <a:ext cx="10515240" cy="1325160"/>
          </a:xfrm>
          <a:prstGeom prst="rect">
            <a:avLst/>
          </a:prstGeom>
          <a:noFill/>
          <a:ln w="28440">
            <a:solidFill>
              <a:srgbClr val="00b050"/>
            </a:solidFill>
            <a:round/>
          </a:ln>
        </p:spPr>
        <p:txBody>
          <a:bodyPr anchor="ctr">
            <a:noAutofit/>
          </a:bodyPr>
          <a:p>
            <a:pPr algn="ctr">
              <a:lnSpc>
                <a:spcPct val="90000"/>
              </a:lnSpc>
            </a:pPr>
            <a:r>
              <a:rPr b="0" lang="en-US" sz="4400" spc="-1" strike="noStrike">
                <a:solidFill>
                  <a:srgbClr val="00b0f0"/>
                </a:solidFill>
                <a:latin typeface="Stencil"/>
              </a:rPr>
              <a:t>Natural language processing</a:t>
            </a:r>
            <a:endParaRPr b="0" lang="en-US" sz="4400" spc="-1" strike="noStrike">
              <a:solidFill>
                <a:srgbClr val="000000"/>
              </a:solidFill>
              <a:latin typeface="Calibri"/>
            </a:endParaRPr>
          </a:p>
        </p:txBody>
      </p:sp>
      <p:sp>
        <p:nvSpPr>
          <p:cNvPr id="675" name="TextShape 2"/>
          <p:cNvSpPr txBox="1"/>
          <p:nvPr/>
        </p:nvSpPr>
        <p:spPr>
          <a:xfrm>
            <a:off x="838080" y="1825560"/>
            <a:ext cx="10515240" cy="4350960"/>
          </a:xfrm>
          <a:prstGeom prst="rect">
            <a:avLst/>
          </a:prstGeom>
          <a:noFill/>
          <a:ln>
            <a:noFill/>
          </a:ln>
        </p:spPr>
        <p:txBody>
          <a:bodyPr anchor="ctr">
            <a:normAutofit/>
          </a:bodyPr>
          <a:p>
            <a:pPr marL="228600" indent="-228240" algn="just">
              <a:lnSpc>
                <a:spcPct val="90000"/>
              </a:lnSpc>
              <a:spcBef>
                <a:spcPts val="1001"/>
              </a:spcBef>
              <a:buClr>
                <a:srgbClr val="000000"/>
              </a:buClr>
              <a:buFont typeface="Wingdings" charset="2"/>
              <a:buChar char=""/>
            </a:pPr>
            <a:r>
              <a:rPr b="0" lang="en-US" sz="2000" spc="-1" strike="noStrike">
                <a:solidFill>
                  <a:srgbClr val="000000"/>
                </a:solidFill>
                <a:latin typeface="Times New Roman"/>
              </a:rPr>
              <a:t>Natural language processing (NLP) is the ability of a computer program to understand human language as it is spoken and written -- referred to as natural language.</a:t>
            </a:r>
            <a:endParaRPr b="0" lang="en-US" sz="2000" spc="-1" strike="noStrike">
              <a:solidFill>
                <a:srgbClr val="000000"/>
              </a:solidFill>
              <a:latin typeface="Calibri"/>
            </a:endParaRPr>
          </a:p>
          <a:p>
            <a:pPr marL="228600" indent="-228240" algn="just">
              <a:lnSpc>
                <a:spcPct val="90000"/>
              </a:lnSpc>
              <a:spcBef>
                <a:spcPts val="1001"/>
              </a:spcBef>
              <a:buClr>
                <a:srgbClr val="000000"/>
              </a:buClr>
              <a:buFont typeface="Wingdings" charset="2"/>
              <a:buChar char=""/>
            </a:pPr>
            <a:r>
              <a:rPr b="0" lang="en-US" sz="2000" spc="-1" strike="noStrike">
                <a:solidFill>
                  <a:srgbClr val="000000"/>
                </a:solidFill>
                <a:latin typeface="Times New Roman"/>
              </a:rPr>
              <a:t>NLP enables computers to understand natural language as humans do.</a:t>
            </a:r>
            <a:endParaRPr b="0" lang="en-US" sz="2000" spc="-1" strike="noStrike">
              <a:solidFill>
                <a:srgbClr val="000000"/>
              </a:solidFill>
              <a:latin typeface="Calibri"/>
            </a:endParaRPr>
          </a:p>
          <a:p>
            <a:pPr marL="228600" indent="-228240" algn="just">
              <a:lnSpc>
                <a:spcPct val="90000"/>
              </a:lnSpc>
              <a:spcBef>
                <a:spcPts val="1001"/>
              </a:spcBef>
              <a:buClr>
                <a:srgbClr val="000000"/>
              </a:buClr>
              <a:buFont typeface="Wingdings" charset="2"/>
              <a:buChar char=""/>
            </a:pPr>
            <a:r>
              <a:rPr b="0" lang="en-US" sz="2000" spc="-1" strike="noStrike">
                <a:solidFill>
                  <a:srgbClr val="000000"/>
                </a:solidFill>
                <a:latin typeface="Times New Roman"/>
              </a:rPr>
              <a:t>Natural language processing uses artificial intelligence to take real-world input, process it, and make sense of it in a way a computer can understand.</a:t>
            </a:r>
            <a:endParaRPr b="0" lang="en-US" sz="2000" spc="-1" strike="noStrike">
              <a:solidFill>
                <a:srgbClr val="000000"/>
              </a:solidFill>
              <a:latin typeface="Calibri"/>
            </a:endParaRPr>
          </a:p>
          <a:p>
            <a:pPr marL="228600" indent="-228240" algn="just">
              <a:lnSpc>
                <a:spcPct val="90000"/>
              </a:lnSpc>
              <a:spcBef>
                <a:spcPts val="1001"/>
              </a:spcBef>
              <a:buClr>
                <a:srgbClr val="000000"/>
              </a:buClr>
              <a:buFont typeface="Wingdings" charset="2"/>
              <a:buChar char=""/>
            </a:pPr>
            <a:r>
              <a:rPr b="0" lang="en-US" sz="2000" spc="-1" strike="noStrike">
                <a:solidFill>
                  <a:srgbClr val="000000"/>
                </a:solidFill>
                <a:latin typeface="Times New Roman"/>
              </a:rPr>
              <a:t>Example: Google Assistant </a:t>
            </a:r>
            <a:endParaRPr b="0" lang="en-US" sz="2000" spc="-1" strike="noStrike">
              <a:solidFill>
                <a:srgbClr val="000000"/>
              </a:solidFill>
              <a:latin typeface="Calibri"/>
            </a:endParaRPr>
          </a:p>
          <a:p>
            <a:pPr marL="228600" indent="-228240" algn="just">
              <a:lnSpc>
                <a:spcPct val="90000"/>
              </a:lnSpc>
              <a:spcBef>
                <a:spcPts val="1001"/>
              </a:spcBef>
              <a:buClr>
                <a:srgbClr val="000000"/>
              </a:buClr>
              <a:buFont typeface="Wingdings" charset="2"/>
              <a:buChar char=""/>
            </a:pPr>
            <a:r>
              <a:rPr b="0" lang="en-US" sz="2200" spc="-1" strike="noStrike">
                <a:solidFill>
                  <a:srgbClr val="000000"/>
                </a:solidFill>
                <a:latin typeface="Times New Roman"/>
              </a:rPr>
              <a:t>There are two main reasons why we want our computer agents to be able to process natural languages:</a:t>
            </a:r>
            <a:endParaRPr b="0" lang="en-US" sz="2200" spc="-1" strike="noStrike">
              <a:solidFill>
                <a:srgbClr val="000000"/>
              </a:solidFill>
              <a:latin typeface="Calibri"/>
            </a:endParaRPr>
          </a:p>
          <a:p>
            <a:pPr lvl="1" marL="685800" indent="-228240" algn="just">
              <a:lnSpc>
                <a:spcPct val="90000"/>
              </a:lnSpc>
              <a:spcBef>
                <a:spcPts val="499"/>
              </a:spcBef>
              <a:buClr>
                <a:srgbClr val="000000"/>
              </a:buClr>
              <a:buFont typeface="Courier New"/>
              <a:buChar char="o"/>
            </a:pPr>
            <a:r>
              <a:rPr b="0" lang="en-US" sz="2200" spc="-1" strike="noStrike">
                <a:solidFill>
                  <a:srgbClr val="000000"/>
                </a:solidFill>
                <a:latin typeface="Times New Roman"/>
              </a:rPr>
              <a:t>to communicate with humans </a:t>
            </a:r>
            <a:endParaRPr b="0" lang="en-US" sz="2200" spc="-1" strike="noStrike">
              <a:solidFill>
                <a:srgbClr val="000000"/>
              </a:solidFill>
              <a:latin typeface="Calibri"/>
            </a:endParaRPr>
          </a:p>
          <a:p>
            <a:pPr lvl="1" marL="685800" indent="-228240" algn="just">
              <a:lnSpc>
                <a:spcPct val="90000"/>
              </a:lnSpc>
              <a:spcBef>
                <a:spcPts val="499"/>
              </a:spcBef>
              <a:buClr>
                <a:srgbClr val="000000"/>
              </a:buClr>
              <a:buFont typeface="Courier New"/>
              <a:buChar char="o"/>
            </a:pPr>
            <a:r>
              <a:rPr b="0" lang="en-US" sz="2200" spc="-1" strike="noStrike">
                <a:solidFill>
                  <a:srgbClr val="000000"/>
                </a:solidFill>
                <a:latin typeface="Times New Roman"/>
              </a:rPr>
              <a:t>to acquire information from written language</a:t>
            </a:r>
            <a:endParaRPr b="0" lang="en-US" sz="2200" spc="-1" strike="noStrike">
              <a:solidFill>
                <a:srgbClr val="000000"/>
              </a:solidFill>
              <a:latin typeface="Calibri"/>
            </a:endParaRPr>
          </a:p>
          <a:p>
            <a:pPr algn="just">
              <a:lnSpc>
                <a:spcPct val="90000"/>
              </a:lnSpc>
              <a:spcBef>
                <a:spcPts val="1001"/>
              </a:spcBef>
            </a:pPr>
            <a:endParaRPr b="0" lang="en-US" sz="2200" spc="-1" strike="noStrike">
              <a:solidFill>
                <a:srgbClr val="000000"/>
              </a:solidFill>
              <a:latin typeface="Calibri"/>
            </a:endParaRPr>
          </a:p>
        </p:txBody>
      </p:sp>
      <p:sp>
        <p:nvSpPr>
          <p:cNvPr id="676" name="CustomShape 3"/>
          <p:cNvSpPr/>
          <p:nvPr/>
        </p:nvSpPr>
        <p:spPr>
          <a:xfrm>
            <a:off x="11425680" y="642744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rPr>
              <a:t>02</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945" name="Group 1"/>
          <p:cNvGrpSpPr/>
          <p:nvPr/>
        </p:nvGrpSpPr>
        <p:grpSpPr>
          <a:xfrm>
            <a:off x="1812240" y="4057200"/>
            <a:ext cx="9692280" cy="3142800"/>
            <a:chOff x="1812240" y="4057200"/>
            <a:chExt cx="9692280" cy="3142800"/>
          </a:xfrm>
        </p:grpSpPr>
        <p:sp>
          <p:nvSpPr>
            <p:cNvPr id="946" name="CustomShape 2"/>
            <p:cNvSpPr/>
            <p:nvPr/>
          </p:nvSpPr>
          <p:spPr>
            <a:xfrm>
              <a:off x="4008960" y="4441320"/>
              <a:ext cx="7495560" cy="2063520"/>
            </a:xfrm>
            <a:prstGeom prst="rect">
              <a:avLst/>
            </a:prstGeom>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p:style>
        </p:sp>
        <p:sp>
          <p:nvSpPr>
            <p:cNvPr id="947" name="CustomShape 3"/>
            <p:cNvSpPr/>
            <p:nvPr/>
          </p:nvSpPr>
          <p:spPr>
            <a:xfrm>
              <a:off x="1812240" y="4057200"/>
              <a:ext cx="2811600" cy="2652840"/>
            </a:xfrm>
            <a:prstGeom prst="ellipse">
              <a:avLst/>
            </a:prstGeom>
            <a:gradFill rotWithShape="0">
              <a:gsLst>
                <a:gs pos="0">
                  <a:srgbClr val="00b0f0"/>
                </a:gs>
                <a:gs pos="100000">
                  <a:srgbClr val="00b050"/>
                </a:gs>
              </a:gsLst>
              <a:lin ang="5400000"/>
            </a:gradFill>
            <a:ln/>
          </p:spPr>
          <p:style>
            <a:lnRef idx="2">
              <a:schemeClr val="accent1">
                <a:shade val="50000"/>
              </a:schemeClr>
            </a:lnRef>
            <a:fillRef idx="1">
              <a:schemeClr val="accent1"/>
            </a:fillRef>
            <a:effectRef idx="0">
              <a:schemeClr val="accent1"/>
            </a:effectRef>
            <a:fontRef idx="minor"/>
          </p:style>
        </p:sp>
        <p:sp>
          <p:nvSpPr>
            <p:cNvPr id="948" name="CustomShape 4"/>
            <p:cNvSpPr/>
            <p:nvPr/>
          </p:nvSpPr>
          <p:spPr>
            <a:xfrm>
              <a:off x="2399400" y="4735440"/>
              <a:ext cx="2236320" cy="1430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4400" spc="-1" strike="noStrike">
                  <a:solidFill>
                    <a:srgbClr val="ffffff"/>
                  </a:solidFill>
                  <a:latin typeface="Agency FB"/>
                  <a:ea typeface="Arial Unicode MS"/>
                </a:rPr>
                <a:t>Example</a:t>
              </a:r>
              <a:endParaRPr b="0" lang="en-US" sz="4400" spc="-1" strike="noStrike">
                <a:latin typeface="Arial"/>
              </a:endParaRPr>
            </a:p>
          </p:txBody>
        </p:sp>
        <p:sp>
          <p:nvSpPr>
            <p:cNvPr id="949" name="CustomShape 5"/>
            <p:cNvSpPr/>
            <p:nvPr/>
          </p:nvSpPr>
          <p:spPr>
            <a:xfrm>
              <a:off x="4907160" y="4671000"/>
              <a:ext cx="6414480" cy="252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ffffff"/>
                  </a:solidFill>
                  <a:latin typeface="Candara"/>
                  <a:ea typeface="Arial Unicode MS"/>
                </a:rPr>
                <a:t>if the query is [IBM], how do we make sure that IBM’s home page, ibm.com, is the first result, even if another page mentions the term “IBM” more frequently?</a:t>
              </a:r>
              <a:br/>
              <a:r>
                <a:rPr b="0" lang="en-US" sz="2000" spc="-1" strike="noStrike">
                  <a:solidFill>
                    <a:srgbClr val="ffffff"/>
                  </a:solidFill>
                  <a:latin typeface="Candara"/>
                  <a:ea typeface="Arial Unicode MS"/>
                </a:rPr>
                <a:t>The idea is that </a:t>
              </a:r>
              <a:r>
                <a:rPr b="1" lang="en-US" sz="2000" spc="-1" strike="noStrike">
                  <a:solidFill>
                    <a:srgbClr val="ffffff"/>
                  </a:solidFill>
                  <a:latin typeface="Candara"/>
                  <a:ea typeface="Arial Unicode MS"/>
                </a:rPr>
                <a:t>ibm.com </a:t>
              </a:r>
              <a:r>
                <a:rPr b="0" lang="en-US" sz="2000" spc="-1" strike="noStrike">
                  <a:solidFill>
                    <a:srgbClr val="ffffff"/>
                  </a:solidFill>
                  <a:latin typeface="Candara"/>
                  <a:ea typeface="Arial Unicode MS"/>
                </a:rPr>
                <a:t>has many in-links (links to the page), so it should be ranked higher </a:t>
              </a:r>
              <a:br/>
              <a:endParaRPr b="0" lang="en-US" sz="2000" spc="-1" strike="noStrike">
                <a:latin typeface="Arial"/>
              </a:endParaRPr>
            </a:p>
          </p:txBody>
        </p:sp>
      </p:grpSp>
      <p:grpSp>
        <p:nvGrpSpPr>
          <p:cNvPr id="950" name="Group 6"/>
          <p:cNvGrpSpPr/>
          <p:nvPr/>
        </p:nvGrpSpPr>
        <p:grpSpPr>
          <a:xfrm>
            <a:off x="6964560" y="173880"/>
            <a:ext cx="5226840" cy="1210320"/>
            <a:chOff x="6964560" y="173880"/>
            <a:chExt cx="5226840" cy="1210320"/>
          </a:xfrm>
        </p:grpSpPr>
        <p:sp>
          <p:nvSpPr>
            <p:cNvPr id="951" name="CustomShape 7"/>
            <p:cNvSpPr/>
            <p:nvPr/>
          </p:nvSpPr>
          <p:spPr>
            <a:xfrm>
              <a:off x="7705800" y="218880"/>
              <a:ext cx="4485600" cy="862560"/>
            </a:xfrm>
            <a:custGeom>
              <a:avLst/>
              <a:gdLst/>
              <a:ahLst/>
              <a:rect l="l" t="t" r="r" b="b"/>
              <a:pathLst>
                <a:path w="4486139" h="862884">
                  <a:moveTo>
                    <a:pt x="616468" y="0"/>
                  </a:moveTo>
                  <a:lnTo>
                    <a:pt x="1730061" y="0"/>
                  </a:lnTo>
                  <a:lnTo>
                    <a:pt x="3082341" y="0"/>
                  </a:lnTo>
                  <a:lnTo>
                    <a:pt x="4486139" y="0"/>
                  </a:lnTo>
                  <a:lnTo>
                    <a:pt x="4486139" y="862884"/>
                  </a:lnTo>
                  <a:lnTo>
                    <a:pt x="2465873" y="862884"/>
                  </a:lnTo>
                  <a:lnTo>
                    <a:pt x="1730061" y="862884"/>
                  </a:lnTo>
                  <a:lnTo>
                    <a:pt x="0" y="862884"/>
                  </a:lnTo>
                  <a:close/>
                </a:path>
              </a:pathLst>
            </a:custGeom>
            <a:ln/>
          </p:spPr>
          <p:style>
            <a:lnRef idx="2">
              <a:schemeClr val="accent1">
                <a:shade val="50000"/>
              </a:schemeClr>
            </a:lnRef>
            <a:fillRef idx="1">
              <a:schemeClr val="accent1"/>
            </a:fillRef>
            <a:effectRef idx="0">
              <a:schemeClr val="accent1"/>
            </a:effectRef>
            <a:fontRef idx="minor"/>
          </p:style>
        </p:sp>
        <p:sp>
          <p:nvSpPr>
            <p:cNvPr id="952" name="CustomShape 8"/>
            <p:cNvSpPr/>
            <p:nvPr/>
          </p:nvSpPr>
          <p:spPr>
            <a:xfrm rot="2123400">
              <a:off x="7626600" y="122040"/>
              <a:ext cx="158400" cy="1055880"/>
            </a:xfrm>
            <a:prstGeom prst="flowChartInputOutput">
              <a:avLst/>
            </a:prstGeom>
            <a:ln/>
          </p:spPr>
          <p:style>
            <a:lnRef idx="2">
              <a:schemeClr val="accent1">
                <a:shade val="50000"/>
              </a:schemeClr>
            </a:lnRef>
            <a:fillRef idx="1">
              <a:schemeClr val="accent1"/>
            </a:fillRef>
            <a:effectRef idx="0">
              <a:schemeClr val="accent1"/>
            </a:effectRef>
            <a:fontRef idx="minor"/>
          </p:style>
        </p:sp>
        <p:sp>
          <p:nvSpPr>
            <p:cNvPr id="953" name="CustomShape 9"/>
            <p:cNvSpPr/>
            <p:nvPr/>
          </p:nvSpPr>
          <p:spPr>
            <a:xfrm rot="2123400">
              <a:off x="7255800" y="122040"/>
              <a:ext cx="158400" cy="1055880"/>
            </a:xfrm>
            <a:prstGeom prst="flowChartInputOutput">
              <a:avLst/>
            </a:prstGeom>
            <a:ln/>
          </p:spPr>
          <p:style>
            <a:lnRef idx="2">
              <a:schemeClr val="accent1">
                <a:shade val="50000"/>
              </a:schemeClr>
            </a:lnRef>
            <a:fillRef idx="1">
              <a:schemeClr val="accent1"/>
            </a:fillRef>
            <a:effectRef idx="0">
              <a:schemeClr val="accent1"/>
            </a:effectRef>
            <a:fontRef idx="minor"/>
          </p:style>
        </p:sp>
        <p:sp>
          <p:nvSpPr>
            <p:cNvPr id="954" name="CustomShape 10"/>
            <p:cNvSpPr/>
            <p:nvPr/>
          </p:nvSpPr>
          <p:spPr>
            <a:xfrm>
              <a:off x="8663040" y="319680"/>
              <a:ext cx="3528360" cy="1064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3200" spc="-1" strike="noStrike">
                  <a:solidFill>
                    <a:srgbClr val="ffffff"/>
                  </a:solidFill>
                  <a:latin typeface="Agency FB"/>
                  <a:ea typeface="Arial Unicode MS"/>
                </a:rPr>
                <a:t>Page Rank Algorithm</a:t>
              </a:r>
              <a:endParaRPr b="0" lang="en-US" sz="3200" spc="-1" strike="noStrike">
                <a:latin typeface="Arial"/>
              </a:endParaRPr>
            </a:p>
          </p:txBody>
        </p:sp>
      </p:grpSp>
      <p:grpSp>
        <p:nvGrpSpPr>
          <p:cNvPr id="955" name="Group 11"/>
          <p:cNvGrpSpPr/>
          <p:nvPr/>
        </p:nvGrpSpPr>
        <p:grpSpPr>
          <a:xfrm>
            <a:off x="534600" y="1569240"/>
            <a:ext cx="9692280" cy="2950560"/>
            <a:chOff x="534600" y="1569240"/>
            <a:chExt cx="9692280" cy="2950560"/>
          </a:xfrm>
        </p:grpSpPr>
        <p:sp>
          <p:nvSpPr>
            <p:cNvPr id="956" name="CustomShape 12"/>
            <p:cNvSpPr/>
            <p:nvPr/>
          </p:nvSpPr>
          <p:spPr>
            <a:xfrm>
              <a:off x="2731320" y="1953360"/>
              <a:ext cx="7495560" cy="2063520"/>
            </a:xfrm>
            <a:prstGeom prst="rect">
              <a:avLst/>
            </a:prstGeom>
            <a:solidFill>
              <a:srgbClr val="0070c0"/>
            </a:solidFill>
            <a:ln/>
          </p:spPr>
          <p:style>
            <a:lnRef idx="2">
              <a:schemeClr val="accent1">
                <a:shade val="50000"/>
              </a:schemeClr>
            </a:lnRef>
            <a:fillRef idx="1">
              <a:schemeClr val="accent1"/>
            </a:fillRef>
            <a:effectRef idx="0">
              <a:schemeClr val="accent1"/>
            </a:effectRef>
            <a:fontRef idx="minor"/>
          </p:style>
        </p:sp>
        <p:sp>
          <p:nvSpPr>
            <p:cNvPr id="957" name="CustomShape 13"/>
            <p:cNvSpPr/>
            <p:nvPr/>
          </p:nvSpPr>
          <p:spPr>
            <a:xfrm>
              <a:off x="534600" y="1569240"/>
              <a:ext cx="2950560" cy="2950560"/>
            </a:xfrm>
            <a:prstGeom prst="ellipse">
              <a:avLst/>
            </a:prstGeom>
            <a:gradFill rotWithShape="0">
              <a:gsLst>
                <a:gs pos="0">
                  <a:srgbClr val="00b050"/>
                </a:gs>
                <a:gs pos="100000">
                  <a:srgbClr val="00b0f0"/>
                </a:gs>
              </a:gsLst>
              <a:lin ang="5400000"/>
            </a:gradFill>
            <a:ln/>
          </p:spPr>
          <p:style>
            <a:lnRef idx="2">
              <a:schemeClr val="accent1">
                <a:shade val="50000"/>
              </a:schemeClr>
            </a:lnRef>
            <a:fillRef idx="1">
              <a:schemeClr val="accent1"/>
            </a:fillRef>
            <a:effectRef idx="0">
              <a:schemeClr val="accent1"/>
            </a:effectRef>
            <a:fontRef idx="minor"/>
          </p:style>
        </p:sp>
        <p:sp>
          <p:nvSpPr>
            <p:cNvPr id="958" name="CustomShape 14"/>
            <p:cNvSpPr/>
            <p:nvPr/>
          </p:nvSpPr>
          <p:spPr>
            <a:xfrm>
              <a:off x="1109880" y="2183040"/>
              <a:ext cx="2236320" cy="1431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4400" spc="-1" strike="noStrike">
                  <a:solidFill>
                    <a:srgbClr val="ffffff"/>
                  </a:solidFill>
                  <a:latin typeface="Agency FB"/>
                  <a:ea typeface="Arial Unicode MS"/>
                </a:rPr>
                <a:t>How it works</a:t>
              </a:r>
              <a:endParaRPr b="0" lang="en-US" sz="4400" spc="-1" strike="noStrike">
                <a:latin typeface="Arial"/>
              </a:endParaRPr>
            </a:p>
          </p:txBody>
        </p:sp>
        <p:sp>
          <p:nvSpPr>
            <p:cNvPr id="959" name="CustomShape 15"/>
            <p:cNvSpPr/>
            <p:nvPr/>
          </p:nvSpPr>
          <p:spPr>
            <a:xfrm>
              <a:off x="3629520" y="2183040"/>
              <a:ext cx="6414480" cy="19191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ffffff"/>
                  </a:solidFill>
                  <a:latin typeface="Candara"/>
                  <a:ea typeface="Arial Unicode MS"/>
                </a:rPr>
                <a:t>PageRank works by counting the number and quality of links to a page to determine a rough estimate of how important the website is. The underlying assumption is that more important websites are likely to receive more links from other websites.</a:t>
              </a:r>
              <a:endParaRPr b="0" lang="en-US" sz="2000" spc="-1" strike="noStrike">
                <a:latin typeface="Arial"/>
              </a:endParaRPr>
            </a:p>
          </p:txBody>
        </p:sp>
      </p:grpSp>
      <p:sp>
        <p:nvSpPr>
          <p:cNvPr id="960" name="CustomShape 16"/>
          <p:cNvSpPr/>
          <p:nvPr/>
        </p:nvSpPr>
        <p:spPr>
          <a:xfrm>
            <a:off x="11425680" y="637992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ea typeface="Arial Unicode MS"/>
              </a:rPr>
              <a:t>29</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961" name="Group 1"/>
          <p:cNvGrpSpPr/>
          <p:nvPr/>
        </p:nvGrpSpPr>
        <p:grpSpPr>
          <a:xfrm>
            <a:off x="6964560" y="173880"/>
            <a:ext cx="5226840" cy="1210320"/>
            <a:chOff x="6964560" y="173880"/>
            <a:chExt cx="5226840" cy="1210320"/>
          </a:xfrm>
        </p:grpSpPr>
        <p:sp>
          <p:nvSpPr>
            <p:cNvPr id="962" name="CustomShape 2"/>
            <p:cNvSpPr/>
            <p:nvPr/>
          </p:nvSpPr>
          <p:spPr>
            <a:xfrm>
              <a:off x="7705800" y="218880"/>
              <a:ext cx="4485600" cy="862560"/>
            </a:xfrm>
            <a:custGeom>
              <a:avLst/>
              <a:gdLst/>
              <a:ahLst/>
              <a:rect l="l" t="t" r="r" b="b"/>
              <a:pathLst>
                <a:path w="4486139" h="862884">
                  <a:moveTo>
                    <a:pt x="616468" y="0"/>
                  </a:moveTo>
                  <a:lnTo>
                    <a:pt x="1730061" y="0"/>
                  </a:lnTo>
                  <a:lnTo>
                    <a:pt x="3082341" y="0"/>
                  </a:lnTo>
                  <a:lnTo>
                    <a:pt x="4486139" y="0"/>
                  </a:lnTo>
                  <a:lnTo>
                    <a:pt x="4486139" y="862884"/>
                  </a:lnTo>
                  <a:lnTo>
                    <a:pt x="2465873" y="862884"/>
                  </a:lnTo>
                  <a:lnTo>
                    <a:pt x="1730061" y="862884"/>
                  </a:lnTo>
                  <a:lnTo>
                    <a:pt x="0" y="862884"/>
                  </a:lnTo>
                  <a:close/>
                </a:path>
              </a:pathLst>
            </a:custGeom>
            <a:ln/>
          </p:spPr>
          <p:style>
            <a:lnRef idx="2">
              <a:schemeClr val="accent1">
                <a:shade val="50000"/>
              </a:schemeClr>
            </a:lnRef>
            <a:fillRef idx="1">
              <a:schemeClr val="accent1"/>
            </a:fillRef>
            <a:effectRef idx="0">
              <a:schemeClr val="accent1"/>
            </a:effectRef>
            <a:fontRef idx="minor"/>
          </p:style>
        </p:sp>
        <p:sp>
          <p:nvSpPr>
            <p:cNvPr id="963" name="CustomShape 3"/>
            <p:cNvSpPr/>
            <p:nvPr/>
          </p:nvSpPr>
          <p:spPr>
            <a:xfrm rot="2123400">
              <a:off x="7626600" y="122040"/>
              <a:ext cx="158400" cy="1055880"/>
            </a:xfrm>
            <a:prstGeom prst="flowChartInputOutput">
              <a:avLst/>
            </a:prstGeom>
            <a:ln/>
          </p:spPr>
          <p:style>
            <a:lnRef idx="2">
              <a:schemeClr val="accent1">
                <a:shade val="50000"/>
              </a:schemeClr>
            </a:lnRef>
            <a:fillRef idx="1">
              <a:schemeClr val="accent1"/>
            </a:fillRef>
            <a:effectRef idx="0">
              <a:schemeClr val="accent1"/>
            </a:effectRef>
            <a:fontRef idx="minor"/>
          </p:style>
        </p:sp>
        <p:sp>
          <p:nvSpPr>
            <p:cNvPr id="964" name="CustomShape 4"/>
            <p:cNvSpPr/>
            <p:nvPr/>
          </p:nvSpPr>
          <p:spPr>
            <a:xfrm rot="2123400">
              <a:off x="7255800" y="122040"/>
              <a:ext cx="158400" cy="1055880"/>
            </a:xfrm>
            <a:prstGeom prst="flowChartInputOutput">
              <a:avLst/>
            </a:prstGeom>
            <a:ln/>
          </p:spPr>
          <p:style>
            <a:lnRef idx="2">
              <a:schemeClr val="accent1">
                <a:shade val="50000"/>
              </a:schemeClr>
            </a:lnRef>
            <a:fillRef idx="1">
              <a:schemeClr val="accent1"/>
            </a:fillRef>
            <a:effectRef idx="0">
              <a:schemeClr val="accent1"/>
            </a:effectRef>
            <a:fontRef idx="minor"/>
          </p:style>
        </p:sp>
        <p:sp>
          <p:nvSpPr>
            <p:cNvPr id="965" name="CustomShape 5"/>
            <p:cNvSpPr/>
            <p:nvPr/>
          </p:nvSpPr>
          <p:spPr>
            <a:xfrm>
              <a:off x="8663040" y="319680"/>
              <a:ext cx="3528360" cy="1064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3200" spc="-1" strike="noStrike">
                  <a:solidFill>
                    <a:srgbClr val="ffffff"/>
                  </a:solidFill>
                  <a:latin typeface="Agency FB"/>
                  <a:ea typeface="Arial Unicode MS"/>
                </a:rPr>
                <a:t>Page Rank Algorithm</a:t>
              </a:r>
              <a:endParaRPr b="0" lang="en-US" sz="3200" spc="-1" strike="noStrike">
                <a:latin typeface="Arial"/>
              </a:endParaRPr>
            </a:p>
          </p:txBody>
        </p:sp>
      </p:grpSp>
      <p:sp>
        <p:nvSpPr>
          <p:cNvPr id="966" name="CustomShape 6"/>
          <p:cNvSpPr/>
          <p:nvPr/>
        </p:nvSpPr>
        <p:spPr>
          <a:xfrm>
            <a:off x="0" y="904320"/>
            <a:ext cx="5457960" cy="787320"/>
          </a:xfrm>
          <a:prstGeom prst="chevron">
            <a:avLst>
              <a:gd name="adj" fmla="val 50000"/>
            </a:avLst>
          </a:prstGeom>
          <a:ln/>
        </p:spPr>
        <p:style>
          <a:lnRef idx="2">
            <a:schemeClr val="accent1">
              <a:shade val="50000"/>
            </a:schemeClr>
          </a:lnRef>
          <a:fillRef idx="1">
            <a:schemeClr val="accent1"/>
          </a:fillRef>
          <a:effectRef idx="0">
            <a:schemeClr val="accent1"/>
          </a:effectRef>
          <a:fontRef idx="minor"/>
        </p:style>
      </p:sp>
      <p:sp>
        <p:nvSpPr>
          <p:cNvPr id="967" name="CustomShape 7"/>
          <p:cNvSpPr/>
          <p:nvPr/>
        </p:nvSpPr>
        <p:spPr>
          <a:xfrm>
            <a:off x="499320" y="962640"/>
            <a:ext cx="4458960" cy="516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2800" spc="-1" strike="noStrike">
                <a:solidFill>
                  <a:srgbClr val="ffffff"/>
                </a:solidFill>
                <a:latin typeface="Agency FB"/>
                <a:ea typeface="Arial Unicode MS"/>
              </a:rPr>
              <a:t>Equation Explanation</a:t>
            </a:r>
            <a:endParaRPr b="0" lang="en-US" sz="2800" spc="-1" strike="noStrike">
              <a:latin typeface="Arial"/>
            </a:endParaRPr>
          </a:p>
        </p:txBody>
      </p:sp>
      <p:pic>
        <p:nvPicPr>
          <p:cNvPr id="968" name="Picture 11" descr=""/>
          <p:cNvPicPr/>
          <p:nvPr/>
        </p:nvPicPr>
        <p:blipFill>
          <a:blip r:embed="rId1"/>
          <a:stretch/>
        </p:blipFill>
        <p:spPr>
          <a:xfrm>
            <a:off x="1789200" y="2129400"/>
            <a:ext cx="6715080" cy="1176120"/>
          </a:xfrm>
          <a:prstGeom prst="rect">
            <a:avLst/>
          </a:prstGeom>
          <a:ln>
            <a:noFill/>
          </a:ln>
        </p:spPr>
      </p:pic>
      <p:sp>
        <p:nvSpPr>
          <p:cNvPr id="969" name="CustomShape 8"/>
          <p:cNvSpPr/>
          <p:nvPr/>
        </p:nvSpPr>
        <p:spPr>
          <a:xfrm>
            <a:off x="942480" y="3676320"/>
            <a:ext cx="6949080" cy="676800"/>
          </a:xfrm>
          <a:prstGeom prst="roundRect">
            <a:avLst>
              <a:gd name="adj" fmla="val 16667"/>
            </a:avLst>
          </a:prstGeom>
          <a:gradFill rotWithShape="0">
            <a:gsLst>
              <a:gs pos="0">
                <a:srgbClr val="002060"/>
              </a:gs>
              <a:gs pos="100000">
                <a:srgbClr val="0070c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970" name="CustomShape 9"/>
          <p:cNvSpPr/>
          <p:nvPr/>
        </p:nvSpPr>
        <p:spPr>
          <a:xfrm>
            <a:off x="1339560" y="3768480"/>
            <a:ext cx="8468280" cy="456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ffffff"/>
                </a:solidFill>
                <a:latin typeface="Arial"/>
                <a:ea typeface="Arial Unicode MS"/>
              </a:rPr>
              <a:t>PR(p) = PageRank of page p</a:t>
            </a:r>
            <a:endParaRPr b="0" lang="en-US" sz="2400" spc="-1" strike="noStrike">
              <a:latin typeface="Arial"/>
            </a:endParaRPr>
          </a:p>
        </p:txBody>
      </p:sp>
      <p:grpSp>
        <p:nvGrpSpPr>
          <p:cNvPr id="971" name="Group 10"/>
          <p:cNvGrpSpPr/>
          <p:nvPr/>
        </p:nvGrpSpPr>
        <p:grpSpPr>
          <a:xfrm>
            <a:off x="942480" y="4385520"/>
            <a:ext cx="6959880" cy="676800"/>
            <a:chOff x="942480" y="4385520"/>
            <a:chExt cx="6959880" cy="676800"/>
          </a:xfrm>
        </p:grpSpPr>
        <p:sp>
          <p:nvSpPr>
            <p:cNvPr id="972" name="CustomShape 11"/>
            <p:cNvSpPr/>
            <p:nvPr/>
          </p:nvSpPr>
          <p:spPr>
            <a:xfrm>
              <a:off x="942480" y="4385520"/>
              <a:ext cx="6949080" cy="676800"/>
            </a:xfrm>
            <a:prstGeom prst="roundRect">
              <a:avLst>
                <a:gd name="adj" fmla="val 16667"/>
              </a:avLst>
            </a:prstGeom>
            <a:gradFill rotWithShape="0">
              <a:gsLst>
                <a:gs pos="0">
                  <a:srgbClr val="002060"/>
                </a:gs>
                <a:gs pos="100000">
                  <a:srgbClr val="0070c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973" name="CustomShape 12"/>
            <p:cNvSpPr/>
            <p:nvPr/>
          </p:nvSpPr>
          <p:spPr>
            <a:xfrm>
              <a:off x="1350360" y="4489560"/>
              <a:ext cx="6552000" cy="456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ffffff"/>
                  </a:solidFill>
                  <a:latin typeface="Candara"/>
                  <a:ea typeface="Arial Unicode MS"/>
                </a:rPr>
                <a:t>N = Number of total pages in corpus</a:t>
              </a:r>
              <a:endParaRPr b="0" lang="en-US" sz="2400" spc="-1" strike="noStrike">
                <a:latin typeface="Arial"/>
              </a:endParaRPr>
            </a:p>
          </p:txBody>
        </p:sp>
      </p:grpSp>
      <p:grpSp>
        <p:nvGrpSpPr>
          <p:cNvPr id="974" name="Group 13"/>
          <p:cNvGrpSpPr/>
          <p:nvPr/>
        </p:nvGrpSpPr>
        <p:grpSpPr>
          <a:xfrm>
            <a:off x="931680" y="5166360"/>
            <a:ext cx="6959880" cy="676800"/>
            <a:chOff x="931680" y="5166360"/>
            <a:chExt cx="6959880" cy="676800"/>
          </a:xfrm>
        </p:grpSpPr>
        <p:sp>
          <p:nvSpPr>
            <p:cNvPr id="975" name="CustomShape 14"/>
            <p:cNvSpPr/>
            <p:nvPr/>
          </p:nvSpPr>
          <p:spPr>
            <a:xfrm>
              <a:off x="931680" y="5166360"/>
              <a:ext cx="6949080" cy="676800"/>
            </a:xfrm>
            <a:prstGeom prst="roundRect">
              <a:avLst>
                <a:gd name="adj" fmla="val 16667"/>
              </a:avLst>
            </a:prstGeom>
            <a:gradFill rotWithShape="0">
              <a:gsLst>
                <a:gs pos="0">
                  <a:srgbClr val="002060"/>
                </a:gs>
                <a:gs pos="100000">
                  <a:srgbClr val="0070c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976" name="CustomShape 15"/>
            <p:cNvSpPr/>
            <p:nvPr/>
          </p:nvSpPr>
          <p:spPr>
            <a:xfrm>
              <a:off x="1339560" y="5270400"/>
              <a:ext cx="6552000" cy="561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ffffff"/>
                  </a:solidFill>
                  <a:latin typeface="Candara"/>
                  <a:ea typeface="Arial Unicode MS"/>
                </a:rPr>
                <a:t>PR(in</a:t>
              </a:r>
              <a:r>
                <a:rPr b="0" lang="en-US" sz="2700" spc="-1" strike="noStrike" baseline="-26000">
                  <a:solidFill>
                    <a:srgbClr val="ffffff"/>
                  </a:solidFill>
                  <a:latin typeface="Candara"/>
                  <a:ea typeface="Arial Unicode MS"/>
                </a:rPr>
                <a:t>i</a:t>
              </a:r>
              <a:r>
                <a:rPr b="0" lang="en-US" sz="2400" spc="-1" strike="noStrike">
                  <a:solidFill>
                    <a:srgbClr val="ffffff"/>
                  </a:solidFill>
                  <a:latin typeface="Candara"/>
                  <a:ea typeface="Arial Unicode MS"/>
                </a:rPr>
                <a:t>) = Pages that link to own website</a:t>
              </a:r>
              <a:endParaRPr b="0" lang="en-US" sz="2400" spc="-1" strike="noStrike">
                <a:latin typeface="Arial"/>
              </a:endParaRPr>
            </a:p>
          </p:txBody>
        </p:sp>
      </p:grpSp>
      <p:grpSp>
        <p:nvGrpSpPr>
          <p:cNvPr id="977" name="Group 16"/>
          <p:cNvGrpSpPr/>
          <p:nvPr/>
        </p:nvGrpSpPr>
        <p:grpSpPr>
          <a:xfrm>
            <a:off x="942480" y="5944680"/>
            <a:ext cx="6959880" cy="1027800"/>
            <a:chOff x="942480" y="5944680"/>
            <a:chExt cx="6959880" cy="1027800"/>
          </a:xfrm>
        </p:grpSpPr>
        <p:sp>
          <p:nvSpPr>
            <p:cNvPr id="978" name="CustomShape 17"/>
            <p:cNvSpPr/>
            <p:nvPr/>
          </p:nvSpPr>
          <p:spPr>
            <a:xfrm>
              <a:off x="942480" y="5944680"/>
              <a:ext cx="6949080" cy="676800"/>
            </a:xfrm>
            <a:prstGeom prst="roundRect">
              <a:avLst>
                <a:gd name="adj" fmla="val 16667"/>
              </a:avLst>
            </a:prstGeom>
            <a:gradFill rotWithShape="0">
              <a:gsLst>
                <a:gs pos="0">
                  <a:srgbClr val="002060"/>
                </a:gs>
                <a:gs pos="100000">
                  <a:srgbClr val="0070c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979" name="CustomShape 18"/>
            <p:cNvSpPr/>
            <p:nvPr/>
          </p:nvSpPr>
          <p:spPr>
            <a:xfrm>
              <a:off x="1350360" y="6048720"/>
              <a:ext cx="6552000" cy="923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ffffff"/>
                  </a:solidFill>
                  <a:latin typeface="Candara"/>
                  <a:ea typeface="Arial Unicode MS"/>
                </a:rPr>
                <a:t>C(in</a:t>
              </a:r>
              <a:r>
                <a:rPr b="0" lang="en-US" sz="2700" spc="-1" strike="noStrike" baseline="-25000">
                  <a:solidFill>
                    <a:srgbClr val="ffffff"/>
                  </a:solidFill>
                  <a:latin typeface="Candara"/>
                  <a:ea typeface="Arial Unicode MS"/>
                </a:rPr>
                <a:t>i</a:t>
              </a:r>
              <a:r>
                <a:rPr b="0" lang="en-US" sz="2400" spc="-1" strike="noStrike">
                  <a:solidFill>
                    <a:srgbClr val="ffffff"/>
                  </a:solidFill>
                  <a:latin typeface="Candara"/>
                  <a:ea typeface="Arial Unicode MS"/>
                </a:rPr>
                <a:t>) = Number of pages that out link of website</a:t>
              </a:r>
              <a:endParaRPr b="0" lang="en-US" sz="2400" spc="-1" strike="noStrike">
                <a:latin typeface="Arial"/>
              </a:endParaRPr>
            </a:p>
          </p:txBody>
        </p:sp>
      </p:grpSp>
      <p:sp>
        <p:nvSpPr>
          <p:cNvPr id="980" name="CustomShape 19"/>
          <p:cNvSpPr/>
          <p:nvPr/>
        </p:nvSpPr>
        <p:spPr>
          <a:xfrm>
            <a:off x="11425680" y="637164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ea typeface="Arial Unicode MS"/>
              </a:rPr>
              <a:t>30</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981" name="Group 1"/>
          <p:cNvGrpSpPr/>
          <p:nvPr/>
        </p:nvGrpSpPr>
        <p:grpSpPr>
          <a:xfrm>
            <a:off x="6964560" y="173880"/>
            <a:ext cx="5226840" cy="952560"/>
            <a:chOff x="6964560" y="173880"/>
            <a:chExt cx="5226840" cy="952560"/>
          </a:xfrm>
        </p:grpSpPr>
        <p:sp>
          <p:nvSpPr>
            <p:cNvPr id="982" name="CustomShape 2"/>
            <p:cNvSpPr/>
            <p:nvPr/>
          </p:nvSpPr>
          <p:spPr>
            <a:xfrm>
              <a:off x="7705800" y="218880"/>
              <a:ext cx="4485600" cy="862560"/>
            </a:xfrm>
            <a:custGeom>
              <a:avLst/>
              <a:gdLst/>
              <a:ahLst/>
              <a:rect l="l" t="t" r="r" b="b"/>
              <a:pathLst>
                <a:path w="4486139" h="862884">
                  <a:moveTo>
                    <a:pt x="616468" y="0"/>
                  </a:moveTo>
                  <a:lnTo>
                    <a:pt x="1730061" y="0"/>
                  </a:lnTo>
                  <a:lnTo>
                    <a:pt x="3082341" y="0"/>
                  </a:lnTo>
                  <a:lnTo>
                    <a:pt x="4486139" y="0"/>
                  </a:lnTo>
                  <a:lnTo>
                    <a:pt x="4486139" y="862884"/>
                  </a:lnTo>
                  <a:lnTo>
                    <a:pt x="2465873" y="862884"/>
                  </a:lnTo>
                  <a:lnTo>
                    <a:pt x="1730061" y="862884"/>
                  </a:lnTo>
                  <a:lnTo>
                    <a:pt x="0" y="862884"/>
                  </a:lnTo>
                  <a:close/>
                </a:path>
              </a:pathLst>
            </a:custGeom>
            <a:ln/>
          </p:spPr>
          <p:style>
            <a:lnRef idx="2">
              <a:schemeClr val="accent1">
                <a:shade val="50000"/>
              </a:schemeClr>
            </a:lnRef>
            <a:fillRef idx="1">
              <a:schemeClr val="accent1"/>
            </a:fillRef>
            <a:effectRef idx="0">
              <a:schemeClr val="accent1"/>
            </a:effectRef>
            <a:fontRef idx="minor"/>
          </p:style>
        </p:sp>
        <p:sp>
          <p:nvSpPr>
            <p:cNvPr id="983" name="CustomShape 3"/>
            <p:cNvSpPr/>
            <p:nvPr/>
          </p:nvSpPr>
          <p:spPr>
            <a:xfrm rot="2123400">
              <a:off x="7626600" y="122040"/>
              <a:ext cx="158400" cy="1055880"/>
            </a:xfrm>
            <a:prstGeom prst="flowChartInputOutput">
              <a:avLst/>
            </a:prstGeom>
            <a:ln/>
          </p:spPr>
          <p:style>
            <a:lnRef idx="2">
              <a:schemeClr val="accent1">
                <a:shade val="50000"/>
              </a:schemeClr>
            </a:lnRef>
            <a:fillRef idx="1">
              <a:schemeClr val="accent1"/>
            </a:fillRef>
            <a:effectRef idx="0">
              <a:schemeClr val="accent1"/>
            </a:effectRef>
            <a:fontRef idx="minor"/>
          </p:style>
        </p:sp>
        <p:sp>
          <p:nvSpPr>
            <p:cNvPr id="984" name="CustomShape 4"/>
            <p:cNvSpPr/>
            <p:nvPr/>
          </p:nvSpPr>
          <p:spPr>
            <a:xfrm rot="2123400">
              <a:off x="7255800" y="122040"/>
              <a:ext cx="158400" cy="1055880"/>
            </a:xfrm>
            <a:prstGeom prst="flowChartInputOutput">
              <a:avLst/>
            </a:prstGeom>
            <a:ln/>
          </p:spPr>
          <p:style>
            <a:lnRef idx="2">
              <a:schemeClr val="accent1">
                <a:shade val="50000"/>
              </a:schemeClr>
            </a:lnRef>
            <a:fillRef idx="1">
              <a:schemeClr val="accent1"/>
            </a:fillRef>
            <a:effectRef idx="0">
              <a:schemeClr val="accent1"/>
            </a:effectRef>
            <a:fontRef idx="minor"/>
          </p:style>
        </p:sp>
        <p:sp>
          <p:nvSpPr>
            <p:cNvPr id="985" name="CustomShape 5"/>
            <p:cNvSpPr/>
            <p:nvPr/>
          </p:nvSpPr>
          <p:spPr>
            <a:xfrm>
              <a:off x="8663040" y="319680"/>
              <a:ext cx="3528360" cy="5778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3200" spc="-1" strike="noStrike">
                  <a:solidFill>
                    <a:srgbClr val="ffffff"/>
                  </a:solidFill>
                  <a:latin typeface="Agency FB"/>
                  <a:ea typeface="Arial Unicode MS"/>
                </a:rPr>
                <a:t>HITC Algorithm</a:t>
              </a:r>
              <a:endParaRPr b="0" lang="en-US" sz="3200" spc="-1" strike="noStrike">
                <a:latin typeface="Arial"/>
              </a:endParaRPr>
            </a:p>
          </p:txBody>
        </p:sp>
      </p:grpSp>
      <p:grpSp>
        <p:nvGrpSpPr>
          <p:cNvPr id="986" name="Group 6"/>
          <p:cNvGrpSpPr/>
          <p:nvPr/>
        </p:nvGrpSpPr>
        <p:grpSpPr>
          <a:xfrm>
            <a:off x="1968480" y="1491120"/>
            <a:ext cx="2152080" cy="4830480"/>
            <a:chOff x="1968480" y="1491120"/>
            <a:chExt cx="2152080" cy="4830480"/>
          </a:xfrm>
        </p:grpSpPr>
        <p:sp>
          <p:nvSpPr>
            <p:cNvPr id="987" name="CustomShape 7"/>
            <p:cNvSpPr/>
            <p:nvPr/>
          </p:nvSpPr>
          <p:spPr>
            <a:xfrm>
              <a:off x="1968480" y="1491120"/>
              <a:ext cx="2152080" cy="4726440"/>
            </a:xfrm>
            <a:prstGeom prst="roundRect">
              <a:avLst>
                <a:gd name="adj" fmla="val 16667"/>
              </a:avLst>
            </a:prstGeom>
            <a:ln>
              <a:noFill/>
            </a:ln>
          </p:spPr>
          <p:style>
            <a:lnRef idx="2">
              <a:schemeClr val="accent6"/>
            </a:lnRef>
            <a:fillRef idx="1">
              <a:schemeClr val="lt1"/>
            </a:fillRef>
            <a:effectRef idx="0">
              <a:schemeClr val="accent6"/>
            </a:effectRef>
            <a:fontRef idx="minor"/>
          </p:style>
        </p:sp>
        <p:sp>
          <p:nvSpPr>
            <p:cNvPr id="988" name="CustomShape 8"/>
            <p:cNvSpPr/>
            <p:nvPr/>
          </p:nvSpPr>
          <p:spPr>
            <a:xfrm flipV="1">
              <a:off x="2793960" y="2376720"/>
              <a:ext cx="500760" cy="365400"/>
            </a:xfrm>
            <a:prstGeom prst="triangle">
              <a:avLst>
                <a:gd name="adj" fmla="val 50000"/>
              </a:avLst>
            </a:prstGeom>
            <a:gradFill rotWithShape="0">
              <a:gsLst>
                <a:gs pos="0">
                  <a:srgbClr val="ff0000"/>
                </a:gs>
                <a:gs pos="100000">
                  <a:srgbClr val="deebf7"/>
                </a:gs>
              </a:gsLst>
              <a:lin ang="16200000"/>
            </a:gradFill>
            <a:ln>
              <a:noFill/>
            </a:ln>
          </p:spPr>
          <p:style>
            <a:lnRef idx="2">
              <a:schemeClr val="accent6"/>
            </a:lnRef>
            <a:fillRef idx="1">
              <a:schemeClr val="lt1"/>
            </a:fillRef>
            <a:effectRef idx="0">
              <a:schemeClr val="accent6"/>
            </a:effectRef>
            <a:fontRef idx="minor"/>
          </p:style>
        </p:sp>
        <p:sp>
          <p:nvSpPr>
            <p:cNvPr id="989" name="CustomShape 9"/>
            <p:cNvSpPr/>
            <p:nvPr/>
          </p:nvSpPr>
          <p:spPr>
            <a:xfrm>
              <a:off x="1968480" y="1814760"/>
              <a:ext cx="2152080" cy="562320"/>
            </a:xfrm>
            <a:prstGeom prst="roundRect">
              <a:avLst>
                <a:gd name="adj" fmla="val 16667"/>
              </a:avLst>
            </a:prstGeom>
            <a:gradFill rotWithShape="0">
              <a:gsLst>
                <a:gs pos="0">
                  <a:srgbClr val="ff0000"/>
                </a:gs>
                <a:gs pos="100000">
                  <a:srgbClr val="deebf7"/>
                </a:gs>
              </a:gsLst>
              <a:lin ang="5400000"/>
            </a:gradFill>
            <a:ln>
              <a:noFill/>
            </a:ln>
          </p:spPr>
          <p:style>
            <a:lnRef idx="2">
              <a:schemeClr val="accent1">
                <a:shade val="50000"/>
              </a:schemeClr>
            </a:lnRef>
            <a:fillRef idx="1">
              <a:schemeClr val="accent1"/>
            </a:fillRef>
            <a:effectRef idx="0">
              <a:schemeClr val="accent1"/>
            </a:effectRef>
            <a:fontRef idx="minor"/>
          </p:style>
        </p:sp>
        <p:sp>
          <p:nvSpPr>
            <p:cNvPr id="990" name="CustomShape 10"/>
            <p:cNvSpPr/>
            <p:nvPr/>
          </p:nvSpPr>
          <p:spPr>
            <a:xfrm>
              <a:off x="2145240" y="2940120"/>
              <a:ext cx="1798200" cy="3381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ndara"/>
                  <a:ea typeface="Arial Unicode MS"/>
                </a:rPr>
                <a:t>The Hyperlink-Induced Topic Search algorithm, also known as </a:t>
              </a:r>
              <a:r>
                <a:rPr b="1" lang="en-US" sz="1800" spc="-1" strike="noStrike">
                  <a:solidFill>
                    <a:srgbClr val="000000"/>
                  </a:solidFill>
                  <a:latin typeface="Candara"/>
                  <a:ea typeface="Arial Unicode MS"/>
                </a:rPr>
                <a:t>“Hubs and Authorities” or</a:t>
              </a:r>
              <a:br/>
              <a:r>
                <a:rPr b="1" lang="en-US" sz="1800" spc="-1" strike="noStrike">
                  <a:solidFill>
                    <a:srgbClr val="000000"/>
                  </a:solidFill>
                  <a:latin typeface="Candara"/>
                  <a:ea typeface="Arial Unicode MS"/>
                </a:rPr>
                <a:t>HITS </a:t>
              </a:r>
              <a:br/>
              <a:endParaRPr b="0" lang="en-US" sz="1800" spc="-1" strike="noStrike">
                <a:latin typeface="Arial"/>
              </a:endParaRPr>
            </a:p>
          </p:txBody>
        </p:sp>
      </p:grpSp>
      <p:grpSp>
        <p:nvGrpSpPr>
          <p:cNvPr id="991" name="Group 11"/>
          <p:cNvGrpSpPr/>
          <p:nvPr/>
        </p:nvGrpSpPr>
        <p:grpSpPr>
          <a:xfrm>
            <a:off x="5281560" y="1477080"/>
            <a:ext cx="2053440" cy="4726440"/>
            <a:chOff x="5281560" y="1477080"/>
            <a:chExt cx="2053440" cy="4726440"/>
          </a:xfrm>
        </p:grpSpPr>
        <p:sp>
          <p:nvSpPr>
            <p:cNvPr id="992" name="CustomShape 12"/>
            <p:cNvSpPr/>
            <p:nvPr/>
          </p:nvSpPr>
          <p:spPr>
            <a:xfrm>
              <a:off x="5281560" y="1477080"/>
              <a:ext cx="2053440" cy="4726440"/>
            </a:xfrm>
            <a:prstGeom prst="roundRect">
              <a:avLst>
                <a:gd name="adj" fmla="val 16667"/>
              </a:avLst>
            </a:prstGeom>
            <a:ln>
              <a:noFill/>
            </a:ln>
          </p:spPr>
          <p:style>
            <a:lnRef idx="2">
              <a:schemeClr val="accent6"/>
            </a:lnRef>
            <a:fillRef idx="1">
              <a:schemeClr val="lt1"/>
            </a:fillRef>
            <a:effectRef idx="0">
              <a:schemeClr val="accent6"/>
            </a:effectRef>
            <a:fontRef idx="minor"/>
          </p:style>
        </p:sp>
        <p:sp>
          <p:nvSpPr>
            <p:cNvPr id="993" name="CustomShape 13"/>
            <p:cNvSpPr/>
            <p:nvPr/>
          </p:nvSpPr>
          <p:spPr>
            <a:xfrm flipV="1">
              <a:off x="6069240" y="2362680"/>
              <a:ext cx="478080" cy="365400"/>
            </a:xfrm>
            <a:prstGeom prst="triangle">
              <a:avLst>
                <a:gd name="adj" fmla="val 50000"/>
              </a:avLst>
            </a:prstGeom>
            <a:gradFill rotWithShape="0">
              <a:gsLst>
                <a:gs pos="0">
                  <a:srgbClr val="ff0000"/>
                </a:gs>
                <a:gs pos="100000">
                  <a:srgbClr val="deebf7"/>
                </a:gs>
              </a:gsLst>
              <a:lin ang="16200000"/>
            </a:gradFill>
            <a:ln>
              <a:noFill/>
            </a:ln>
          </p:spPr>
          <p:style>
            <a:lnRef idx="2">
              <a:schemeClr val="accent6"/>
            </a:lnRef>
            <a:fillRef idx="1">
              <a:schemeClr val="lt1"/>
            </a:fillRef>
            <a:effectRef idx="0">
              <a:schemeClr val="accent6"/>
            </a:effectRef>
            <a:fontRef idx="minor"/>
          </p:style>
        </p:sp>
        <p:sp>
          <p:nvSpPr>
            <p:cNvPr id="994" name="CustomShape 14"/>
            <p:cNvSpPr/>
            <p:nvPr/>
          </p:nvSpPr>
          <p:spPr>
            <a:xfrm>
              <a:off x="5281560" y="1800720"/>
              <a:ext cx="2053440" cy="562320"/>
            </a:xfrm>
            <a:prstGeom prst="roundRect">
              <a:avLst>
                <a:gd name="adj" fmla="val 16667"/>
              </a:avLst>
            </a:prstGeom>
            <a:gradFill rotWithShape="0">
              <a:gsLst>
                <a:gs pos="0">
                  <a:srgbClr val="1467b1"/>
                </a:gs>
                <a:gs pos="100000">
                  <a:srgbClr val="deebf7"/>
                </a:gs>
              </a:gsLst>
              <a:lin ang="5400000"/>
            </a:gradFill>
            <a:ln>
              <a:noFill/>
            </a:ln>
          </p:spPr>
          <p:style>
            <a:lnRef idx="2">
              <a:schemeClr val="accent1">
                <a:shade val="50000"/>
              </a:schemeClr>
            </a:lnRef>
            <a:fillRef idx="1">
              <a:schemeClr val="accent1"/>
            </a:fillRef>
            <a:effectRef idx="0">
              <a:schemeClr val="accent1"/>
            </a:effectRef>
            <a:fontRef idx="minor"/>
          </p:style>
        </p:sp>
        <p:sp>
          <p:nvSpPr>
            <p:cNvPr id="995" name="CustomShape 15"/>
            <p:cNvSpPr/>
            <p:nvPr/>
          </p:nvSpPr>
          <p:spPr>
            <a:xfrm>
              <a:off x="5450400" y="2926080"/>
              <a:ext cx="1715760" cy="31071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ndara"/>
                  <a:ea typeface="Arial Unicode MS"/>
                </a:rPr>
                <a:t>Both PageRank and HITS play an important role in understanding of </a:t>
              </a:r>
              <a:r>
                <a:rPr b="1" lang="en-US" sz="1800" spc="-1" strike="noStrike">
                  <a:solidFill>
                    <a:srgbClr val="000000"/>
                  </a:solidFill>
                  <a:latin typeface="Candara"/>
                  <a:ea typeface="Arial Unicode MS"/>
                </a:rPr>
                <a:t>web information retrieval</a:t>
              </a:r>
              <a:br/>
              <a:endParaRPr b="0" lang="en-US" sz="1800" spc="-1" strike="noStrike">
                <a:latin typeface="Arial"/>
              </a:endParaRPr>
            </a:p>
          </p:txBody>
        </p:sp>
      </p:grpSp>
      <p:grpSp>
        <p:nvGrpSpPr>
          <p:cNvPr id="996" name="Group 16"/>
          <p:cNvGrpSpPr/>
          <p:nvPr/>
        </p:nvGrpSpPr>
        <p:grpSpPr>
          <a:xfrm>
            <a:off x="8496000" y="1491120"/>
            <a:ext cx="2053440" cy="5404320"/>
            <a:chOff x="8496000" y="1491120"/>
            <a:chExt cx="2053440" cy="5404320"/>
          </a:xfrm>
        </p:grpSpPr>
        <p:sp>
          <p:nvSpPr>
            <p:cNvPr id="997" name="CustomShape 17"/>
            <p:cNvSpPr/>
            <p:nvPr/>
          </p:nvSpPr>
          <p:spPr>
            <a:xfrm>
              <a:off x="8496000" y="1491120"/>
              <a:ext cx="2053440" cy="4726440"/>
            </a:xfrm>
            <a:prstGeom prst="roundRect">
              <a:avLst>
                <a:gd name="adj" fmla="val 16667"/>
              </a:avLst>
            </a:prstGeom>
            <a:ln>
              <a:noFill/>
            </a:ln>
          </p:spPr>
          <p:style>
            <a:lnRef idx="2">
              <a:schemeClr val="accent6"/>
            </a:lnRef>
            <a:fillRef idx="1">
              <a:schemeClr val="lt1"/>
            </a:fillRef>
            <a:effectRef idx="0">
              <a:schemeClr val="accent6"/>
            </a:effectRef>
            <a:fontRef idx="minor"/>
          </p:style>
        </p:sp>
        <p:sp>
          <p:nvSpPr>
            <p:cNvPr id="998" name="CustomShape 18"/>
            <p:cNvSpPr/>
            <p:nvPr/>
          </p:nvSpPr>
          <p:spPr>
            <a:xfrm flipV="1">
              <a:off x="9283680" y="2376720"/>
              <a:ext cx="478080" cy="365400"/>
            </a:xfrm>
            <a:prstGeom prst="triangle">
              <a:avLst>
                <a:gd name="adj" fmla="val 50000"/>
              </a:avLst>
            </a:prstGeom>
            <a:gradFill rotWithShape="0">
              <a:gsLst>
                <a:gs pos="0">
                  <a:srgbClr val="ff0000"/>
                </a:gs>
                <a:gs pos="100000">
                  <a:srgbClr val="deebf7"/>
                </a:gs>
              </a:gsLst>
              <a:lin ang="16200000"/>
            </a:gradFill>
            <a:ln>
              <a:noFill/>
            </a:ln>
          </p:spPr>
          <p:style>
            <a:lnRef idx="2">
              <a:schemeClr val="accent6"/>
            </a:lnRef>
            <a:fillRef idx="1">
              <a:schemeClr val="lt1"/>
            </a:fillRef>
            <a:effectRef idx="0">
              <a:schemeClr val="accent6"/>
            </a:effectRef>
            <a:fontRef idx="minor"/>
          </p:style>
        </p:sp>
        <p:sp>
          <p:nvSpPr>
            <p:cNvPr id="999" name="CustomShape 19"/>
            <p:cNvSpPr/>
            <p:nvPr/>
          </p:nvSpPr>
          <p:spPr>
            <a:xfrm>
              <a:off x="8496000" y="1814760"/>
              <a:ext cx="2053440" cy="562320"/>
            </a:xfrm>
            <a:prstGeom prst="roundRect">
              <a:avLst>
                <a:gd name="adj" fmla="val 16667"/>
              </a:avLst>
            </a:prstGeom>
            <a:gradFill rotWithShape="0">
              <a:gsLst>
                <a:gs pos="0">
                  <a:srgbClr val="ff0000"/>
                </a:gs>
                <a:gs pos="100000">
                  <a:srgbClr val="ff0000"/>
                </a:gs>
              </a:gsLst>
              <a:path path="circle"/>
            </a:gradFill>
            <a:ln>
              <a:noFill/>
            </a:ln>
          </p:spPr>
          <p:style>
            <a:lnRef idx="2">
              <a:schemeClr val="accent1">
                <a:shade val="50000"/>
              </a:schemeClr>
            </a:lnRef>
            <a:fillRef idx="1">
              <a:schemeClr val="accent1"/>
            </a:fillRef>
            <a:effectRef idx="0">
              <a:schemeClr val="accent1"/>
            </a:effectRef>
            <a:fontRef idx="minor"/>
          </p:style>
        </p:sp>
        <p:sp>
          <p:nvSpPr>
            <p:cNvPr id="1000" name="CustomShape 20"/>
            <p:cNvSpPr/>
            <p:nvPr/>
          </p:nvSpPr>
          <p:spPr>
            <a:xfrm>
              <a:off x="8745120" y="2965320"/>
              <a:ext cx="1681920" cy="3930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ndara"/>
                  <a:ea typeface="Arial Unicode MS"/>
                </a:rPr>
                <a:t>These algorithms and their extensions are used in ranking billions</a:t>
              </a:r>
              <a:br/>
              <a:r>
                <a:rPr b="0" lang="en-US" sz="1800" spc="-1" strike="noStrike">
                  <a:solidFill>
                    <a:srgbClr val="000000"/>
                  </a:solidFill>
                  <a:latin typeface="Candara"/>
                  <a:ea typeface="Arial Unicode MS"/>
                </a:rPr>
                <a:t>of queries daily as search engines steadily to develop better</a:t>
              </a:r>
              <a:endParaRPr b="0" lang="en-US" sz="1800" spc="-1" strike="noStrike">
                <a:latin typeface="Arial"/>
              </a:endParaRPr>
            </a:p>
          </p:txBody>
        </p:sp>
      </p:grpSp>
      <p:sp>
        <p:nvSpPr>
          <p:cNvPr id="1001" name="CustomShape 21"/>
          <p:cNvSpPr/>
          <p:nvPr/>
        </p:nvSpPr>
        <p:spPr>
          <a:xfrm>
            <a:off x="11425680" y="637164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ea typeface="Arial Unicode MS"/>
              </a:rPr>
              <a:t>31</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002" name="Group 1"/>
          <p:cNvGrpSpPr/>
          <p:nvPr/>
        </p:nvGrpSpPr>
        <p:grpSpPr>
          <a:xfrm>
            <a:off x="6964560" y="173880"/>
            <a:ext cx="5226840" cy="952560"/>
            <a:chOff x="6964560" y="173880"/>
            <a:chExt cx="5226840" cy="952560"/>
          </a:xfrm>
        </p:grpSpPr>
        <p:sp>
          <p:nvSpPr>
            <p:cNvPr id="1003" name="CustomShape 2"/>
            <p:cNvSpPr/>
            <p:nvPr/>
          </p:nvSpPr>
          <p:spPr>
            <a:xfrm>
              <a:off x="7705800" y="218880"/>
              <a:ext cx="4485600" cy="862560"/>
            </a:xfrm>
            <a:custGeom>
              <a:avLst/>
              <a:gdLst/>
              <a:ahLst/>
              <a:rect l="l" t="t" r="r" b="b"/>
              <a:pathLst>
                <a:path w="4486139" h="862884">
                  <a:moveTo>
                    <a:pt x="616468" y="0"/>
                  </a:moveTo>
                  <a:lnTo>
                    <a:pt x="1730061" y="0"/>
                  </a:lnTo>
                  <a:lnTo>
                    <a:pt x="3082341" y="0"/>
                  </a:lnTo>
                  <a:lnTo>
                    <a:pt x="4486139" y="0"/>
                  </a:lnTo>
                  <a:lnTo>
                    <a:pt x="4486139" y="862884"/>
                  </a:lnTo>
                  <a:lnTo>
                    <a:pt x="2465873" y="862884"/>
                  </a:lnTo>
                  <a:lnTo>
                    <a:pt x="1730061" y="862884"/>
                  </a:lnTo>
                  <a:lnTo>
                    <a:pt x="0" y="862884"/>
                  </a:lnTo>
                  <a:close/>
                </a:path>
              </a:pathLst>
            </a:custGeom>
            <a:ln/>
          </p:spPr>
          <p:style>
            <a:lnRef idx="2">
              <a:schemeClr val="accent1">
                <a:shade val="50000"/>
              </a:schemeClr>
            </a:lnRef>
            <a:fillRef idx="1">
              <a:schemeClr val="accent1"/>
            </a:fillRef>
            <a:effectRef idx="0">
              <a:schemeClr val="accent1"/>
            </a:effectRef>
            <a:fontRef idx="minor"/>
          </p:style>
        </p:sp>
        <p:sp>
          <p:nvSpPr>
            <p:cNvPr id="1004" name="CustomShape 3"/>
            <p:cNvSpPr/>
            <p:nvPr/>
          </p:nvSpPr>
          <p:spPr>
            <a:xfrm rot="2123400">
              <a:off x="7626600" y="122040"/>
              <a:ext cx="158400" cy="1055880"/>
            </a:xfrm>
            <a:prstGeom prst="flowChartInputOutput">
              <a:avLst/>
            </a:prstGeom>
            <a:ln/>
          </p:spPr>
          <p:style>
            <a:lnRef idx="2">
              <a:schemeClr val="accent1">
                <a:shade val="50000"/>
              </a:schemeClr>
            </a:lnRef>
            <a:fillRef idx="1">
              <a:schemeClr val="accent1"/>
            </a:fillRef>
            <a:effectRef idx="0">
              <a:schemeClr val="accent1"/>
            </a:effectRef>
            <a:fontRef idx="minor"/>
          </p:style>
        </p:sp>
        <p:sp>
          <p:nvSpPr>
            <p:cNvPr id="1005" name="CustomShape 4"/>
            <p:cNvSpPr/>
            <p:nvPr/>
          </p:nvSpPr>
          <p:spPr>
            <a:xfrm rot="2123400">
              <a:off x="7255800" y="122040"/>
              <a:ext cx="158400" cy="1055880"/>
            </a:xfrm>
            <a:prstGeom prst="flowChartInputOutput">
              <a:avLst/>
            </a:prstGeom>
            <a:ln/>
          </p:spPr>
          <p:style>
            <a:lnRef idx="2">
              <a:schemeClr val="accent1">
                <a:shade val="50000"/>
              </a:schemeClr>
            </a:lnRef>
            <a:fillRef idx="1">
              <a:schemeClr val="accent1"/>
            </a:fillRef>
            <a:effectRef idx="0">
              <a:schemeClr val="accent1"/>
            </a:effectRef>
            <a:fontRef idx="minor"/>
          </p:style>
        </p:sp>
        <p:sp>
          <p:nvSpPr>
            <p:cNvPr id="1006" name="CustomShape 5"/>
            <p:cNvSpPr/>
            <p:nvPr/>
          </p:nvSpPr>
          <p:spPr>
            <a:xfrm>
              <a:off x="8663040" y="319680"/>
              <a:ext cx="3528360" cy="5778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3200" spc="-1" strike="noStrike">
                  <a:solidFill>
                    <a:srgbClr val="ffffff"/>
                  </a:solidFill>
                  <a:latin typeface="Agency FB"/>
                  <a:ea typeface="Arial Unicode MS"/>
                </a:rPr>
                <a:t>HITC Algorithm</a:t>
              </a:r>
              <a:endParaRPr b="0" lang="en-US" sz="3200" spc="-1" strike="noStrike">
                <a:latin typeface="Arial"/>
              </a:endParaRPr>
            </a:p>
          </p:txBody>
        </p:sp>
      </p:grpSp>
      <p:sp>
        <p:nvSpPr>
          <p:cNvPr id="1007" name="CustomShape 6"/>
          <p:cNvSpPr/>
          <p:nvPr/>
        </p:nvSpPr>
        <p:spPr>
          <a:xfrm>
            <a:off x="2212920" y="2202120"/>
            <a:ext cx="414000" cy="6390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3600" spc="-1" strike="noStrike">
                <a:solidFill>
                  <a:srgbClr val="ffffff"/>
                </a:solidFill>
                <a:latin typeface="Arial"/>
                <a:ea typeface="Arial Unicode MS"/>
              </a:rPr>
              <a:t>1</a:t>
            </a:r>
            <a:endParaRPr b="0" lang="en-US" sz="3600" spc="-1" strike="noStrike">
              <a:latin typeface="Arial"/>
            </a:endParaRPr>
          </a:p>
        </p:txBody>
      </p:sp>
      <p:sp>
        <p:nvSpPr>
          <p:cNvPr id="1008" name="CustomShape 7"/>
          <p:cNvSpPr/>
          <p:nvPr/>
        </p:nvSpPr>
        <p:spPr>
          <a:xfrm>
            <a:off x="2482560" y="3452400"/>
            <a:ext cx="414000" cy="6390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3600" spc="-1" strike="noStrike">
                <a:solidFill>
                  <a:srgbClr val="ffffff"/>
                </a:solidFill>
                <a:latin typeface="Arial"/>
                <a:ea typeface="Arial Unicode MS"/>
              </a:rPr>
              <a:t>2</a:t>
            </a:r>
            <a:endParaRPr b="0" lang="en-US" sz="3600" spc="-1" strike="noStrike">
              <a:latin typeface="Arial"/>
            </a:endParaRPr>
          </a:p>
        </p:txBody>
      </p:sp>
      <p:sp>
        <p:nvSpPr>
          <p:cNvPr id="1009" name="CustomShape 8"/>
          <p:cNvSpPr/>
          <p:nvPr/>
        </p:nvSpPr>
        <p:spPr>
          <a:xfrm>
            <a:off x="528120" y="2656080"/>
            <a:ext cx="3209040" cy="1392840"/>
          </a:xfrm>
          <a:custGeom>
            <a:avLst/>
            <a:gdLst/>
            <a:ahLst/>
            <a:rect l="l" t="t" r="r" b="b"/>
            <a:pathLst>
              <a:path w="3209338" h="1393309">
                <a:moveTo>
                  <a:pt x="1604669" y="0"/>
                </a:moveTo>
                <a:cubicBezTo>
                  <a:pt x="2388857" y="0"/>
                  <a:pt x="3043127" y="556247"/>
                  <a:pt x="3194442" y="1295702"/>
                </a:cubicBezTo>
                <a:lnTo>
                  <a:pt x="3209338" y="1393309"/>
                </a:lnTo>
                <a:lnTo>
                  <a:pt x="0" y="1393309"/>
                </a:lnTo>
                <a:lnTo>
                  <a:pt x="14896" y="1295702"/>
                </a:lnTo>
                <a:cubicBezTo>
                  <a:pt x="166211" y="556247"/>
                  <a:pt x="820481" y="0"/>
                  <a:pt x="1604669" y="0"/>
                </a:cubicBezTo>
                <a:close/>
              </a:path>
            </a:pathLst>
          </a:custGeom>
          <a:solidFill>
            <a:srgbClr val="ffc000"/>
          </a:solidFill>
          <a:ln/>
        </p:spPr>
        <p:style>
          <a:lnRef idx="2">
            <a:schemeClr val="accent1">
              <a:shade val="50000"/>
            </a:schemeClr>
          </a:lnRef>
          <a:fillRef idx="1">
            <a:schemeClr val="accent1"/>
          </a:fillRef>
          <a:effectRef idx="0">
            <a:schemeClr val="accent1"/>
          </a:effectRef>
          <a:fontRef idx="minor"/>
        </p:style>
      </p:sp>
      <p:sp>
        <p:nvSpPr>
          <p:cNvPr id="1010" name="CustomShape 9"/>
          <p:cNvSpPr/>
          <p:nvPr/>
        </p:nvSpPr>
        <p:spPr>
          <a:xfrm flipV="1">
            <a:off x="4797000" y="4048200"/>
            <a:ext cx="3209040" cy="1392840"/>
          </a:xfrm>
          <a:custGeom>
            <a:avLst/>
            <a:gdLst/>
            <a:ahLst/>
            <a:rect l="l" t="t" r="r" b="b"/>
            <a:pathLst>
              <a:path w="3209338" h="1393309">
                <a:moveTo>
                  <a:pt x="1604669" y="0"/>
                </a:moveTo>
                <a:cubicBezTo>
                  <a:pt x="2388857" y="0"/>
                  <a:pt x="3043127" y="556247"/>
                  <a:pt x="3194442" y="1295702"/>
                </a:cubicBezTo>
                <a:lnTo>
                  <a:pt x="3209338" y="1393309"/>
                </a:lnTo>
                <a:lnTo>
                  <a:pt x="0" y="1393309"/>
                </a:lnTo>
                <a:lnTo>
                  <a:pt x="14896" y="1295702"/>
                </a:lnTo>
                <a:cubicBezTo>
                  <a:pt x="166211" y="556247"/>
                  <a:pt x="820481" y="0"/>
                  <a:pt x="1604669" y="0"/>
                </a:cubicBezTo>
                <a:close/>
              </a:path>
            </a:pathLst>
          </a:custGeom>
          <a:solidFill>
            <a:srgbClr val="00b0f0"/>
          </a:solidFill>
          <a:ln/>
        </p:spPr>
        <p:style>
          <a:lnRef idx="2">
            <a:schemeClr val="accent1">
              <a:shade val="50000"/>
            </a:schemeClr>
          </a:lnRef>
          <a:fillRef idx="1">
            <a:schemeClr val="accent1"/>
          </a:fillRef>
          <a:effectRef idx="0">
            <a:schemeClr val="accent1"/>
          </a:effectRef>
          <a:fontRef idx="minor"/>
        </p:style>
      </p:sp>
      <p:sp>
        <p:nvSpPr>
          <p:cNvPr id="1011" name="CustomShape 10"/>
          <p:cNvSpPr/>
          <p:nvPr/>
        </p:nvSpPr>
        <p:spPr>
          <a:xfrm>
            <a:off x="8982720" y="2656080"/>
            <a:ext cx="3209040" cy="1392840"/>
          </a:xfrm>
          <a:custGeom>
            <a:avLst/>
            <a:gdLst/>
            <a:ahLst/>
            <a:rect l="l" t="t" r="r" b="b"/>
            <a:pathLst>
              <a:path w="3209338" h="1393309">
                <a:moveTo>
                  <a:pt x="1604669" y="0"/>
                </a:moveTo>
                <a:cubicBezTo>
                  <a:pt x="2388857" y="0"/>
                  <a:pt x="3043127" y="556247"/>
                  <a:pt x="3194442" y="1295702"/>
                </a:cubicBezTo>
                <a:lnTo>
                  <a:pt x="3209338" y="1393309"/>
                </a:lnTo>
                <a:lnTo>
                  <a:pt x="0" y="1393309"/>
                </a:lnTo>
                <a:lnTo>
                  <a:pt x="14896" y="1295702"/>
                </a:lnTo>
                <a:cubicBezTo>
                  <a:pt x="166211" y="556247"/>
                  <a:pt x="820481" y="0"/>
                  <a:pt x="1604669" y="0"/>
                </a:cubicBezTo>
                <a:close/>
              </a:path>
            </a:pathLst>
          </a:custGeom>
          <a:solidFill>
            <a:srgbClr val="002060"/>
          </a:solidFill>
          <a:ln/>
        </p:spPr>
        <p:style>
          <a:lnRef idx="2">
            <a:schemeClr val="accent1">
              <a:shade val="50000"/>
            </a:schemeClr>
          </a:lnRef>
          <a:fillRef idx="1">
            <a:schemeClr val="accent1"/>
          </a:fillRef>
          <a:effectRef idx="0">
            <a:schemeClr val="accent1"/>
          </a:effectRef>
          <a:fontRef idx="minor"/>
        </p:style>
      </p:sp>
      <p:sp>
        <p:nvSpPr>
          <p:cNvPr id="1012" name="CustomShape 11"/>
          <p:cNvSpPr/>
          <p:nvPr/>
        </p:nvSpPr>
        <p:spPr>
          <a:xfrm>
            <a:off x="1286640" y="3084480"/>
            <a:ext cx="1609560" cy="760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4400" spc="-1" strike="noStrike">
                <a:solidFill>
                  <a:srgbClr val="ffffff"/>
                </a:solidFill>
                <a:latin typeface="Agency FB"/>
                <a:ea typeface="Arial Unicode MS"/>
              </a:rPr>
              <a:t>01</a:t>
            </a:r>
            <a:endParaRPr b="0" lang="en-US" sz="4400" spc="-1" strike="noStrike">
              <a:latin typeface="Arial"/>
            </a:endParaRPr>
          </a:p>
        </p:txBody>
      </p:sp>
      <p:sp>
        <p:nvSpPr>
          <p:cNvPr id="1013" name="CustomShape 12"/>
          <p:cNvSpPr/>
          <p:nvPr/>
        </p:nvSpPr>
        <p:spPr>
          <a:xfrm>
            <a:off x="5596920" y="4221720"/>
            <a:ext cx="1609560" cy="760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4400" spc="-1" strike="noStrike">
                <a:solidFill>
                  <a:srgbClr val="ffffff"/>
                </a:solidFill>
                <a:latin typeface="Agency FB"/>
                <a:ea typeface="Arial Unicode MS"/>
              </a:rPr>
              <a:t>02</a:t>
            </a:r>
            <a:endParaRPr b="0" lang="en-US" sz="4400" spc="-1" strike="noStrike">
              <a:latin typeface="Arial"/>
            </a:endParaRPr>
          </a:p>
        </p:txBody>
      </p:sp>
      <p:sp>
        <p:nvSpPr>
          <p:cNvPr id="1014" name="CustomShape 13"/>
          <p:cNvSpPr/>
          <p:nvPr/>
        </p:nvSpPr>
        <p:spPr>
          <a:xfrm>
            <a:off x="9782280" y="3084480"/>
            <a:ext cx="1609560" cy="760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4400" spc="-1" strike="noStrike">
                <a:solidFill>
                  <a:srgbClr val="ffffff"/>
                </a:solidFill>
                <a:latin typeface="Agency FB"/>
                <a:ea typeface="Arial Unicode MS"/>
              </a:rPr>
              <a:t>03</a:t>
            </a:r>
            <a:endParaRPr b="0" lang="en-US" sz="4400" spc="-1" strike="noStrike">
              <a:latin typeface="Arial"/>
            </a:endParaRPr>
          </a:p>
        </p:txBody>
      </p:sp>
      <p:sp>
        <p:nvSpPr>
          <p:cNvPr id="1015" name="CustomShape 14"/>
          <p:cNvSpPr/>
          <p:nvPr/>
        </p:nvSpPr>
        <p:spPr>
          <a:xfrm>
            <a:off x="432360" y="4221720"/>
            <a:ext cx="3400560" cy="3009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Candara"/>
                <a:ea typeface="Arial Unicode MS"/>
              </a:rPr>
              <a:t>Given a query, HITS first finds</a:t>
            </a:r>
            <a:br/>
            <a:r>
              <a:rPr b="0" lang="en-US" sz="1600" spc="-1" strike="noStrike">
                <a:solidFill>
                  <a:srgbClr val="000000"/>
                </a:solidFill>
                <a:latin typeface="Candara"/>
                <a:ea typeface="Arial Unicode MS"/>
              </a:rPr>
              <a:t>a set of pages that are relevant to the query. It does that by intersecting hit lists of query</a:t>
            </a:r>
            <a:br/>
            <a:r>
              <a:rPr b="0" lang="en-US" sz="1600" spc="-1" strike="noStrike">
                <a:solidFill>
                  <a:srgbClr val="000000"/>
                </a:solidFill>
                <a:latin typeface="Candara"/>
                <a:ea typeface="Arial Unicode MS"/>
              </a:rPr>
              <a:t>words, and then adding pages in the link neighborhood of these pages—pages that link to or</a:t>
            </a:r>
            <a:br/>
            <a:r>
              <a:rPr b="0" lang="en-US" sz="1600" spc="-1" strike="noStrike">
                <a:solidFill>
                  <a:srgbClr val="000000"/>
                </a:solidFill>
                <a:latin typeface="Candara"/>
                <a:ea typeface="Arial Unicode MS"/>
              </a:rPr>
              <a:t>are linked from one of the pages in the original relevant set. </a:t>
            </a:r>
            <a:br/>
            <a:endParaRPr b="0" lang="en-US" sz="1600" spc="-1" strike="noStrike">
              <a:latin typeface="Arial"/>
            </a:endParaRPr>
          </a:p>
        </p:txBody>
      </p:sp>
      <p:sp>
        <p:nvSpPr>
          <p:cNvPr id="1016" name="CustomShape 15"/>
          <p:cNvSpPr/>
          <p:nvPr/>
        </p:nvSpPr>
        <p:spPr>
          <a:xfrm>
            <a:off x="4723920" y="2790720"/>
            <a:ext cx="3582360" cy="1549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Candara"/>
                <a:ea typeface="Arial Unicode MS"/>
              </a:rPr>
              <a:t>Each page in this set is considered an </a:t>
            </a:r>
            <a:r>
              <a:rPr b="1" lang="en-US" sz="1600" spc="-1" strike="noStrike">
                <a:solidFill>
                  <a:srgbClr val="000000"/>
                </a:solidFill>
                <a:latin typeface="Candara"/>
                <a:ea typeface="Arial Unicode MS"/>
              </a:rPr>
              <a:t>authority </a:t>
            </a:r>
            <a:r>
              <a:rPr b="0" lang="en-US" sz="1600" spc="-1" strike="noStrike">
                <a:solidFill>
                  <a:srgbClr val="000000"/>
                </a:solidFill>
                <a:latin typeface="Candara"/>
                <a:ea typeface="Arial Unicode MS"/>
              </a:rPr>
              <a:t>on the query to the degree that other HUB pages in the relevant set point to it. </a:t>
            </a:r>
            <a:br/>
            <a:endParaRPr b="0" lang="en-US" sz="1600" spc="-1" strike="noStrike">
              <a:latin typeface="Arial"/>
            </a:endParaRPr>
          </a:p>
        </p:txBody>
      </p:sp>
      <p:sp>
        <p:nvSpPr>
          <p:cNvPr id="1017" name="CustomShape 16"/>
          <p:cNvSpPr/>
          <p:nvPr/>
        </p:nvSpPr>
        <p:spPr>
          <a:xfrm>
            <a:off x="8970120" y="4221720"/>
            <a:ext cx="3097440" cy="13071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Candara"/>
                <a:ea typeface="Arial Unicode MS"/>
              </a:rPr>
              <a:t>A page is considered a </a:t>
            </a:r>
            <a:r>
              <a:rPr b="1" lang="en-US" sz="1600" spc="-1" strike="noStrike">
                <a:solidFill>
                  <a:srgbClr val="000000"/>
                </a:solidFill>
                <a:latin typeface="Candara"/>
                <a:ea typeface="Arial Unicode MS"/>
              </a:rPr>
              <a:t>hub </a:t>
            </a:r>
            <a:r>
              <a:rPr b="0" lang="en-US" sz="1600" spc="-1" strike="noStrike">
                <a:solidFill>
                  <a:srgbClr val="000000"/>
                </a:solidFill>
                <a:latin typeface="Candara"/>
                <a:ea typeface="Arial Unicode MS"/>
              </a:rPr>
              <a:t>to the degree that it points</a:t>
            </a:r>
            <a:br/>
            <a:r>
              <a:rPr b="0" lang="en-US" sz="1600" spc="-1" strike="noStrike">
                <a:solidFill>
                  <a:srgbClr val="000000"/>
                </a:solidFill>
                <a:latin typeface="Candara"/>
                <a:ea typeface="Arial Unicode MS"/>
              </a:rPr>
              <a:t>to other authoritative pages in the relevant set. </a:t>
            </a:r>
            <a:br/>
            <a:endParaRPr b="0" lang="en-US" sz="1600" spc="-1" strike="noStrike">
              <a:latin typeface="Arial"/>
            </a:endParaRPr>
          </a:p>
        </p:txBody>
      </p:sp>
      <p:sp>
        <p:nvSpPr>
          <p:cNvPr id="1018" name="CustomShape 17"/>
          <p:cNvSpPr/>
          <p:nvPr/>
        </p:nvSpPr>
        <p:spPr>
          <a:xfrm>
            <a:off x="11425680" y="637164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ea typeface="Arial Unicode MS"/>
              </a:rPr>
              <a:t>32</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019" name="Group 1"/>
          <p:cNvGrpSpPr/>
          <p:nvPr/>
        </p:nvGrpSpPr>
        <p:grpSpPr>
          <a:xfrm>
            <a:off x="6964560" y="173880"/>
            <a:ext cx="5226840" cy="952560"/>
            <a:chOff x="6964560" y="173880"/>
            <a:chExt cx="5226840" cy="952560"/>
          </a:xfrm>
        </p:grpSpPr>
        <p:sp>
          <p:nvSpPr>
            <p:cNvPr id="1020" name="CustomShape 2"/>
            <p:cNvSpPr/>
            <p:nvPr/>
          </p:nvSpPr>
          <p:spPr>
            <a:xfrm>
              <a:off x="7705800" y="218880"/>
              <a:ext cx="4485600" cy="862560"/>
            </a:xfrm>
            <a:custGeom>
              <a:avLst/>
              <a:gdLst/>
              <a:ahLst/>
              <a:rect l="l" t="t" r="r" b="b"/>
              <a:pathLst>
                <a:path w="4486139" h="862884">
                  <a:moveTo>
                    <a:pt x="616468" y="0"/>
                  </a:moveTo>
                  <a:lnTo>
                    <a:pt x="1730061" y="0"/>
                  </a:lnTo>
                  <a:lnTo>
                    <a:pt x="3082341" y="0"/>
                  </a:lnTo>
                  <a:lnTo>
                    <a:pt x="4486139" y="0"/>
                  </a:lnTo>
                  <a:lnTo>
                    <a:pt x="4486139" y="862884"/>
                  </a:lnTo>
                  <a:lnTo>
                    <a:pt x="2465873" y="862884"/>
                  </a:lnTo>
                  <a:lnTo>
                    <a:pt x="1730061" y="862884"/>
                  </a:lnTo>
                  <a:lnTo>
                    <a:pt x="0" y="862884"/>
                  </a:lnTo>
                  <a:close/>
                </a:path>
              </a:pathLst>
            </a:custGeom>
            <a:ln/>
          </p:spPr>
          <p:style>
            <a:lnRef idx="2">
              <a:schemeClr val="accent1">
                <a:shade val="50000"/>
              </a:schemeClr>
            </a:lnRef>
            <a:fillRef idx="1">
              <a:schemeClr val="accent1"/>
            </a:fillRef>
            <a:effectRef idx="0">
              <a:schemeClr val="accent1"/>
            </a:effectRef>
            <a:fontRef idx="minor"/>
          </p:style>
        </p:sp>
        <p:sp>
          <p:nvSpPr>
            <p:cNvPr id="1021" name="CustomShape 3"/>
            <p:cNvSpPr/>
            <p:nvPr/>
          </p:nvSpPr>
          <p:spPr>
            <a:xfrm rot="2123400">
              <a:off x="7626600" y="122040"/>
              <a:ext cx="158400" cy="1055880"/>
            </a:xfrm>
            <a:prstGeom prst="flowChartInputOutput">
              <a:avLst/>
            </a:prstGeom>
            <a:ln/>
          </p:spPr>
          <p:style>
            <a:lnRef idx="2">
              <a:schemeClr val="accent1">
                <a:shade val="50000"/>
              </a:schemeClr>
            </a:lnRef>
            <a:fillRef idx="1">
              <a:schemeClr val="accent1"/>
            </a:fillRef>
            <a:effectRef idx="0">
              <a:schemeClr val="accent1"/>
            </a:effectRef>
            <a:fontRef idx="minor"/>
          </p:style>
        </p:sp>
        <p:sp>
          <p:nvSpPr>
            <p:cNvPr id="1022" name="CustomShape 4"/>
            <p:cNvSpPr/>
            <p:nvPr/>
          </p:nvSpPr>
          <p:spPr>
            <a:xfrm rot="2123400">
              <a:off x="7255800" y="122040"/>
              <a:ext cx="158400" cy="1055880"/>
            </a:xfrm>
            <a:prstGeom prst="flowChartInputOutput">
              <a:avLst/>
            </a:prstGeom>
            <a:ln/>
          </p:spPr>
          <p:style>
            <a:lnRef idx="2">
              <a:schemeClr val="accent1">
                <a:shade val="50000"/>
              </a:schemeClr>
            </a:lnRef>
            <a:fillRef idx="1">
              <a:schemeClr val="accent1"/>
            </a:fillRef>
            <a:effectRef idx="0">
              <a:schemeClr val="accent1"/>
            </a:effectRef>
            <a:fontRef idx="minor"/>
          </p:style>
        </p:sp>
        <p:sp>
          <p:nvSpPr>
            <p:cNvPr id="1023" name="CustomShape 5"/>
            <p:cNvSpPr/>
            <p:nvPr/>
          </p:nvSpPr>
          <p:spPr>
            <a:xfrm>
              <a:off x="8663040" y="319680"/>
              <a:ext cx="3528360" cy="5778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3200" spc="-1" strike="noStrike">
                  <a:solidFill>
                    <a:srgbClr val="ffffff"/>
                  </a:solidFill>
                  <a:latin typeface="Agency FB"/>
                  <a:ea typeface="Arial Unicode MS"/>
                </a:rPr>
                <a:t>HITC Algorithm</a:t>
              </a:r>
              <a:endParaRPr b="0" lang="en-US" sz="3200" spc="-1" strike="noStrike">
                <a:latin typeface="Arial"/>
              </a:endParaRPr>
            </a:p>
          </p:txBody>
        </p:sp>
      </p:grpSp>
      <p:pic>
        <p:nvPicPr>
          <p:cNvPr id="1024" name="Picture 9" descr=""/>
          <p:cNvPicPr/>
          <p:nvPr/>
        </p:nvPicPr>
        <p:blipFill>
          <a:blip r:embed="rId1"/>
          <a:stretch/>
        </p:blipFill>
        <p:spPr>
          <a:xfrm>
            <a:off x="487080" y="1590480"/>
            <a:ext cx="10629360" cy="5048280"/>
          </a:xfrm>
          <a:prstGeom prst="rect">
            <a:avLst/>
          </a:prstGeom>
          <a:ln>
            <a:noFill/>
          </a:ln>
        </p:spPr>
      </p:pic>
      <p:sp>
        <p:nvSpPr>
          <p:cNvPr id="1025" name="TextShape 6"/>
          <p:cNvSpPr txBox="1"/>
          <p:nvPr/>
        </p:nvSpPr>
        <p:spPr>
          <a:xfrm>
            <a:off x="0" y="0"/>
            <a:ext cx="0" cy="0"/>
          </a:xfrm>
          <a:prstGeom prst="rect">
            <a:avLst/>
          </a:prstGeom>
          <a:noFill/>
          <a:ln>
            <a:noFill/>
          </a:ln>
        </p:spPr>
        <p:txBody>
          <a:bodyPr lIns="90000" rIns="90000" tIns="45000" bIns="45000">
            <a:noAutofit/>
          </a:bodyPr>
          <a:p>
            <a:endParaRPr b="0" lang="en-US" sz="2400" spc="-1" strike="noStrike">
              <a:latin typeface="Times New Roman"/>
            </a:endParaRPr>
          </a:p>
        </p:txBody>
      </p:sp>
      <p:sp>
        <p:nvSpPr>
          <p:cNvPr id="1026" name="TextShape 7"/>
          <p:cNvSpPr txBox="1"/>
          <p:nvPr/>
        </p:nvSpPr>
        <p:spPr>
          <a:xfrm>
            <a:off x="0" y="0"/>
            <a:ext cx="0" cy="0"/>
          </a:xfrm>
          <a:prstGeom prst="rect">
            <a:avLst/>
          </a:prstGeom>
          <a:noFill/>
          <a:ln>
            <a:noFill/>
          </a:ln>
        </p:spPr>
        <p:txBody>
          <a:bodyPr lIns="90000" rIns="90000" tIns="45000" bIns="45000">
            <a:noAutofit/>
          </a:bodyPr>
          <a:p>
            <a:pPr>
              <a:lnSpc>
                <a:spcPct val="100000"/>
              </a:lnSpc>
            </a:pPr>
            <a:fld id="{EE639E8A-378F-4371-A4B1-F12C739737FA}" type="slidenum">
              <a:rPr b="0" lang="en-US" sz="1800" spc="-1" strike="noStrike">
                <a:solidFill>
                  <a:srgbClr val="000000"/>
                </a:solidFill>
                <a:latin typeface="Arial"/>
                <a:ea typeface="Arial Unicode MS"/>
              </a:rPr>
              <a:t>&lt;number&gt;</a:t>
            </a:fld>
            <a:endParaRPr b="0" lang="en-US" sz="1800" spc="-1" strike="noStrike">
              <a:latin typeface="Times New Roman"/>
            </a:endParaRPr>
          </a:p>
        </p:txBody>
      </p:sp>
    </p:spTree>
  </p:cSld>
  <mc:AlternateContent>
    <mc:Choice Requires="p14">
      <p:transition spd="med" p14:dur="800">
        <p:circle/>
      </p:transition>
    </mc:Choice>
    <mc:Fallback>
      <p:transition spd="med">
        <p:circle/>
      </p:transition>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027" name="Group 1"/>
          <p:cNvGrpSpPr/>
          <p:nvPr/>
        </p:nvGrpSpPr>
        <p:grpSpPr>
          <a:xfrm>
            <a:off x="6964560" y="173880"/>
            <a:ext cx="5226840" cy="1210320"/>
            <a:chOff x="6964560" y="173880"/>
            <a:chExt cx="5226840" cy="1210320"/>
          </a:xfrm>
        </p:grpSpPr>
        <p:sp>
          <p:nvSpPr>
            <p:cNvPr id="1028" name="CustomShape 2"/>
            <p:cNvSpPr/>
            <p:nvPr/>
          </p:nvSpPr>
          <p:spPr>
            <a:xfrm>
              <a:off x="7705800" y="218880"/>
              <a:ext cx="4485600" cy="862560"/>
            </a:xfrm>
            <a:custGeom>
              <a:avLst/>
              <a:gdLst/>
              <a:ahLst/>
              <a:rect l="l" t="t" r="r" b="b"/>
              <a:pathLst>
                <a:path w="4486139" h="862884">
                  <a:moveTo>
                    <a:pt x="616468" y="0"/>
                  </a:moveTo>
                  <a:lnTo>
                    <a:pt x="1730061" y="0"/>
                  </a:lnTo>
                  <a:lnTo>
                    <a:pt x="3082341" y="0"/>
                  </a:lnTo>
                  <a:lnTo>
                    <a:pt x="4486139" y="0"/>
                  </a:lnTo>
                  <a:lnTo>
                    <a:pt x="4486139" y="862884"/>
                  </a:lnTo>
                  <a:lnTo>
                    <a:pt x="2465873" y="862884"/>
                  </a:lnTo>
                  <a:lnTo>
                    <a:pt x="1730061" y="862884"/>
                  </a:lnTo>
                  <a:lnTo>
                    <a:pt x="0" y="862884"/>
                  </a:lnTo>
                  <a:close/>
                </a:path>
              </a:pathLst>
            </a:custGeom>
            <a:ln/>
          </p:spPr>
          <p:style>
            <a:lnRef idx="2">
              <a:schemeClr val="accent1">
                <a:shade val="50000"/>
              </a:schemeClr>
            </a:lnRef>
            <a:fillRef idx="1">
              <a:schemeClr val="accent1"/>
            </a:fillRef>
            <a:effectRef idx="0">
              <a:schemeClr val="accent1"/>
            </a:effectRef>
            <a:fontRef idx="minor"/>
          </p:style>
        </p:sp>
        <p:sp>
          <p:nvSpPr>
            <p:cNvPr id="1029" name="CustomShape 3"/>
            <p:cNvSpPr/>
            <p:nvPr/>
          </p:nvSpPr>
          <p:spPr>
            <a:xfrm rot="2123400">
              <a:off x="7626600" y="122040"/>
              <a:ext cx="158400" cy="1055880"/>
            </a:xfrm>
            <a:prstGeom prst="flowChartInputOutput">
              <a:avLst/>
            </a:prstGeom>
            <a:ln/>
          </p:spPr>
          <p:style>
            <a:lnRef idx="2">
              <a:schemeClr val="accent1">
                <a:shade val="50000"/>
              </a:schemeClr>
            </a:lnRef>
            <a:fillRef idx="1">
              <a:schemeClr val="accent1"/>
            </a:fillRef>
            <a:effectRef idx="0">
              <a:schemeClr val="accent1"/>
            </a:effectRef>
            <a:fontRef idx="minor"/>
          </p:style>
        </p:sp>
        <p:sp>
          <p:nvSpPr>
            <p:cNvPr id="1030" name="CustomShape 4"/>
            <p:cNvSpPr/>
            <p:nvPr/>
          </p:nvSpPr>
          <p:spPr>
            <a:xfrm rot="2123400">
              <a:off x="7255800" y="122040"/>
              <a:ext cx="158400" cy="1055880"/>
            </a:xfrm>
            <a:prstGeom prst="flowChartInputOutput">
              <a:avLst/>
            </a:prstGeom>
            <a:ln/>
          </p:spPr>
          <p:style>
            <a:lnRef idx="2">
              <a:schemeClr val="accent1">
                <a:shade val="50000"/>
              </a:schemeClr>
            </a:lnRef>
            <a:fillRef idx="1">
              <a:schemeClr val="accent1"/>
            </a:fillRef>
            <a:effectRef idx="0">
              <a:schemeClr val="accent1"/>
            </a:effectRef>
            <a:fontRef idx="minor"/>
          </p:style>
        </p:sp>
        <p:sp>
          <p:nvSpPr>
            <p:cNvPr id="1031" name="CustomShape 5"/>
            <p:cNvSpPr/>
            <p:nvPr/>
          </p:nvSpPr>
          <p:spPr>
            <a:xfrm>
              <a:off x="8663040" y="319680"/>
              <a:ext cx="3528360" cy="1064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3200" spc="-1" strike="noStrike">
                  <a:solidFill>
                    <a:srgbClr val="ffffff"/>
                  </a:solidFill>
                  <a:latin typeface="Agency FB"/>
                  <a:ea typeface="Arial Unicode MS"/>
                </a:rPr>
                <a:t>Question Answering</a:t>
              </a:r>
              <a:endParaRPr b="0" lang="en-US" sz="3200" spc="-1" strike="noStrike">
                <a:latin typeface="Arial"/>
              </a:endParaRPr>
            </a:p>
          </p:txBody>
        </p:sp>
      </p:grpSp>
      <p:sp>
        <p:nvSpPr>
          <p:cNvPr id="1032" name="CustomShape 6"/>
          <p:cNvSpPr/>
          <p:nvPr/>
        </p:nvSpPr>
        <p:spPr>
          <a:xfrm>
            <a:off x="1699920" y="1931760"/>
            <a:ext cx="8898840" cy="1685520"/>
          </a:xfrm>
          <a:prstGeom prst="roundRect">
            <a:avLst>
              <a:gd name="adj" fmla="val 16667"/>
            </a:avLst>
          </a:prstGeom>
          <a:ln>
            <a:noFill/>
          </a:ln>
        </p:spPr>
        <p:style>
          <a:lnRef idx="2">
            <a:schemeClr val="accent1">
              <a:shade val="50000"/>
            </a:schemeClr>
          </a:lnRef>
          <a:fillRef idx="1">
            <a:schemeClr val="accent1"/>
          </a:fillRef>
          <a:effectRef idx="0">
            <a:schemeClr val="accent1"/>
          </a:effectRef>
          <a:fontRef idx="minor"/>
        </p:style>
      </p:sp>
      <p:sp>
        <p:nvSpPr>
          <p:cNvPr id="1033" name="CustomShape 7"/>
          <p:cNvSpPr/>
          <p:nvPr/>
        </p:nvSpPr>
        <p:spPr>
          <a:xfrm>
            <a:off x="1861560" y="1996200"/>
            <a:ext cx="1184400" cy="1184400"/>
          </a:xfrm>
          <a:prstGeom prst="ellipse">
            <a:avLst/>
          </a:prstGeom>
          <a:ln>
            <a:noFill/>
          </a:ln>
        </p:spPr>
        <p:style>
          <a:lnRef idx="2">
            <a:schemeClr val="accent6"/>
          </a:lnRef>
          <a:fillRef idx="1">
            <a:schemeClr val="lt1"/>
          </a:fillRef>
          <a:effectRef idx="0">
            <a:schemeClr val="accent6"/>
          </a:effectRef>
          <a:fontRef idx="minor"/>
        </p:style>
      </p:sp>
      <p:pic>
        <p:nvPicPr>
          <p:cNvPr id="1034" name="Picture 11" descr=""/>
          <p:cNvPicPr/>
          <p:nvPr/>
        </p:nvPicPr>
        <p:blipFill>
          <a:blip r:embed="rId1"/>
          <a:stretch/>
        </p:blipFill>
        <p:spPr>
          <a:xfrm>
            <a:off x="2005560" y="2140200"/>
            <a:ext cx="896400" cy="896400"/>
          </a:xfrm>
          <a:prstGeom prst="rect">
            <a:avLst/>
          </a:prstGeom>
          <a:ln>
            <a:noFill/>
          </a:ln>
        </p:spPr>
      </p:pic>
      <p:sp>
        <p:nvSpPr>
          <p:cNvPr id="1035" name="CustomShape 8"/>
          <p:cNvSpPr/>
          <p:nvPr/>
        </p:nvSpPr>
        <p:spPr>
          <a:xfrm>
            <a:off x="3155400" y="2036160"/>
            <a:ext cx="7174800" cy="14612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ffffff"/>
                </a:solidFill>
                <a:latin typeface="Candara"/>
                <a:ea typeface="Arial Unicode MS"/>
              </a:rPr>
              <a:t>Question answering</a:t>
            </a:r>
            <a:r>
              <a:rPr b="0" lang="en-US" sz="1800" spc="-1" strike="noStrike">
                <a:solidFill>
                  <a:srgbClr val="ffffff"/>
                </a:solidFill>
                <a:latin typeface="Candara"/>
                <a:ea typeface="Arial Unicode MS"/>
              </a:rPr>
              <a:t> (QA) is a computer science discipline within the fields of information retrieval and natural language processing (NLP), which is concerned with building systems that automatically </a:t>
            </a:r>
            <a:r>
              <a:rPr b="1" lang="en-US" sz="1800" spc="-1" strike="noStrike">
                <a:solidFill>
                  <a:srgbClr val="ffffff"/>
                </a:solidFill>
                <a:latin typeface="Candara"/>
                <a:ea typeface="Arial Unicode MS"/>
              </a:rPr>
              <a:t>answer questions</a:t>
            </a:r>
            <a:r>
              <a:rPr b="0" lang="en-US" sz="1800" spc="-1" strike="noStrike">
                <a:solidFill>
                  <a:srgbClr val="ffffff"/>
                </a:solidFill>
                <a:latin typeface="Candara"/>
                <a:ea typeface="Arial Unicode MS"/>
              </a:rPr>
              <a:t> posed by humans in a natural language.</a:t>
            </a:r>
            <a:endParaRPr b="0" lang="en-US" sz="1800" spc="-1" strike="noStrike">
              <a:latin typeface="Arial"/>
            </a:endParaRPr>
          </a:p>
        </p:txBody>
      </p:sp>
      <p:grpSp>
        <p:nvGrpSpPr>
          <p:cNvPr id="1036" name="Group 9"/>
          <p:cNvGrpSpPr/>
          <p:nvPr/>
        </p:nvGrpSpPr>
        <p:grpSpPr>
          <a:xfrm>
            <a:off x="2864880" y="4167360"/>
            <a:ext cx="7940160" cy="1833840"/>
            <a:chOff x="2864880" y="4167360"/>
            <a:chExt cx="7940160" cy="1833840"/>
          </a:xfrm>
        </p:grpSpPr>
        <p:sp>
          <p:nvSpPr>
            <p:cNvPr id="1037" name="CustomShape 10"/>
            <p:cNvSpPr/>
            <p:nvPr/>
          </p:nvSpPr>
          <p:spPr>
            <a:xfrm>
              <a:off x="2864880" y="4167360"/>
              <a:ext cx="7940160" cy="1833840"/>
            </a:xfrm>
            <a:prstGeom prst="roundRect">
              <a:avLst>
                <a:gd name="adj" fmla="val 16667"/>
              </a:avLst>
            </a:prstGeom>
            <a:solidFill>
              <a:srgbClr val="4bbda2"/>
            </a:solidFill>
            <a:ln>
              <a:noFill/>
            </a:ln>
            <a:effectLst>
              <a:outerShdw algn="tl" blurRad="50800" dir="2700000" dist="37674" rotWithShape="0">
                <a:srgbClr val="92d050">
                  <a:alpha val="84000"/>
                </a:srgbClr>
              </a:outerShdw>
            </a:effectLst>
          </p:spPr>
          <p:style>
            <a:lnRef idx="2">
              <a:schemeClr val="accent1">
                <a:shade val="50000"/>
              </a:schemeClr>
            </a:lnRef>
            <a:fillRef idx="1">
              <a:schemeClr val="accent1"/>
            </a:fillRef>
            <a:effectRef idx="0">
              <a:schemeClr val="accent1"/>
            </a:effectRef>
            <a:fontRef idx="minor"/>
          </p:style>
        </p:sp>
        <p:sp>
          <p:nvSpPr>
            <p:cNvPr id="1038" name="CustomShape 11"/>
            <p:cNvSpPr/>
            <p:nvPr/>
          </p:nvSpPr>
          <p:spPr>
            <a:xfrm>
              <a:off x="3323880" y="4585680"/>
              <a:ext cx="1053720" cy="997200"/>
            </a:xfrm>
            <a:prstGeom prst="ellipse">
              <a:avLst/>
            </a:prstGeom>
            <a:ln>
              <a:noFill/>
            </a:ln>
          </p:spPr>
          <p:style>
            <a:lnRef idx="2">
              <a:schemeClr val="accent6"/>
            </a:lnRef>
            <a:fillRef idx="1">
              <a:schemeClr val="lt1"/>
            </a:fillRef>
            <a:effectRef idx="0">
              <a:schemeClr val="accent6"/>
            </a:effectRef>
            <a:fontRef idx="minor"/>
          </p:style>
        </p:sp>
        <p:pic>
          <p:nvPicPr>
            <p:cNvPr id="1039" name="Picture 16" descr=""/>
            <p:cNvPicPr/>
            <p:nvPr/>
          </p:nvPicPr>
          <p:blipFill>
            <a:blip r:embed="rId2"/>
            <a:stretch/>
          </p:blipFill>
          <p:spPr>
            <a:xfrm>
              <a:off x="3479400" y="4737600"/>
              <a:ext cx="742680" cy="702720"/>
            </a:xfrm>
            <a:prstGeom prst="rect">
              <a:avLst/>
            </a:prstGeom>
            <a:ln>
              <a:noFill/>
            </a:ln>
          </p:spPr>
        </p:pic>
        <p:sp>
          <p:nvSpPr>
            <p:cNvPr id="1040" name="CustomShape 12"/>
            <p:cNvSpPr/>
            <p:nvPr/>
          </p:nvSpPr>
          <p:spPr>
            <a:xfrm>
              <a:off x="4633200" y="4398120"/>
              <a:ext cx="5763600" cy="11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ffff"/>
                  </a:solidFill>
                  <a:latin typeface="Candara"/>
                  <a:ea typeface="Arial Unicode MS"/>
                </a:rPr>
                <a:t>Question answering is very dependent on a good search </a:t>
              </a:r>
              <a:r>
                <a:rPr b="0" lang="en-US" sz="1800" spc="-1" strike="noStrike" u="sng">
                  <a:solidFill>
                    <a:srgbClr val="262626"/>
                  </a:solidFill>
                  <a:uFillTx/>
                  <a:latin typeface="Candara"/>
                  <a:ea typeface="Arial Unicode MS"/>
                  <a:hlinkClick r:id="rId3"/>
                </a:rPr>
                <a:t>corpus</a:t>
              </a:r>
              <a:r>
                <a:rPr b="0" lang="en-US" sz="1800" spc="-1" strike="noStrike">
                  <a:solidFill>
                    <a:srgbClr val="ffffff"/>
                  </a:solidFill>
                  <a:latin typeface="Candara"/>
                  <a:ea typeface="Arial Unicode MS"/>
                </a:rPr>
                <a:t>—for without documents containing the answer, there is little any question answering system can do. </a:t>
              </a:r>
              <a:endParaRPr b="0" lang="en-US" sz="1800" spc="-1" strike="noStrike">
                <a:latin typeface="Arial"/>
              </a:endParaRPr>
            </a:p>
          </p:txBody>
        </p:sp>
      </p:grpSp>
      <p:sp>
        <p:nvSpPr>
          <p:cNvPr id="1041" name="CustomShape 13"/>
          <p:cNvSpPr/>
          <p:nvPr/>
        </p:nvSpPr>
        <p:spPr>
          <a:xfrm>
            <a:off x="11425680" y="637164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ea typeface="Arial Unicode MS"/>
              </a:rPr>
              <a:t>33</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042" name="Group 1"/>
          <p:cNvGrpSpPr/>
          <p:nvPr/>
        </p:nvGrpSpPr>
        <p:grpSpPr>
          <a:xfrm>
            <a:off x="6964560" y="173880"/>
            <a:ext cx="5226840" cy="1210320"/>
            <a:chOff x="6964560" y="173880"/>
            <a:chExt cx="5226840" cy="1210320"/>
          </a:xfrm>
        </p:grpSpPr>
        <p:sp>
          <p:nvSpPr>
            <p:cNvPr id="1043" name="CustomShape 2"/>
            <p:cNvSpPr/>
            <p:nvPr/>
          </p:nvSpPr>
          <p:spPr>
            <a:xfrm>
              <a:off x="7705800" y="218880"/>
              <a:ext cx="4485600" cy="862560"/>
            </a:xfrm>
            <a:custGeom>
              <a:avLst/>
              <a:gdLst/>
              <a:ahLst/>
              <a:rect l="l" t="t" r="r" b="b"/>
              <a:pathLst>
                <a:path w="4486139" h="862884">
                  <a:moveTo>
                    <a:pt x="616468" y="0"/>
                  </a:moveTo>
                  <a:lnTo>
                    <a:pt x="1730061" y="0"/>
                  </a:lnTo>
                  <a:lnTo>
                    <a:pt x="3082341" y="0"/>
                  </a:lnTo>
                  <a:lnTo>
                    <a:pt x="4486139" y="0"/>
                  </a:lnTo>
                  <a:lnTo>
                    <a:pt x="4486139" y="862884"/>
                  </a:lnTo>
                  <a:lnTo>
                    <a:pt x="2465873" y="862884"/>
                  </a:lnTo>
                  <a:lnTo>
                    <a:pt x="1730061" y="862884"/>
                  </a:lnTo>
                  <a:lnTo>
                    <a:pt x="0" y="862884"/>
                  </a:lnTo>
                  <a:close/>
                </a:path>
              </a:pathLst>
            </a:custGeom>
            <a:ln/>
          </p:spPr>
          <p:style>
            <a:lnRef idx="2">
              <a:schemeClr val="accent1">
                <a:shade val="50000"/>
              </a:schemeClr>
            </a:lnRef>
            <a:fillRef idx="1">
              <a:schemeClr val="accent1"/>
            </a:fillRef>
            <a:effectRef idx="0">
              <a:schemeClr val="accent1"/>
            </a:effectRef>
            <a:fontRef idx="minor"/>
          </p:style>
        </p:sp>
        <p:sp>
          <p:nvSpPr>
            <p:cNvPr id="1044" name="CustomShape 3"/>
            <p:cNvSpPr/>
            <p:nvPr/>
          </p:nvSpPr>
          <p:spPr>
            <a:xfrm rot="2123400">
              <a:off x="7626600" y="122040"/>
              <a:ext cx="158400" cy="1055880"/>
            </a:xfrm>
            <a:prstGeom prst="flowChartInputOutput">
              <a:avLst/>
            </a:prstGeom>
            <a:ln/>
          </p:spPr>
          <p:style>
            <a:lnRef idx="2">
              <a:schemeClr val="accent1">
                <a:shade val="50000"/>
              </a:schemeClr>
            </a:lnRef>
            <a:fillRef idx="1">
              <a:schemeClr val="accent1"/>
            </a:fillRef>
            <a:effectRef idx="0">
              <a:schemeClr val="accent1"/>
            </a:effectRef>
            <a:fontRef idx="minor"/>
          </p:style>
        </p:sp>
        <p:sp>
          <p:nvSpPr>
            <p:cNvPr id="1045" name="CustomShape 4"/>
            <p:cNvSpPr/>
            <p:nvPr/>
          </p:nvSpPr>
          <p:spPr>
            <a:xfrm rot="2123400">
              <a:off x="7255800" y="122040"/>
              <a:ext cx="158400" cy="1055880"/>
            </a:xfrm>
            <a:prstGeom prst="flowChartInputOutput">
              <a:avLst/>
            </a:prstGeom>
            <a:ln/>
          </p:spPr>
          <p:style>
            <a:lnRef idx="2">
              <a:schemeClr val="accent1">
                <a:shade val="50000"/>
              </a:schemeClr>
            </a:lnRef>
            <a:fillRef idx="1">
              <a:schemeClr val="accent1"/>
            </a:fillRef>
            <a:effectRef idx="0">
              <a:schemeClr val="accent1"/>
            </a:effectRef>
            <a:fontRef idx="minor"/>
          </p:style>
        </p:sp>
        <p:sp>
          <p:nvSpPr>
            <p:cNvPr id="1046" name="CustomShape 5"/>
            <p:cNvSpPr/>
            <p:nvPr/>
          </p:nvSpPr>
          <p:spPr>
            <a:xfrm>
              <a:off x="8663040" y="319680"/>
              <a:ext cx="3528360" cy="1064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3200" spc="-1" strike="noStrike">
                  <a:solidFill>
                    <a:srgbClr val="ffffff"/>
                  </a:solidFill>
                  <a:latin typeface="Agency FB"/>
                  <a:ea typeface="Arial Unicode MS"/>
                </a:rPr>
                <a:t>Question Answering</a:t>
              </a:r>
              <a:endParaRPr b="0" lang="en-US" sz="3200" spc="-1" strike="noStrike">
                <a:latin typeface="Arial"/>
              </a:endParaRPr>
            </a:p>
          </p:txBody>
        </p:sp>
      </p:grpSp>
      <p:pic>
        <p:nvPicPr>
          <p:cNvPr id="1047" name="Picture 9" descr=""/>
          <p:cNvPicPr/>
          <p:nvPr/>
        </p:nvPicPr>
        <p:blipFill>
          <a:blip r:embed="rId1"/>
          <a:stretch/>
        </p:blipFill>
        <p:spPr>
          <a:xfrm>
            <a:off x="1944720" y="1649880"/>
            <a:ext cx="9460440" cy="4518720"/>
          </a:xfrm>
          <a:prstGeom prst="rect">
            <a:avLst/>
          </a:prstGeom>
          <a:ln>
            <a:noFill/>
          </a:ln>
        </p:spPr>
      </p:pic>
      <p:sp>
        <p:nvSpPr>
          <p:cNvPr id="1048" name="CustomShape 6"/>
          <p:cNvSpPr/>
          <p:nvPr/>
        </p:nvSpPr>
        <p:spPr>
          <a:xfrm>
            <a:off x="11425680" y="637164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ea typeface="Arial Unicode MS"/>
              </a:rPr>
              <a:t>34</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f497d"/>
        </a:solidFill>
      </p:bgPr>
    </p:bg>
    <p:spTree>
      <p:nvGrpSpPr>
        <p:cNvPr id="1" name=""/>
        <p:cNvGrpSpPr/>
        <p:nvPr/>
      </p:nvGrpSpPr>
      <p:grpSpPr>
        <a:xfrm>
          <a:off x="0" y="0"/>
          <a:ext cx="0" cy="0"/>
          <a:chOff x="0" y="0"/>
          <a:chExt cx="0" cy="0"/>
        </a:xfrm>
      </p:grpSpPr>
      <p:sp>
        <p:nvSpPr>
          <p:cNvPr id="1049" name="CustomShape 1"/>
          <p:cNvSpPr/>
          <p:nvPr/>
        </p:nvSpPr>
        <p:spPr>
          <a:xfrm>
            <a:off x="0" y="0"/>
            <a:ext cx="2469600" cy="2485800"/>
          </a:xfrm>
          <a:custGeom>
            <a:avLst/>
            <a:gdLst/>
            <a:ahLst/>
            <a:rect l="l" t="t" r="r" b="b"/>
            <a:pathLst>
              <a:path w="2469953" h="2486033">
                <a:moveTo>
                  <a:pt x="5691" y="143427"/>
                </a:moveTo>
                <a:lnTo>
                  <a:pt x="1176994" y="1314730"/>
                </a:lnTo>
                <a:lnTo>
                  <a:pt x="5691" y="2486033"/>
                </a:lnTo>
                <a:lnTo>
                  <a:pt x="0" y="2480342"/>
                </a:lnTo>
                <a:lnTo>
                  <a:pt x="0" y="149118"/>
                </a:lnTo>
                <a:close/>
                <a:moveTo>
                  <a:pt x="145293" y="0"/>
                </a:moveTo>
                <a:lnTo>
                  <a:pt x="2469953" y="0"/>
                </a:lnTo>
                <a:lnTo>
                  <a:pt x="1307623" y="1162330"/>
                </a:lnTo>
                <a:close/>
              </a:path>
            </a:pathLst>
          </a:custGeom>
          <a:solidFill>
            <a:schemeClr val="accent1">
              <a:lumMod val="40000"/>
              <a:lumOff val="60000"/>
            </a:schemeClr>
          </a:solidFill>
          <a:ln>
            <a:noFill/>
          </a:ln>
        </p:spPr>
        <p:style>
          <a:lnRef idx="0"/>
          <a:fillRef idx="0"/>
          <a:effectRef idx="0"/>
          <a:fontRef idx="minor"/>
        </p:style>
      </p:sp>
      <p:sp>
        <p:nvSpPr>
          <p:cNvPr id="1050" name="CustomShape 2"/>
          <p:cNvSpPr/>
          <p:nvPr/>
        </p:nvSpPr>
        <p:spPr>
          <a:xfrm>
            <a:off x="0" y="2727360"/>
            <a:ext cx="1165680" cy="2331720"/>
          </a:xfrm>
          <a:custGeom>
            <a:avLst/>
            <a:gdLst/>
            <a:ahLst/>
            <a:rect l="l" t="t" r="r" b="b"/>
            <a:pathLst>
              <a:path w="1166065" h="2332130">
                <a:moveTo>
                  <a:pt x="0" y="0"/>
                </a:moveTo>
                <a:lnTo>
                  <a:pt x="1166065" y="1166065"/>
                </a:lnTo>
                <a:lnTo>
                  <a:pt x="0" y="2332130"/>
                </a:lnTo>
                <a:close/>
              </a:path>
            </a:pathLst>
          </a:custGeom>
          <a:solidFill>
            <a:schemeClr val="accent1">
              <a:lumMod val="40000"/>
              <a:lumOff val="60000"/>
            </a:schemeClr>
          </a:solidFill>
          <a:ln>
            <a:noFill/>
          </a:ln>
        </p:spPr>
        <p:style>
          <a:lnRef idx="0"/>
          <a:fillRef idx="0"/>
          <a:effectRef idx="0"/>
          <a:fontRef idx="minor"/>
        </p:style>
      </p:sp>
      <p:sp>
        <p:nvSpPr>
          <p:cNvPr id="1051" name="CustomShape 3"/>
          <p:cNvSpPr/>
          <p:nvPr/>
        </p:nvSpPr>
        <p:spPr>
          <a:xfrm>
            <a:off x="2702520" y="0"/>
            <a:ext cx="2338560" cy="1168920"/>
          </a:xfrm>
          <a:custGeom>
            <a:avLst/>
            <a:gdLst/>
            <a:ahLst/>
            <a:rect l="l" t="t" r="r" b="b"/>
            <a:pathLst>
              <a:path w="2338853" h="1169426">
                <a:moveTo>
                  <a:pt x="0" y="0"/>
                </a:moveTo>
                <a:lnTo>
                  <a:pt x="2338853" y="0"/>
                </a:lnTo>
                <a:lnTo>
                  <a:pt x="1169426" y="1169426"/>
                </a:lnTo>
                <a:close/>
              </a:path>
            </a:pathLst>
          </a:custGeom>
          <a:solidFill>
            <a:schemeClr val="accent1">
              <a:lumMod val="40000"/>
              <a:lumOff val="60000"/>
            </a:schemeClr>
          </a:solidFill>
          <a:ln>
            <a:noFill/>
          </a:ln>
        </p:spPr>
        <p:style>
          <a:lnRef idx="0"/>
          <a:fillRef idx="0"/>
          <a:effectRef idx="0"/>
          <a:fontRef idx="minor"/>
        </p:style>
      </p:sp>
      <p:sp>
        <p:nvSpPr>
          <p:cNvPr id="1052" name="CustomShape 4"/>
          <p:cNvSpPr/>
          <p:nvPr/>
        </p:nvSpPr>
        <p:spPr>
          <a:xfrm>
            <a:off x="0" y="5345640"/>
            <a:ext cx="1175400" cy="1512000"/>
          </a:xfrm>
          <a:custGeom>
            <a:avLst/>
            <a:gdLst/>
            <a:ahLst/>
            <a:rect l="l" t="t" r="r" b="b"/>
            <a:pathLst>
              <a:path w="1175590" h="1512268">
                <a:moveTo>
                  <a:pt x="4287" y="0"/>
                </a:moveTo>
                <a:lnTo>
                  <a:pt x="1175590" y="1171303"/>
                </a:lnTo>
                <a:lnTo>
                  <a:pt x="834625" y="1512268"/>
                </a:lnTo>
                <a:lnTo>
                  <a:pt x="0" y="1512268"/>
                </a:lnTo>
                <a:lnTo>
                  <a:pt x="0" y="4287"/>
                </a:lnTo>
                <a:close/>
              </a:path>
            </a:pathLst>
          </a:custGeom>
          <a:solidFill>
            <a:schemeClr val="accent1">
              <a:lumMod val="40000"/>
              <a:lumOff val="60000"/>
            </a:schemeClr>
          </a:solidFill>
          <a:ln>
            <a:noFill/>
          </a:ln>
        </p:spPr>
        <p:style>
          <a:lnRef idx="0"/>
          <a:fillRef idx="0"/>
          <a:effectRef idx="0"/>
          <a:fontRef idx="minor"/>
        </p:style>
      </p:sp>
      <p:sp>
        <p:nvSpPr>
          <p:cNvPr id="1053" name="CustomShape 5"/>
          <p:cNvSpPr/>
          <p:nvPr/>
        </p:nvSpPr>
        <p:spPr>
          <a:xfrm>
            <a:off x="5814720" y="2209680"/>
            <a:ext cx="571680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Lst>
            </a:pPr>
            <a:r>
              <a:rPr b="0" lang="en-US" sz="4400" spc="-1" strike="noStrike">
                <a:solidFill>
                  <a:srgbClr val="ffffff"/>
                </a:solidFill>
                <a:latin typeface="Calisto MT"/>
                <a:ea typeface="Arial Unicode MS"/>
              </a:rPr>
              <a:t>Information Extraction</a:t>
            </a:r>
            <a:endParaRPr b="0" lang="en-US" sz="4400" spc="-1" strike="noStrike">
              <a:latin typeface="Arial"/>
            </a:endParaRPr>
          </a:p>
        </p:txBody>
      </p:sp>
      <p:sp>
        <p:nvSpPr>
          <p:cNvPr id="1054" name="CustomShape 6"/>
          <p:cNvSpPr/>
          <p:nvPr/>
        </p:nvSpPr>
        <p:spPr>
          <a:xfrm>
            <a:off x="11665080" y="651384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ea typeface="Arial Unicode MS"/>
              </a:rPr>
              <a:t>35</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5" name="TextShape 1"/>
          <p:cNvSpPr txBox="1"/>
          <p:nvPr/>
        </p:nvSpPr>
        <p:spPr>
          <a:xfrm>
            <a:off x="309240" y="339480"/>
            <a:ext cx="11572920" cy="723960"/>
          </a:xfrm>
          <a:prstGeom prst="rect">
            <a:avLst/>
          </a:prstGeom>
          <a:noFill/>
          <a:ln>
            <a:noFill/>
          </a:ln>
        </p:spPr>
        <p:txBody>
          <a:bodyPr lIns="90000" rIns="90000" tIns="45000" bIns="45000" anchor="ctr">
            <a:noAutofit/>
          </a:bodyPr>
          <a:p>
            <a:pPr algn="ctr">
              <a:lnSpc>
                <a:spcPct val="90000"/>
              </a:lnSpc>
              <a:spcBef>
                <a:spcPts val="1001"/>
              </a:spcBef>
              <a:tabLst>
                <a:tab algn="l" pos="0"/>
              </a:tabLst>
            </a:pPr>
            <a:r>
              <a:rPr b="0" lang="en-SG" sz="4400" spc="-1" strike="noStrike">
                <a:solidFill>
                  <a:srgbClr val="262626"/>
                </a:solidFill>
                <a:latin typeface="Calisto MT"/>
                <a:ea typeface="Arial Unicode MS"/>
              </a:rPr>
              <a:t>What is IE?</a:t>
            </a:r>
            <a:endParaRPr b="0" lang="en-US" sz="4400" spc="-1" strike="noStrike">
              <a:solidFill>
                <a:srgbClr val="000000"/>
              </a:solidFill>
              <a:latin typeface="Arial"/>
            </a:endParaRPr>
          </a:p>
        </p:txBody>
      </p:sp>
      <p:sp>
        <p:nvSpPr>
          <p:cNvPr id="1056" name="CustomShape 2"/>
          <p:cNvSpPr/>
          <p:nvPr/>
        </p:nvSpPr>
        <p:spPr>
          <a:xfrm flipH="1">
            <a:off x="748800" y="1709640"/>
            <a:ext cx="8508240" cy="1316880"/>
          </a:xfrm>
          <a:prstGeom prst="rightArrow">
            <a:avLst>
              <a:gd name="adj1" fmla="val 66050"/>
              <a:gd name="adj2" fmla="val 75679"/>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057" name="CustomShape 3"/>
          <p:cNvSpPr/>
          <p:nvPr/>
        </p:nvSpPr>
        <p:spPr>
          <a:xfrm flipH="1">
            <a:off x="1525680" y="2844360"/>
            <a:ext cx="7732080" cy="1316880"/>
          </a:xfrm>
          <a:prstGeom prst="rightArrow">
            <a:avLst>
              <a:gd name="adj1" fmla="val 66050"/>
              <a:gd name="adj2" fmla="val 75679"/>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058" name="CustomShape 4"/>
          <p:cNvSpPr/>
          <p:nvPr/>
        </p:nvSpPr>
        <p:spPr>
          <a:xfrm flipH="1">
            <a:off x="2183040" y="4013640"/>
            <a:ext cx="7072920" cy="1284120"/>
          </a:xfrm>
          <a:prstGeom prst="rightArrow">
            <a:avLst>
              <a:gd name="adj1" fmla="val 66050"/>
              <a:gd name="adj2" fmla="val 75679"/>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059" name="CustomShape 5"/>
          <p:cNvSpPr/>
          <p:nvPr/>
        </p:nvSpPr>
        <p:spPr>
          <a:xfrm>
            <a:off x="1735920" y="2003040"/>
            <a:ext cx="7521120" cy="81972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SG" sz="1600" spc="-1" strike="noStrike">
                <a:solidFill>
                  <a:srgbClr val="ffffff"/>
                </a:solidFill>
                <a:latin typeface="Calisto MT"/>
                <a:ea typeface="Arial Unicode MS"/>
              </a:rPr>
              <a:t>Information Extraction (IE) is the task of automatically extracting structured information from unstructured or semi-structured machine-readable documents.   </a:t>
            </a:r>
            <a:endParaRPr b="0" lang="en-US" sz="1600" spc="-1" strike="noStrike">
              <a:latin typeface="Arial"/>
            </a:endParaRPr>
          </a:p>
        </p:txBody>
      </p:sp>
      <p:pic>
        <p:nvPicPr>
          <p:cNvPr id="1060" name="Picture 32" descr=""/>
          <p:cNvPicPr/>
          <p:nvPr/>
        </p:nvPicPr>
        <p:blipFill>
          <a:blip r:embed="rId1"/>
          <a:stretch/>
        </p:blipFill>
        <p:spPr>
          <a:xfrm>
            <a:off x="8684280" y="1879560"/>
            <a:ext cx="3708720" cy="3330360"/>
          </a:xfrm>
          <a:prstGeom prst="rect">
            <a:avLst/>
          </a:prstGeom>
          <a:ln>
            <a:noFill/>
          </a:ln>
        </p:spPr>
      </p:pic>
      <p:sp>
        <p:nvSpPr>
          <p:cNvPr id="1061" name="CustomShape 6"/>
          <p:cNvSpPr/>
          <p:nvPr/>
        </p:nvSpPr>
        <p:spPr>
          <a:xfrm>
            <a:off x="2551320" y="3311640"/>
            <a:ext cx="6705720" cy="57636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US" sz="1600" spc="-1" strike="noStrike">
                <a:solidFill>
                  <a:srgbClr val="ffffff"/>
                </a:solidFill>
                <a:latin typeface="Calisto MT"/>
                <a:ea typeface="Arial Unicode MS"/>
              </a:rPr>
              <a:t>It is the process of scanning text for relevant information to some interest.</a:t>
            </a:r>
            <a:endParaRPr b="0" lang="en-US" sz="1600" spc="-1" strike="noStrike">
              <a:latin typeface="Arial"/>
            </a:endParaRPr>
          </a:p>
        </p:txBody>
      </p:sp>
      <p:sp>
        <p:nvSpPr>
          <p:cNvPr id="1062" name="CustomShape 7"/>
          <p:cNvSpPr/>
          <p:nvPr/>
        </p:nvSpPr>
        <p:spPr>
          <a:xfrm>
            <a:off x="3089880" y="4351320"/>
            <a:ext cx="6213600" cy="81972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SG" sz="1600" spc="-1" strike="noStrike">
                <a:solidFill>
                  <a:srgbClr val="ffffff"/>
                </a:solidFill>
                <a:latin typeface="Calisto MT"/>
                <a:ea typeface="Arial Unicode MS"/>
              </a:rPr>
              <a:t>Information Extraction (IE) tools make it possible to pull information from text documents, databases, websites or multiple sources.   </a:t>
            </a:r>
            <a:endParaRPr b="0" lang="en-US" sz="1600" spc="-1" strike="noStrike">
              <a:latin typeface="Arial"/>
            </a:endParaRPr>
          </a:p>
        </p:txBody>
      </p:sp>
      <p:sp>
        <p:nvSpPr>
          <p:cNvPr id="1063" name="CustomShape 8"/>
          <p:cNvSpPr/>
          <p:nvPr/>
        </p:nvSpPr>
        <p:spPr>
          <a:xfrm>
            <a:off x="11425680" y="637164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ea typeface="Arial Unicode MS"/>
              </a:rPr>
              <a:t>36</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4" name="TextShape 1"/>
          <p:cNvSpPr txBox="1"/>
          <p:nvPr/>
        </p:nvSpPr>
        <p:spPr>
          <a:xfrm>
            <a:off x="838080" y="365040"/>
            <a:ext cx="10515240" cy="930600"/>
          </a:xfrm>
          <a:prstGeom prst="rect">
            <a:avLst/>
          </a:prstGeom>
          <a:noFill/>
          <a:ln>
            <a:noFill/>
          </a:ln>
        </p:spPr>
        <p:txBody>
          <a:bodyPr anchor="ctr">
            <a:normAutofit/>
          </a:bodyPr>
          <a:p>
            <a:pPr algn="ctr">
              <a:lnSpc>
                <a:spcPct val="90000"/>
              </a:lnSpc>
              <a:spcBef>
                <a:spcPts val="1001"/>
              </a:spcBef>
              <a:tabLst>
                <a:tab algn="l" pos="0"/>
              </a:tabLst>
            </a:pPr>
            <a:r>
              <a:rPr b="0" lang="en-SG" sz="4400" spc="-1" strike="noStrike">
                <a:solidFill>
                  <a:srgbClr val="262626"/>
                </a:solidFill>
                <a:latin typeface="Calisto MT"/>
                <a:ea typeface="Arial Unicode MS"/>
              </a:rPr>
              <a:t>What is IE? (con..)</a:t>
            </a:r>
            <a:endParaRPr b="0" lang="en-US" sz="4400" spc="-1" strike="noStrike">
              <a:solidFill>
                <a:srgbClr val="000000"/>
              </a:solidFill>
              <a:latin typeface="Calibri"/>
            </a:endParaRPr>
          </a:p>
        </p:txBody>
      </p:sp>
      <p:pic>
        <p:nvPicPr>
          <p:cNvPr id="1065" name="Picture 6" descr=""/>
          <p:cNvPicPr/>
          <p:nvPr/>
        </p:nvPicPr>
        <p:blipFill>
          <a:blip r:embed="rId1"/>
          <a:stretch/>
        </p:blipFill>
        <p:spPr>
          <a:xfrm>
            <a:off x="1465920" y="2601720"/>
            <a:ext cx="3063240" cy="3802320"/>
          </a:xfrm>
          <a:prstGeom prst="rect">
            <a:avLst/>
          </a:prstGeom>
          <a:ln>
            <a:noFill/>
          </a:ln>
        </p:spPr>
      </p:pic>
      <p:sp>
        <p:nvSpPr>
          <p:cNvPr id="1066" name="CustomShape 2"/>
          <p:cNvSpPr/>
          <p:nvPr/>
        </p:nvSpPr>
        <p:spPr>
          <a:xfrm>
            <a:off x="2595960" y="1886760"/>
            <a:ext cx="795420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SG" sz="2000" spc="-1" strike="noStrike">
                <a:solidFill>
                  <a:srgbClr val="000000"/>
                </a:solidFill>
                <a:latin typeface="Calisto MT"/>
              </a:rPr>
              <a:t>Task: Filling slots in a database from sub-segments of text.</a:t>
            </a:r>
            <a:endParaRPr b="0" lang="en-US" sz="2000" spc="-1" strike="noStrike">
              <a:latin typeface="Arial"/>
            </a:endParaRPr>
          </a:p>
        </p:txBody>
      </p:sp>
      <p:pic>
        <p:nvPicPr>
          <p:cNvPr id="1067" name="Picture 15" descr=""/>
          <p:cNvPicPr/>
          <p:nvPr/>
        </p:nvPicPr>
        <p:blipFill>
          <a:blip r:embed="rId2"/>
          <a:stretch/>
        </p:blipFill>
        <p:spPr>
          <a:xfrm>
            <a:off x="6095880" y="3563640"/>
            <a:ext cx="3230640" cy="1470600"/>
          </a:xfrm>
          <a:prstGeom prst="rect">
            <a:avLst/>
          </a:prstGeom>
          <a:ln>
            <a:noFill/>
          </a:ln>
        </p:spPr>
      </p:pic>
      <p:sp>
        <p:nvSpPr>
          <p:cNvPr id="1068" name="CustomShape 3"/>
          <p:cNvSpPr/>
          <p:nvPr/>
        </p:nvSpPr>
        <p:spPr>
          <a:xfrm>
            <a:off x="11425680" y="637164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rPr>
              <a:t>37</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 name="Diagram1"/>
          <p:cNvGraphicFramePr/>
          <p:nvPr>
            <p:extLst>
              <p:ext uri="{D42A27DB-BD31-4B8C-83A1-F6EECF244321}">
                <p14:modId xmlns:p14="http://schemas.microsoft.com/office/powerpoint/2010/main" val="3416655430"/>
              </p:ext>
            </p:extLst>
          </p:nvPr>
        </p:nvGraphicFramePr>
        <p:xfrm>
          <a:off x="838080" y="2276280"/>
          <a:ext cx="10515240" cy="43509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77" name="TextShape 1"/>
          <p:cNvSpPr txBox="1"/>
          <p:nvPr/>
        </p:nvSpPr>
        <p:spPr>
          <a:xfrm>
            <a:off x="838080" y="365040"/>
            <a:ext cx="10515240" cy="1325160"/>
          </a:xfrm>
          <a:prstGeom prst="rect">
            <a:avLst/>
          </a:prstGeom>
          <a:noFill/>
          <a:ln w="28440">
            <a:solidFill>
              <a:srgbClr val="00b050"/>
            </a:solidFill>
            <a:round/>
          </a:ln>
        </p:spPr>
        <p:txBody>
          <a:bodyPr anchor="ctr">
            <a:noAutofit/>
          </a:bodyPr>
          <a:p>
            <a:pPr algn="ctr">
              <a:lnSpc>
                <a:spcPct val="90000"/>
              </a:lnSpc>
            </a:pPr>
            <a:r>
              <a:rPr b="0" lang="en-US" sz="4400" spc="-1" strike="noStrike">
                <a:solidFill>
                  <a:srgbClr val="00b0f0"/>
                </a:solidFill>
                <a:latin typeface="Stencil"/>
              </a:rPr>
              <a:t>Language Models</a:t>
            </a:r>
            <a:endParaRPr b="0" lang="en-US" sz="4400" spc="-1" strike="noStrike">
              <a:solidFill>
                <a:srgbClr val="000000"/>
              </a:solidFill>
              <a:latin typeface="Calibri"/>
            </a:endParaRPr>
          </a:p>
        </p:txBody>
      </p:sp>
      <p:sp>
        <p:nvSpPr>
          <p:cNvPr id="678" name="CustomShape 2"/>
          <p:cNvSpPr/>
          <p:nvPr/>
        </p:nvSpPr>
        <p:spPr>
          <a:xfrm>
            <a:off x="11425680" y="6427440"/>
            <a:ext cx="612360" cy="272880"/>
          </a:xfrm>
          <a:prstGeom prst="rect">
            <a:avLst/>
          </a:prstGeom>
          <a:noFill/>
          <a:ln>
            <a:noFill/>
          </a:ln>
        </p:spPr>
        <p:style>
          <a:lnRef idx="2"/>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rPr>
              <a:t>03</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9" name="TextShape 1"/>
          <p:cNvSpPr txBox="1"/>
          <p:nvPr/>
        </p:nvSpPr>
        <p:spPr>
          <a:xfrm>
            <a:off x="838080" y="365040"/>
            <a:ext cx="10515240" cy="930600"/>
          </a:xfrm>
          <a:prstGeom prst="rect">
            <a:avLst/>
          </a:prstGeom>
          <a:noFill/>
          <a:ln>
            <a:noFill/>
          </a:ln>
        </p:spPr>
        <p:txBody>
          <a:bodyPr anchor="ctr">
            <a:normAutofit/>
          </a:bodyPr>
          <a:p>
            <a:pPr algn="ctr">
              <a:lnSpc>
                <a:spcPct val="90000"/>
              </a:lnSpc>
              <a:spcBef>
                <a:spcPts val="1001"/>
              </a:spcBef>
              <a:tabLst>
                <a:tab algn="l" pos="0"/>
              </a:tabLst>
            </a:pPr>
            <a:r>
              <a:rPr b="0" lang="en-SG" sz="4400" spc="-1" strike="noStrike">
                <a:solidFill>
                  <a:srgbClr val="262626"/>
                </a:solidFill>
                <a:latin typeface="Calisto MT"/>
                <a:ea typeface="Arial Unicode MS"/>
              </a:rPr>
              <a:t>What is IE? (con..)</a:t>
            </a:r>
            <a:endParaRPr b="0" lang="en-US" sz="4400" spc="-1" strike="noStrike">
              <a:solidFill>
                <a:srgbClr val="000000"/>
              </a:solidFill>
              <a:latin typeface="Calibri"/>
            </a:endParaRPr>
          </a:p>
        </p:txBody>
      </p:sp>
      <p:sp>
        <p:nvSpPr>
          <p:cNvPr id="1070" name="CustomShape 2"/>
          <p:cNvSpPr/>
          <p:nvPr/>
        </p:nvSpPr>
        <p:spPr>
          <a:xfrm>
            <a:off x="2595960" y="1886760"/>
            <a:ext cx="795420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SG" sz="2000" spc="-1" strike="noStrike">
                <a:solidFill>
                  <a:srgbClr val="000000"/>
                </a:solidFill>
                <a:latin typeface="Calisto MT"/>
              </a:rPr>
              <a:t>Task: Filling slots in a database from sub-segments of text.</a:t>
            </a:r>
            <a:endParaRPr b="0" lang="en-US" sz="2000" spc="-1" strike="noStrike">
              <a:latin typeface="Arial"/>
            </a:endParaRPr>
          </a:p>
        </p:txBody>
      </p:sp>
      <p:pic>
        <p:nvPicPr>
          <p:cNvPr id="1071" name="Picture 3" descr=""/>
          <p:cNvPicPr/>
          <p:nvPr/>
        </p:nvPicPr>
        <p:blipFill>
          <a:blip r:embed="rId1"/>
          <a:stretch/>
        </p:blipFill>
        <p:spPr>
          <a:xfrm>
            <a:off x="1757160" y="2613960"/>
            <a:ext cx="3794760" cy="3878640"/>
          </a:xfrm>
          <a:prstGeom prst="rect">
            <a:avLst/>
          </a:prstGeom>
          <a:ln>
            <a:noFill/>
          </a:ln>
        </p:spPr>
      </p:pic>
      <p:pic>
        <p:nvPicPr>
          <p:cNvPr id="1072" name="Picture 5" descr=""/>
          <p:cNvPicPr/>
          <p:nvPr/>
        </p:nvPicPr>
        <p:blipFill>
          <a:blip r:embed="rId2"/>
          <a:stretch/>
        </p:blipFill>
        <p:spPr>
          <a:xfrm>
            <a:off x="6095880" y="3594240"/>
            <a:ext cx="3284280" cy="1356120"/>
          </a:xfrm>
          <a:prstGeom prst="rect">
            <a:avLst/>
          </a:prstGeom>
          <a:ln>
            <a:noFill/>
          </a:ln>
        </p:spPr>
      </p:pic>
      <p:sp>
        <p:nvSpPr>
          <p:cNvPr id="1073" name="CustomShape 3"/>
          <p:cNvSpPr/>
          <p:nvPr/>
        </p:nvSpPr>
        <p:spPr>
          <a:xfrm>
            <a:off x="11425680" y="637164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rPr>
              <a:t>38</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f497d"/>
        </a:solidFill>
      </p:bgPr>
    </p:bg>
    <p:spTree>
      <p:nvGrpSpPr>
        <p:cNvPr id="1" name=""/>
        <p:cNvGrpSpPr/>
        <p:nvPr/>
      </p:nvGrpSpPr>
      <p:grpSpPr>
        <a:xfrm>
          <a:off x="0" y="0"/>
          <a:ext cx="0" cy="0"/>
          <a:chOff x="0" y="0"/>
          <a:chExt cx="0" cy="0"/>
        </a:xfrm>
      </p:grpSpPr>
      <p:sp>
        <p:nvSpPr>
          <p:cNvPr id="1074" name="CustomShape 1"/>
          <p:cNvSpPr/>
          <p:nvPr/>
        </p:nvSpPr>
        <p:spPr>
          <a:xfrm>
            <a:off x="0" y="0"/>
            <a:ext cx="2469600" cy="2485800"/>
          </a:xfrm>
          <a:custGeom>
            <a:avLst/>
            <a:gdLst/>
            <a:ahLst/>
            <a:rect l="l" t="t" r="r" b="b"/>
            <a:pathLst>
              <a:path w="2469953" h="2486033">
                <a:moveTo>
                  <a:pt x="5691" y="143427"/>
                </a:moveTo>
                <a:lnTo>
                  <a:pt x="1176994" y="1314730"/>
                </a:lnTo>
                <a:lnTo>
                  <a:pt x="5691" y="2486033"/>
                </a:lnTo>
                <a:lnTo>
                  <a:pt x="0" y="2480342"/>
                </a:lnTo>
                <a:lnTo>
                  <a:pt x="0" y="149118"/>
                </a:lnTo>
                <a:close/>
                <a:moveTo>
                  <a:pt x="145293" y="0"/>
                </a:moveTo>
                <a:lnTo>
                  <a:pt x="2469953" y="0"/>
                </a:lnTo>
                <a:lnTo>
                  <a:pt x="1307623" y="1162330"/>
                </a:lnTo>
                <a:close/>
              </a:path>
            </a:pathLst>
          </a:custGeom>
          <a:solidFill>
            <a:schemeClr val="accent1">
              <a:lumMod val="40000"/>
              <a:lumOff val="60000"/>
            </a:schemeClr>
          </a:solidFill>
          <a:ln>
            <a:noFill/>
          </a:ln>
        </p:spPr>
        <p:style>
          <a:lnRef idx="0"/>
          <a:fillRef idx="0"/>
          <a:effectRef idx="0"/>
          <a:fontRef idx="minor"/>
        </p:style>
      </p:sp>
      <p:sp>
        <p:nvSpPr>
          <p:cNvPr id="1075" name="CustomShape 2"/>
          <p:cNvSpPr/>
          <p:nvPr/>
        </p:nvSpPr>
        <p:spPr>
          <a:xfrm>
            <a:off x="0" y="2727360"/>
            <a:ext cx="1165680" cy="2331720"/>
          </a:xfrm>
          <a:custGeom>
            <a:avLst/>
            <a:gdLst/>
            <a:ahLst/>
            <a:rect l="l" t="t" r="r" b="b"/>
            <a:pathLst>
              <a:path w="1166065" h="2332130">
                <a:moveTo>
                  <a:pt x="0" y="0"/>
                </a:moveTo>
                <a:lnTo>
                  <a:pt x="1166065" y="1166065"/>
                </a:lnTo>
                <a:lnTo>
                  <a:pt x="0" y="2332130"/>
                </a:lnTo>
                <a:close/>
              </a:path>
            </a:pathLst>
          </a:custGeom>
          <a:solidFill>
            <a:schemeClr val="accent1">
              <a:lumMod val="40000"/>
              <a:lumOff val="60000"/>
            </a:schemeClr>
          </a:solidFill>
          <a:ln>
            <a:noFill/>
          </a:ln>
        </p:spPr>
        <p:style>
          <a:lnRef idx="0"/>
          <a:fillRef idx="0"/>
          <a:effectRef idx="0"/>
          <a:fontRef idx="minor"/>
        </p:style>
      </p:sp>
      <p:sp>
        <p:nvSpPr>
          <p:cNvPr id="1076" name="CustomShape 3"/>
          <p:cNvSpPr/>
          <p:nvPr/>
        </p:nvSpPr>
        <p:spPr>
          <a:xfrm>
            <a:off x="2702520" y="0"/>
            <a:ext cx="2338560" cy="1168920"/>
          </a:xfrm>
          <a:custGeom>
            <a:avLst/>
            <a:gdLst/>
            <a:ahLst/>
            <a:rect l="l" t="t" r="r" b="b"/>
            <a:pathLst>
              <a:path w="2338853" h="1169426">
                <a:moveTo>
                  <a:pt x="0" y="0"/>
                </a:moveTo>
                <a:lnTo>
                  <a:pt x="2338853" y="0"/>
                </a:lnTo>
                <a:lnTo>
                  <a:pt x="1169426" y="1169426"/>
                </a:lnTo>
                <a:close/>
              </a:path>
            </a:pathLst>
          </a:custGeom>
          <a:solidFill>
            <a:schemeClr val="accent1">
              <a:lumMod val="40000"/>
              <a:lumOff val="60000"/>
            </a:schemeClr>
          </a:solidFill>
          <a:ln>
            <a:noFill/>
          </a:ln>
        </p:spPr>
        <p:style>
          <a:lnRef idx="0"/>
          <a:fillRef idx="0"/>
          <a:effectRef idx="0"/>
          <a:fontRef idx="minor"/>
        </p:style>
      </p:sp>
      <p:sp>
        <p:nvSpPr>
          <p:cNvPr id="1077" name="CustomShape 4"/>
          <p:cNvSpPr/>
          <p:nvPr/>
        </p:nvSpPr>
        <p:spPr>
          <a:xfrm>
            <a:off x="0" y="5345640"/>
            <a:ext cx="1175400" cy="1512000"/>
          </a:xfrm>
          <a:custGeom>
            <a:avLst/>
            <a:gdLst/>
            <a:ahLst/>
            <a:rect l="l" t="t" r="r" b="b"/>
            <a:pathLst>
              <a:path w="1175590" h="1512268">
                <a:moveTo>
                  <a:pt x="4287" y="0"/>
                </a:moveTo>
                <a:lnTo>
                  <a:pt x="1175590" y="1171303"/>
                </a:lnTo>
                <a:lnTo>
                  <a:pt x="834625" y="1512268"/>
                </a:lnTo>
                <a:lnTo>
                  <a:pt x="0" y="1512268"/>
                </a:lnTo>
                <a:lnTo>
                  <a:pt x="0" y="4287"/>
                </a:lnTo>
                <a:close/>
              </a:path>
            </a:pathLst>
          </a:custGeom>
          <a:solidFill>
            <a:schemeClr val="accent1">
              <a:lumMod val="40000"/>
              <a:lumOff val="60000"/>
            </a:schemeClr>
          </a:solidFill>
          <a:ln>
            <a:noFill/>
          </a:ln>
        </p:spPr>
        <p:style>
          <a:lnRef idx="0"/>
          <a:fillRef idx="0"/>
          <a:effectRef idx="0"/>
          <a:fontRef idx="minor"/>
        </p:style>
      </p:sp>
      <p:sp>
        <p:nvSpPr>
          <p:cNvPr id="1078" name="CustomShape 5"/>
          <p:cNvSpPr/>
          <p:nvPr/>
        </p:nvSpPr>
        <p:spPr>
          <a:xfrm>
            <a:off x="6276600" y="2430720"/>
            <a:ext cx="5716800" cy="277092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Lst>
            </a:pPr>
            <a:r>
              <a:rPr b="0" lang="en-US" sz="4400" spc="-1" strike="noStrike">
                <a:solidFill>
                  <a:srgbClr val="ffffff"/>
                </a:solidFill>
                <a:latin typeface="Calisto MT"/>
                <a:ea typeface="Arial Unicode MS"/>
              </a:rPr>
              <a:t>Finite-State Automata For Information Extraction</a:t>
            </a:r>
            <a:endParaRPr b="0" lang="en-US" sz="4400" spc="-1" strike="noStrike">
              <a:latin typeface="Arial"/>
            </a:endParaRPr>
          </a:p>
        </p:txBody>
      </p:sp>
      <p:sp>
        <p:nvSpPr>
          <p:cNvPr id="1079" name="CustomShape 6"/>
          <p:cNvSpPr/>
          <p:nvPr/>
        </p:nvSpPr>
        <p:spPr>
          <a:xfrm>
            <a:off x="11425680" y="637164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ea typeface="Arial Unicode MS"/>
              </a:rPr>
              <a:t>39</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0" name="TextShape 1"/>
          <p:cNvSpPr txBox="1"/>
          <p:nvPr/>
        </p:nvSpPr>
        <p:spPr>
          <a:xfrm>
            <a:off x="838080" y="196560"/>
            <a:ext cx="10515240" cy="1325160"/>
          </a:xfrm>
          <a:prstGeom prst="rect">
            <a:avLst/>
          </a:prstGeom>
          <a:noFill/>
          <a:ln>
            <a:noFill/>
          </a:ln>
        </p:spPr>
        <p:txBody>
          <a:bodyPr anchor="ctr">
            <a:normAutofit/>
          </a:bodyPr>
          <a:p>
            <a:pPr algn="ctr">
              <a:lnSpc>
                <a:spcPct val="90000"/>
              </a:lnSpc>
            </a:pPr>
            <a:r>
              <a:rPr b="0" lang="en-US" sz="4000" spc="-1" strike="noStrike">
                <a:solidFill>
                  <a:srgbClr val="000000"/>
                </a:solidFill>
                <a:latin typeface="Calisto MT"/>
              </a:rPr>
              <a:t>Attribute and Relational Based extraction System</a:t>
            </a:r>
            <a:endParaRPr b="0" lang="en-US" sz="4000" spc="-1" strike="noStrike">
              <a:solidFill>
                <a:srgbClr val="000000"/>
              </a:solidFill>
              <a:latin typeface="Calibri"/>
            </a:endParaRPr>
          </a:p>
        </p:txBody>
      </p:sp>
      <p:sp>
        <p:nvSpPr>
          <p:cNvPr id="1081" name="TextShape 2"/>
          <p:cNvSpPr txBox="1"/>
          <p:nvPr/>
        </p:nvSpPr>
        <p:spPr>
          <a:xfrm>
            <a:off x="838080" y="211860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1800" spc="-1" strike="noStrike">
                <a:solidFill>
                  <a:srgbClr val="000000"/>
                </a:solidFill>
                <a:latin typeface="Calisto MT"/>
              </a:rPr>
              <a:t>The simplest type of information extraction system is an attribute-based extraction system.</a:t>
            </a: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a:lnSpc>
                <a:spcPct val="90000"/>
              </a:lnSpc>
              <a:spcBef>
                <a:spcPts val="1001"/>
              </a:spcBef>
              <a:tabLst>
                <a:tab algn="l" pos="0"/>
              </a:tabLst>
            </a:pPr>
            <a:r>
              <a:rPr b="0" lang="en-US" sz="1800" spc="-1" strike="noStrike">
                <a:solidFill>
                  <a:srgbClr val="000000"/>
                </a:solidFill>
                <a:latin typeface="Calisto MT"/>
              </a:rPr>
              <a:t>                                             “</a:t>
            </a:r>
            <a:r>
              <a:rPr b="0" lang="en-US" sz="1800" spc="-1" strike="noStrike">
                <a:solidFill>
                  <a:srgbClr val="000000"/>
                </a:solidFill>
                <a:latin typeface="Calisto MT"/>
              </a:rPr>
              <a:t>IBM ThinkBook 970. Our price: $399.00” </a:t>
            </a:r>
            <a:endParaRPr b="0" lang="en-US" sz="1800" spc="-1" strike="noStrike">
              <a:solidFill>
                <a:srgbClr val="000000"/>
              </a:solidFill>
              <a:latin typeface="Calibri"/>
            </a:endParaRPr>
          </a:p>
          <a:p>
            <a:pPr>
              <a:lnSpc>
                <a:spcPct val="90000"/>
              </a:lnSpc>
              <a:spcBef>
                <a:spcPts val="1001"/>
              </a:spcBef>
              <a:tabLst>
                <a:tab algn="l" pos="0"/>
              </a:tabLst>
            </a:pPr>
            <a:r>
              <a:rPr b="0" lang="en-US" sz="1800" spc="-1" strike="noStrike">
                <a:solidFill>
                  <a:srgbClr val="000000"/>
                </a:solidFill>
                <a:latin typeface="Calisto MT"/>
              </a:rPr>
              <a:t>                 </a:t>
            </a:r>
            <a:r>
              <a:rPr b="0" lang="en-US" sz="1800" spc="-1" strike="noStrike">
                <a:solidFill>
                  <a:srgbClr val="000000"/>
                </a:solidFill>
                <a:latin typeface="Calisto MT"/>
              </a:rPr>
              <a:t>The set of attributes {Manufacturer=IBM, Model=ThinkBook970, Price=$399.00}</a:t>
            </a:r>
            <a:endParaRPr b="0" lang="en-US" sz="1800" spc="-1" strike="noStrike">
              <a:solidFill>
                <a:srgbClr val="000000"/>
              </a:solidFill>
              <a:latin typeface="Calibri"/>
            </a:endParaRPr>
          </a:p>
          <a:p>
            <a:pPr>
              <a:lnSpc>
                <a:spcPct val="90000"/>
              </a:lnSpc>
              <a:spcBef>
                <a:spcPts val="1001"/>
              </a:spcBef>
              <a:tabLst>
                <a:tab algn="l" pos="0"/>
              </a:tabLst>
            </a:pP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1800" spc="-1" strike="noStrike">
                <a:solidFill>
                  <a:srgbClr val="000000"/>
                </a:solidFill>
                <a:latin typeface="Calisto MT"/>
              </a:rPr>
              <a:t>The template is defined by a finite state automaton, the simplest example of which is the regular expression or regex.</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1800" spc="-1" strike="noStrike">
                <a:solidFill>
                  <a:srgbClr val="000000"/>
                </a:solidFill>
                <a:latin typeface="Calisto MT"/>
              </a:rPr>
              <a:t>Regular expressions are used in Unix commands such as grep, in programming languages such as Perl, and in word processors such as Microsoft Word.</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1800" spc="-1" strike="noStrike">
                <a:solidFill>
                  <a:srgbClr val="000000"/>
                </a:solidFill>
                <a:latin typeface="Calisto MT"/>
              </a:rPr>
              <a:t>Templates are often defined with three parts: a prefix regex, a target regex, and a postfix regex.</a:t>
            </a:r>
            <a:endParaRPr b="0" lang="en-US" sz="1800" spc="-1" strike="noStrike">
              <a:solidFill>
                <a:srgbClr val="000000"/>
              </a:solidFill>
              <a:latin typeface="Calibri"/>
            </a:endParaRPr>
          </a:p>
        </p:txBody>
      </p:sp>
      <p:sp>
        <p:nvSpPr>
          <p:cNvPr id="1082" name="CustomShape 3"/>
          <p:cNvSpPr/>
          <p:nvPr/>
        </p:nvSpPr>
        <p:spPr>
          <a:xfrm>
            <a:off x="11425680" y="633132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rPr>
              <a:t>40</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3" name="TextShape 1"/>
          <p:cNvSpPr txBox="1"/>
          <p:nvPr/>
        </p:nvSpPr>
        <p:spPr>
          <a:xfrm>
            <a:off x="838080" y="365040"/>
            <a:ext cx="10515240" cy="708840"/>
          </a:xfrm>
          <a:prstGeom prst="rect">
            <a:avLst/>
          </a:prstGeom>
          <a:noFill/>
          <a:ln>
            <a:noFill/>
          </a:ln>
        </p:spPr>
        <p:txBody>
          <a:bodyPr anchor="ctr">
            <a:noAutofit/>
          </a:bodyPr>
          <a:p>
            <a:pPr algn="ctr">
              <a:lnSpc>
                <a:spcPct val="90000"/>
              </a:lnSpc>
            </a:pPr>
            <a:r>
              <a:rPr b="0" lang="en-SG" sz="4400" spc="-1" strike="noStrike">
                <a:solidFill>
                  <a:srgbClr val="000000"/>
                </a:solidFill>
                <a:latin typeface="Calisto MT"/>
              </a:rPr>
              <a:t>Regular Expression Template</a:t>
            </a:r>
            <a:endParaRPr b="0" lang="en-US" sz="4400" spc="-1" strike="noStrike">
              <a:solidFill>
                <a:srgbClr val="000000"/>
              </a:solidFill>
              <a:latin typeface="Calibri"/>
            </a:endParaRPr>
          </a:p>
        </p:txBody>
      </p:sp>
      <p:pic>
        <p:nvPicPr>
          <p:cNvPr id="1084" name="Content Placeholder 4" descr=""/>
          <p:cNvPicPr/>
          <p:nvPr/>
        </p:nvPicPr>
        <p:blipFill>
          <a:blip r:embed="rId1"/>
          <a:srcRect l="4100" t="0" r="5353" b="21378"/>
          <a:stretch/>
        </p:blipFill>
        <p:spPr>
          <a:xfrm>
            <a:off x="967680" y="1888200"/>
            <a:ext cx="5127840" cy="3828960"/>
          </a:xfrm>
          <a:prstGeom prst="rect">
            <a:avLst/>
          </a:prstGeom>
          <a:ln>
            <a:noFill/>
          </a:ln>
        </p:spPr>
      </p:pic>
      <p:pic>
        <p:nvPicPr>
          <p:cNvPr id="1085" name="Picture 6" descr=""/>
          <p:cNvPicPr/>
          <p:nvPr/>
        </p:nvPicPr>
        <p:blipFill>
          <a:blip r:embed="rId2"/>
          <a:stretch/>
        </p:blipFill>
        <p:spPr>
          <a:xfrm>
            <a:off x="6230520" y="2714040"/>
            <a:ext cx="5869080" cy="2177280"/>
          </a:xfrm>
          <a:prstGeom prst="rect">
            <a:avLst/>
          </a:prstGeom>
          <a:ln>
            <a:noFill/>
          </a:ln>
        </p:spPr>
      </p:pic>
      <p:sp>
        <p:nvSpPr>
          <p:cNvPr id="1086" name="CustomShape 2"/>
          <p:cNvSpPr/>
          <p:nvPr/>
        </p:nvSpPr>
        <p:spPr>
          <a:xfrm>
            <a:off x="11425680" y="633132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rPr>
              <a:t>41</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7" name="CustomShape 1"/>
          <p:cNvSpPr/>
          <p:nvPr/>
        </p:nvSpPr>
        <p:spPr>
          <a:xfrm>
            <a:off x="0" y="0"/>
            <a:ext cx="3787920" cy="68576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p:style>
      </p:sp>
      <p:grpSp>
        <p:nvGrpSpPr>
          <p:cNvPr id="1088" name="Group 2"/>
          <p:cNvGrpSpPr/>
          <p:nvPr/>
        </p:nvGrpSpPr>
        <p:grpSpPr>
          <a:xfrm>
            <a:off x="7327800" y="1611720"/>
            <a:ext cx="1257480" cy="4776120"/>
            <a:chOff x="7327800" y="1611720"/>
            <a:chExt cx="1257480" cy="4776120"/>
          </a:xfrm>
        </p:grpSpPr>
        <p:sp>
          <p:nvSpPr>
            <p:cNvPr id="1089" name="CustomShape 3"/>
            <p:cNvSpPr/>
            <p:nvPr/>
          </p:nvSpPr>
          <p:spPr>
            <a:xfrm>
              <a:off x="7327800" y="4918680"/>
              <a:ext cx="1242000" cy="1469160"/>
            </a:xfrm>
            <a:prstGeom prst="frame">
              <a:avLst>
                <a:gd name="adj1" fmla="val 9763"/>
              </a:avLst>
            </a:prstGeom>
            <a:solidFill>
              <a:schemeClr val="accent6"/>
            </a:solidFill>
            <a:ln>
              <a:noFill/>
            </a:ln>
            <a:scene3d>
              <a:camera prst="isometricOffAxis2Top">
                <a:rot lat="18448671" lon="2370244" rev="18834421"/>
              </a:camera>
              <a:lightRig dir="t" rig="sunrise"/>
            </a:scene3d>
            <a:sp3d extrusionH="476250" contourW="12700">
              <a:extrusionClr>
                <a:schemeClr val="accent6"/>
              </a:extrusionClr>
              <a:contourClr>
                <a:schemeClr val="accent6"/>
              </a:contourClr>
            </a:sp3d>
          </p:spPr>
          <p:style>
            <a:lnRef idx="2">
              <a:schemeClr val="accent1">
                <a:shade val="50000"/>
              </a:schemeClr>
            </a:lnRef>
            <a:fillRef idx="1">
              <a:schemeClr val="accent1"/>
            </a:fillRef>
            <a:effectRef idx="0">
              <a:schemeClr val="accent1"/>
            </a:effectRef>
            <a:fontRef idx="minor"/>
          </p:style>
        </p:sp>
        <p:sp>
          <p:nvSpPr>
            <p:cNvPr id="1090" name="CustomShape 4"/>
            <p:cNvSpPr/>
            <p:nvPr/>
          </p:nvSpPr>
          <p:spPr>
            <a:xfrm>
              <a:off x="7331760" y="4091760"/>
              <a:ext cx="1242000" cy="1469160"/>
            </a:xfrm>
            <a:prstGeom prst="frame">
              <a:avLst>
                <a:gd name="adj1" fmla="val 9763"/>
              </a:avLst>
            </a:prstGeom>
            <a:solidFill>
              <a:schemeClr val="accent1"/>
            </a:solidFill>
            <a:ln>
              <a:noFill/>
            </a:ln>
            <a:scene3d>
              <a:camera prst="isometricOffAxis2Top">
                <a:rot lat="18448671" lon="2370244" rev="18834421"/>
              </a:camera>
              <a:lightRig dir="t" rig="sunrise"/>
            </a:scene3d>
            <a:sp3d extrusionH="476250" contourW="12700">
              <a:extrusionClr>
                <a:schemeClr val="accent1"/>
              </a:extrusionClr>
              <a:contourClr>
                <a:schemeClr val="accent1"/>
              </a:contourClr>
            </a:sp3d>
          </p:spPr>
          <p:style>
            <a:lnRef idx="2">
              <a:schemeClr val="accent1">
                <a:shade val="50000"/>
              </a:schemeClr>
            </a:lnRef>
            <a:fillRef idx="1">
              <a:schemeClr val="accent1"/>
            </a:fillRef>
            <a:effectRef idx="0">
              <a:schemeClr val="accent1"/>
            </a:effectRef>
            <a:fontRef idx="minor"/>
          </p:style>
        </p:sp>
        <p:sp>
          <p:nvSpPr>
            <p:cNvPr id="1091" name="CustomShape 5"/>
            <p:cNvSpPr/>
            <p:nvPr/>
          </p:nvSpPr>
          <p:spPr>
            <a:xfrm>
              <a:off x="7335720" y="3265200"/>
              <a:ext cx="1242000" cy="1469160"/>
            </a:xfrm>
            <a:prstGeom prst="frame">
              <a:avLst>
                <a:gd name="adj1" fmla="val 9763"/>
              </a:avLst>
            </a:prstGeom>
            <a:solidFill>
              <a:schemeClr val="accent2"/>
            </a:solidFill>
            <a:ln>
              <a:noFill/>
            </a:ln>
            <a:scene3d>
              <a:camera prst="isometricOffAxis2Top">
                <a:rot lat="18448671" lon="2370244" rev="18834421"/>
              </a:camera>
              <a:lightRig dir="t" rig="sunrise"/>
            </a:scene3d>
            <a:sp3d extrusionH="476250" contourW="12700">
              <a:extrusionClr>
                <a:schemeClr val="accent2"/>
              </a:extrusionClr>
              <a:contourClr>
                <a:schemeClr val="accent2"/>
              </a:contourClr>
            </a:sp3d>
          </p:spPr>
          <p:style>
            <a:lnRef idx="2">
              <a:schemeClr val="accent1">
                <a:shade val="50000"/>
              </a:schemeClr>
            </a:lnRef>
            <a:fillRef idx="1">
              <a:schemeClr val="accent1"/>
            </a:fillRef>
            <a:effectRef idx="0">
              <a:schemeClr val="accent1"/>
            </a:effectRef>
            <a:fontRef idx="minor"/>
          </p:style>
        </p:sp>
        <p:sp>
          <p:nvSpPr>
            <p:cNvPr id="1092" name="CustomShape 6"/>
            <p:cNvSpPr/>
            <p:nvPr/>
          </p:nvSpPr>
          <p:spPr>
            <a:xfrm>
              <a:off x="7339320" y="2438640"/>
              <a:ext cx="1242000" cy="1469160"/>
            </a:xfrm>
            <a:prstGeom prst="frame">
              <a:avLst>
                <a:gd name="adj1" fmla="val 9763"/>
              </a:avLst>
            </a:prstGeom>
            <a:solidFill>
              <a:schemeClr val="accent3"/>
            </a:solidFill>
            <a:ln>
              <a:noFill/>
            </a:ln>
            <a:scene3d>
              <a:camera prst="isometricOffAxis2Top">
                <a:rot lat="18448671" lon="2370244" rev="18834421"/>
              </a:camera>
              <a:lightRig dir="t" rig="sunrise"/>
            </a:scene3d>
            <a:sp3d extrusionH="476250" contourW="12700">
              <a:extrusionClr>
                <a:schemeClr val="accent3"/>
              </a:extrusionClr>
              <a:contourClr>
                <a:schemeClr val="accent3"/>
              </a:contourClr>
            </a:sp3d>
          </p:spPr>
          <p:style>
            <a:lnRef idx="2">
              <a:schemeClr val="accent1">
                <a:shade val="50000"/>
              </a:schemeClr>
            </a:lnRef>
            <a:fillRef idx="1">
              <a:schemeClr val="accent1"/>
            </a:fillRef>
            <a:effectRef idx="0">
              <a:schemeClr val="accent1"/>
            </a:effectRef>
            <a:fontRef idx="minor"/>
          </p:style>
        </p:sp>
        <p:sp>
          <p:nvSpPr>
            <p:cNvPr id="1093" name="CustomShape 7"/>
            <p:cNvSpPr/>
            <p:nvPr/>
          </p:nvSpPr>
          <p:spPr>
            <a:xfrm>
              <a:off x="7343280" y="1611720"/>
              <a:ext cx="1242000" cy="1469160"/>
            </a:xfrm>
            <a:prstGeom prst="frame">
              <a:avLst>
                <a:gd name="adj1" fmla="val 9763"/>
              </a:avLst>
            </a:prstGeom>
            <a:solidFill>
              <a:schemeClr val="accent4"/>
            </a:solidFill>
            <a:ln>
              <a:noFill/>
            </a:ln>
            <a:scene3d>
              <a:camera prst="isometricOffAxis2Top">
                <a:rot lat="18448671" lon="2370244" rev="18834421"/>
              </a:camera>
              <a:lightRig dir="t" rig="sunrise"/>
            </a:scene3d>
            <a:sp3d extrusionH="476250" contourW="12700">
              <a:extrusionClr>
                <a:schemeClr val="accent4"/>
              </a:extrusionClr>
              <a:contourClr>
                <a:schemeClr val="accent4"/>
              </a:contourClr>
            </a:sp3d>
          </p:spPr>
          <p:style>
            <a:lnRef idx="2">
              <a:schemeClr val="accent1">
                <a:shade val="50000"/>
              </a:schemeClr>
            </a:lnRef>
            <a:fillRef idx="1">
              <a:schemeClr val="accent1"/>
            </a:fillRef>
            <a:effectRef idx="0">
              <a:schemeClr val="accent1"/>
            </a:effectRef>
            <a:fontRef idx="minor"/>
          </p:style>
        </p:sp>
      </p:grpSp>
      <p:sp>
        <p:nvSpPr>
          <p:cNvPr id="1094" name="CustomShape 8"/>
          <p:cNvSpPr/>
          <p:nvPr/>
        </p:nvSpPr>
        <p:spPr>
          <a:xfrm>
            <a:off x="7094160" y="2640240"/>
            <a:ext cx="929160" cy="366120"/>
          </a:xfrm>
          <a:prstGeom prst="rect">
            <a:avLst/>
          </a:prstGeom>
          <a:noFill/>
          <a:ln>
            <a:noFill/>
          </a:ln>
          <a:scene3d>
            <a:camera prst="orthographicFront">
              <a:rot lat="3000000" lon="1200000" rev="0"/>
            </a:camera>
            <a:lightRig dir="t" rig="threePt"/>
          </a:scene3d>
        </p:spPr>
        <p:style>
          <a:lnRef idx="0"/>
          <a:fillRef idx="0"/>
          <a:effectRef idx="0"/>
          <a:fontRef idx="minor"/>
        </p:style>
        <p:txBody>
          <a:bodyPr lIns="0" rIns="0" tIns="0" bIns="0">
            <a:spAutoFit/>
          </a:bodyPr>
          <a:p>
            <a:pPr algn="ctr">
              <a:lnSpc>
                <a:spcPct val="100000"/>
              </a:lnSpc>
              <a:tabLst>
                <a:tab algn="l" pos="0"/>
              </a:tabLst>
            </a:pPr>
            <a:r>
              <a:rPr b="1" lang="en-US" sz="2400" spc="-1" strike="noStrike">
                <a:solidFill>
                  <a:srgbClr val="ffffff"/>
                </a:solidFill>
                <a:latin typeface="Calisto MT"/>
                <a:ea typeface="Arial Unicode MS"/>
              </a:rPr>
              <a:t>01</a:t>
            </a:r>
            <a:endParaRPr b="0" lang="en-US" sz="2400" spc="-1" strike="noStrike">
              <a:latin typeface="Arial"/>
            </a:endParaRPr>
          </a:p>
        </p:txBody>
      </p:sp>
      <p:sp>
        <p:nvSpPr>
          <p:cNvPr id="1095" name="CustomShape 9"/>
          <p:cNvSpPr/>
          <p:nvPr/>
        </p:nvSpPr>
        <p:spPr>
          <a:xfrm>
            <a:off x="7094160" y="3497040"/>
            <a:ext cx="929160" cy="366120"/>
          </a:xfrm>
          <a:prstGeom prst="rect">
            <a:avLst/>
          </a:prstGeom>
          <a:noFill/>
          <a:ln>
            <a:noFill/>
          </a:ln>
          <a:scene3d>
            <a:camera prst="orthographicFront">
              <a:rot lat="3000000" lon="1200000" rev="0"/>
            </a:camera>
            <a:lightRig dir="t" rig="threePt"/>
          </a:scene3d>
        </p:spPr>
        <p:style>
          <a:lnRef idx="0"/>
          <a:fillRef idx="0"/>
          <a:effectRef idx="0"/>
          <a:fontRef idx="minor"/>
        </p:style>
        <p:txBody>
          <a:bodyPr lIns="0" rIns="0" tIns="0" bIns="0">
            <a:spAutoFit/>
          </a:bodyPr>
          <a:p>
            <a:pPr algn="ctr">
              <a:lnSpc>
                <a:spcPct val="100000"/>
              </a:lnSpc>
              <a:tabLst>
                <a:tab algn="l" pos="0"/>
              </a:tabLst>
            </a:pPr>
            <a:r>
              <a:rPr b="1" lang="en-US" sz="2400" spc="-1" strike="noStrike">
                <a:solidFill>
                  <a:srgbClr val="ffffff"/>
                </a:solidFill>
                <a:latin typeface="Calisto MT"/>
                <a:ea typeface="Arial Unicode MS"/>
              </a:rPr>
              <a:t>02</a:t>
            </a:r>
            <a:endParaRPr b="0" lang="en-US" sz="2400" spc="-1" strike="noStrike">
              <a:latin typeface="Arial"/>
            </a:endParaRPr>
          </a:p>
        </p:txBody>
      </p:sp>
      <p:sp>
        <p:nvSpPr>
          <p:cNvPr id="1096" name="CustomShape 10"/>
          <p:cNvSpPr/>
          <p:nvPr/>
        </p:nvSpPr>
        <p:spPr>
          <a:xfrm>
            <a:off x="7094160" y="5979960"/>
            <a:ext cx="929160" cy="366120"/>
          </a:xfrm>
          <a:prstGeom prst="rect">
            <a:avLst/>
          </a:prstGeom>
          <a:noFill/>
          <a:ln>
            <a:noFill/>
          </a:ln>
          <a:scene3d>
            <a:camera prst="orthographicFront">
              <a:rot lat="3000000" lon="1200000" rev="0"/>
            </a:camera>
            <a:lightRig dir="t" rig="threePt"/>
          </a:scene3d>
        </p:spPr>
        <p:style>
          <a:lnRef idx="0"/>
          <a:fillRef idx="0"/>
          <a:effectRef idx="0"/>
          <a:fontRef idx="minor"/>
        </p:style>
        <p:txBody>
          <a:bodyPr lIns="0" rIns="0" tIns="0" bIns="0">
            <a:spAutoFit/>
          </a:bodyPr>
          <a:p>
            <a:pPr algn="ctr">
              <a:lnSpc>
                <a:spcPct val="100000"/>
              </a:lnSpc>
              <a:tabLst>
                <a:tab algn="l" pos="0"/>
              </a:tabLst>
            </a:pPr>
            <a:r>
              <a:rPr b="1" lang="en-US" sz="2400" spc="-1" strike="noStrike">
                <a:solidFill>
                  <a:srgbClr val="ffffff"/>
                </a:solidFill>
                <a:latin typeface="Calisto MT"/>
                <a:ea typeface="Arial Unicode MS"/>
              </a:rPr>
              <a:t>05</a:t>
            </a:r>
            <a:endParaRPr b="0" lang="en-US" sz="2400" spc="-1" strike="noStrike">
              <a:latin typeface="Arial"/>
            </a:endParaRPr>
          </a:p>
        </p:txBody>
      </p:sp>
      <p:sp>
        <p:nvSpPr>
          <p:cNvPr id="1097" name="CustomShape 11"/>
          <p:cNvSpPr/>
          <p:nvPr/>
        </p:nvSpPr>
        <p:spPr>
          <a:xfrm>
            <a:off x="4203000" y="1504080"/>
            <a:ext cx="2602080" cy="214920"/>
          </a:xfrm>
          <a:prstGeom prst="rect">
            <a:avLst/>
          </a:prstGeom>
          <a:noFill/>
          <a:ln>
            <a:noFill/>
          </a:ln>
        </p:spPr>
        <p:style>
          <a:lnRef idx="0"/>
          <a:fillRef idx="0"/>
          <a:effectRef idx="0"/>
          <a:fontRef idx="minor"/>
        </p:style>
      </p:sp>
      <p:sp>
        <p:nvSpPr>
          <p:cNvPr id="1098" name="CustomShape 12"/>
          <p:cNvSpPr/>
          <p:nvPr/>
        </p:nvSpPr>
        <p:spPr>
          <a:xfrm>
            <a:off x="392400" y="2440800"/>
            <a:ext cx="3181680" cy="1441080"/>
          </a:xfrm>
          <a:prstGeom prst="rect">
            <a:avLst/>
          </a:prstGeom>
          <a:noFill/>
          <a:ln>
            <a:noFill/>
          </a:ln>
        </p:spPr>
        <p:style>
          <a:lnRef idx="0"/>
          <a:fillRef idx="0"/>
          <a:effectRef idx="0"/>
          <a:fontRef idx="minor"/>
        </p:style>
        <p:txBody>
          <a:bodyPr lIns="0" rIns="0" tIns="252000" bIns="108000" anchor="ctr">
            <a:noAutofit/>
          </a:bodyPr>
          <a:p>
            <a:pPr algn="ctr">
              <a:lnSpc>
                <a:spcPct val="90000"/>
              </a:lnSpc>
              <a:tabLst>
                <a:tab algn="l" pos="0"/>
              </a:tabLst>
            </a:pPr>
            <a:r>
              <a:rPr b="0" lang="en-US" sz="3200" spc="-1" strike="noStrike">
                <a:solidFill>
                  <a:srgbClr val="ffffff"/>
                </a:solidFill>
                <a:latin typeface="Calisto MT"/>
                <a:ea typeface="Arial Unicode MS"/>
              </a:rPr>
              <a:t>IE With FASTUS: A Cascade Finite-state Transducers</a:t>
            </a:r>
            <a:endParaRPr b="0" lang="en-US" sz="3200" spc="-1" strike="noStrike">
              <a:latin typeface="Arial"/>
            </a:endParaRPr>
          </a:p>
        </p:txBody>
      </p:sp>
      <p:sp>
        <p:nvSpPr>
          <p:cNvPr id="1099" name="CustomShape 13"/>
          <p:cNvSpPr/>
          <p:nvPr/>
        </p:nvSpPr>
        <p:spPr>
          <a:xfrm>
            <a:off x="5522040" y="2514960"/>
            <a:ext cx="1449360" cy="576360"/>
          </a:xfrm>
          <a:prstGeom prst="rect">
            <a:avLst/>
          </a:prstGeom>
          <a:noFill/>
          <a:ln>
            <a:noFill/>
          </a:ln>
        </p:spPr>
        <p:style>
          <a:lnRef idx="0"/>
          <a:fillRef idx="0"/>
          <a:effectRef idx="0"/>
          <a:fontRef idx="minor"/>
        </p:style>
        <p:txBody>
          <a:bodyPr lIns="90000" rIns="90000" tIns="45000" bIns="45000">
            <a:spAutoFit/>
          </a:bodyPr>
          <a:p>
            <a:pPr algn="just">
              <a:lnSpc>
                <a:spcPct val="100000"/>
              </a:lnSpc>
              <a:tabLst>
                <a:tab algn="l" pos="0"/>
              </a:tabLst>
            </a:pPr>
            <a:r>
              <a:rPr b="1" lang="en-US" sz="1600" spc="-1" strike="noStrike">
                <a:solidFill>
                  <a:srgbClr val="000000"/>
                </a:solidFill>
                <a:latin typeface="Calisto MT"/>
                <a:ea typeface="Arial Unicode MS"/>
              </a:rPr>
              <a:t>Tokenization</a:t>
            </a:r>
            <a:endParaRPr b="0" lang="en-US" sz="1600" spc="-1" strike="noStrike">
              <a:latin typeface="Arial"/>
            </a:endParaRPr>
          </a:p>
        </p:txBody>
      </p:sp>
      <p:sp>
        <p:nvSpPr>
          <p:cNvPr id="1100" name="CustomShape 14"/>
          <p:cNvSpPr/>
          <p:nvPr/>
        </p:nvSpPr>
        <p:spPr>
          <a:xfrm>
            <a:off x="9042840" y="2844360"/>
            <a:ext cx="2613960" cy="576360"/>
          </a:xfrm>
          <a:prstGeom prst="rect">
            <a:avLst/>
          </a:prstGeom>
          <a:noFill/>
          <a:ln>
            <a:noFill/>
          </a:ln>
        </p:spPr>
        <p:style>
          <a:lnRef idx="0"/>
          <a:fillRef idx="0"/>
          <a:effectRef idx="0"/>
          <a:fontRef idx="minor"/>
        </p:style>
        <p:txBody>
          <a:bodyPr lIns="90000" rIns="90000" tIns="45000" bIns="45000">
            <a:spAutoFit/>
          </a:bodyPr>
          <a:p>
            <a:pPr algn="just">
              <a:lnSpc>
                <a:spcPct val="100000"/>
              </a:lnSpc>
              <a:tabLst>
                <a:tab algn="l" pos="0"/>
              </a:tabLst>
            </a:pPr>
            <a:r>
              <a:rPr b="1" lang="en-SG" sz="1600" spc="-1" strike="noStrike">
                <a:solidFill>
                  <a:srgbClr val="000000"/>
                </a:solidFill>
                <a:latin typeface="Calisto MT"/>
                <a:ea typeface="Arial Unicode MS"/>
              </a:rPr>
              <a:t>C</a:t>
            </a:r>
            <a:r>
              <a:rPr b="1" lang="en-US" sz="1600" spc="-1" strike="noStrike">
                <a:solidFill>
                  <a:srgbClr val="000000"/>
                </a:solidFill>
                <a:latin typeface="Calisto MT"/>
                <a:ea typeface="Arial Unicode MS"/>
              </a:rPr>
              <a:t>omplex-word handling</a:t>
            </a:r>
            <a:endParaRPr b="0" lang="en-US" sz="1600" spc="-1" strike="noStrike">
              <a:latin typeface="Arial"/>
            </a:endParaRPr>
          </a:p>
        </p:txBody>
      </p:sp>
      <p:sp>
        <p:nvSpPr>
          <p:cNvPr id="1101" name="CustomShape 15"/>
          <p:cNvSpPr/>
          <p:nvPr/>
        </p:nvSpPr>
        <p:spPr>
          <a:xfrm>
            <a:off x="9042840" y="4657320"/>
            <a:ext cx="2862360" cy="576360"/>
          </a:xfrm>
          <a:prstGeom prst="rect">
            <a:avLst/>
          </a:prstGeom>
          <a:noFill/>
          <a:ln>
            <a:noFill/>
          </a:ln>
        </p:spPr>
        <p:style>
          <a:lnRef idx="0"/>
          <a:fillRef idx="0"/>
          <a:effectRef idx="0"/>
          <a:fontRef idx="minor"/>
        </p:style>
        <p:txBody>
          <a:bodyPr lIns="90000" rIns="90000" tIns="45000" bIns="45000">
            <a:spAutoFit/>
          </a:bodyPr>
          <a:p>
            <a:pPr algn="just">
              <a:lnSpc>
                <a:spcPct val="100000"/>
              </a:lnSpc>
              <a:tabLst>
                <a:tab algn="l" pos="0"/>
              </a:tabLst>
            </a:pPr>
            <a:r>
              <a:rPr b="1" lang="en-US" sz="1600" spc="-1" strike="noStrike">
                <a:solidFill>
                  <a:srgbClr val="000000"/>
                </a:solidFill>
                <a:latin typeface="Calisto MT"/>
                <a:ea typeface="Arial Unicode MS"/>
              </a:rPr>
              <a:t>Complex-phrase handling</a:t>
            </a:r>
            <a:endParaRPr b="0" lang="en-US" sz="1600" spc="-1" strike="noStrike">
              <a:latin typeface="Arial"/>
            </a:endParaRPr>
          </a:p>
        </p:txBody>
      </p:sp>
      <p:sp>
        <p:nvSpPr>
          <p:cNvPr id="1102" name="CustomShape 16"/>
          <p:cNvSpPr/>
          <p:nvPr/>
        </p:nvSpPr>
        <p:spPr>
          <a:xfrm>
            <a:off x="7094160" y="5153040"/>
            <a:ext cx="929160" cy="366120"/>
          </a:xfrm>
          <a:prstGeom prst="rect">
            <a:avLst/>
          </a:prstGeom>
          <a:noFill/>
          <a:ln>
            <a:noFill/>
          </a:ln>
          <a:scene3d>
            <a:camera prst="orthographicFront">
              <a:rot lat="3000000" lon="1200000" rev="0"/>
            </a:camera>
            <a:lightRig dir="t" rig="threePt"/>
          </a:scene3d>
        </p:spPr>
        <p:style>
          <a:lnRef idx="0"/>
          <a:fillRef idx="0"/>
          <a:effectRef idx="0"/>
          <a:fontRef idx="minor"/>
        </p:style>
        <p:txBody>
          <a:bodyPr lIns="0" rIns="0" tIns="0" bIns="0">
            <a:spAutoFit/>
          </a:bodyPr>
          <a:p>
            <a:pPr algn="ctr">
              <a:lnSpc>
                <a:spcPct val="100000"/>
              </a:lnSpc>
              <a:tabLst>
                <a:tab algn="l" pos="0"/>
              </a:tabLst>
            </a:pPr>
            <a:r>
              <a:rPr b="1" lang="en-US" sz="2400" spc="-1" strike="noStrike">
                <a:solidFill>
                  <a:srgbClr val="ffffff"/>
                </a:solidFill>
                <a:latin typeface="Calisto MT"/>
                <a:ea typeface="Arial Unicode MS"/>
              </a:rPr>
              <a:t>04</a:t>
            </a:r>
            <a:endParaRPr b="0" lang="en-US" sz="2400" spc="-1" strike="noStrike">
              <a:latin typeface="Arial"/>
            </a:endParaRPr>
          </a:p>
        </p:txBody>
      </p:sp>
      <p:sp>
        <p:nvSpPr>
          <p:cNvPr id="1103" name="CustomShape 17"/>
          <p:cNvSpPr/>
          <p:nvPr/>
        </p:nvSpPr>
        <p:spPr>
          <a:xfrm>
            <a:off x="7094160" y="4315320"/>
            <a:ext cx="929160" cy="366120"/>
          </a:xfrm>
          <a:prstGeom prst="rect">
            <a:avLst/>
          </a:prstGeom>
          <a:noFill/>
          <a:ln>
            <a:noFill/>
          </a:ln>
          <a:scene3d>
            <a:camera prst="orthographicFront">
              <a:rot lat="3000000" lon="1200000" rev="0"/>
            </a:camera>
            <a:lightRig dir="t" rig="threePt"/>
          </a:scene3d>
        </p:spPr>
        <p:style>
          <a:lnRef idx="0"/>
          <a:fillRef idx="0"/>
          <a:effectRef idx="0"/>
          <a:fontRef idx="minor"/>
        </p:style>
        <p:txBody>
          <a:bodyPr lIns="0" rIns="0" tIns="0" bIns="0">
            <a:spAutoFit/>
          </a:bodyPr>
          <a:p>
            <a:pPr algn="ctr">
              <a:lnSpc>
                <a:spcPct val="100000"/>
              </a:lnSpc>
              <a:tabLst>
                <a:tab algn="l" pos="0"/>
              </a:tabLst>
            </a:pPr>
            <a:r>
              <a:rPr b="1" lang="en-US" sz="2400" spc="-1" strike="noStrike">
                <a:solidFill>
                  <a:srgbClr val="ffffff"/>
                </a:solidFill>
                <a:latin typeface="Calisto MT"/>
                <a:ea typeface="Arial Unicode MS"/>
              </a:rPr>
              <a:t>03</a:t>
            </a:r>
            <a:endParaRPr b="0" lang="en-US" sz="2400" spc="-1" strike="noStrike">
              <a:latin typeface="Arial"/>
            </a:endParaRPr>
          </a:p>
        </p:txBody>
      </p:sp>
      <p:sp>
        <p:nvSpPr>
          <p:cNvPr id="1104" name="CustomShape 18"/>
          <p:cNvSpPr/>
          <p:nvPr/>
        </p:nvSpPr>
        <p:spPr>
          <a:xfrm>
            <a:off x="4203000" y="630360"/>
            <a:ext cx="7453800" cy="91260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Wingdings" charset="2"/>
              <a:buChar char=""/>
            </a:pPr>
            <a:r>
              <a:rPr b="0" lang="en-US" sz="1800" spc="-1" strike="noStrike">
                <a:solidFill>
                  <a:srgbClr val="000000"/>
                </a:solidFill>
                <a:latin typeface="Calisto MT"/>
                <a:ea typeface="Arial Unicode MS"/>
              </a:rPr>
              <a:t>FASTUS is a system for extracting information from natural language text for entry into a database and for other applications.</a:t>
            </a:r>
            <a:endParaRPr b="0" lang="en-US" sz="1800" spc="-1" strike="noStrike">
              <a:latin typeface="Arial"/>
            </a:endParaRPr>
          </a:p>
        </p:txBody>
      </p:sp>
      <p:sp>
        <p:nvSpPr>
          <p:cNvPr id="1105" name="CustomShape 19"/>
          <p:cNvSpPr/>
          <p:nvPr/>
        </p:nvSpPr>
        <p:spPr>
          <a:xfrm>
            <a:off x="4905720" y="4217400"/>
            <a:ext cx="2186280" cy="576360"/>
          </a:xfrm>
          <a:prstGeom prst="rect">
            <a:avLst/>
          </a:prstGeom>
          <a:noFill/>
          <a:ln>
            <a:noFill/>
          </a:ln>
        </p:spPr>
        <p:style>
          <a:lnRef idx="0"/>
          <a:fillRef idx="0"/>
          <a:effectRef idx="0"/>
          <a:fontRef idx="minor"/>
        </p:style>
        <p:txBody>
          <a:bodyPr lIns="90000" rIns="90000" tIns="45000" bIns="45000">
            <a:spAutoFit/>
          </a:bodyPr>
          <a:p>
            <a:pPr algn="just">
              <a:lnSpc>
                <a:spcPct val="100000"/>
              </a:lnSpc>
              <a:tabLst>
                <a:tab algn="l" pos="0"/>
              </a:tabLst>
            </a:pPr>
            <a:r>
              <a:rPr b="1" lang="en-US" sz="1600" spc="-1" strike="noStrike">
                <a:solidFill>
                  <a:srgbClr val="000000"/>
                </a:solidFill>
                <a:latin typeface="Calisto MT"/>
                <a:ea typeface="Arial Unicode MS"/>
              </a:rPr>
              <a:t>Basic-group handling</a:t>
            </a:r>
            <a:endParaRPr b="0" lang="en-US" sz="1600" spc="-1" strike="noStrike">
              <a:latin typeface="Arial"/>
            </a:endParaRPr>
          </a:p>
        </p:txBody>
      </p:sp>
      <p:sp>
        <p:nvSpPr>
          <p:cNvPr id="1106" name="CustomShape 20"/>
          <p:cNvSpPr/>
          <p:nvPr/>
        </p:nvSpPr>
        <p:spPr>
          <a:xfrm>
            <a:off x="5185440" y="5826240"/>
            <a:ext cx="1820520" cy="576360"/>
          </a:xfrm>
          <a:prstGeom prst="rect">
            <a:avLst/>
          </a:prstGeom>
          <a:noFill/>
          <a:ln>
            <a:noFill/>
          </a:ln>
        </p:spPr>
        <p:style>
          <a:lnRef idx="0"/>
          <a:fillRef idx="0"/>
          <a:effectRef idx="0"/>
          <a:fontRef idx="minor"/>
        </p:style>
        <p:txBody>
          <a:bodyPr lIns="90000" rIns="90000" tIns="45000" bIns="45000">
            <a:spAutoFit/>
          </a:bodyPr>
          <a:p>
            <a:pPr algn="just">
              <a:lnSpc>
                <a:spcPct val="100000"/>
              </a:lnSpc>
              <a:tabLst>
                <a:tab algn="l" pos="0"/>
              </a:tabLst>
            </a:pPr>
            <a:r>
              <a:rPr b="1" lang="en-US" sz="1600" spc="-1" strike="noStrike">
                <a:solidFill>
                  <a:srgbClr val="000000"/>
                </a:solidFill>
                <a:latin typeface="Calisto MT"/>
                <a:ea typeface="Arial Unicode MS"/>
              </a:rPr>
              <a:t>Structure merging</a:t>
            </a:r>
            <a:endParaRPr b="0" lang="en-US" sz="1600" spc="-1" strike="noStrike">
              <a:latin typeface="Arial"/>
            </a:endParaRPr>
          </a:p>
        </p:txBody>
      </p:sp>
      <p:sp>
        <p:nvSpPr>
          <p:cNvPr id="1107" name="CustomShape 21"/>
          <p:cNvSpPr/>
          <p:nvPr/>
        </p:nvSpPr>
        <p:spPr>
          <a:xfrm>
            <a:off x="11425680" y="633132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ea typeface="Arial Unicode MS"/>
              </a:rPr>
              <a:t>42</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8" name="CustomShape 1"/>
          <p:cNvSpPr/>
          <p:nvPr/>
        </p:nvSpPr>
        <p:spPr>
          <a:xfrm>
            <a:off x="0" y="0"/>
            <a:ext cx="3181680" cy="68576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09" name="CustomShape 2"/>
          <p:cNvSpPr/>
          <p:nvPr/>
        </p:nvSpPr>
        <p:spPr>
          <a:xfrm>
            <a:off x="0" y="2467440"/>
            <a:ext cx="3181680" cy="1441080"/>
          </a:xfrm>
          <a:prstGeom prst="rect">
            <a:avLst/>
          </a:prstGeom>
          <a:noFill/>
          <a:ln>
            <a:noFill/>
          </a:ln>
        </p:spPr>
        <p:style>
          <a:lnRef idx="0"/>
          <a:fillRef idx="0"/>
          <a:effectRef idx="0"/>
          <a:fontRef idx="minor"/>
        </p:style>
        <p:txBody>
          <a:bodyPr lIns="0" rIns="0" tIns="252000" bIns="108000" anchor="ctr">
            <a:noAutofit/>
          </a:bodyPr>
          <a:p>
            <a:pPr algn="ctr">
              <a:lnSpc>
                <a:spcPct val="100000"/>
              </a:lnSpc>
              <a:tabLst>
                <a:tab algn="l" pos="0"/>
              </a:tabLst>
            </a:pPr>
            <a:r>
              <a:rPr b="1" lang="en-US" sz="4000" spc="-1" strike="noStrike">
                <a:solidFill>
                  <a:srgbClr val="ffffff"/>
                </a:solidFill>
                <a:latin typeface="Calisto MT"/>
                <a:ea typeface="Arial Unicode MS"/>
              </a:rPr>
              <a:t>Tokenization</a:t>
            </a:r>
            <a:endParaRPr b="0" lang="en-US" sz="4000" spc="-1" strike="noStrike">
              <a:latin typeface="Arial"/>
            </a:endParaRPr>
          </a:p>
        </p:txBody>
      </p:sp>
      <p:sp>
        <p:nvSpPr>
          <p:cNvPr id="1110" name="CustomShape 3"/>
          <p:cNvSpPr/>
          <p:nvPr/>
        </p:nvSpPr>
        <p:spPr>
          <a:xfrm>
            <a:off x="3746520" y="2316960"/>
            <a:ext cx="7581240" cy="310716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Wingdings" charset="2"/>
              <a:buChar char=""/>
            </a:pPr>
            <a:r>
              <a:rPr b="0" lang="en-US" sz="1800" spc="-1" strike="noStrike">
                <a:solidFill>
                  <a:srgbClr val="000000"/>
                </a:solidFill>
                <a:latin typeface="Calisto MT"/>
                <a:ea typeface="Arial Unicode MS"/>
              </a:rPr>
              <a:t>Segments the stream of characters into tokens (words, numbers, and punctuation).</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Wingdings" charset="2"/>
              <a:buChar char=""/>
            </a:pPr>
            <a:r>
              <a:rPr b="0" lang="en-US" sz="1800" spc="-1" strike="noStrike">
                <a:solidFill>
                  <a:srgbClr val="000000"/>
                </a:solidFill>
                <a:latin typeface="Calisto MT"/>
                <a:ea typeface="Arial Unicode MS"/>
              </a:rPr>
              <a:t>For English, tokenization can be fairly simple; just separating characters at white space or punctuation does a fairly good job.</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Wingdings" charset="2"/>
              <a:buChar char=""/>
            </a:pPr>
            <a:r>
              <a:rPr b="0" lang="en-US" sz="1800" spc="-1" strike="noStrike">
                <a:solidFill>
                  <a:srgbClr val="000000"/>
                </a:solidFill>
                <a:latin typeface="Calisto MT"/>
                <a:ea typeface="Arial Unicode MS"/>
              </a:rPr>
              <a:t>Some tokenizers also deal with markup languages such as HTML, SGML, and XML.</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111" name="CustomShape 4"/>
          <p:cNvSpPr/>
          <p:nvPr/>
        </p:nvSpPr>
        <p:spPr>
          <a:xfrm>
            <a:off x="11425680" y="633132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ea typeface="Arial Unicode MS"/>
              </a:rPr>
              <a:t>43</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2" name="CustomShape 1"/>
          <p:cNvSpPr/>
          <p:nvPr/>
        </p:nvSpPr>
        <p:spPr>
          <a:xfrm>
            <a:off x="0" y="0"/>
            <a:ext cx="3181680" cy="68576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13" name="CustomShape 2"/>
          <p:cNvSpPr/>
          <p:nvPr/>
        </p:nvSpPr>
        <p:spPr>
          <a:xfrm>
            <a:off x="0" y="2583000"/>
            <a:ext cx="3181680" cy="1441080"/>
          </a:xfrm>
          <a:prstGeom prst="rect">
            <a:avLst/>
          </a:prstGeom>
          <a:noFill/>
          <a:ln>
            <a:noFill/>
          </a:ln>
        </p:spPr>
        <p:style>
          <a:lnRef idx="0"/>
          <a:fillRef idx="0"/>
          <a:effectRef idx="0"/>
          <a:fontRef idx="minor"/>
        </p:style>
        <p:txBody>
          <a:bodyPr lIns="0" rIns="0" tIns="252000" bIns="108000" anchor="ctr">
            <a:noAutofit/>
          </a:bodyPr>
          <a:p>
            <a:pPr algn="ctr">
              <a:lnSpc>
                <a:spcPct val="100000"/>
              </a:lnSpc>
              <a:tabLst>
                <a:tab algn="l" pos="0"/>
              </a:tabLst>
            </a:pPr>
            <a:r>
              <a:rPr b="1" lang="en-US" sz="4000" spc="-1" strike="noStrike">
                <a:solidFill>
                  <a:srgbClr val="ffffff"/>
                </a:solidFill>
                <a:latin typeface="Calisto MT"/>
                <a:ea typeface="Arial Unicode MS"/>
              </a:rPr>
              <a:t>Complex-word handling</a:t>
            </a:r>
            <a:endParaRPr b="0" lang="en-US" sz="4000" spc="-1" strike="noStrike">
              <a:latin typeface="Arial"/>
            </a:endParaRPr>
          </a:p>
          <a:p>
            <a:pPr algn="ctr">
              <a:lnSpc>
                <a:spcPct val="100000"/>
              </a:lnSpc>
              <a:tabLst>
                <a:tab algn="l" pos="0"/>
              </a:tabLst>
            </a:pPr>
            <a:endParaRPr b="0" lang="en-US" sz="4000" spc="-1" strike="noStrike">
              <a:latin typeface="Arial"/>
            </a:endParaRPr>
          </a:p>
        </p:txBody>
      </p:sp>
      <p:sp>
        <p:nvSpPr>
          <p:cNvPr id="1114" name="CustomShape 3"/>
          <p:cNvSpPr/>
          <p:nvPr/>
        </p:nvSpPr>
        <p:spPr>
          <a:xfrm>
            <a:off x="3719880" y="950040"/>
            <a:ext cx="7581240" cy="557604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Wingdings" charset="2"/>
              <a:buChar char=""/>
            </a:pPr>
            <a:r>
              <a:rPr b="0" lang="en-US" sz="1800" spc="-1" strike="noStrike">
                <a:solidFill>
                  <a:srgbClr val="000000"/>
                </a:solidFill>
                <a:latin typeface="Calisto MT"/>
                <a:ea typeface="Arial Unicode MS"/>
              </a:rPr>
              <a:t>Identify multiwords, company names, people names, locations, dates, times and basic entities.</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Wingdings" charset="2"/>
              <a:buChar char=""/>
            </a:pPr>
            <a:r>
              <a:rPr b="0" lang="en-US" sz="1800" spc="-1" strike="noStrike">
                <a:solidFill>
                  <a:srgbClr val="000000"/>
                </a:solidFill>
                <a:latin typeface="Calisto MT"/>
                <a:ea typeface="Arial Unicode MS"/>
              </a:rPr>
              <a:t>Recognition strategies:</a:t>
            </a:r>
            <a:endParaRPr b="0" lang="en-US" sz="1800" spc="-1" strike="noStrike">
              <a:latin typeface="Arial"/>
            </a:endParaRPr>
          </a:p>
          <a:p>
            <a:pPr lvl="1" marL="743040" indent="-285480">
              <a:lnSpc>
                <a:spcPct val="100000"/>
              </a:lnSpc>
              <a:buClr>
                <a:srgbClr val="000000"/>
              </a:buClr>
              <a:buFont typeface="Wingdings" charset="2"/>
              <a:buChar char=""/>
            </a:pPr>
            <a:r>
              <a:rPr b="0" lang="en-US" sz="1800" spc="-1" strike="noStrike">
                <a:solidFill>
                  <a:srgbClr val="000000"/>
                </a:solidFill>
                <a:latin typeface="Calisto MT"/>
                <a:ea typeface="Arial Unicode MS"/>
              </a:rPr>
              <a:t>Patterns</a:t>
            </a:r>
            <a:endParaRPr b="0" lang="en-US" sz="1800" spc="-1" strike="noStrike">
              <a:latin typeface="Arial"/>
            </a:endParaRPr>
          </a:p>
          <a:p>
            <a:pPr lvl="1" marL="743040" indent="-285480">
              <a:lnSpc>
                <a:spcPct val="100000"/>
              </a:lnSpc>
              <a:buClr>
                <a:srgbClr val="000000"/>
              </a:buClr>
              <a:buFont typeface="Wingdings" charset="2"/>
              <a:buChar char=""/>
            </a:pPr>
            <a:r>
              <a:rPr b="0" lang="en-US" sz="1800" spc="-1" strike="noStrike">
                <a:solidFill>
                  <a:srgbClr val="000000"/>
                </a:solidFill>
                <a:latin typeface="Calisto MT"/>
                <a:ea typeface="Arial Unicode MS"/>
              </a:rPr>
              <a:t>Dictionaries</a:t>
            </a:r>
            <a:endParaRPr b="0" lang="en-US" sz="1800" spc="-1" strike="noStrike">
              <a:latin typeface="Arial"/>
            </a:endParaRPr>
          </a:p>
          <a:p>
            <a:pPr lvl="1" marL="743040" indent="-285480">
              <a:lnSpc>
                <a:spcPct val="100000"/>
              </a:lnSpc>
              <a:buClr>
                <a:srgbClr val="000000"/>
              </a:buClr>
              <a:buFont typeface="Wingdings" charset="2"/>
              <a:buChar char=""/>
            </a:pPr>
            <a:r>
              <a:rPr b="0" lang="en-US" sz="1800" spc="-1" strike="noStrike">
                <a:solidFill>
                  <a:srgbClr val="000000"/>
                </a:solidFill>
                <a:latin typeface="Calisto MT"/>
                <a:ea typeface="Arial Unicode MS"/>
              </a:rPr>
              <a:t>Context</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Wingdings" charset="2"/>
              <a:buChar char=""/>
            </a:pPr>
            <a:r>
              <a:rPr b="0" lang="en-US" sz="1800" spc="-1" strike="noStrike">
                <a:solidFill>
                  <a:srgbClr val="000000"/>
                </a:solidFill>
                <a:latin typeface="Calisto MT"/>
                <a:ea typeface="Arial Unicode MS"/>
              </a:rPr>
              <a:t>Multiwords such as ''set up'', ''trading house'', ''new Taiwan dollars'', and ''joint venture''</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Wingdings" charset="2"/>
              <a:buChar char=""/>
            </a:pPr>
            <a:r>
              <a:rPr b="0" lang="en-US" sz="1800" spc="-1" strike="noStrike">
                <a:solidFill>
                  <a:srgbClr val="000000"/>
                </a:solidFill>
                <a:latin typeface="Calisto MT"/>
                <a:ea typeface="Arial Unicode MS"/>
              </a:rPr>
              <a:t>Company names like ''Bridgestone Sports Co.'' and ''Bridgestone Sports Taiwan Co.''</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Wingdings" charset="2"/>
              <a:buChar char=""/>
            </a:pPr>
            <a:r>
              <a:rPr b="0" lang="en-US" sz="1800" spc="-1" strike="noStrike">
                <a:solidFill>
                  <a:srgbClr val="000000"/>
                </a:solidFill>
                <a:latin typeface="Calisto MT"/>
                <a:ea typeface="Arial Unicode MS"/>
              </a:rPr>
              <a:t>For example, a company name might be recognized by the rule</a:t>
            </a:r>
            <a:endParaRPr b="0" lang="en-US" sz="1800" spc="-1" strike="noStrike">
              <a:latin typeface="Arial"/>
            </a:endParaRPr>
          </a:p>
          <a:p>
            <a:pPr marL="457200">
              <a:lnSpc>
                <a:spcPct val="100000"/>
              </a:lnSpc>
              <a:tabLst>
                <a:tab algn="l" pos="0"/>
              </a:tabLst>
            </a:pPr>
            <a:r>
              <a:rPr b="0" lang="en-US" sz="1800" spc="-1" strike="noStrike">
                <a:solidFill>
                  <a:srgbClr val="000000"/>
                </a:solidFill>
                <a:latin typeface="Calisto MT"/>
                <a:ea typeface="Arial Unicode MS"/>
              </a:rPr>
              <a:t>   </a:t>
            </a:r>
            <a:r>
              <a:rPr b="0" lang="en-US" sz="1800" spc="-1" strike="noStrike">
                <a:solidFill>
                  <a:srgbClr val="000000"/>
                </a:solidFill>
                <a:latin typeface="Calisto MT"/>
                <a:ea typeface="Arial Unicode MS"/>
              </a:rPr>
              <a:t>CapitalizedWord+ (“Company” | “Co” | “Inc” | “Ltd”)</a:t>
            </a:r>
            <a:endParaRPr b="0" lang="en-US" sz="1800" spc="-1" strike="noStrike">
              <a:latin typeface="Arial"/>
            </a:endParaRPr>
          </a:p>
          <a:p>
            <a:pPr marL="457200">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p:txBody>
      </p:sp>
      <p:sp>
        <p:nvSpPr>
          <p:cNvPr id="1115" name="CustomShape 4"/>
          <p:cNvSpPr/>
          <p:nvPr/>
        </p:nvSpPr>
        <p:spPr>
          <a:xfrm>
            <a:off x="11425680" y="633132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ea typeface="Arial Unicode MS"/>
              </a:rPr>
              <a:t>44</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6" name="CustomShape 1"/>
          <p:cNvSpPr/>
          <p:nvPr/>
        </p:nvSpPr>
        <p:spPr>
          <a:xfrm>
            <a:off x="0" y="0"/>
            <a:ext cx="3181680" cy="68576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17" name="CustomShape 2"/>
          <p:cNvSpPr/>
          <p:nvPr/>
        </p:nvSpPr>
        <p:spPr>
          <a:xfrm>
            <a:off x="0" y="2547360"/>
            <a:ext cx="3181680" cy="1441080"/>
          </a:xfrm>
          <a:prstGeom prst="rect">
            <a:avLst/>
          </a:prstGeom>
          <a:noFill/>
          <a:ln>
            <a:noFill/>
          </a:ln>
        </p:spPr>
        <p:style>
          <a:lnRef idx="0"/>
          <a:fillRef idx="0"/>
          <a:effectRef idx="0"/>
          <a:fontRef idx="minor"/>
        </p:style>
        <p:txBody>
          <a:bodyPr lIns="0" rIns="0" tIns="252000" bIns="108000" anchor="ctr">
            <a:noAutofit/>
          </a:bodyPr>
          <a:p>
            <a:pPr algn="ctr">
              <a:lnSpc>
                <a:spcPct val="100000"/>
              </a:lnSpc>
              <a:tabLst>
                <a:tab algn="l" pos="0"/>
              </a:tabLst>
            </a:pPr>
            <a:r>
              <a:rPr b="1" lang="en-US" sz="4000" spc="-1" strike="noStrike">
                <a:solidFill>
                  <a:srgbClr val="ffffff"/>
                </a:solidFill>
                <a:latin typeface="Calisto MT"/>
                <a:ea typeface="Arial Unicode MS"/>
              </a:rPr>
              <a:t>Basic-group handling</a:t>
            </a:r>
            <a:endParaRPr b="0" lang="en-US" sz="4000" spc="-1" strike="noStrike">
              <a:latin typeface="Arial"/>
            </a:endParaRPr>
          </a:p>
        </p:txBody>
      </p:sp>
      <p:sp>
        <p:nvSpPr>
          <p:cNvPr id="1118" name="CustomShape 3"/>
          <p:cNvSpPr/>
          <p:nvPr/>
        </p:nvSpPr>
        <p:spPr>
          <a:xfrm>
            <a:off x="7858080" y="70920"/>
            <a:ext cx="1211400" cy="851760"/>
          </a:xfrm>
          <a:prstGeom prst="ellipse">
            <a:avLst/>
          </a:prstGeom>
          <a:gradFill rotWithShape="0">
            <a:gsLst>
              <a:gs pos="0">
                <a:srgbClr val="9d9d9d"/>
              </a:gs>
              <a:gs pos="100000">
                <a:srgbClr val="909090"/>
              </a:gs>
            </a:gsLst>
            <a:lin ang="5400000"/>
          </a:gradFill>
          <a:ln/>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tabLst>
                <a:tab algn="l" pos="0"/>
              </a:tabLst>
            </a:pPr>
            <a:r>
              <a:rPr b="1" lang="en-SG" sz="1200" spc="-1" strike="noStrike">
                <a:solidFill>
                  <a:srgbClr val="ffffff"/>
                </a:solidFill>
                <a:latin typeface="Calisto MT"/>
                <a:ea typeface="Arial Unicode MS"/>
              </a:rPr>
              <a:t>Noun Group</a:t>
            </a:r>
            <a:endParaRPr b="0" lang="en-US" sz="1200" spc="-1" strike="noStrike">
              <a:latin typeface="Arial"/>
            </a:endParaRPr>
          </a:p>
        </p:txBody>
      </p:sp>
      <p:sp>
        <p:nvSpPr>
          <p:cNvPr id="1119" name="CustomShape 4"/>
          <p:cNvSpPr/>
          <p:nvPr/>
        </p:nvSpPr>
        <p:spPr>
          <a:xfrm>
            <a:off x="8348040" y="1133280"/>
            <a:ext cx="360720" cy="325800"/>
          </a:xfrm>
          <a:prstGeom prst="plus">
            <a:avLst>
              <a:gd name="adj" fmla="val 25000"/>
            </a:avLst>
          </a:prstGeom>
          <a:gradFill rotWithShape="0">
            <a:gsLst>
              <a:gs pos="0">
                <a:srgbClr val="9d9d9d"/>
              </a:gs>
              <a:gs pos="100000">
                <a:srgbClr val="909090"/>
              </a:gs>
            </a:gsLst>
            <a:lin ang="5400000"/>
          </a:gradFill>
          <a:ln/>
        </p:spPr>
        <p:style>
          <a:lnRef idx="1">
            <a:schemeClr val="dk1"/>
          </a:lnRef>
          <a:fillRef idx="2">
            <a:schemeClr val="dk1"/>
          </a:fillRef>
          <a:effectRef idx="1">
            <a:schemeClr val="dk1"/>
          </a:effectRef>
          <a:fontRef idx="minor"/>
        </p:style>
      </p:sp>
      <p:sp>
        <p:nvSpPr>
          <p:cNvPr id="1120" name="CustomShape 5"/>
          <p:cNvSpPr/>
          <p:nvPr/>
        </p:nvSpPr>
        <p:spPr>
          <a:xfrm>
            <a:off x="7922520" y="1661400"/>
            <a:ext cx="1211400" cy="851760"/>
          </a:xfrm>
          <a:prstGeom prst="ellipse">
            <a:avLst/>
          </a:prstGeom>
          <a:gradFill rotWithShape="0">
            <a:gsLst>
              <a:gs pos="0">
                <a:srgbClr val="9d9d9d"/>
              </a:gs>
              <a:gs pos="100000">
                <a:srgbClr val="909090"/>
              </a:gs>
            </a:gsLst>
            <a:lin ang="5400000"/>
          </a:gradFill>
          <a:ln/>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tabLst>
                <a:tab algn="l" pos="0"/>
              </a:tabLst>
            </a:pPr>
            <a:r>
              <a:rPr b="1" lang="en-SG" sz="1200" spc="-1" strike="noStrike">
                <a:solidFill>
                  <a:srgbClr val="ffffff"/>
                </a:solidFill>
                <a:latin typeface="Calisto MT"/>
                <a:ea typeface="Arial Unicode MS"/>
              </a:rPr>
              <a:t>Verb Group</a:t>
            </a:r>
            <a:endParaRPr b="0" lang="en-US" sz="1200" spc="-1" strike="noStrike">
              <a:latin typeface="Arial"/>
            </a:endParaRPr>
          </a:p>
        </p:txBody>
      </p:sp>
      <p:sp>
        <p:nvSpPr>
          <p:cNvPr id="1121" name="CustomShape 6"/>
          <p:cNvSpPr/>
          <p:nvPr/>
        </p:nvSpPr>
        <p:spPr>
          <a:xfrm>
            <a:off x="9925200" y="1079640"/>
            <a:ext cx="697320" cy="432720"/>
          </a:xfrm>
          <a:prstGeom prst="rightArrow">
            <a:avLst>
              <a:gd name="adj1" fmla="val 50000"/>
              <a:gd name="adj2" fmla="val 50000"/>
            </a:avLst>
          </a:prstGeom>
          <a:gradFill rotWithShape="0">
            <a:gsLst>
              <a:gs pos="0">
                <a:srgbClr val="9d9d9d"/>
              </a:gs>
              <a:gs pos="100000">
                <a:srgbClr val="909090"/>
              </a:gs>
            </a:gsLst>
            <a:lin ang="5400000"/>
          </a:gradFill>
          <a:ln/>
        </p:spPr>
        <p:style>
          <a:lnRef idx="1">
            <a:schemeClr val="dk1"/>
          </a:lnRef>
          <a:fillRef idx="2">
            <a:schemeClr val="dk1"/>
          </a:fillRef>
          <a:effectRef idx="1">
            <a:schemeClr val="dk1"/>
          </a:effectRef>
          <a:fontRef idx="minor"/>
        </p:style>
      </p:sp>
      <p:sp>
        <p:nvSpPr>
          <p:cNvPr id="1122" name="CustomShape 7"/>
          <p:cNvSpPr/>
          <p:nvPr/>
        </p:nvSpPr>
        <p:spPr>
          <a:xfrm>
            <a:off x="10843920" y="763200"/>
            <a:ext cx="1211400" cy="1065240"/>
          </a:xfrm>
          <a:prstGeom prst="ellipse">
            <a:avLst/>
          </a:prstGeom>
          <a:gradFill rotWithShape="0">
            <a:gsLst>
              <a:gs pos="0">
                <a:srgbClr val="9d9d9d"/>
              </a:gs>
              <a:gs pos="100000">
                <a:srgbClr val="909090"/>
              </a:gs>
            </a:gsLst>
            <a:lin ang="5400000"/>
          </a:gradFill>
          <a:ln/>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tabLst>
                <a:tab algn="l" pos="0"/>
              </a:tabLst>
            </a:pPr>
            <a:r>
              <a:rPr b="1" lang="en-SG" sz="1200" spc="-1" strike="noStrike">
                <a:solidFill>
                  <a:srgbClr val="ffffff"/>
                </a:solidFill>
                <a:latin typeface="Calisto MT"/>
                <a:ea typeface="Arial Unicode MS"/>
              </a:rPr>
              <a:t>Syntactic Chunking</a:t>
            </a:r>
            <a:endParaRPr b="0" lang="en-US" sz="1200" spc="-1" strike="noStrike">
              <a:latin typeface="Arial"/>
            </a:endParaRPr>
          </a:p>
        </p:txBody>
      </p:sp>
      <p:sp>
        <p:nvSpPr>
          <p:cNvPr id="1123" name="CustomShape 8"/>
          <p:cNvSpPr/>
          <p:nvPr/>
        </p:nvSpPr>
        <p:spPr>
          <a:xfrm>
            <a:off x="3295080" y="763200"/>
            <a:ext cx="4385160" cy="1461240"/>
          </a:xfrm>
          <a:prstGeom prst="rect">
            <a:avLst/>
          </a:prstGeom>
          <a:noFill/>
          <a:ln>
            <a:noFill/>
          </a:ln>
        </p:spPr>
        <p:style>
          <a:lnRef idx="0"/>
          <a:fillRef idx="0"/>
          <a:effectRef idx="0"/>
          <a:fontRef idx="minor"/>
        </p:style>
        <p:txBody>
          <a:bodyPr lIns="90000" rIns="90000" tIns="45000" bIns="45000">
            <a:spAutoFit/>
          </a:bodyPr>
          <a:p>
            <a:pPr marL="285840" indent="-285480" algn="just">
              <a:lnSpc>
                <a:spcPct val="100000"/>
              </a:lnSpc>
              <a:buClr>
                <a:srgbClr val="000000"/>
              </a:buClr>
              <a:buFont typeface="Wingdings" charset="2"/>
              <a:buChar char=""/>
            </a:pPr>
            <a:r>
              <a:rPr b="0" lang="en-US" sz="1800" spc="-1" strike="noStrike">
                <a:solidFill>
                  <a:srgbClr val="000000"/>
                </a:solidFill>
                <a:latin typeface="Calisto MT"/>
                <a:ea typeface="Arial Unicode MS"/>
              </a:rPr>
              <a:t>Some syntactic constructs can be identified with reasonable reliability:</a:t>
            </a:r>
            <a:endParaRPr b="0" lang="en-US" sz="1800" spc="-1" strike="noStrike">
              <a:latin typeface="Arial"/>
            </a:endParaRPr>
          </a:p>
          <a:p>
            <a:pPr lvl="1" marL="743040" indent="-285480" algn="just">
              <a:lnSpc>
                <a:spcPct val="100000"/>
              </a:lnSpc>
              <a:buClr>
                <a:srgbClr val="000000"/>
              </a:buClr>
              <a:buFont typeface="Wingdings" charset="2"/>
              <a:buChar char=""/>
            </a:pPr>
            <a:r>
              <a:rPr b="0" lang="en-US" sz="1800" spc="-1" strike="noStrike">
                <a:solidFill>
                  <a:srgbClr val="000000"/>
                </a:solidFill>
                <a:latin typeface="Calisto MT"/>
                <a:ea typeface="Arial Unicode MS"/>
              </a:rPr>
              <a:t>Noun group</a:t>
            </a:r>
            <a:endParaRPr b="0" lang="en-US" sz="1800" spc="-1" strike="noStrike">
              <a:latin typeface="Arial"/>
            </a:endParaRPr>
          </a:p>
          <a:p>
            <a:pPr lvl="1" marL="743040" indent="-285480" algn="just">
              <a:lnSpc>
                <a:spcPct val="100000"/>
              </a:lnSpc>
              <a:buClr>
                <a:srgbClr val="000000"/>
              </a:buClr>
              <a:buFont typeface="Wingdings" charset="2"/>
              <a:buChar char=""/>
            </a:pPr>
            <a:r>
              <a:rPr b="0" lang="en-US" sz="1800" spc="-1" strike="noStrike">
                <a:solidFill>
                  <a:srgbClr val="000000"/>
                </a:solidFill>
                <a:latin typeface="Calisto MT"/>
                <a:ea typeface="Arial Unicode MS"/>
              </a:rPr>
              <a:t>Verb group</a:t>
            </a:r>
            <a:endParaRPr b="0" lang="en-US" sz="1800" spc="-1" strike="noStrike">
              <a:latin typeface="Arial"/>
            </a:endParaRPr>
          </a:p>
        </p:txBody>
      </p:sp>
      <p:sp>
        <p:nvSpPr>
          <p:cNvPr id="1124" name="CustomShape 9"/>
          <p:cNvSpPr/>
          <p:nvPr/>
        </p:nvSpPr>
        <p:spPr>
          <a:xfrm>
            <a:off x="3621960" y="2739960"/>
            <a:ext cx="8131680" cy="913320"/>
          </a:xfrm>
          <a:prstGeom prst="rect">
            <a:avLst/>
          </a:prstGeom>
          <a:noFill/>
          <a:ln>
            <a:noFill/>
          </a:ln>
        </p:spPr>
        <p:style>
          <a:lnRef idx="0"/>
          <a:fillRef idx="0"/>
          <a:effectRef idx="0"/>
          <a:fontRef idx="minor"/>
        </p:style>
        <p:txBody>
          <a:bodyPr lIns="90000" rIns="90000" tIns="45000" bIns="45000">
            <a:spAutoFit/>
          </a:bodyPr>
          <a:p>
            <a:pPr algn="just">
              <a:lnSpc>
                <a:spcPct val="100000"/>
              </a:lnSpc>
              <a:tabLst>
                <a:tab algn="l" pos="0"/>
              </a:tabLst>
            </a:pPr>
            <a:r>
              <a:rPr b="0" lang="en-SG" sz="1800" spc="-1" strike="noStrike">
                <a:solidFill>
                  <a:srgbClr val="000000"/>
                </a:solidFill>
                <a:latin typeface="Calisto MT"/>
                <a:ea typeface="Arial Unicode MS"/>
              </a:rPr>
              <a:t>Text: “</a:t>
            </a:r>
            <a:r>
              <a:rPr b="0" lang="en-US" sz="1800" spc="-1" strike="noStrike">
                <a:solidFill>
                  <a:srgbClr val="000000"/>
                </a:solidFill>
                <a:latin typeface="Calisto MT"/>
                <a:ea typeface="Arial Unicode MS"/>
              </a:rPr>
              <a:t>Bridgestone Sports Co. said Friday it has set up a joint venture in Taiwan with a local concern and a Japanese trading house to produce golf clubs to be shipped to Japan</a:t>
            </a:r>
            <a:r>
              <a:rPr b="0" lang="en-SG" sz="1800" spc="-1" strike="noStrike">
                <a:solidFill>
                  <a:srgbClr val="000000"/>
                </a:solidFill>
                <a:latin typeface="Calisto MT"/>
                <a:ea typeface="Arial Unicode MS"/>
              </a:rPr>
              <a:t>” </a:t>
            </a:r>
            <a:endParaRPr b="0" lang="en-US" sz="1800" spc="-1" strike="noStrike">
              <a:latin typeface="Arial"/>
            </a:endParaRPr>
          </a:p>
        </p:txBody>
      </p:sp>
      <p:pic>
        <p:nvPicPr>
          <p:cNvPr id="1125" name="Picture 10" descr=""/>
          <p:cNvPicPr/>
          <p:nvPr/>
        </p:nvPicPr>
        <p:blipFill>
          <a:blip r:embed="rId1"/>
          <a:stretch/>
        </p:blipFill>
        <p:spPr>
          <a:xfrm>
            <a:off x="3621960" y="3741120"/>
            <a:ext cx="7172640" cy="2244240"/>
          </a:xfrm>
          <a:prstGeom prst="rect">
            <a:avLst/>
          </a:prstGeom>
          <a:ln>
            <a:noFill/>
          </a:ln>
        </p:spPr>
      </p:pic>
      <p:sp>
        <p:nvSpPr>
          <p:cNvPr id="1126" name="CustomShape 10"/>
          <p:cNvSpPr/>
          <p:nvPr/>
        </p:nvSpPr>
        <p:spPr>
          <a:xfrm>
            <a:off x="3621960" y="6094800"/>
            <a:ext cx="8131680" cy="639000"/>
          </a:xfrm>
          <a:prstGeom prst="rect">
            <a:avLst/>
          </a:prstGeom>
          <a:noFill/>
          <a:ln>
            <a:noFill/>
          </a:ln>
        </p:spPr>
        <p:style>
          <a:lnRef idx="0"/>
          <a:fillRef idx="0"/>
          <a:effectRef idx="0"/>
          <a:fontRef idx="minor"/>
        </p:style>
        <p:txBody>
          <a:bodyPr lIns="90000" rIns="90000" tIns="45000" bIns="45000">
            <a:spAutoFit/>
          </a:bodyPr>
          <a:p>
            <a:pPr algn="just">
              <a:lnSpc>
                <a:spcPct val="100000"/>
              </a:lnSpc>
              <a:tabLst>
                <a:tab algn="l" pos="0"/>
              </a:tabLst>
            </a:pPr>
            <a:r>
              <a:rPr b="0" lang="en-US" sz="1800" spc="-1" strike="noStrike">
                <a:solidFill>
                  <a:srgbClr val="000000"/>
                </a:solidFill>
                <a:latin typeface="Calisto MT"/>
                <a:ea typeface="Arial Unicode MS"/>
              </a:rPr>
              <a:t>Here NG means noun group, VG is verb group, PR is preposition, and CJ is conjunction.</a:t>
            </a:r>
            <a:endParaRPr b="0" lang="en-US" sz="1800" spc="-1" strike="noStrike">
              <a:latin typeface="Arial"/>
            </a:endParaRPr>
          </a:p>
        </p:txBody>
      </p:sp>
      <p:sp>
        <p:nvSpPr>
          <p:cNvPr id="1127" name="CustomShape 11"/>
          <p:cNvSpPr/>
          <p:nvPr/>
        </p:nvSpPr>
        <p:spPr>
          <a:xfrm>
            <a:off x="11579400" y="657288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ea typeface="Arial Unicode MS"/>
              </a:rPr>
              <a:t>45</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8" name="CustomShape 1"/>
          <p:cNvSpPr/>
          <p:nvPr/>
        </p:nvSpPr>
        <p:spPr>
          <a:xfrm>
            <a:off x="0" y="0"/>
            <a:ext cx="3181680" cy="68576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29" name="CustomShape 2"/>
          <p:cNvSpPr/>
          <p:nvPr/>
        </p:nvSpPr>
        <p:spPr>
          <a:xfrm>
            <a:off x="0" y="2405160"/>
            <a:ext cx="3181680" cy="1441080"/>
          </a:xfrm>
          <a:prstGeom prst="rect">
            <a:avLst/>
          </a:prstGeom>
          <a:noFill/>
          <a:ln>
            <a:noFill/>
          </a:ln>
        </p:spPr>
        <p:style>
          <a:lnRef idx="0"/>
          <a:fillRef idx="0"/>
          <a:effectRef idx="0"/>
          <a:fontRef idx="minor"/>
        </p:style>
        <p:txBody>
          <a:bodyPr lIns="0" rIns="0" tIns="252000" bIns="108000" anchor="ctr">
            <a:noAutofit/>
          </a:bodyPr>
          <a:p>
            <a:pPr algn="ctr">
              <a:lnSpc>
                <a:spcPct val="100000"/>
              </a:lnSpc>
              <a:tabLst>
                <a:tab algn="l" pos="0"/>
              </a:tabLst>
            </a:pPr>
            <a:r>
              <a:rPr b="1" lang="en-US" sz="4000" spc="-1" strike="noStrike">
                <a:solidFill>
                  <a:srgbClr val="ffffff"/>
                </a:solidFill>
                <a:latin typeface="Calisto MT"/>
                <a:ea typeface="Arial Unicode MS"/>
              </a:rPr>
              <a:t>Complex-phrase handling</a:t>
            </a:r>
            <a:endParaRPr b="0" lang="en-US" sz="4000" spc="-1" strike="noStrike">
              <a:latin typeface="Arial"/>
            </a:endParaRPr>
          </a:p>
        </p:txBody>
      </p:sp>
      <p:sp>
        <p:nvSpPr>
          <p:cNvPr id="1130" name="CustomShape 3"/>
          <p:cNvSpPr/>
          <p:nvPr/>
        </p:nvSpPr>
        <p:spPr>
          <a:xfrm>
            <a:off x="3710880" y="1811160"/>
            <a:ext cx="7581240" cy="420516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Wingdings" charset="2"/>
              <a:buChar char=""/>
            </a:pPr>
            <a:r>
              <a:rPr b="0" lang="en-US" sz="1800" spc="-1" strike="noStrike">
                <a:solidFill>
                  <a:srgbClr val="000000"/>
                </a:solidFill>
                <a:latin typeface="Calisto MT"/>
                <a:ea typeface="Arial Unicode MS"/>
              </a:rPr>
              <a:t>Recognize complex noun and verb groups</a:t>
            </a:r>
            <a:endParaRPr b="0" lang="en-US" sz="1800" spc="-1" strike="noStrike">
              <a:latin typeface="Arial"/>
            </a:endParaRPr>
          </a:p>
          <a:p>
            <a:pPr>
              <a:lnSpc>
                <a:spcPct val="100000"/>
              </a:lnSpc>
              <a:tabLst>
                <a:tab algn="l" pos="0"/>
              </a:tabLst>
            </a:pPr>
            <a:endParaRPr b="0" lang="en-US" sz="1800" spc="-1" strike="noStrike">
              <a:latin typeface="Arial"/>
            </a:endParaRPr>
          </a:p>
          <a:p>
            <a:pPr lvl="1" marL="743040" indent="-285480">
              <a:lnSpc>
                <a:spcPct val="100000"/>
              </a:lnSpc>
              <a:buClr>
                <a:srgbClr val="000000"/>
              </a:buClr>
              <a:buFont typeface="Wingdings" charset="2"/>
              <a:buChar char=""/>
              <a:tabLst>
                <a:tab algn="l" pos="0"/>
              </a:tabLst>
            </a:pPr>
            <a:r>
              <a:rPr b="0" lang="en-US" sz="1800" spc="-1" strike="noStrike">
                <a:solidFill>
                  <a:srgbClr val="000000"/>
                </a:solidFill>
                <a:latin typeface="Calisto MT"/>
                <a:ea typeface="Arial Unicode MS"/>
              </a:rPr>
              <a:t>Complex noun groups</a:t>
            </a:r>
            <a:endParaRPr b="0" lang="en-US" sz="1800" spc="-1" strike="noStrike">
              <a:latin typeface="Arial"/>
            </a:endParaRPr>
          </a:p>
          <a:p>
            <a:pPr lvl="2" marL="1200240" indent="-285480">
              <a:lnSpc>
                <a:spcPct val="100000"/>
              </a:lnSpc>
              <a:buClr>
                <a:srgbClr val="000000"/>
              </a:buClr>
              <a:buFont typeface="Arial"/>
              <a:buChar char="•"/>
              <a:tabLst>
                <a:tab algn="l" pos="0"/>
              </a:tabLst>
            </a:pPr>
            <a:r>
              <a:rPr b="0" lang="en-US" sz="1800" spc="-1" strike="noStrike">
                <a:solidFill>
                  <a:srgbClr val="000000"/>
                </a:solidFill>
                <a:latin typeface="Calisto MT"/>
                <a:ea typeface="Arial Unicode MS"/>
              </a:rPr>
              <a:t>Appositives</a:t>
            </a:r>
            <a:endParaRPr b="0" lang="en-US" sz="1800" spc="-1" strike="noStrike">
              <a:latin typeface="Arial"/>
            </a:endParaRPr>
          </a:p>
          <a:p>
            <a:pPr lvl="2" marL="1200240" indent="-285480">
              <a:lnSpc>
                <a:spcPct val="100000"/>
              </a:lnSpc>
              <a:buClr>
                <a:srgbClr val="000000"/>
              </a:buClr>
              <a:buFont typeface="Arial"/>
              <a:buChar char="•"/>
              <a:tabLst>
                <a:tab algn="l" pos="0"/>
              </a:tabLst>
            </a:pPr>
            <a:r>
              <a:rPr b="0" lang="en-US" sz="1800" spc="-1" strike="noStrike">
                <a:solidFill>
                  <a:srgbClr val="000000"/>
                </a:solidFill>
                <a:latin typeface="Calisto MT"/>
                <a:ea typeface="Arial Unicode MS"/>
              </a:rPr>
              <a:t>Measure phrases</a:t>
            </a:r>
            <a:endParaRPr b="0" lang="en-US" sz="1800" spc="-1" strike="noStrike">
              <a:latin typeface="Arial"/>
            </a:endParaRPr>
          </a:p>
          <a:p>
            <a:pPr lvl="2" marL="1200240" indent="-285480">
              <a:lnSpc>
                <a:spcPct val="100000"/>
              </a:lnSpc>
              <a:buClr>
                <a:srgbClr val="000000"/>
              </a:buClr>
              <a:buFont typeface="Arial"/>
              <a:buChar char="•"/>
              <a:tabLst>
                <a:tab algn="l" pos="0"/>
              </a:tabLst>
            </a:pPr>
            <a:r>
              <a:rPr b="0" lang="en-US" sz="1800" spc="-1" strike="noStrike">
                <a:solidFill>
                  <a:srgbClr val="000000"/>
                </a:solidFill>
                <a:latin typeface="Calisto MT"/>
                <a:ea typeface="Arial Unicode MS"/>
              </a:rPr>
              <a:t>Prepositional attachments (of, for)</a:t>
            </a:r>
            <a:endParaRPr b="0" lang="en-US" sz="1800" spc="-1" strike="noStrike">
              <a:latin typeface="Arial"/>
            </a:endParaRPr>
          </a:p>
          <a:p>
            <a:pPr lvl="2" marL="1200240" indent="-285480">
              <a:lnSpc>
                <a:spcPct val="100000"/>
              </a:lnSpc>
              <a:buClr>
                <a:srgbClr val="000000"/>
              </a:buClr>
              <a:buFont typeface="Arial"/>
              <a:buChar char="•"/>
              <a:tabLst>
                <a:tab algn="l" pos="0"/>
              </a:tabLst>
            </a:pPr>
            <a:r>
              <a:rPr b="0" lang="en-US" sz="1800" spc="-1" strike="noStrike">
                <a:solidFill>
                  <a:srgbClr val="000000"/>
                </a:solidFill>
                <a:latin typeface="Calisto MT"/>
                <a:ea typeface="Arial Unicode MS"/>
              </a:rPr>
              <a:t>Noun group conjunction</a:t>
            </a:r>
            <a:endParaRPr b="0" lang="en-US" sz="1800" spc="-1" strike="noStrike">
              <a:latin typeface="Arial"/>
            </a:endParaRPr>
          </a:p>
          <a:p>
            <a:pPr lvl="1" marL="743040" indent="-285480">
              <a:lnSpc>
                <a:spcPct val="100000"/>
              </a:lnSpc>
              <a:buClr>
                <a:srgbClr val="000000"/>
              </a:buClr>
              <a:buFont typeface="Wingdings" charset="2"/>
              <a:buChar char=""/>
              <a:tabLst>
                <a:tab algn="l" pos="0"/>
              </a:tabLst>
            </a:pPr>
            <a:r>
              <a:rPr b="0" lang="en-US" sz="1800" spc="-1" strike="noStrike">
                <a:solidFill>
                  <a:srgbClr val="000000"/>
                </a:solidFill>
                <a:latin typeface="Calisto MT"/>
                <a:ea typeface="Arial Unicode MS"/>
              </a:rPr>
              <a:t>Complex verb groups</a:t>
            </a:r>
            <a:endParaRPr b="0" lang="en-US" sz="1800" spc="-1" strike="noStrike">
              <a:latin typeface="Arial"/>
            </a:endParaRPr>
          </a:p>
          <a:p>
            <a:pPr lvl="2" marL="1200240" indent="-285480">
              <a:lnSpc>
                <a:spcPct val="100000"/>
              </a:lnSpc>
              <a:buClr>
                <a:srgbClr val="000000"/>
              </a:buClr>
              <a:buFont typeface="Arial"/>
              <a:buChar char="•"/>
              <a:tabLst>
                <a:tab algn="l" pos="0"/>
              </a:tabLst>
            </a:pPr>
            <a:r>
              <a:rPr b="0" lang="en-US" sz="1800" spc="-1" strike="noStrike">
                <a:solidFill>
                  <a:srgbClr val="000000"/>
                </a:solidFill>
                <a:latin typeface="Calisto MT"/>
                <a:ea typeface="Arial Unicode MS"/>
              </a:rPr>
              <a:t>Verb conjunction</a:t>
            </a:r>
            <a:endParaRPr b="0" lang="en-US" sz="1800" spc="-1" strike="noStrike">
              <a:latin typeface="Arial"/>
            </a:endParaRPr>
          </a:p>
          <a:p>
            <a:pPr lvl="2" marL="1200240" indent="-285480">
              <a:lnSpc>
                <a:spcPct val="100000"/>
              </a:lnSpc>
              <a:buClr>
                <a:srgbClr val="000000"/>
              </a:buClr>
              <a:buFont typeface="Arial"/>
              <a:buChar char="•"/>
              <a:tabLst>
                <a:tab algn="l" pos="0"/>
              </a:tabLst>
            </a:pPr>
            <a:r>
              <a:rPr b="0" lang="en-US" sz="1800" spc="-1" strike="noStrike">
                <a:solidFill>
                  <a:srgbClr val="000000"/>
                </a:solidFill>
                <a:latin typeface="Calisto MT"/>
                <a:ea typeface="Arial Unicode MS"/>
              </a:rPr>
              <a:t>Verb groups with same significance</a:t>
            </a:r>
            <a:endParaRPr b="0" lang="en-US" sz="1800" spc="-1" strike="noStrike">
              <a:latin typeface="Arial"/>
            </a:endParaRPr>
          </a:p>
          <a:p>
            <a:pPr marL="914400">
              <a:lnSpc>
                <a:spcPct val="100000"/>
              </a:lnSpc>
              <a:tabLst>
                <a:tab algn="l" pos="0"/>
              </a:tabLst>
            </a:pPr>
            <a:endParaRPr b="0" lang="en-US" sz="1800" spc="-1" strike="noStrike">
              <a:latin typeface="Arial"/>
            </a:endParaRPr>
          </a:p>
          <a:p>
            <a:pPr marL="285840" indent="-285480">
              <a:lnSpc>
                <a:spcPct val="100000"/>
              </a:lnSpc>
              <a:buClr>
                <a:srgbClr val="000000"/>
              </a:buClr>
              <a:buFont typeface="Wingdings" charset="2"/>
              <a:buChar char=""/>
              <a:tabLst>
                <a:tab algn="l" pos="0"/>
              </a:tabLst>
            </a:pPr>
            <a:r>
              <a:rPr b="0" lang="en-US" sz="1800" spc="-1" strike="noStrike">
                <a:solidFill>
                  <a:srgbClr val="000000"/>
                </a:solidFill>
                <a:latin typeface="Calisto MT"/>
                <a:ea typeface="Arial Unicode MS"/>
              </a:rPr>
              <a:t>Domain-relevant entities can be recognized</a:t>
            </a:r>
            <a:endParaRPr b="0" lang="en-US" sz="1800" spc="-1" strike="noStrike">
              <a:latin typeface="Arial"/>
            </a:endParaRPr>
          </a:p>
          <a:p>
            <a:pPr>
              <a:lnSpc>
                <a:spcPct val="100000"/>
              </a:lnSpc>
              <a:tabLst>
                <a:tab algn="l" pos="0"/>
              </a:tabLst>
            </a:pPr>
            <a:endParaRPr b="0" lang="en-US" sz="1800" spc="-1" strike="noStrike">
              <a:latin typeface="Arial"/>
            </a:endParaRPr>
          </a:p>
          <a:p>
            <a:pPr marL="285840" indent="-285480">
              <a:lnSpc>
                <a:spcPct val="100000"/>
              </a:lnSpc>
              <a:buClr>
                <a:srgbClr val="000000"/>
              </a:buClr>
              <a:buFont typeface="Wingdings" charset="2"/>
              <a:buChar char=""/>
              <a:tabLst>
                <a:tab algn="l" pos="0"/>
              </a:tabLst>
            </a:pPr>
            <a:r>
              <a:rPr b="0" lang="en-US" sz="1800" spc="-1" strike="noStrike">
                <a:solidFill>
                  <a:srgbClr val="000000"/>
                </a:solidFill>
                <a:latin typeface="Calisto MT"/>
                <a:ea typeface="Arial Unicode MS"/>
              </a:rPr>
              <a:t>Example : The joint venture, Bridgestone Sports Taiwan Co.</a:t>
            </a:r>
            <a:endParaRPr b="0" lang="en-US" sz="1800" spc="-1" strike="noStrike">
              <a:latin typeface="Arial"/>
            </a:endParaRPr>
          </a:p>
          <a:p>
            <a:pPr>
              <a:lnSpc>
                <a:spcPct val="100000"/>
              </a:lnSpc>
              <a:tabLst>
                <a:tab algn="l" pos="0"/>
              </a:tabLst>
            </a:pPr>
            <a:endParaRPr b="0" lang="en-US" sz="1800" spc="-1" strike="noStrike">
              <a:latin typeface="Arial"/>
            </a:endParaRPr>
          </a:p>
        </p:txBody>
      </p:sp>
      <p:sp>
        <p:nvSpPr>
          <p:cNvPr id="1131" name="CustomShape 4"/>
          <p:cNvSpPr/>
          <p:nvPr/>
        </p:nvSpPr>
        <p:spPr>
          <a:xfrm>
            <a:off x="11425680" y="633132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ea typeface="Arial Unicode MS"/>
              </a:rPr>
              <a:t>46</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2" name="CustomShape 1"/>
          <p:cNvSpPr/>
          <p:nvPr/>
        </p:nvSpPr>
        <p:spPr>
          <a:xfrm>
            <a:off x="0" y="0"/>
            <a:ext cx="3181680" cy="68576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33" name="CustomShape 2"/>
          <p:cNvSpPr/>
          <p:nvPr/>
        </p:nvSpPr>
        <p:spPr>
          <a:xfrm>
            <a:off x="0" y="2405160"/>
            <a:ext cx="3181680" cy="1441080"/>
          </a:xfrm>
          <a:prstGeom prst="rect">
            <a:avLst/>
          </a:prstGeom>
          <a:noFill/>
          <a:ln>
            <a:noFill/>
          </a:ln>
        </p:spPr>
        <p:style>
          <a:lnRef idx="0"/>
          <a:fillRef idx="0"/>
          <a:effectRef idx="0"/>
          <a:fontRef idx="minor"/>
        </p:style>
        <p:txBody>
          <a:bodyPr lIns="0" rIns="0" tIns="252000" bIns="108000" anchor="ctr">
            <a:noAutofit/>
          </a:bodyPr>
          <a:p>
            <a:pPr algn="ctr">
              <a:lnSpc>
                <a:spcPct val="100000"/>
              </a:lnSpc>
              <a:tabLst>
                <a:tab algn="l" pos="0"/>
              </a:tabLst>
            </a:pPr>
            <a:r>
              <a:rPr b="1" lang="en-US" sz="4000" spc="-1" strike="noStrike">
                <a:solidFill>
                  <a:srgbClr val="ffffff"/>
                </a:solidFill>
                <a:latin typeface="Calisto MT"/>
                <a:ea typeface="Arial Unicode MS"/>
              </a:rPr>
              <a:t>Structure merging</a:t>
            </a:r>
            <a:endParaRPr b="0" lang="en-US" sz="4000" spc="-1" strike="noStrike">
              <a:latin typeface="Arial"/>
            </a:endParaRPr>
          </a:p>
        </p:txBody>
      </p:sp>
      <p:sp>
        <p:nvSpPr>
          <p:cNvPr id="1134" name="CustomShape 3"/>
          <p:cNvSpPr/>
          <p:nvPr/>
        </p:nvSpPr>
        <p:spPr>
          <a:xfrm>
            <a:off x="3693240" y="2157120"/>
            <a:ext cx="7581240" cy="228492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Wingdings" charset="2"/>
              <a:buChar char=""/>
            </a:pPr>
            <a:r>
              <a:rPr b="0" lang="en-US" sz="1800" spc="-1" strike="noStrike">
                <a:solidFill>
                  <a:srgbClr val="000000"/>
                </a:solidFill>
                <a:latin typeface="Calisto MT"/>
                <a:ea typeface="Arial Unicode MS"/>
              </a:rPr>
              <a:t>Previous stages operate within bounds of single sentences.</a:t>
            </a:r>
            <a:endParaRPr b="0" lang="en-US" sz="1800" spc="-1" strike="noStrike">
              <a:latin typeface="Arial"/>
            </a:endParaRPr>
          </a:p>
          <a:p>
            <a:pPr>
              <a:lnSpc>
                <a:spcPct val="100000"/>
              </a:lnSpc>
              <a:tabLst>
                <a:tab algn="l" pos="0"/>
              </a:tabLst>
            </a:pPr>
            <a:endParaRPr b="0" lang="en-US" sz="1800" spc="-1" strike="noStrike">
              <a:latin typeface="Arial"/>
            </a:endParaRPr>
          </a:p>
          <a:p>
            <a:pPr marL="285840" indent="-285480">
              <a:lnSpc>
                <a:spcPct val="100000"/>
              </a:lnSpc>
              <a:buClr>
                <a:srgbClr val="000000"/>
              </a:buClr>
              <a:buFont typeface="Wingdings" charset="2"/>
              <a:buChar char=""/>
              <a:tabLst>
                <a:tab algn="l" pos="0"/>
              </a:tabLst>
            </a:pPr>
            <a:r>
              <a:rPr b="0" lang="en-US" sz="1800" spc="-1" strike="noStrike">
                <a:solidFill>
                  <a:srgbClr val="000000"/>
                </a:solidFill>
                <a:latin typeface="Calisto MT"/>
                <a:ea typeface="Arial Unicode MS"/>
              </a:rPr>
              <a:t>Operate over whole text to combine previous collected information into a unified whole.</a:t>
            </a:r>
            <a:endParaRPr b="0" lang="en-US" sz="1800" spc="-1" strike="noStrike">
              <a:latin typeface="Arial"/>
            </a:endParaRPr>
          </a:p>
          <a:p>
            <a:pPr>
              <a:lnSpc>
                <a:spcPct val="100000"/>
              </a:lnSpc>
              <a:tabLst>
                <a:tab algn="l" pos="0"/>
              </a:tabLst>
            </a:pPr>
            <a:endParaRPr b="0" lang="en-US" sz="1800" spc="-1" strike="noStrike">
              <a:latin typeface="Arial"/>
            </a:endParaRPr>
          </a:p>
          <a:p>
            <a:pPr marL="285840" indent="-285480">
              <a:lnSpc>
                <a:spcPct val="100000"/>
              </a:lnSpc>
              <a:buClr>
                <a:srgbClr val="000000"/>
              </a:buClr>
              <a:buFont typeface="Wingdings" charset="2"/>
              <a:buChar char=""/>
              <a:tabLst>
                <a:tab algn="l" pos="0"/>
              </a:tabLst>
            </a:pPr>
            <a:r>
              <a:rPr b="0" lang="en-US" sz="1800" spc="-1" strike="noStrike">
                <a:solidFill>
                  <a:srgbClr val="000000"/>
                </a:solidFill>
                <a:latin typeface="Calisto MT"/>
                <a:ea typeface="Arial Unicode MS"/>
              </a:rPr>
              <a:t>If recognizing multiple events:</a:t>
            </a:r>
            <a:endParaRPr b="0" lang="en-US" sz="1800" spc="-1" strike="noStrike">
              <a:latin typeface="Arial"/>
            </a:endParaRPr>
          </a:p>
          <a:p>
            <a:pPr lvl="1" marL="743040" indent="-285480">
              <a:lnSpc>
                <a:spcPct val="100000"/>
              </a:lnSpc>
              <a:buClr>
                <a:srgbClr val="000000"/>
              </a:buClr>
              <a:buFont typeface="Wingdings" charset="2"/>
              <a:buChar char=""/>
              <a:tabLst>
                <a:tab algn="l" pos="0"/>
              </a:tabLst>
            </a:pPr>
            <a:r>
              <a:rPr b="0" lang="en-US" sz="1800" spc="-1" strike="noStrike">
                <a:solidFill>
                  <a:srgbClr val="000000"/>
                </a:solidFill>
                <a:latin typeface="Calisto MT"/>
                <a:ea typeface="Arial Unicode MS"/>
              </a:rPr>
              <a:t>Determine how many distinct events</a:t>
            </a:r>
            <a:endParaRPr b="0" lang="en-US" sz="1800" spc="-1" strike="noStrike">
              <a:latin typeface="Arial"/>
            </a:endParaRPr>
          </a:p>
          <a:p>
            <a:pPr lvl="1" marL="743040" indent="-285480">
              <a:lnSpc>
                <a:spcPct val="100000"/>
              </a:lnSpc>
              <a:buClr>
                <a:srgbClr val="000000"/>
              </a:buClr>
              <a:buFont typeface="Wingdings" charset="2"/>
              <a:buChar char=""/>
              <a:tabLst>
                <a:tab algn="l" pos="0"/>
              </a:tabLst>
            </a:pPr>
            <a:r>
              <a:rPr b="0" lang="en-US" sz="1800" spc="-1" strike="noStrike">
                <a:solidFill>
                  <a:srgbClr val="000000"/>
                </a:solidFill>
                <a:latin typeface="Calisto MT"/>
                <a:ea typeface="Arial Unicode MS"/>
              </a:rPr>
              <a:t>Assign each entity to appropriate even</a:t>
            </a:r>
            <a:endParaRPr b="0" lang="en-US" sz="1800" spc="-1" strike="noStrike">
              <a:latin typeface="Arial"/>
            </a:endParaRPr>
          </a:p>
        </p:txBody>
      </p:sp>
      <p:sp>
        <p:nvSpPr>
          <p:cNvPr id="1135" name="CustomShape 4"/>
          <p:cNvSpPr/>
          <p:nvPr/>
        </p:nvSpPr>
        <p:spPr>
          <a:xfrm>
            <a:off x="11425680" y="633132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ea typeface="Arial Unicode MS"/>
              </a:rPr>
              <a:t>47</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9" name="TextShape 1"/>
          <p:cNvSpPr txBox="1"/>
          <p:nvPr/>
        </p:nvSpPr>
        <p:spPr>
          <a:xfrm>
            <a:off x="838080" y="365040"/>
            <a:ext cx="10515240" cy="1325160"/>
          </a:xfrm>
          <a:prstGeom prst="rect">
            <a:avLst/>
          </a:prstGeom>
          <a:noFill/>
          <a:ln w="28440">
            <a:solidFill>
              <a:srgbClr val="00b050"/>
            </a:solidFill>
            <a:round/>
          </a:ln>
        </p:spPr>
        <p:txBody>
          <a:bodyPr anchor="ctr">
            <a:noAutofit/>
          </a:bodyPr>
          <a:p>
            <a:pPr algn="ctr">
              <a:lnSpc>
                <a:spcPct val="90000"/>
              </a:lnSpc>
            </a:pPr>
            <a:r>
              <a:rPr b="0" lang="en-US" sz="4400" spc="-1" strike="noStrike">
                <a:solidFill>
                  <a:srgbClr val="00b0f0"/>
                </a:solidFill>
                <a:latin typeface="Stencil"/>
              </a:rPr>
              <a:t>N-gram character models</a:t>
            </a:r>
            <a:endParaRPr b="0" lang="en-US" sz="4400" spc="-1" strike="noStrike">
              <a:solidFill>
                <a:srgbClr val="000000"/>
              </a:solidFill>
              <a:latin typeface="Calibri"/>
            </a:endParaRPr>
          </a:p>
        </p:txBody>
      </p:sp>
      <p:sp>
        <p:nvSpPr>
          <p:cNvPr id="680" name="TextShape 2"/>
          <p:cNvSpPr txBox="1"/>
          <p:nvPr/>
        </p:nvSpPr>
        <p:spPr>
          <a:xfrm>
            <a:off x="838080" y="1825560"/>
            <a:ext cx="7041960" cy="2733480"/>
          </a:xfrm>
          <a:prstGeom prst="rect">
            <a:avLst/>
          </a:prstGeom>
          <a:noFill/>
          <a:ln>
            <a:noFill/>
          </a:ln>
        </p:spPr>
        <p:txBody>
          <a:bodyPr>
            <a:normAutofit/>
          </a:bodyPr>
          <a:p>
            <a:pPr marL="228600" indent="-228240" algn="just">
              <a:lnSpc>
                <a:spcPct val="90000"/>
              </a:lnSpc>
              <a:spcBef>
                <a:spcPts val="1001"/>
              </a:spcBef>
              <a:buClr>
                <a:srgbClr val="000000"/>
              </a:buClr>
              <a:buFont typeface="Wingdings" charset="2"/>
              <a:buChar char=""/>
            </a:pPr>
            <a:r>
              <a:rPr b="0" lang="en-US" sz="2000" spc="-1" strike="noStrike">
                <a:solidFill>
                  <a:srgbClr val="000000"/>
                </a:solidFill>
                <a:latin typeface="Times New Roman"/>
              </a:rPr>
              <a:t>One of the simplest language models is a probability distribution over sequences of characters. We can write P(c1:N ). </a:t>
            </a:r>
            <a:endParaRPr b="0" lang="en-US" sz="2000" spc="-1" strike="noStrike">
              <a:solidFill>
                <a:srgbClr val="000000"/>
              </a:solidFill>
              <a:latin typeface="Calibri"/>
            </a:endParaRPr>
          </a:p>
          <a:p>
            <a:pPr marL="228600" indent="-228240" algn="just">
              <a:lnSpc>
                <a:spcPct val="90000"/>
              </a:lnSpc>
              <a:spcBef>
                <a:spcPts val="1001"/>
              </a:spcBef>
              <a:buClr>
                <a:srgbClr val="000000"/>
              </a:buClr>
              <a:buFont typeface="Wingdings" charset="2"/>
              <a:buChar char=""/>
            </a:pPr>
            <a:r>
              <a:rPr b="0" lang="en-US" sz="2000" spc="-1" strike="noStrike">
                <a:solidFill>
                  <a:srgbClr val="000000"/>
                </a:solidFill>
                <a:latin typeface="Times New Roman"/>
              </a:rPr>
              <a:t>A model of the probability distribution of n-letter sequences is thus called an n-gram model. </a:t>
            </a:r>
            <a:endParaRPr b="0" lang="en-US" sz="2000" spc="-1" strike="noStrike">
              <a:solidFill>
                <a:srgbClr val="000000"/>
              </a:solidFill>
              <a:latin typeface="Calibri"/>
            </a:endParaRPr>
          </a:p>
          <a:p>
            <a:pPr marL="228600" indent="-228240" algn="just">
              <a:lnSpc>
                <a:spcPct val="90000"/>
              </a:lnSpc>
              <a:spcBef>
                <a:spcPts val="1001"/>
              </a:spcBef>
              <a:buClr>
                <a:srgbClr val="000000"/>
              </a:buClr>
              <a:buFont typeface="Wingdings" charset="2"/>
              <a:buChar char=""/>
            </a:pPr>
            <a:r>
              <a:rPr b="0" lang="en-US" sz="2000" spc="-1" strike="noStrike">
                <a:solidFill>
                  <a:srgbClr val="000000"/>
                </a:solidFill>
                <a:latin typeface="Times New Roman"/>
              </a:rPr>
              <a:t>An n-gram model is defined as a Markov chain of order n − 1.</a:t>
            </a:r>
            <a:endParaRPr b="0" lang="en-US" sz="2000" spc="-1" strike="noStrike">
              <a:solidFill>
                <a:srgbClr val="000000"/>
              </a:solidFill>
              <a:latin typeface="Calibri"/>
            </a:endParaRPr>
          </a:p>
          <a:p>
            <a:pPr marL="228600" indent="-228240" algn="just">
              <a:lnSpc>
                <a:spcPct val="90000"/>
              </a:lnSpc>
              <a:spcBef>
                <a:spcPts val="1001"/>
              </a:spcBef>
              <a:buClr>
                <a:srgbClr val="000000"/>
              </a:buClr>
              <a:buFont typeface="Wingdings" charset="2"/>
              <a:buChar char=""/>
            </a:pPr>
            <a:r>
              <a:rPr b="0" lang="en-US" sz="2000" spc="-1" strike="noStrike">
                <a:solidFill>
                  <a:srgbClr val="000000"/>
                </a:solidFill>
                <a:latin typeface="Times New Roman"/>
              </a:rPr>
              <a:t>Markov chain the probability of character ci depends only on the immediately preceding characters, not on any other characters. So in a trigram model (Markov chain of order 2) </a:t>
            </a:r>
            <a:endParaRPr b="0" lang="en-US" sz="2000" spc="-1" strike="noStrike">
              <a:solidFill>
                <a:srgbClr val="000000"/>
              </a:solidFill>
              <a:latin typeface="Calibri"/>
            </a:endParaRPr>
          </a:p>
          <a:p>
            <a:pPr algn="just">
              <a:lnSpc>
                <a:spcPct val="90000"/>
              </a:lnSpc>
              <a:spcBef>
                <a:spcPts val="1001"/>
              </a:spcBef>
              <a:tabLst>
                <a:tab algn="l" pos="0"/>
              </a:tabLst>
            </a:pPr>
            <a:endParaRPr b="0" lang="en-US" sz="2000" spc="-1" strike="noStrike">
              <a:solidFill>
                <a:srgbClr val="000000"/>
              </a:solidFill>
              <a:latin typeface="Calibri"/>
            </a:endParaRPr>
          </a:p>
        </p:txBody>
      </p:sp>
      <p:pic>
        <p:nvPicPr>
          <p:cNvPr id="681" name="Picture 2" descr="What exactly is an n Gram? - Stack Overflow"/>
          <p:cNvPicPr/>
          <p:nvPr/>
        </p:nvPicPr>
        <p:blipFill>
          <a:blip r:embed="rId1"/>
          <a:stretch/>
        </p:blipFill>
        <p:spPr>
          <a:xfrm>
            <a:off x="8229600" y="2216160"/>
            <a:ext cx="3507480" cy="2216520"/>
          </a:xfrm>
          <a:prstGeom prst="rect">
            <a:avLst/>
          </a:prstGeom>
          <a:ln>
            <a:noFill/>
          </a:ln>
        </p:spPr>
      </p:pic>
      <p:pic>
        <p:nvPicPr>
          <p:cNvPr id="682" name="Picture 5" descr=""/>
          <p:cNvPicPr/>
          <p:nvPr/>
        </p:nvPicPr>
        <p:blipFill>
          <a:blip r:embed="rId2"/>
          <a:srcRect l="0" t="0" r="58188" b="75060"/>
          <a:stretch/>
        </p:blipFill>
        <p:spPr>
          <a:xfrm>
            <a:off x="1166760" y="4942080"/>
            <a:ext cx="6118920" cy="535680"/>
          </a:xfrm>
          <a:prstGeom prst="rect">
            <a:avLst/>
          </a:prstGeom>
          <a:ln>
            <a:noFill/>
          </a:ln>
        </p:spPr>
      </p:pic>
      <p:pic>
        <p:nvPicPr>
          <p:cNvPr id="683" name="Picture 6" descr=""/>
          <p:cNvPicPr/>
          <p:nvPr/>
        </p:nvPicPr>
        <p:blipFill>
          <a:blip r:embed="rId3"/>
          <a:stretch/>
        </p:blipFill>
        <p:spPr>
          <a:xfrm>
            <a:off x="1986840" y="5544720"/>
            <a:ext cx="6076080" cy="1117080"/>
          </a:xfrm>
          <a:prstGeom prst="rect">
            <a:avLst/>
          </a:prstGeom>
          <a:ln>
            <a:noFill/>
          </a:ln>
        </p:spPr>
      </p:pic>
      <p:sp>
        <p:nvSpPr>
          <p:cNvPr id="684" name="CustomShape 3"/>
          <p:cNvSpPr/>
          <p:nvPr/>
        </p:nvSpPr>
        <p:spPr>
          <a:xfrm>
            <a:off x="11425680" y="642744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rPr>
              <a:t>04</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f497d"/>
        </a:solidFill>
      </p:bgPr>
    </p:bg>
    <p:spTree>
      <p:nvGrpSpPr>
        <p:cNvPr id="1" name=""/>
        <p:cNvGrpSpPr/>
        <p:nvPr/>
      </p:nvGrpSpPr>
      <p:grpSpPr>
        <a:xfrm>
          <a:off x="0" y="0"/>
          <a:ext cx="0" cy="0"/>
          <a:chOff x="0" y="0"/>
          <a:chExt cx="0" cy="0"/>
        </a:xfrm>
      </p:grpSpPr>
      <p:sp>
        <p:nvSpPr>
          <p:cNvPr id="1136" name="CustomShape 1"/>
          <p:cNvSpPr/>
          <p:nvPr/>
        </p:nvSpPr>
        <p:spPr>
          <a:xfrm>
            <a:off x="0" y="0"/>
            <a:ext cx="2469600" cy="2485800"/>
          </a:xfrm>
          <a:custGeom>
            <a:avLst/>
            <a:gdLst/>
            <a:ahLst/>
            <a:rect l="l" t="t" r="r" b="b"/>
            <a:pathLst>
              <a:path w="2469953" h="2486033">
                <a:moveTo>
                  <a:pt x="5691" y="143427"/>
                </a:moveTo>
                <a:lnTo>
                  <a:pt x="1176994" y="1314730"/>
                </a:lnTo>
                <a:lnTo>
                  <a:pt x="5691" y="2486033"/>
                </a:lnTo>
                <a:lnTo>
                  <a:pt x="0" y="2480342"/>
                </a:lnTo>
                <a:lnTo>
                  <a:pt x="0" y="149118"/>
                </a:lnTo>
                <a:close/>
                <a:moveTo>
                  <a:pt x="145293" y="0"/>
                </a:moveTo>
                <a:lnTo>
                  <a:pt x="2469953" y="0"/>
                </a:lnTo>
                <a:lnTo>
                  <a:pt x="1307623" y="1162330"/>
                </a:lnTo>
                <a:close/>
              </a:path>
            </a:pathLst>
          </a:custGeom>
          <a:solidFill>
            <a:schemeClr val="accent1">
              <a:lumMod val="40000"/>
              <a:lumOff val="60000"/>
            </a:schemeClr>
          </a:solidFill>
          <a:ln>
            <a:noFill/>
          </a:ln>
        </p:spPr>
        <p:style>
          <a:lnRef idx="0"/>
          <a:fillRef idx="0"/>
          <a:effectRef idx="0"/>
          <a:fontRef idx="minor"/>
        </p:style>
      </p:sp>
      <p:sp>
        <p:nvSpPr>
          <p:cNvPr id="1137" name="CustomShape 2"/>
          <p:cNvSpPr/>
          <p:nvPr/>
        </p:nvSpPr>
        <p:spPr>
          <a:xfrm>
            <a:off x="0" y="2727360"/>
            <a:ext cx="1165680" cy="2331720"/>
          </a:xfrm>
          <a:custGeom>
            <a:avLst/>
            <a:gdLst/>
            <a:ahLst/>
            <a:rect l="l" t="t" r="r" b="b"/>
            <a:pathLst>
              <a:path w="1166065" h="2332130">
                <a:moveTo>
                  <a:pt x="0" y="0"/>
                </a:moveTo>
                <a:lnTo>
                  <a:pt x="1166065" y="1166065"/>
                </a:lnTo>
                <a:lnTo>
                  <a:pt x="0" y="2332130"/>
                </a:lnTo>
                <a:close/>
              </a:path>
            </a:pathLst>
          </a:custGeom>
          <a:solidFill>
            <a:schemeClr val="accent1">
              <a:lumMod val="40000"/>
              <a:lumOff val="60000"/>
            </a:schemeClr>
          </a:solidFill>
          <a:ln>
            <a:noFill/>
          </a:ln>
        </p:spPr>
        <p:style>
          <a:lnRef idx="0"/>
          <a:fillRef idx="0"/>
          <a:effectRef idx="0"/>
          <a:fontRef idx="minor"/>
        </p:style>
      </p:sp>
      <p:sp>
        <p:nvSpPr>
          <p:cNvPr id="1138" name="CustomShape 3"/>
          <p:cNvSpPr/>
          <p:nvPr/>
        </p:nvSpPr>
        <p:spPr>
          <a:xfrm>
            <a:off x="2702520" y="0"/>
            <a:ext cx="2338560" cy="1168920"/>
          </a:xfrm>
          <a:custGeom>
            <a:avLst/>
            <a:gdLst/>
            <a:ahLst/>
            <a:rect l="l" t="t" r="r" b="b"/>
            <a:pathLst>
              <a:path w="2338853" h="1169426">
                <a:moveTo>
                  <a:pt x="0" y="0"/>
                </a:moveTo>
                <a:lnTo>
                  <a:pt x="2338853" y="0"/>
                </a:lnTo>
                <a:lnTo>
                  <a:pt x="1169426" y="1169426"/>
                </a:lnTo>
                <a:close/>
              </a:path>
            </a:pathLst>
          </a:custGeom>
          <a:solidFill>
            <a:schemeClr val="accent1">
              <a:lumMod val="40000"/>
              <a:lumOff val="60000"/>
            </a:schemeClr>
          </a:solidFill>
          <a:ln>
            <a:noFill/>
          </a:ln>
        </p:spPr>
        <p:style>
          <a:lnRef idx="0"/>
          <a:fillRef idx="0"/>
          <a:effectRef idx="0"/>
          <a:fontRef idx="minor"/>
        </p:style>
      </p:sp>
      <p:sp>
        <p:nvSpPr>
          <p:cNvPr id="1139" name="CustomShape 4"/>
          <p:cNvSpPr/>
          <p:nvPr/>
        </p:nvSpPr>
        <p:spPr>
          <a:xfrm>
            <a:off x="0" y="5345640"/>
            <a:ext cx="1175400" cy="1512000"/>
          </a:xfrm>
          <a:custGeom>
            <a:avLst/>
            <a:gdLst/>
            <a:ahLst/>
            <a:rect l="l" t="t" r="r" b="b"/>
            <a:pathLst>
              <a:path w="1175590" h="1512268">
                <a:moveTo>
                  <a:pt x="4287" y="0"/>
                </a:moveTo>
                <a:lnTo>
                  <a:pt x="1175590" y="1171303"/>
                </a:lnTo>
                <a:lnTo>
                  <a:pt x="834625" y="1512268"/>
                </a:lnTo>
                <a:lnTo>
                  <a:pt x="0" y="1512268"/>
                </a:lnTo>
                <a:lnTo>
                  <a:pt x="0" y="4287"/>
                </a:lnTo>
                <a:close/>
              </a:path>
            </a:pathLst>
          </a:custGeom>
          <a:solidFill>
            <a:schemeClr val="accent1">
              <a:lumMod val="40000"/>
              <a:lumOff val="60000"/>
            </a:schemeClr>
          </a:solidFill>
          <a:ln>
            <a:noFill/>
          </a:ln>
        </p:spPr>
        <p:style>
          <a:lnRef idx="0"/>
          <a:fillRef idx="0"/>
          <a:effectRef idx="0"/>
          <a:fontRef idx="minor"/>
        </p:style>
      </p:sp>
      <p:sp>
        <p:nvSpPr>
          <p:cNvPr id="1140" name="CustomShape 5"/>
          <p:cNvSpPr/>
          <p:nvPr/>
        </p:nvSpPr>
        <p:spPr>
          <a:xfrm>
            <a:off x="6276600" y="2430720"/>
            <a:ext cx="5716800" cy="210132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Lst>
            </a:pPr>
            <a:r>
              <a:rPr b="0" lang="en-US" sz="4400" spc="-1" strike="noStrike">
                <a:solidFill>
                  <a:srgbClr val="ffffff"/>
                </a:solidFill>
                <a:latin typeface="Calisto MT"/>
                <a:ea typeface="Arial Unicode MS"/>
              </a:rPr>
              <a:t>Probabilistic Models For Information Extraction</a:t>
            </a:r>
            <a:endParaRPr b="0" lang="en-US" sz="4400" spc="-1" strike="noStrike">
              <a:latin typeface="Arial"/>
            </a:endParaRPr>
          </a:p>
        </p:txBody>
      </p:sp>
      <p:sp>
        <p:nvSpPr>
          <p:cNvPr id="1141" name="CustomShape 6"/>
          <p:cNvSpPr/>
          <p:nvPr/>
        </p:nvSpPr>
        <p:spPr>
          <a:xfrm>
            <a:off x="11381040" y="633132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ea typeface="Arial Unicode MS"/>
              </a:rPr>
              <a:t>48</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2" name="TextShape 1"/>
          <p:cNvSpPr txBox="1"/>
          <p:nvPr/>
        </p:nvSpPr>
        <p:spPr>
          <a:xfrm>
            <a:off x="900360" y="154080"/>
            <a:ext cx="10515240" cy="1053720"/>
          </a:xfrm>
          <a:prstGeom prst="rect">
            <a:avLst/>
          </a:prstGeom>
          <a:noFill/>
          <a:ln>
            <a:noFill/>
          </a:ln>
        </p:spPr>
        <p:txBody>
          <a:bodyPr anchor="ctr">
            <a:noAutofit/>
          </a:bodyPr>
          <a:p>
            <a:pPr algn="ctr">
              <a:lnSpc>
                <a:spcPct val="90000"/>
              </a:lnSpc>
            </a:pPr>
            <a:r>
              <a:rPr b="0" lang="en-SG" sz="4000" spc="-1" strike="noStrike">
                <a:solidFill>
                  <a:srgbClr val="000000"/>
                </a:solidFill>
                <a:latin typeface="Calisto MT"/>
              </a:rPr>
              <a:t>Hidden Markov Model (HMM)</a:t>
            </a:r>
            <a:endParaRPr b="0" lang="en-US" sz="4000" spc="-1" strike="noStrike">
              <a:solidFill>
                <a:srgbClr val="000000"/>
              </a:solidFill>
              <a:latin typeface="Calibri"/>
            </a:endParaRPr>
          </a:p>
        </p:txBody>
      </p:sp>
      <p:sp>
        <p:nvSpPr>
          <p:cNvPr id="1143" name="TextShape 2"/>
          <p:cNvSpPr txBox="1"/>
          <p:nvPr/>
        </p:nvSpPr>
        <p:spPr>
          <a:xfrm>
            <a:off x="838080" y="1482480"/>
            <a:ext cx="10515240" cy="4694040"/>
          </a:xfrm>
          <a:prstGeom prst="rect">
            <a:avLst/>
          </a:prstGeom>
          <a:noFill/>
          <a:ln>
            <a:noFill/>
          </a:ln>
        </p:spPr>
        <p:txBody>
          <a:bodyPr>
            <a:normAutofit/>
          </a:bodyPr>
          <a:p>
            <a:pPr marL="228600" indent="-228240" algn="just">
              <a:lnSpc>
                <a:spcPct val="90000"/>
              </a:lnSpc>
              <a:spcBef>
                <a:spcPts val="1001"/>
              </a:spcBef>
              <a:buClr>
                <a:srgbClr val="000000"/>
              </a:buClr>
              <a:buFont typeface="Wingdings" charset="2"/>
              <a:buChar char=""/>
            </a:pPr>
            <a:r>
              <a:rPr b="0" lang="en-US" sz="2000" spc="-1" strike="noStrike">
                <a:solidFill>
                  <a:srgbClr val="000000"/>
                </a:solidFill>
                <a:latin typeface="Calisto MT"/>
              </a:rPr>
              <a:t>Hidden Markov Model (HMM) is a statistical Markov model in which the system being modeled is assumed to be a Markov process with unobserved (“Hidden”) state.</a:t>
            </a:r>
            <a:endParaRPr b="0" lang="en-US" sz="2000" spc="-1" strike="noStrike">
              <a:solidFill>
                <a:srgbClr val="000000"/>
              </a:solidFill>
              <a:latin typeface="Calibri"/>
            </a:endParaRPr>
          </a:p>
          <a:p>
            <a:pPr algn="just">
              <a:lnSpc>
                <a:spcPct val="90000"/>
              </a:lnSpc>
              <a:spcBef>
                <a:spcPts val="1001"/>
              </a:spcBef>
              <a:tabLst>
                <a:tab algn="l" pos="0"/>
              </a:tabLst>
            </a:pPr>
            <a:endParaRPr b="0" lang="en-US" sz="2000" spc="-1" strike="noStrike">
              <a:solidFill>
                <a:srgbClr val="000000"/>
              </a:solidFill>
              <a:latin typeface="Calibri"/>
            </a:endParaRPr>
          </a:p>
          <a:p>
            <a:pPr marL="228600" indent="-228240" algn="just">
              <a:lnSpc>
                <a:spcPct val="90000"/>
              </a:lnSpc>
              <a:spcBef>
                <a:spcPts val="1001"/>
              </a:spcBef>
              <a:buClr>
                <a:srgbClr val="000000"/>
              </a:buClr>
              <a:buFont typeface="Wingdings" charset="2"/>
              <a:buChar char=""/>
              <a:tabLst>
                <a:tab algn="l" pos="0"/>
              </a:tabLst>
            </a:pPr>
            <a:r>
              <a:rPr b="0" lang="en-US" sz="2000" spc="-1" strike="noStrike">
                <a:solidFill>
                  <a:srgbClr val="000000"/>
                </a:solidFill>
                <a:latin typeface="Calisto MT"/>
              </a:rPr>
              <a:t>HMMs have two big advantages over FSAs for extraction. </a:t>
            </a:r>
            <a:endParaRPr b="0" lang="en-US" sz="2000" spc="-1" strike="noStrike">
              <a:solidFill>
                <a:srgbClr val="000000"/>
              </a:solidFill>
              <a:latin typeface="Calibri"/>
            </a:endParaRPr>
          </a:p>
          <a:p>
            <a:pPr algn="just">
              <a:lnSpc>
                <a:spcPct val="90000"/>
              </a:lnSpc>
              <a:spcBef>
                <a:spcPts val="1001"/>
              </a:spcBef>
              <a:tabLst>
                <a:tab algn="l" pos="0"/>
              </a:tabLst>
            </a:pPr>
            <a:endParaRPr b="0" lang="en-US" sz="2000" spc="-1" strike="noStrike">
              <a:solidFill>
                <a:srgbClr val="000000"/>
              </a:solidFill>
              <a:latin typeface="Calibri"/>
            </a:endParaRPr>
          </a:p>
          <a:p>
            <a:pPr lvl="1" marL="685800" indent="-228240" algn="just">
              <a:lnSpc>
                <a:spcPct val="90000"/>
              </a:lnSpc>
              <a:spcBef>
                <a:spcPts val="499"/>
              </a:spcBef>
              <a:buClr>
                <a:srgbClr val="000000"/>
              </a:buClr>
              <a:buFont typeface="Wingdings" charset="2"/>
              <a:buChar char=""/>
              <a:tabLst>
                <a:tab algn="l" pos="0"/>
              </a:tabLst>
            </a:pPr>
            <a:r>
              <a:rPr b="0" lang="en-US" sz="1800" spc="-1" strike="noStrike">
                <a:solidFill>
                  <a:srgbClr val="000000"/>
                </a:solidFill>
                <a:latin typeface="Calisto MT"/>
              </a:rPr>
              <a:t>First, HMMs are probabilistic, and thus tolerant to noise. In a regular expression, if a single expected character is missing, the regex fails to match; with HMMs there is graceful degradation with missing characters/words, and we get a probability indicating the degree of match, not just a Boolean match/fail.</a:t>
            </a:r>
            <a:endParaRPr b="0" lang="en-US" sz="1800" spc="-1" strike="noStrike">
              <a:solidFill>
                <a:srgbClr val="000000"/>
              </a:solidFill>
              <a:latin typeface="Calibri"/>
            </a:endParaRPr>
          </a:p>
          <a:p>
            <a:pPr marL="457200" algn="just">
              <a:lnSpc>
                <a:spcPct val="90000"/>
              </a:lnSpc>
              <a:spcBef>
                <a:spcPts val="499"/>
              </a:spcBef>
              <a:tabLst>
                <a:tab algn="l" pos="0"/>
              </a:tabLst>
            </a:pPr>
            <a:endParaRPr b="0" lang="en-US" sz="1800" spc="-1" strike="noStrike">
              <a:solidFill>
                <a:srgbClr val="000000"/>
              </a:solidFill>
              <a:latin typeface="Calibri"/>
            </a:endParaRPr>
          </a:p>
          <a:p>
            <a:pPr lvl="1" marL="685800" indent="-228240" algn="just">
              <a:lnSpc>
                <a:spcPct val="90000"/>
              </a:lnSpc>
              <a:spcBef>
                <a:spcPts val="499"/>
              </a:spcBef>
              <a:buClr>
                <a:srgbClr val="000000"/>
              </a:buClr>
              <a:buFont typeface="Wingdings" charset="2"/>
              <a:buChar char=""/>
              <a:tabLst>
                <a:tab algn="l" pos="0"/>
              </a:tabLst>
            </a:pPr>
            <a:r>
              <a:rPr b="0" lang="en-US" sz="1800" spc="-1" strike="noStrike">
                <a:solidFill>
                  <a:srgbClr val="000000"/>
                </a:solidFill>
                <a:latin typeface="Calisto MT"/>
              </a:rPr>
              <a:t>Second, HMMs can be trained from data; they don’t require laborious engineering of templates, and thus they can more easily be kept up to date as text changes over time.</a:t>
            </a:r>
            <a:endParaRPr b="0" lang="en-US" sz="1800" spc="-1" strike="noStrike">
              <a:solidFill>
                <a:srgbClr val="000000"/>
              </a:solidFill>
              <a:latin typeface="Calibri"/>
            </a:endParaRPr>
          </a:p>
          <a:p>
            <a:pPr algn="just">
              <a:lnSpc>
                <a:spcPct val="90000"/>
              </a:lnSpc>
              <a:spcBef>
                <a:spcPts val="1001"/>
              </a:spcBef>
              <a:tabLst>
                <a:tab algn="l" pos="0"/>
              </a:tabLst>
            </a:pPr>
            <a:endParaRPr b="0" lang="en-US" sz="1800" spc="-1" strike="noStrike">
              <a:solidFill>
                <a:srgbClr val="000000"/>
              </a:solidFill>
              <a:latin typeface="Calibri"/>
            </a:endParaRPr>
          </a:p>
        </p:txBody>
      </p:sp>
      <p:sp>
        <p:nvSpPr>
          <p:cNvPr id="1144" name="CustomShape 3"/>
          <p:cNvSpPr/>
          <p:nvPr/>
        </p:nvSpPr>
        <p:spPr>
          <a:xfrm>
            <a:off x="11425680" y="633132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rPr>
              <a:t>49</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5" name="TextShape 1"/>
          <p:cNvSpPr txBox="1"/>
          <p:nvPr/>
        </p:nvSpPr>
        <p:spPr>
          <a:xfrm>
            <a:off x="838080" y="169920"/>
            <a:ext cx="10515240" cy="948240"/>
          </a:xfrm>
          <a:prstGeom prst="rect">
            <a:avLst/>
          </a:prstGeom>
          <a:noFill/>
          <a:ln>
            <a:noFill/>
          </a:ln>
        </p:spPr>
        <p:txBody>
          <a:bodyPr anchor="ctr">
            <a:normAutofit/>
          </a:bodyPr>
          <a:p>
            <a:pPr algn="ctr">
              <a:lnSpc>
                <a:spcPct val="90000"/>
              </a:lnSpc>
            </a:pPr>
            <a:r>
              <a:rPr b="0" lang="en-US" sz="4000" spc="-1" strike="noStrike">
                <a:solidFill>
                  <a:srgbClr val="000000"/>
                </a:solidFill>
                <a:latin typeface="Calisto MT"/>
              </a:rPr>
              <a:t>Hidden Markov Model (HMM)</a:t>
            </a:r>
            <a:endParaRPr b="0" lang="en-US" sz="4000" spc="-1" strike="noStrike">
              <a:solidFill>
                <a:srgbClr val="000000"/>
              </a:solidFill>
              <a:latin typeface="Calibri"/>
            </a:endParaRPr>
          </a:p>
        </p:txBody>
      </p:sp>
      <p:pic>
        <p:nvPicPr>
          <p:cNvPr id="1146" name="Content Placeholder 4" descr=""/>
          <p:cNvPicPr/>
          <p:nvPr/>
        </p:nvPicPr>
        <p:blipFill>
          <a:blip r:embed="rId1"/>
          <a:stretch/>
        </p:blipFill>
        <p:spPr>
          <a:xfrm>
            <a:off x="1357920" y="1652400"/>
            <a:ext cx="1485720" cy="4389120"/>
          </a:xfrm>
          <a:prstGeom prst="rect">
            <a:avLst/>
          </a:prstGeom>
          <a:ln>
            <a:noFill/>
          </a:ln>
        </p:spPr>
      </p:pic>
      <p:pic>
        <p:nvPicPr>
          <p:cNvPr id="1147" name="Picture 6" descr=""/>
          <p:cNvPicPr/>
          <p:nvPr/>
        </p:nvPicPr>
        <p:blipFill>
          <a:blip r:embed="rId2"/>
          <a:stretch/>
        </p:blipFill>
        <p:spPr>
          <a:xfrm>
            <a:off x="8838000" y="1652400"/>
            <a:ext cx="1866600" cy="4229280"/>
          </a:xfrm>
          <a:prstGeom prst="rect">
            <a:avLst/>
          </a:prstGeom>
          <a:ln>
            <a:noFill/>
          </a:ln>
        </p:spPr>
      </p:pic>
      <p:sp>
        <p:nvSpPr>
          <p:cNvPr id="1148" name="CustomShape 2"/>
          <p:cNvSpPr/>
          <p:nvPr/>
        </p:nvSpPr>
        <p:spPr>
          <a:xfrm>
            <a:off x="1731240" y="6055200"/>
            <a:ext cx="896400" cy="39528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1" lang="en-SG" sz="2000" spc="-1" strike="noStrike">
                <a:solidFill>
                  <a:srgbClr val="000000"/>
                </a:solidFill>
                <a:latin typeface="Bradley Hand ITC"/>
              </a:rPr>
              <a:t>Sam</a:t>
            </a:r>
            <a:endParaRPr b="0" lang="en-US" sz="2000" spc="-1" strike="noStrike">
              <a:latin typeface="Arial"/>
            </a:endParaRPr>
          </a:p>
        </p:txBody>
      </p:sp>
      <p:sp>
        <p:nvSpPr>
          <p:cNvPr id="1149" name="CustomShape 3"/>
          <p:cNvSpPr/>
          <p:nvPr/>
        </p:nvSpPr>
        <p:spPr>
          <a:xfrm>
            <a:off x="9605520" y="5882040"/>
            <a:ext cx="1013040" cy="39528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1" lang="en-SG" sz="2000" spc="-1" strike="noStrike">
                <a:solidFill>
                  <a:srgbClr val="000000"/>
                </a:solidFill>
                <a:latin typeface="Bradley Hand ITC"/>
              </a:rPr>
              <a:t>Julia</a:t>
            </a:r>
            <a:endParaRPr b="0" lang="en-US" sz="2000" spc="-1" strike="noStrike">
              <a:latin typeface="Arial"/>
            </a:endParaRPr>
          </a:p>
        </p:txBody>
      </p:sp>
      <p:sp>
        <p:nvSpPr>
          <p:cNvPr id="1150" name="CustomShape 4"/>
          <p:cNvSpPr/>
          <p:nvPr/>
        </p:nvSpPr>
        <p:spPr>
          <a:xfrm>
            <a:off x="11460960" y="658116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rPr>
              <a:t>50</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1" name="TextShape 1"/>
          <p:cNvSpPr txBox="1"/>
          <p:nvPr/>
        </p:nvSpPr>
        <p:spPr>
          <a:xfrm>
            <a:off x="927000" y="0"/>
            <a:ext cx="10515240" cy="948240"/>
          </a:xfrm>
          <a:prstGeom prst="rect">
            <a:avLst/>
          </a:prstGeom>
          <a:noFill/>
          <a:ln>
            <a:noFill/>
          </a:ln>
        </p:spPr>
        <p:txBody>
          <a:bodyPr anchor="ctr">
            <a:normAutofit/>
          </a:bodyPr>
          <a:p>
            <a:pPr algn="ctr">
              <a:lnSpc>
                <a:spcPct val="90000"/>
              </a:lnSpc>
            </a:pPr>
            <a:r>
              <a:rPr b="0" lang="en-US" sz="4000" spc="-1" strike="noStrike">
                <a:solidFill>
                  <a:srgbClr val="000000"/>
                </a:solidFill>
                <a:latin typeface="Calisto MT"/>
              </a:rPr>
              <a:t>Hidden Markov Model (HMM)</a:t>
            </a:r>
            <a:endParaRPr b="0" lang="en-US" sz="4000" spc="-1" strike="noStrike">
              <a:solidFill>
                <a:srgbClr val="000000"/>
              </a:solidFill>
              <a:latin typeface="Calibri"/>
            </a:endParaRPr>
          </a:p>
        </p:txBody>
      </p:sp>
      <p:pic>
        <p:nvPicPr>
          <p:cNvPr id="1152" name="Picture 9" descr=""/>
          <p:cNvPicPr/>
          <p:nvPr/>
        </p:nvPicPr>
        <p:blipFill>
          <a:blip r:embed="rId1"/>
          <a:srcRect l="0" t="10278" r="0" b="5603"/>
          <a:stretch/>
        </p:blipFill>
        <p:spPr>
          <a:xfrm>
            <a:off x="209160" y="1175040"/>
            <a:ext cx="11773440" cy="5512680"/>
          </a:xfrm>
          <a:prstGeom prst="rect">
            <a:avLst/>
          </a:prstGeom>
          <a:ln>
            <a:noFill/>
          </a:ln>
        </p:spPr>
      </p:pic>
      <p:sp>
        <p:nvSpPr>
          <p:cNvPr id="1153" name="CustomShape 2"/>
          <p:cNvSpPr/>
          <p:nvPr/>
        </p:nvSpPr>
        <p:spPr>
          <a:xfrm>
            <a:off x="11460960" y="658116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rPr>
              <a:t>51</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4" name="TextShape 1"/>
          <p:cNvSpPr txBox="1"/>
          <p:nvPr/>
        </p:nvSpPr>
        <p:spPr>
          <a:xfrm>
            <a:off x="838080" y="205200"/>
            <a:ext cx="10515240" cy="753120"/>
          </a:xfrm>
          <a:prstGeom prst="rect">
            <a:avLst/>
          </a:prstGeom>
          <a:noFill/>
          <a:ln>
            <a:noFill/>
          </a:ln>
        </p:spPr>
        <p:txBody>
          <a:bodyPr anchor="ctr">
            <a:noAutofit/>
          </a:bodyPr>
          <a:p>
            <a:pPr algn="ctr">
              <a:lnSpc>
                <a:spcPct val="90000"/>
              </a:lnSpc>
            </a:pPr>
            <a:r>
              <a:rPr b="0" lang="en-US" sz="4400" spc="-1" strike="noStrike">
                <a:solidFill>
                  <a:srgbClr val="000000"/>
                </a:solidFill>
                <a:latin typeface="Calisto MT"/>
              </a:rPr>
              <a:t>Hidden Markov Model (HMM)</a:t>
            </a:r>
            <a:endParaRPr b="0" lang="en-US" sz="4400" spc="-1" strike="noStrike">
              <a:solidFill>
                <a:srgbClr val="000000"/>
              </a:solidFill>
              <a:latin typeface="Calibri"/>
            </a:endParaRPr>
          </a:p>
        </p:txBody>
      </p:sp>
      <p:pic>
        <p:nvPicPr>
          <p:cNvPr id="1155" name="Content Placeholder 4" descr=""/>
          <p:cNvPicPr/>
          <p:nvPr/>
        </p:nvPicPr>
        <p:blipFill>
          <a:blip r:embed="rId1"/>
          <a:stretch/>
        </p:blipFill>
        <p:spPr>
          <a:xfrm>
            <a:off x="2702520" y="1768680"/>
            <a:ext cx="6217920" cy="3642480"/>
          </a:xfrm>
          <a:prstGeom prst="rect">
            <a:avLst/>
          </a:prstGeom>
          <a:ln>
            <a:noFill/>
          </a:ln>
        </p:spPr>
      </p:pic>
      <p:sp>
        <p:nvSpPr>
          <p:cNvPr id="1156" name="CustomShape 2"/>
          <p:cNvSpPr/>
          <p:nvPr/>
        </p:nvSpPr>
        <p:spPr>
          <a:xfrm>
            <a:off x="11460960" y="658116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rPr>
              <a:t>52</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7" name="TextShape 1"/>
          <p:cNvSpPr txBox="1"/>
          <p:nvPr/>
        </p:nvSpPr>
        <p:spPr>
          <a:xfrm>
            <a:off x="838080" y="205200"/>
            <a:ext cx="10515240" cy="753120"/>
          </a:xfrm>
          <a:prstGeom prst="rect">
            <a:avLst/>
          </a:prstGeom>
          <a:noFill/>
          <a:ln>
            <a:noFill/>
          </a:ln>
        </p:spPr>
        <p:txBody>
          <a:bodyPr anchor="ctr">
            <a:noAutofit/>
          </a:bodyPr>
          <a:p>
            <a:pPr algn="ctr">
              <a:lnSpc>
                <a:spcPct val="90000"/>
              </a:lnSpc>
            </a:pPr>
            <a:r>
              <a:rPr b="0" lang="en-US" sz="4400" spc="-1" strike="noStrike">
                <a:solidFill>
                  <a:srgbClr val="000000"/>
                </a:solidFill>
                <a:latin typeface="Calisto MT"/>
              </a:rPr>
              <a:t>Hidden Markov Model (HMM)</a:t>
            </a:r>
            <a:endParaRPr b="0" lang="en-US" sz="4400" spc="-1" strike="noStrike">
              <a:solidFill>
                <a:srgbClr val="000000"/>
              </a:solidFill>
              <a:latin typeface="Calibri"/>
            </a:endParaRPr>
          </a:p>
        </p:txBody>
      </p:sp>
      <p:pic>
        <p:nvPicPr>
          <p:cNvPr id="1158" name="Picture 3" descr=""/>
          <p:cNvPicPr/>
          <p:nvPr/>
        </p:nvPicPr>
        <p:blipFill>
          <a:blip r:embed="rId1"/>
          <a:stretch/>
        </p:blipFill>
        <p:spPr>
          <a:xfrm>
            <a:off x="910080" y="1678680"/>
            <a:ext cx="10371240" cy="1919880"/>
          </a:xfrm>
          <a:prstGeom prst="rect">
            <a:avLst/>
          </a:prstGeom>
          <a:ln>
            <a:noFill/>
          </a:ln>
        </p:spPr>
      </p:pic>
      <p:pic>
        <p:nvPicPr>
          <p:cNvPr id="1159" name="Picture 5" descr=""/>
          <p:cNvPicPr/>
          <p:nvPr/>
        </p:nvPicPr>
        <p:blipFill>
          <a:blip r:embed="rId2"/>
          <a:stretch/>
        </p:blipFill>
        <p:spPr>
          <a:xfrm>
            <a:off x="1123560" y="3784320"/>
            <a:ext cx="9677880" cy="1508400"/>
          </a:xfrm>
          <a:prstGeom prst="rect">
            <a:avLst/>
          </a:prstGeom>
          <a:ln>
            <a:noFill/>
          </a:ln>
        </p:spPr>
      </p:pic>
      <p:sp>
        <p:nvSpPr>
          <p:cNvPr id="1160" name="CustomShape 2"/>
          <p:cNvSpPr/>
          <p:nvPr/>
        </p:nvSpPr>
        <p:spPr>
          <a:xfrm>
            <a:off x="11460960" y="658116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rPr>
              <a:t>53</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1" name="TextShape 1"/>
          <p:cNvSpPr txBox="1"/>
          <p:nvPr/>
        </p:nvSpPr>
        <p:spPr>
          <a:xfrm>
            <a:off x="838080" y="205200"/>
            <a:ext cx="10515240" cy="753120"/>
          </a:xfrm>
          <a:prstGeom prst="rect">
            <a:avLst/>
          </a:prstGeom>
          <a:noFill/>
          <a:ln>
            <a:noFill/>
          </a:ln>
        </p:spPr>
        <p:txBody>
          <a:bodyPr anchor="ctr">
            <a:noAutofit/>
          </a:bodyPr>
          <a:p>
            <a:pPr algn="ctr">
              <a:lnSpc>
                <a:spcPct val="90000"/>
              </a:lnSpc>
            </a:pPr>
            <a:r>
              <a:rPr b="0" lang="en-US" sz="4400" spc="-1" strike="noStrike">
                <a:solidFill>
                  <a:srgbClr val="000000"/>
                </a:solidFill>
                <a:latin typeface="Calisto MT"/>
              </a:rPr>
              <a:t>Hidden Markov Model (HMM)</a:t>
            </a:r>
            <a:endParaRPr b="0" lang="en-US" sz="4400" spc="-1" strike="noStrike">
              <a:solidFill>
                <a:srgbClr val="000000"/>
              </a:solidFill>
              <a:latin typeface="Calibri"/>
            </a:endParaRPr>
          </a:p>
        </p:txBody>
      </p:sp>
      <p:pic>
        <p:nvPicPr>
          <p:cNvPr id="1162" name="Content Placeholder 3" descr=""/>
          <p:cNvPicPr/>
          <p:nvPr/>
        </p:nvPicPr>
        <p:blipFill>
          <a:blip r:embed="rId1"/>
          <a:stretch/>
        </p:blipFill>
        <p:spPr>
          <a:xfrm>
            <a:off x="1409760" y="1737000"/>
            <a:ext cx="8999640" cy="4350960"/>
          </a:xfrm>
          <a:prstGeom prst="rect">
            <a:avLst/>
          </a:prstGeom>
          <a:ln>
            <a:noFill/>
          </a:ln>
        </p:spPr>
      </p:pic>
      <p:sp>
        <p:nvSpPr>
          <p:cNvPr id="1163" name="CustomShape 2"/>
          <p:cNvSpPr/>
          <p:nvPr/>
        </p:nvSpPr>
        <p:spPr>
          <a:xfrm>
            <a:off x="11460960" y="658116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rPr>
              <a:t>54</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4" name="TextShape 1"/>
          <p:cNvSpPr txBox="1"/>
          <p:nvPr/>
        </p:nvSpPr>
        <p:spPr>
          <a:xfrm>
            <a:off x="767160" y="304200"/>
            <a:ext cx="10515240" cy="753120"/>
          </a:xfrm>
          <a:prstGeom prst="rect">
            <a:avLst/>
          </a:prstGeom>
          <a:noFill/>
          <a:ln>
            <a:noFill/>
          </a:ln>
        </p:spPr>
        <p:txBody>
          <a:bodyPr anchor="ctr">
            <a:noAutofit/>
          </a:bodyPr>
          <a:p>
            <a:pPr algn="ctr">
              <a:lnSpc>
                <a:spcPct val="90000"/>
              </a:lnSpc>
            </a:pPr>
            <a:r>
              <a:rPr b="0" lang="en-SG" sz="4400" spc="-1" strike="noStrike">
                <a:solidFill>
                  <a:srgbClr val="000000"/>
                </a:solidFill>
                <a:latin typeface="Calisto MT"/>
              </a:rPr>
              <a:t>Transition Probabilities</a:t>
            </a:r>
            <a:endParaRPr b="0" lang="en-US" sz="4400" spc="-1" strike="noStrike">
              <a:solidFill>
                <a:srgbClr val="000000"/>
              </a:solidFill>
              <a:latin typeface="Calibri"/>
            </a:endParaRPr>
          </a:p>
        </p:txBody>
      </p:sp>
      <p:pic>
        <p:nvPicPr>
          <p:cNvPr id="1165" name="Picture 3" descr=""/>
          <p:cNvPicPr/>
          <p:nvPr/>
        </p:nvPicPr>
        <p:blipFill>
          <a:blip r:embed="rId1"/>
          <a:stretch/>
        </p:blipFill>
        <p:spPr>
          <a:xfrm>
            <a:off x="1355760" y="1901160"/>
            <a:ext cx="6248520" cy="3055680"/>
          </a:xfrm>
          <a:prstGeom prst="rect">
            <a:avLst/>
          </a:prstGeom>
          <a:ln>
            <a:noFill/>
          </a:ln>
        </p:spPr>
      </p:pic>
      <p:pic>
        <p:nvPicPr>
          <p:cNvPr id="1166" name="Picture 5" descr=""/>
          <p:cNvPicPr/>
          <p:nvPr/>
        </p:nvPicPr>
        <p:blipFill>
          <a:blip r:embed="rId2"/>
          <a:stretch/>
        </p:blipFill>
        <p:spPr>
          <a:xfrm>
            <a:off x="7293960" y="1819800"/>
            <a:ext cx="2735280" cy="2373120"/>
          </a:xfrm>
          <a:prstGeom prst="rect">
            <a:avLst/>
          </a:prstGeom>
          <a:ln>
            <a:noFill/>
          </a:ln>
        </p:spPr>
      </p:pic>
      <p:sp>
        <p:nvSpPr>
          <p:cNvPr id="1167" name="CustomShape 2"/>
          <p:cNvSpPr/>
          <p:nvPr/>
        </p:nvSpPr>
        <p:spPr>
          <a:xfrm>
            <a:off x="11460960" y="658116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rPr>
              <a:t>55</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8" name="TextShape 1"/>
          <p:cNvSpPr txBox="1"/>
          <p:nvPr/>
        </p:nvSpPr>
        <p:spPr>
          <a:xfrm>
            <a:off x="927000" y="98640"/>
            <a:ext cx="10515240" cy="1325160"/>
          </a:xfrm>
          <a:prstGeom prst="rect">
            <a:avLst/>
          </a:prstGeom>
          <a:noFill/>
          <a:ln>
            <a:noFill/>
          </a:ln>
        </p:spPr>
        <p:txBody>
          <a:bodyPr anchor="ctr">
            <a:noAutofit/>
          </a:bodyPr>
          <a:p>
            <a:pPr algn="ctr">
              <a:lnSpc>
                <a:spcPct val="90000"/>
              </a:lnSpc>
            </a:pPr>
            <a:r>
              <a:rPr b="0" lang="en-SG" sz="4400" spc="-1" strike="noStrike">
                <a:solidFill>
                  <a:srgbClr val="000000"/>
                </a:solidFill>
                <a:latin typeface="Calisto MT"/>
              </a:rPr>
              <a:t>Emission Probabilities</a:t>
            </a:r>
            <a:endParaRPr b="0" lang="en-US" sz="4400" spc="-1" strike="noStrike">
              <a:solidFill>
                <a:srgbClr val="000000"/>
              </a:solidFill>
              <a:latin typeface="Calibri"/>
            </a:endParaRPr>
          </a:p>
        </p:txBody>
      </p:sp>
      <p:pic>
        <p:nvPicPr>
          <p:cNvPr id="1169" name="Picture 4" descr=""/>
          <p:cNvPicPr/>
          <p:nvPr/>
        </p:nvPicPr>
        <p:blipFill>
          <a:blip r:embed="rId1"/>
          <a:stretch/>
        </p:blipFill>
        <p:spPr>
          <a:xfrm>
            <a:off x="8431560" y="1994400"/>
            <a:ext cx="2590560" cy="3703320"/>
          </a:xfrm>
          <a:prstGeom prst="rect">
            <a:avLst/>
          </a:prstGeom>
          <a:ln>
            <a:noFill/>
          </a:ln>
        </p:spPr>
      </p:pic>
      <p:pic>
        <p:nvPicPr>
          <p:cNvPr id="1170" name="Picture 6" descr=""/>
          <p:cNvPicPr/>
          <p:nvPr/>
        </p:nvPicPr>
        <p:blipFill>
          <a:blip r:embed="rId2"/>
          <a:stretch/>
        </p:blipFill>
        <p:spPr>
          <a:xfrm>
            <a:off x="1397880" y="1994400"/>
            <a:ext cx="2720160" cy="3771720"/>
          </a:xfrm>
          <a:prstGeom prst="rect">
            <a:avLst/>
          </a:prstGeom>
          <a:ln>
            <a:noFill/>
          </a:ln>
        </p:spPr>
      </p:pic>
      <p:sp>
        <p:nvSpPr>
          <p:cNvPr id="1171" name="CustomShape 2"/>
          <p:cNvSpPr/>
          <p:nvPr/>
        </p:nvSpPr>
        <p:spPr>
          <a:xfrm>
            <a:off x="11460960" y="658116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rPr>
              <a:t>56</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72" name="Picture 4" descr=""/>
          <p:cNvPicPr/>
          <p:nvPr/>
        </p:nvPicPr>
        <p:blipFill>
          <a:blip r:embed="rId1"/>
          <a:stretch/>
        </p:blipFill>
        <p:spPr>
          <a:xfrm>
            <a:off x="784440" y="319680"/>
            <a:ext cx="10622880" cy="1317960"/>
          </a:xfrm>
          <a:prstGeom prst="rect">
            <a:avLst/>
          </a:prstGeom>
          <a:ln>
            <a:noFill/>
          </a:ln>
        </p:spPr>
      </p:pic>
      <p:pic>
        <p:nvPicPr>
          <p:cNvPr id="1173" name="Picture 6" descr=""/>
          <p:cNvPicPr/>
          <p:nvPr/>
        </p:nvPicPr>
        <p:blipFill>
          <a:blip r:embed="rId2"/>
          <a:stretch/>
        </p:blipFill>
        <p:spPr>
          <a:xfrm>
            <a:off x="941040" y="1540440"/>
            <a:ext cx="10537560" cy="4254840"/>
          </a:xfrm>
          <a:prstGeom prst="rect">
            <a:avLst/>
          </a:prstGeom>
          <a:ln>
            <a:noFill/>
          </a:ln>
        </p:spPr>
      </p:pic>
      <p:sp>
        <p:nvSpPr>
          <p:cNvPr id="1174" name="CustomShape 1"/>
          <p:cNvSpPr/>
          <p:nvPr/>
        </p:nvSpPr>
        <p:spPr>
          <a:xfrm>
            <a:off x="941040" y="5912640"/>
            <a:ext cx="10750320" cy="106308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1" lang="en-SG" sz="1600" spc="-1" strike="noStrike">
                <a:solidFill>
                  <a:srgbClr val="000000"/>
                </a:solidFill>
                <a:latin typeface="Calisto MT"/>
              </a:rPr>
              <a:t>Figure-01: </a:t>
            </a:r>
            <a:r>
              <a:rPr b="0" lang="en-US" sz="1600" spc="-1" strike="noStrike">
                <a:solidFill>
                  <a:srgbClr val="000000"/>
                </a:solidFill>
                <a:latin typeface="Calisto MT"/>
              </a:rPr>
              <a:t>Hidden Markov model for the speaker of a talk announcement. The two square states are the target (note the second target state has a self-loop, so the target can match a string of any length), the four circles to the left are the prefix, and the one on the right is the postfix. For each state, only a few of the high-probability words are shown. </a:t>
            </a:r>
            <a:endParaRPr b="0" lang="en-US" sz="1600" spc="-1" strike="noStrike">
              <a:latin typeface="Arial"/>
            </a:endParaRPr>
          </a:p>
        </p:txBody>
      </p:sp>
      <p:sp>
        <p:nvSpPr>
          <p:cNvPr id="1175" name="CustomShape 2"/>
          <p:cNvSpPr/>
          <p:nvPr/>
        </p:nvSpPr>
        <p:spPr>
          <a:xfrm>
            <a:off x="11460960" y="658116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rPr>
              <a:t>57</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5" name="TextShape 1"/>
          <p:cNvSpPr txBox="1"/>
          <p:nvPr/>
        </p:nvSpPr>
        <p:spPr>
          <a:xfrm>
            <a:off x="838080" y="365040"/>
            <a:ext cx="10515240" cy="1325160"/>
          </a:xfrm>
          <a:prstGeom prst="rect">
            <a:avLst/>
          </a:prstGeom>
          <a:noFill/>
          <a:ln w="28440">
            <a:solidFill>
              <a:srgbClr val="00b050"/>
            </a:solidFill>
            <a:round/>
          </a:ln>
        </p:spPr>
        <p:txBody>
          <a:bodyPr anchor="ctr">
            <a:noAutofit/>
          </a:bodyPr>
          <a:p>
            <a:pPr algn="ctr">
              <a:lnSpc>
                <a:spcPct val="90000"/>
              </a:lnSpc>
            </a:pPr>
            <a:r>
              <a:rPr b="0" lang="en-US" sz="4400" spc="-1" strike="noStrike">
                <a:solidFill>
                  <a:srgbClr val="00b0f0"/>
                </a:solidFill>
                <a:latin typeface="Stencil"/>
              </a:rPr>
              <a:t>What can we do with n-gram character models?</a:t>
            </a:r>
            <a:endParaRPr b="0" lang="en-US" sz="4400" spc="-1" strike="noStrike">
              <a:solidFill>
                <a:srgbClr val="000000"/>
              </a:solidFill>
              <a:latin typeface="Calibri"/>
            </a:endParaRPr>
          </a:p>
        </p:txBody>
      </p:sp>
      <p:sp>
        <p:nvSpPr>
          <p:cNvPr id="686" name="TextShape 2"/>
          <p:cNvSpPr txBox="1"/>
          <p:nvPr/>
        </p:nvSpPr>
        <p:spPr>
          <a:xfrm>
            <a:off x="838080" y="1825560"/>
            <a:ext cx="1021752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000" spc="-1" strike="noStrike">
                <a:solidFill>
                  <a:srgbClr val="000000"/>
                </a:solidFill>
                <a:latin typeface="Times New Roman"/>
              </a:rPr>
              <a:t>Language identification: given a text, determine what natural language it is written in. </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Times New Roman"/>
              </a:rPr>
              <a:t>"Hello, world" or "Wie geht es dir," </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Times New Roman"/>
              </a:rPr>
              <a:t>Computer systems identify languages with greater than 99% accuracy.</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Times New Roman"/>
              </a:rPr>
              <a:t>First build a trigram character model of each candidate language, P(ci|ci−2:i−1,l), where the variable L ranges over languages. </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Times New Roman"/>
              </a:rPr>
              <a:t>For each the model is built by counting trigrams in a corpus of that language. That gives us a model of P(Text | Language)</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Times New Roman"/>
              </a:rPr>
              <a:t>But we want to select the most probable language given the text</a:t>
            </a:r>
            <a:endParaRPr b="0" lang="en-US" sz="2000" spc="-1" strike="noStrike">
              <a:solidFill>
                <a:srgbClr val="000000"/>
              </a:solidFill>
              <a:latin typeface="Calibri"/>
            </a:endParaRPr>
          </a:p>
        </p:txBody>
      </p:sp>
      <p:pic>
        <p:nvPicPr>
          <p:cNvPr id="687" name="Picture 3" descr=""/>
          <p:cNvPicPr/>
          <p:nvPr/>
        </p:nvPicPr>
        <p:blipFill>
          <a:blip r:embed="rId1"/>
          <a:stretch/>
        </p:blipFill>
        <p:spPr>
          <a:xfrm>
            <a:off x="8527680" y="4630320"/>
            <a:ext cx="3184920" cy="2086200"/>
          </a:xfrm>
          <a:prstGeom prst="rect">
            <a:avLst/>
          </a:prstGeom>
          <a:ln>
            <a:noFill/>
          </a:ln>
        </p:spPr>
      </p:pic>
      <p:sp>
        <p:nvSpPr>
          <p:cNvPr id="688" name="CustomShape 3"/>
          <p:cNvSpPr/>
          <p:nvPr/>
        </p:nvSpPr>
        <p:spPr>
          <a:xfrm>
            <a:off x="11496600" y="657828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rPr>
              <a:t>05</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f497d"/>
        </a:solidFill>
      </p:bgPr>
    </p:bg>
    <p:spTree>
      <p:nvGrpSpPr>
        <p:cNvPr id="1" name=""/>
        <p:cNvGrpSpPr/>
        <p:nvPr/>
      </p:nvGrpSpPr>
      <p:grpSpPr>
        <a:xfrm>
          <a:off x="0" y="0"/>
          <a:ext cx="0" cy="0"/>
          <a:chOff x="0" y="0"/>
          <a:chExt cx="0" cy="0"/>
        </a:xfrm>
      </p:grpSpPr>
      <p:sp>
        <p:nvSpPr>
          <p:cNvPr id="1176" name="CustomShape 1"/>
          <p:cNvSpPr/>
          <p:nvPr/>
        </p:nvSpPr>
        <p:spPr>
          <a:xfrm>
            <a:off x="0" y="0"/>
            <a:ext cx="2469600" cy="2485800"/>
          </a:xfrm>
          <a:custGeom>
            <a:avLst/>
            <a:gdLst/>
            <a:ahLst/>
            <a:rect l="l" t="t" r="r" b="b"/>
            <a:pathLst>
              <a:path w="2469953" h="2486033">
                <a:moveTo>
                  <a:pt x="5691" y="143427"/>
                </a:moveTo>
                <a:lnTo>
                  <a:pt x="1176994" y="1314730"/>
                </a:lnTo>
                <a:lnTo>
                  <a:pt x="5691" y="2486033"/>
                </a:lnTo>
                <a:lnTo>
                  <a:pt x="0" y="2480342"/>
                </a:lnTo>
                <a:lnTo>
                  <a:pt x="0" y="149118"/>
                </a:lnTo>
                <a:close/>
                <a:moveTo>
                  <a:pt x="145293" y="0"/>
                </a:moveTo>
                <a:lnTo>
                  <a:pt x="2469953" y="0"/>
                </a:lnTo>
                <a:lnTo>
                  <a:pt x="1307623" y="1162330"/>
                </a:lnTo>
                <a:close/>
              </a:path>
            </a:pathLst>
          </a:custGeom>
          <a:solidFill>
            <a:schemeClr val="accent1">
              <a:lumMod val="40000"/>
              <a:lumOff val="60000"/>
            </a:schemeClr>
          </a:solidFill>
          <a:ln>
            <a:noFill/>
          </a:ln>
        </p:spPr>
        <p:style>
          <a:lnRef idx="0"/>
          <a:fillRef idx="0"/>
          <a:effectRef idx="0"/>
          <a:fontRef idx="minor"/>
        </p:style>
      </p:sp>
      <p:sp>
        <p:nvSpPr>
          <p:cNvPr id="1177" name="CustomShape 2"/>
          <p:cNvSpPr/>
          <p:nvPr/>
        </p:nvSpPr>
        <p:spPr>
          <a:xfrm>
            <a:off x="0" y="2727360"/>
            <a:ext cx="1165680" cy="2331720"/>
          </a:xfrm>
          <a:custGeom>
            <a:avLst/>
            <a:gdLst/>
            <a:ahLst/>
            <a:rect l="l" t="t" r="r" b="b"/>
            <a:pathLst>
              <a:path w="1166065" h="2332130">
                <a:moveTo>
                  <a:pt x="0" y="0"/>
                </a:moveTo>
                <a:lnTo>
                  <a:pt x="1166065" y="1166065"/>
                </a:lnTo>
                <a:lnTo>
                  <a:pt x="0" y="2332130"/>
                </a:lnTo>
                <a:close/>
              </a:path>
            </a:pathLst>
          </a:custGeom>
          <a:solidFill>
            <a:schemeClr val="accent1">
              <a:lumMod val="40000"/>
              <a:lumOff val="60000"/>
            </a:schemeClr>
          </a:solidFill>
          <a:ln>
            <a:noFill/>
          </a:ln>
        </p:spPr>
        <p:style>
          <a:lnRef idx="0"/>
          <a:fillRef idx="0"/>
          <a:effectRef idx="0"/>
          <a:fontRef idx="minor"/>
        </p:style>
      </p:sp>
      <p:sp>
        <p:nvSpPr>
          <p:cNvPr id="1178" name="CustomShape 3"/>
          <p:cNvSpPr/>
          <p:nvPr/>
        </p:nvSpPr>
        <p:spPr>
          <a:xfrm>
            <a:off x="2702520" y="0"/>
            <a:ext cx="2338560" cy="1168920"/>
          </a:xfrm>
          <a:custGeom>
            <a:avLst/>
            <a:gdLst/>
            <a:ahLst/>
            <a:rect l="l" t="t" r="r" b="b"/>
            <a:pathLst>
              <a:path w="2338853" h="1169426">
                <a:moveTo>
                  <a:pt x="0" y="0"/>
                </a:moveTo>
                <a:lnTo>
                  <a:pt x="2338853" y="0"/>
                </a:lnTo>
                <a:lnTo>
                  <a:pt x="1169426" y="1169426"/>
                </a:lnTo>
                <a:close/>
              </a:path>
            </a:pathLst>
          </a:custGeom>
          <a:solidFill>
            <a:schemeClr val="accent1">
              <a:lumMod val="40000"/>
              <a:lumOff val="60000"/>
            </a:schemeClr>
          </a:solidFill>
          <a:ln>
            <a:noFill/>
          </a:ln>
        </p:spPr>
        <p:style>
          <a:lnRef idx="0"/>
          <a:fillRef idx="0"/>
          <a:effectRef idx="0"/>
          <a:fontRef idx="minor"/>
        </p:style>
      </p:sp>
      <p:sp>
        <p:nvSpPr>
          <p:cNvPr id="1179" name="CustomShape 4"/>
          <p:cNvSpPr/>
          <p:nvPr/>
        </p:nvSpPr>
        <p:spPr>
          <a:xfrm>
            <a:off x="0" y="5345640"/>
            <a:ext cx="1175400" cy="1512000"/>
          </a:xfrm>
          <a:custGeom>
            <a:avLst/>
            <a:gdLst/>
            <a:ahLst/>
            <a:rect l="l" t="t" r="r" b="b"/>
            <a:pathLst>
              <a:path w="1175590" h="1512268">
                <a:moveTo>
                  <a:pt x="4287" y="0"/>
                </a:moveTo>
                <a:lnTo>
                  <a:pt x="1175590" y="1171303"/>
                </a:lnTo>
                <a:lnTo>
                  <a:pt x="834625" y="1512268"/>
                </a:lnTo>
                <a:lnTo>
                  <a:pt x="0" y="1512268"/>
                </a:lnTo>
                <a:lnTo>
                  <a:pt x="0" y="4287"/>
                </a:lnTo>
                <a:close/>
              </a:path>
            </a:pathLst>
          </a:custGeom>
          <a:solidFill>
            <a:schemeClr val="accent1">
              <a:lumMod val="40000"/>
              <a:lumOff val="60000"/>
            </a:schemeClr>
          </a:solidFill>
          <a:ln>
            <a:noFill/>
          </a:ln>
        </p:spPr>
        <p:style>
          <a:lnRef idx="0"/>
          <a:fillRef idx="0"/>
          <a:effectRef idx="0"/>
          <a:fontRef idx="minor"/>
        </p:style>
      </p:sp>
      <p:sp>
        <p:nvSpPr>
          <p:cNvPr id="1180" name="CustomShape 5"/>
          <p:cNvSpPr/>
          <p:nvPr/>
        </p:nvSpPr>
        <p:spPr>
          <a:xfrm>
            <a:off x="6276600" y="2430720"/>
            <a:ext cx="5716800" cy="277092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Lst>
            </a:pPr>
            <a:r>
              <a:rPr b="0" lang="en-US" sz="4400" spc="-1" strike="noStrike">
                <a:solidFill>
                  <a:srgbClr val="ffffff"/>
                </a:solidFill>
                <a:latin typeface="Calisto MT"/>
                <a:ea typeface="Arial Unicode MS"/>
              </a:rPr>
              <a:t>Conditional Random Fields For Information Extraction</a:t>
            </a:r>
            <a:endParaRPr b="0" lang="en-US" sz="4400" spc="-1" strike="noStrike">
              <a:latin typeface="Arial"/>
            </a:endParaRPr>
          </a:p>
        </p:txBody>
      </p:sp>
      <p:sp>
        <p:nvSpPr>
          <p:cNvPr id="1181" name="CustomShape 6"/>
          <p:cNvSpPr/>
          <p:nvPr/>
        </p:nvSpPr>
        <p:spPr>
          <a:xfrm>
            <a:off x="11460960" y="658116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ea typeface="Arial Unicode MS"/>
              </a:rPr>
              <a:t>58</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2" name="TextShape 1"/>
          <p:cNvSpPr txBox="1"/>
          <p:nvPr/>
        </p:nvSpPr>
        <p:spPr>
          <a:xfrm>
            <a:off x="651600" y="499680"/>
            <a:ext cx="10515240" cy="671760"/>
          </a:xfrm>
          <a:prstGeom prst="rect">
            <a:avLst/>
          </a:prstGeom>
          <a:noFill/>
          <a:ln>
            <a:noFill/>
          </a:ln>
        </p:spPr>
        <p:txBody>
          <a:bodyPr anchor="ctr">
            <a:normAutofit/>
          </a:bodyPr>
          <a:p>
            <a:pPr algn="ctr">
              <a:lnSpc>
                <a:spcPct val="90000"/>
              </a:lnSpc>
            </a:pPr>
            <a:r>
              <a:rPr b="0" lang="en-US" sz="4000" spc="-1" strike="noStrike">
                <a:solidFill>
                  <a:srgbClr val="000000"/>
                </a:solidFill>
                <a:latin typeface="Calisto MT"/>
              </a:rPr>
              <a:t>The CRF Model</a:t>
            </a:r>
            <a:endParaRPr b="0" lang="en-US" sz="4000" spc="-1" strike="noStrike">
              <a:solidFill>
                <a:srgbClr val="000000"/>
              </a:solidFill>
              <a:latin typeface="Calibri"/>
            </a:endParaRPr>
          </a:p>
        </p:txBody>
      </p:sp>
      <p:sp>
        <p:nvSpPr>
          <p:cNvPr id="1183" name="TextShape 2"/>
          <p:cNvSpPr txBox="1"/>
          <p:nvPr/>
        </p:nvSpPr>
        <p:spPr>
          <a:xfrm>
            <a:off x="909360" y="1846440"/>
            <a:ext cx="10515240" cy="5106240"/>
          </a:xfrm>
          <a:prstGeom prst="rect">
            <a:avLst/>
          </a:prstGeom>
          <a:noFill/>
          <a:ln>
            <a:noFill/>
          </a:ln>
        </p:spPr>
        <p:txBody>
          <a:bodyPr>
            <a:normAutofit/>
          </a:bodyPr>
          <a:p>
            <a:pPr marL="228600" indent="-228240">
              <a:lnSpc>
                <a:spcPct val="90000"/>
              </a:lnSpc>
              <a:spcBef>
                <a:spcPts val="1001"/>
              </a:spcBef>
              <a:buClr>
                <a:srgbClr val="000000"/>
              </a:buClr>
              <a:buFont typeface="Wingdings" charset="2"/>
              <a:buChar char=""/>
            </a:pPr>
            <a:r>
              <a:rPr b="0" lang="en-US" sz="1800" spc="-1" strike="noStrike">
                <a:solidFill>
                  <a:srgbClr val="000000"/>
                </a:solidFill>
                <a:latin typeface="Calisto MT"/>
              </a:rPr>
              <a:t>CRFs(conditional random fields) is a popular probabilistic method for structured prediction.</a:t>
            </a:r>
            <a:endParaRPr b="0" lang="en-US" sz="1800" spc="-1" strike="noStrike">
              <a:solidFill>
                <a:srgbClr val="000000"/>
              </a:solidFill>
              <a:latin typeface="Calibri"/>
            </a:endParaRPr>
          </a:p>
          <a:p>
            <a:pPr>
              <a:lnSpc>
                <a:spcPct val="90000"/>
              </a:lnSpc>
              <a:spcBef>
                <a:spcPts val="1001"/>
              </a:spcBef>
              <a:tabLst>
                <a:tab algn="l" pos="0"/>
              </a:tabLst>
            </a:pPr>
            <a:endParaRPr b="0" lang="en-US" sz="1800" spc="-1" strike="noStrike">
              <a:solidFill>
                <a:srgbClr val="000000"/>
              </a:solidFill>
              <a:latin typeface="Calibri"/>
            </a:endParaRPr>
          </a:p>
          <a:p>
            <a:pPr marL="228600" indent="-228240">
              <a:lnSpc>
                <a:spcPct val="90000"/>
              </a:lnSpc>
              <a:spcBef>
                <a:spcPts val="1001"/>
              </a:spcBef>
              <a:buClr>
                <a:srgbClr val="000000"/>
              </a:buClr>
              <a:buFont typeface="Wingdings" charset="2"/>
              <a:buChar char=""/>
              <a:tabLst>
                <a:tab algn="l" pos="0"/>
              </a:tabLst>
            </a:pPr>
            <a:r>
              <a:rPr b="0" lang="en-US" sz="1800" spc="-1" strike="noStrike">
                <a:solidFill>
                  <a:srgbClr val="000000"/>
                </a:solidFill>
                <a:latin typeface="Calisto MT"/>
              </a:rPr>
              <a:t>Common funda behind many applications is the ability to predict multiple variables that depend on  each other.</a:t>
            </a:r>
            <a:endParaRPr b="0" lang="en-US" sz="1800" spc="-1" strike="noStrike">
              <a:solidFill>
                <a:srgbClr val="000000"/>
              </a:solidFill>
              <a:latin typeface="Calibri"/>
            </a:endParaRPr>
          </a:p>
          <a:p>
            <a:pPr>
              <a:lnSpc>
                <a:spcPct val="90000"/>
              </a:lnSpc>
              <a:spcBef>
                <a:spcPts val="1001"/>
              </a:spcBef>
              <a:tabLst>
                <a:tab algn="l" pos="0"/>
              </a:tabLst>
            </a:pPr>
            <a:endParaRPr b="0" lang="en-US" sz="1800" spc="-1" strike="noStrike">
              <a:solidFill>
                <a:srgbClr val="000000"/>
              </a:solidFill>
              <a:latin typeface="Calibri"/>
            </a:endParaRPr>
          </a:p>
          <a:p>
            <a:pPr marL="228600" indent="-228240">
              <a:lnSpc>
                <a:spcPct val="90000"/>
              </a:lnSpc>
              <a:spcBef>
                <a:spcPts val="1001"/>
              </a:spcBef>
              <a:buClr>
                <a:srgbClr val="000000"/>
              </a:buClr>
              <a:buFont typeface="Wingdings" charset="2"/>
              <a:buChar char=""/>
              <a:tabLst>
                <a:tab algn="l" pos="0"/>
              </a:tabLst>
            </a:pPr>
            <a:r>
              <a:rPr b="0" lang="en-US" sz="1800" spc="-1" strike="noStrike">
                <a:solidFill>
                  <a:srgbClr val="000000"/>
                </a:solidFill>
                <a:latin typeface="Calisto MT"/>
              </a:rPr>
              <a:t>One issue with HMMs for the information extraction task is that they model a lot of probabilities that we don’t really need. An HMM is a generative model.</a:t>
            </a:r>
            <a:endParaRPr b="0" lang="en-US" sz="1800" spc="-1" strike="noStrike">
              <a:solidFill>
                <a:srgbClr val="000000"/>
              </a:solidFill>
              <a:latin typeface="Calibri"/>
            </a:endParaRPr>
          </a:p>
          <a:p>
            <a:pPr>
              <a:lnSpc>
                <a:spcPct val="90000"/>
              </a:lnSpc>
              <a:spcBef>
                <a:spcPts val="1001"/>
              </a:spcBef>
              <a:tabLst>
                <a:tab algn="l" pos="0"/>
              </a:tabLst>
            </a:pPr>
            <a:endParaRPr b="0" lang="en-US" sz="1800" spc="-1" strike="noStrike">
              <a:solidFill>
                <a:srgbClr val="000000"/>
              </a:solidFill>
              <a:latin typeface="Calibri"/>
            </a:endParaRPr>
          </a:p>
          <a:p>
            <a:pPr marL="228600" indent="-228240">
              <a:lnSpc>
                <a:spcPct val="90000"/>
              </a:lnSpc>
              <a:spcBef>
                <a:spcPts val="1001"/>
              </a:spcBef>
              <a:buClr>
                <a:srgbClr val="000000"/>
              </a:buClr>
              <a:buFont typeface="Wingdings" charset="2"/>
              <a:buChar char=""/>
              <a:tabLst>
                <a:tab algn="l" pos="0"/>
              </a:tabLst>
            </a:pPr>
            <a:r>
              <a:rPr b="0" lang="en-US" sz="1800" spc="-1" strike="noStrike">
                <a:solidFill>
                  <a:srgbClr val="000000"/>
                </a:solidFill>
                <a:latin typeface="Calisto MT"/>
              </a:rPr>
              <a:t>All we need in order to understand a text is a discriminative model, one that models the conditional probability of the hidden attributes given the observations (the text).</a:t>
            </a:r>
            <a:endParaRPr b="0" lang="en-US" sz="1800" spc="-1" strike="noStrike">
              <a:solidFill>
                <a:srgbClr val="000000"/>
              </a:solidFill>
              <a:latin typeface="Calibri"/>
            </a:endParaRPr>
          </a:p>
          <a:p>
            <a:pPr>
              <a:lnSpc>
                <a:spcPct val="90000"/>
              </a:lnSpc>
              <a:spcBef>
                <a:spcPts val="1001"/>
              </a:spcBef>
              <a:tabLst>
                <a:tab algn="l" pos="0"/>
              </a:tabLst>
            </a:pPr>
            <a:endParaRPr b="0" lang="en-US" sz="1800" spc="-1" strike="noStrike">
              <a:solidFill>
                <a:srgbClr val="000000"/>
              </a:solidFill>
              <a:latin typeface="Calibri"/>
            </a:endParaRPr>
          </a:p>
        </p:txBody>
      </p:sp>
      <p:sp>
        <p:nvSpPr>
          <p:cNvPr id="1184" name="CustomShape 3"/>
          <p:cNvSpPr/>
          <p:nvPr/>
        </p:nvSpPr>
        <p:spPr>
          <a:xfrm>
            <a:off x="11460960" y="658116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rPr>
              <a:t>59</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5" name="CustomShape 1"/>
          <p:cNvSpPr/>
          <p:nvPr/>
        </p:nvSpPr>
        <p:spPr>
          <a:xfrm>
            <a:off x="0" y="0"/>
            <a:ext cx="3181680" cy="68576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86" name="CustomShape 2"/>
          <p:cNvSpPr/>
          <p:nvPr/>
        </p:nvSpPr>
        <p:spPr>
          <a:xfrm>
            <a:off x="0" y="2467440"/>
            <a:ext cx="3181680" cy="1441080"/>
          </a:xfrm>
          <a:prstGeom prst="rect">
            <a:avLst/>
          </a:prstGeom>
          <a:noFill/>
          <a:ln>
            <a:noFill/>
          </a:ln>
        </p:spPr>
        <p:style>
          <a:lnRef idx="0"/>
          <a:fillRef idx="0"/>
          <a:effectRef idx="0"/>
          <a:fontRef idx="minor"/>
        </p:style>
        <p:txBody>
          <a:bodyPr lIns="0" rIns="0" tIns="252000" bIns="108000" anchor="ctr">
            <a:noAutofit/>
          </a:bodyPr>
          <a:p>
            <a:pPr algn="ctr">
              <a:lnSpc>
                <a:spcPct val="100000"/>
              </a:lnSpc>
              <a:tabLst>
                <a:tab algn="l" pos="0"/>
              </a:tabLst>
            </a:pPr>
            <a:r>
              <a:rPr b="1" lang="en-US" sz="4000" spc="-1" strike="noStrike">
                <a:solidFill>
                  <a:srgbClr val="ffffff"/>
                </a:solidFill>
                <a:latin typeface="Calisto MT"/>
                <a:ea typeface="Arial Unicode MS"/>
              </a:rPr>
              <a:t>Why do we need it?</a:t>
            </a:r>
            <a:endParaRPr b="0" lang="en-US" sz="4000" spc="-1" strike="noStrike">
              <a:latin typeface="Arial"/>
            </a:endParaRPr>
          </a:p>
        </p:txBody>
      </p:sp>
      <p:sp>
        <p:nvSpPr>
          <p:cNvPr id="1187" name="CustomShape 3"/>
          <p:cNvSpPr/>
          <p:nvPr/>
        </p:nvSpPr>
        <p:spPr>
          <a:xfrm>
            <a:off x="3560040" y="2228400"/>
            <a:ext cx="7581240" cy="3107160"/>
          </a:xfrm>
          <a:prstGeom prst="rect">
            <a:avLst/>
          </a:prstGeom>
          <a:noFill/>
          <a:ln>
            <a:noFill/>
          </a:ln>
        </p:spPr>
        <p:style>
          <a:lnRef idx="0"/>
          <a:fillRef idx="0"/>
          <a:effectRef idx="0"/>
          <a:fontRef idx="minor"/>
        </p:style>
        <p:txBody>
          <a:bodyPr lIns="90000" rIns="90000" tIns="45000" bIns="45000">
            <a:spAutoFit/>
          </a:bodyPr>
          <a:p>
            <a:pPr algn="just">
              <a:lnSpc>
                <a:spcPct val="100000"/>
              </a:lnSpc>
              <a:tabLst>
                <a:tab algn="l" pos="0"/>
              </a:tabLst>
            </a:pPr>
            <a:r>
              <a:rPr b="0" lang="en-US" sz="1800" spc="-1" strike="noStrike">
                <a:solidFill>
                  <a:srgbClr val="000000"/>
                </a:solidFill>
                <a:latin typeface="Calisto MT"/>
                <a:ea typeface="Arial Unicode MS"/>
              </a:rPr>
              <a:t>In many applications, we want the ability to predict multiple variables that depend on each other. For example, the performance of a sports team depends on the health of each member of the team. The health of each member might get affected by the travel schedule of the team. The results of the game might affect the morale of the team. The morale, in turn, might affect the health. As you can see, there are multiple variables that depend on each other intricately. Conditional Random Fields (CRFs) are very useful in modeling these problems.</a:t>
            </a:r>
            <a:endParaRPr b="0" lang="en-US" sz="1800" spc="-1" strike="noStrike">
              <a:latin typeface="Arial"/>
            </a:endParaRPr>
          </a:p>
          <a:p>
            <a:pPr>
              <a:lnSpc>
                <a:spcPct val="100000"/>
              </a:lnSpc>
              <a:tabLst>
                <a:tab algn="l" pos="0"/>
              </a:tabLst>
            </a:pPr>
            <a:endParaRPr b="0" lang="en-US" sz="1800" spc="-1" strike="noStrike">
              <a:latin typeface="Arial"/>
            </a:endParaRPr>
          </a:p>
        </p:txBody>
      </p:sp>
      <p:sp>
        <p:nvSpPr>
          <p:cNvPr id="1188" name="CustomShape 4"/>
          <p:cNvSpPr/>
          <p:nvPr/>
        </p:nvSpPr>
        <p:spPr>
          <a:xfrm>
            <a:off x="11460960" y="658116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ea typeface="Arial Unicode MS"/>
              </a:rPr>
              <a:t>60</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9" name="CustomShape 1"/>
          <p:cNvSpPr/>
          <p:nvPr/>
        </p:nvSpPr>
        <p:spPr>
          <a:xfrm>
            <a:off x="0" y="0"/>
            <a:ext cx="3181680" cy="68576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90" name="CustomShape 2"/>
          <p:cNvSpPr/>
          <p:nvPr/>
        </p:nvSpPr>
        <p:spPr>
          <a:xfrm rot="19739400">
            <a:off x="-372600" y="2531880"/>
            <a:ext cx="3932280" cy="896760"/>
          </a:xfrm>
          <a:prstGeom prst="rect">
            <a:avLst/>
          </a:prstGeom>
          <a:noFill/>
          <a:ln>
            <a:noFill/>
          </a:ln>
        </p:spPr>
        <p:style>
          <a:lnRef idx="0"/>
          <a:fillRef idx="0"/>
          <a:effectRef idx="0"/>
          <a:fontRef idx="minor"/>
        </p:style>
        <p:txBody>
          <a:bodyPr lIns="0" rIns="0" tIns="252000" bIns="108000" anchor="ctr">
            <a:noAutofit/>
          </a:bodyPr>
          <a:p>
            <a:pPr algn="ctr">
              <a:lnSpc>
                <a:spcPct val="100000"/>
              </a:lnSpc>
              <a:tabLst>
                <a:tab algn="l" pos="0"/>
              </a:tabLst>
            </a:pPr>
            <a:r>
              <a:rPr b="1" lang="en-US" sz="3600" spc="-1" strike="noStrike">
                <a:solidFill>
                  <a:srgbClr val="ffffff"/>
                </a:solidFill>
                <a:latin typeface="Calisto MT"/>
                <a:ea typeface="Arial Unicode MS"/>
              </a:rPr>
              <a:t>Implementation</a:t>
            </a:r>
            <a:endParaRPr b="0" lang="en-US" sz="3600" spc="-1" strike="noStrike">
              <a:latin typeface="Arial"/>
            </a:endParaRPr>
          </a:p>
        </p:txBody>
      </p:sp>
      <p:sp>
        <p:nvSpPr>
          <p:cNvPr id="1191" name="CustomShape 3"/>
          <p:cNvSpPr/>
          <p:nvPr/>
        </p:nvSpPr>
        <p:spPr>
          <a:xfrm>
            <a:off x="3675240" y="1686600"/>
            <a:ext cx="8246880" cy="393012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US" sz="1800" spc="-1" strike="noStrike">
                <a:solidFill>
                  <a:srgbClr val="000000"/>
                </a:solidFill>
                <a:latin typeface="Calisto MT"/>
                <a:ea typeface="Arial Unicode MS"/>
              </a:rPr>
              <a:t>Given a sequence X = [x1, x2, …, xN]</a:t>
            </a: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r>
              <a:rPr b="0" lang="en-US" sz="1800" spc="-1" strike="noStrike">
                <a:solidFill>
                  <a:srgbClr val="000000"/>
                </a:solidFill>
                <a:latin typeface="Calisto MT"/>
                <a:ea typeface="Arial Unicode MS"/>
              </a:rPr>
              <a:t>We have to predict the corresponding labels Y = [y1, y2, …, yN]</a:t>
            </a: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r>
              <a:rPr b="0" lang="en-US" sz="1800" spc="-1" strike="noStrike">
                <a:solidFill>
                  <a:srgbClr val="000000"/>
                </a:solidFill>
                <a:latin typeface="Calisto MT"/>
                <a:ea typeface="Arial Unicode MS"/>
              </a:rPr>
              <a:t>Step 1: Creation of feature vectors from the given sequence F = [f1, f2, …, fN]</a:t>
            </a: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r>
              <a:rPr b="0" lang="en-US" sz="1800" spc="-1" strike="noStrike">
                <a:solidFill>
                  <a:srgbClr val="000000"/>
                </a:solidFill>
                <a:latin typeface="Calisto MT"/>
                <a:ea typeface="Arial Unicode MS"/>
              </a:rPr>
              <a:t>Step 2: Calculate the probability of each possible label yi given a feature vector fi</a:t>
            </a: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r>
              <a:rPr b="0" lang="en-US" sz="1800" spc="-1" strike="noStrike">
                <a:solidFill>
                  <a:srgbClr val="000000"/>
                </a:solidFill>
                <a:latin typeface="Calisto MT"/>
                <a:ea typeface="Arial Unicode MS"/>
              </a:rPr>
              <a:t>Step 3: The yi with maximum probability for given feature fi is the label of token xi</a:t>
            </a: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r>
              <a:rPr b="0" lang="en-US" sz="1800" spc="-1" strike="noStrike">
                <a:solidFill>
                  <a:srgbClr val="000000"/>
                </a:solidFill>
                <a:latin typeface="Calisto MT"/>
                <a:ea typeface="Arial Unicode MS"/>
              </a:rPr>
              <a:t>Label of xi = argmax( P( yi | fi ) )</a:t>
            </a:r>
            <a:endParaRPr b="0" lang="en-US" sz="1800" spc="-1" strike="noStrike">
              <a:latin typeface="Arial"/>
            </a:endParaRPr>
          </a:p>
        </p:txBody>
      </p:sp>
      <p:sp>
        <p:nvSpPr>
          <p:cNvPr id="1192" name="CustomShape 4"/>
          <p:cNvSpPr/>
          <p:nvPr/>
        </p:nvSpPr>
        <p:spPr>
          <a:xfrm>
            <a:off x="11460960" y="658116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ea typeface="Arial Unicode MS"/>
              </a:rPr>
              <a:t>61</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3" name="CustomShape 1"/>
          <p:cNvSpPr/>
          <p:nvPr/>
        </p:nvSpPr>
        <p:spPr>
          <a:xfrm>
            <a:off x="0" y="0"/>
            <a:ext cx="3181680" cy="68576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94" name="CustomShape 2"/>
          <p:cNvSpPr/>
          <p:nvPr/>
        </p:nvSpPr>
        <p:spPr>
          <a:xfrm rot="19739400">
            <a:off x="-372600" y="2531880"/>
            <a:ext cx="3932280" cy="896760"/>
          </a:xfrm>
          <a:prstGeom prst="rect">
            <a:avLst/>
          </a:prstGeom>
          <a:noFill/>
          <a:ln>
            <a:noFill/>
          </a:ln>
        </p:spPr>
        <p:style>
          <a:lnRef idx="0"/>
          <a:fillRef idx="0"/>
          <a:effectRef idx="0"/>
          <a:fontRef idx="minor"/>
        </p:style>
        <p:txBody>
          <a:bodyPr lIns="0" rIns="0" tIns="252000" bIns="108000" anchor="ctr">
            <a:noAutofit/>
          </a:bodyPr>
          <a:p>
            <a:pPr algn="ctr">
              <a:lnSpc>
                <a:spcPct val="100000"/>
              </a:lnSpc>
              <a:tabLst>
                <a:tab algn="l" pos="0"/>
              </a:tabLst>
            </a:pPr>
            <a:r>
              <a:rPr b="1" lang="en-US" sz="3600" spc="-1" strike="noStrike">
                <a:solidFill>
                  <a:srgbClr val="ffffff"/>
                </a:solidFill>
                <a:latin typeface="Calisto MT"/>
                <a:ea typeface="Arial Unicode MS"/>
              </a:rPr>
              <a:t>Implementation</a:t>
            </a:r>
            <a:endParaRPr b="0" lang="en-US" sz="3600" spc="-1" strike="noStrike">
              <a:latin typeface="Arial"/>
            </a:endParaRPr>
          </a:p>
        </p:txBody>
      </p:sp>
      <p:pic>
        <p:nvPicPr>
          <p:cNvPr id="1195" name="Picture 2" descr=""/>
          <p:cNvPicPr/>
          <p:nvPr/>
        </p:nvPicPr>
        <p:blipFill>
          <a:blip r:embed="rId1"/>
          <a:stretch/>
        </p:blipFill>
        <p:spPr>
          <a:xfrm>
            <a:off x="3320280" y="1432440"/>
            <a:ext cx="8871480" cy="4231080"/>
          </a:xfrm>
          <a:prstGeom prst="rect">
            <a:avLst/>
          </a:prstGeom>
          <a:ln>
            <a:noFill/>
          </a:ln>
        </p:spPr>
      </p:pic>
      <p:sp>
        <p:nvSpPr>
          <p:cNvPr id="1196" name="CustomShape 3"/>
          <p:cNvSpPr/>
          <p:nvPr/>
        </p:nvSpPr>
        <p:spPr>
          <a:xfrm>
            <a:off x="11460960" y="658116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ea typeface="Arial Unicode MS"/>
              </a:rPr>
              <a:t>62</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7" name="CustomShape 1"/>
          <p:cNvSpPr/>
          <p:nvPr/>
        </p:nvSpPr>
        <p:spPr>
          <a:xfrm>
            <a:off x="0" y="0"/>
            <a:ext cx="3181680" cy="68576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98" name="CustomShape 2"/>
          <p:cNvSpPr/>
          <p:nvPr/>
        </p:nvSpPr>
        <p:spPr>
          <a:xfrm>
            <a:off x="135000" y="2620440"/>
            <a:ext cx="2911680" cy="896760"/>
          </a:xfrm>
          <a:prstGeom prst="rect">
            <a:avLst/>
          </a:prstGeom>
          <a:noFill/>
          <a:ln>
            <a:noFill/>
          </a:ln>
        </p:spPr>
        <p:style>
          <a:lnRef idx="0"/>
          <a:fillRef idx="0"/>
          <a:effectRef idx="0"/>
          <a:fontRef idx="minor"/>
        </p:style>
        <p:txBody>
          <a:bodyPr lIns="0" rIns="0" tIns="252000" bIns="108000" anchor="ctr">
            <a:noAutofit/>
          </a:bodyPr>
          <a:p>
            <a:pPr algn="ctr">
              <a:lnSpc>
                <a:spcPct val="100000"/>
              </a:lnSpc>
              <a:tabLst>
                <a:tab algn="l" pos="0"/>
              </a:tabLst>
            </a:pPr>
            <a:r>
              <a:rPr b="1" lang="en-SG" sz="3600" spc="-1" strike="noStrike">
                <a:solidFill>
                  <a:srgbClr val="ffffff"/>
                </a:solidFill>
                <a:latin typeface="Calisto MT"/>
                <a:ea typeface="Arial Unicode MS"/>
              </a:rPr>
              <a:t>Feature Functions</a:t>
            </a:r>
            <a:endParaRPr b="0" lang="en-US" sz="3600" spc="-1" strike="noStrike">
              <a:latin typeface="Arial"/>
            </a:endParaRPr>
          </a:p>
        </p:txBody>
      </p:sp>
      <p:pic>
        <p:nvPicPr>
          <p:cNvPr id="1199" name="Picture 3" descr=""/>
          <p:cNvPicPr/>
          <p:nvPr/>
        </p:nvPicPr>
        <p:blipFill>
          <a:blip r:embed="rId1"/>
          <a:stretch/>
        </p:blipFill>
        <p:spPr>
          <a:xfrm>
            <a:off x="3968280" y="437760"/>
            <a:ext cx="6933240" cy="784440"/>
          </a:xfrm>
          <a:prstGeom prst="rect">
            <a:avLst/>
          </a:prstGeom>
          <a:ln>
            <a:noFill/>
          </a:ln>
        </p:spPr>
      </p:pic>
      <p:pic>
        <p:nvPicPr>
          <p:cNvPr id="1200" name="Picture 5" descr=""/>
          <p:cNvPicPr/>
          <p:nvPr/>
        </p:nvPicPr>
        <p:blipFill>
          <a:blip r:embed="rId2"/>
          <a:stretch/>
        </p:blipFill>
        <p:spPr>
          <a:xfrm>
            <a:off x="3558240" y="1344600"/>
            <a:ext cx="8354160" cy="1188360"/>
          </a:xfrm>
          <a:prstGeom prst="rect">
            <a:avLst/>
          </a:prstGeom>
          <a:ln>
            <a:noFill/>
          </a:ln>
        </p:spPr>
      </p:pic>
      <p:pic>
        <p:nvPicPr>
          <p:cNvPr id="1201" name="Picture 7" descr=""/>
          <p:cNvPicPr/>
          <p:nvPr/>
        </p:nvPicPr>
        <p:blipFill>
          <a:blip r:embed="rId3"/>
          <a:stretch/>
        </p:blipFill>
        <p:spPr>
          <a:xfrm>
            <a:off x="4083840" y="3048120"/>
            <a:ext cx="7043040" cy="761760"/>
          </a:xfrm>
          <a:prstGeom prst="rect">
            <a:avLst/>
          </a:prstGeom>
          <a:ln>
            <a:noFill/>
          </a:ln>
        </p:spPr>
      </p:pic>
      <p:pic>
        <p:nvPicPr>
          <p:cNvPr id="1202" name="Picture 9" descr=""/>
          <p:cNvPicPr/>
          <p:nvPr/>
        </p:nvPicPr>
        <p:blipFill>
          <a:blip r:embed="rId4"/>
          <a:stretch/>
        </p:blipFill>
        <p:spPr>
          <a:xfrm>
            <a:off x="3558240" y="4029480"/>
            <a:ext cx="8423640" cy="1714320"/>
          </a:xfrm>
          <a:prstGeom prst="rect">
            <a:avLst/>
          </a:prstGeom>
          <a:ln>
            <a:noFill/>
          </a:ln>
        </p:spPr>
      </p:pic>
      <p:sp>
        <p:nvSpPr>
          <p:cNvPr id="1203" name="CustomShape 3"/>
          <p:cNvSpPr/>
          <p:nvPr/>
        </p:nvSpPr>
        <p:spPr>
          <a:xfrm>
            <a:off x="11460960" y="658116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ea typeface="Arial Unicode MS"/>
              </a:rPr>
              <a:t>63</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4" name="TextShape 1"/>
          <p:cNvSpPr txBox="1"/>
          <p:nvPr/>
        </p:nvSpPr>
        <p:spPr>
          <a:xfrm>
            <a:off x="838080" y="134280"/>
            <a:ext cx="10515240" cy="1325160"/>
          </a:xfrm>
          <a:prstGeom prst="rect">
            <a:avLst/>
          </a:prstGeom>
          <a:noFill/>
          <a:ln>
            <a:noFill/>
          </a:ln>
        </p:spPr>
        <p:txBody>
          <a:bodyPr anchor="ctr">
            <a:normAutofit/>
          </a:bodyPr>
          <a:p>
            <a:pPr algn="ctr">
              <a:lnSpc>
                <a:spcPct val="90000"/>
              </a:lnSpc>
            </a:pPr>
            <a:r>
              <a:rPr b="0" lang="en-US" sz="4000" spc="-1" strike="noStrike">
                <a:solidFill>
                  <a:srgbClr val="000000"/>
                </a:solidFill>
                <a:latin typeface="Calisto MT"/>
              </a:rPr>
              <a:t>Ontology extraction from large corpora</a:t>
            </a:r>
            <a:endParaRPr b="0" lang="en-US" sz="4000" spc="-1" strike="noStrike">
              <a:solidFill>
                <a:srgbClr val="000000"/>
              </a:solidFill>
              <a:latin typeface="Calibri"/>
            </a:endParaRPr>
          </a:p>
        </p:txBody>
      </p:sp>
      <p:sp>
        <p:nvSpPr>
          <p:cNvPr id="1205" name="TextShape 2"/>
          <p:cNvSpPr txBox="1"/>
          <p:nvPr/>
        </p:nvSpPr>
        <p:spPr>
          <a:xfrm>
            <a:off x="838080" y="185220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000" spc="-1" strike="noStrike">
                <a:solidFill>
                  <a:srgbClr val="000000"/>
                </a:solidFill>
                <a:latin typeface="Calisto MT"/>
              </a:rPr>
              <a:t>Ontology : Set of concepts and the relationship between these concepts.</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sto MT"/>
              </a:rPr>
              <a:t>There are three different ways –</a:t>
            </a:r>
            <a:endParaRPr b="0" lang="en-US" sz="2000" spc="-1" strike="noStrike">
              <a:solidFill>
                <a:srgbClr val="000000"/>
              </a:solidFill>
              <a:latin typeface="Calibri"/>
            </a:endParaRPr>
          </a:p>
          <a:p>
            <a:pPr>
              <a:lnSpc>
                <a:spcPct val="90000"/>
              </a:lnSpc>
              <a:spcBef>
                <a:spcPts val="1001"/>
              </a:spcBef>
              <a:tabLst>
                <a:tab algn="l" pos="0"/>
              </a:tabLst>
            </a:pPr>
            <a:r>
              <a:rPr b="0" lang="en-US" sz="2000" spc="-1" strike="noStrike">
                <a:solidFill>
                  <a:srgbClr val="000000"/>
                </a:solidFill>
                <a:latin typeface="Calisto MT"/>
              </a:rPr>
              <a:t>	</a:t>
            </a:r>
            <a:r>
              <a:rPr b="0" lang="en-US" sz="2000" spc="-1" strike="noStrike">
                <a:solidFill>
                  <a:srgbClr val="000000"/>
                </a:solidFill>
                <a:latin typeface="Calisto MT"/>
              </a:rPr>
              <a:t>	</a:t>
            </a:r>
            <a:r>
              <a:rPr b="0" lang="en-US" sz="2000" spc="-1" strike="noStrike">
                <a:solidFill>
                  <a:srgbClr val="000000"/>
                </a:solidFill>
                <a:latin typeface="Calisto MT"/>
              </a:rPr>
              <a:t>1. Open-Ended</a:t>
            </a:r>
            <a:endParaRPr b="0" lang="en-US" sz="2000" spc="-1" strike="noStrike">
              <a:solidFill>
                <a:srgbClr val="000000"/>
              </a:solidFill>
              <a:latin typeface="Calibri"/>
            </a:endParaRPr>
          </a:p>
          <a:p>
            <a:pPr>
              <a:lnSpc>
                <a:spcPct val="90000"/>
              </a:lnSpc>
              <a:spcBef>
                <a:spcPts val="1001"/>
              </a:spcBef>
              <a:tabLst>
                <a:tab algn="l" pos="0"/>
              </a:tabLst>
            </a:pPr>
            <a:r>
              <a:rPr b="0" lang="en-US" sz="2000" spc="-1" strike="noStrike">
                <a:solidFill>
                  <a:srgbClr val="000000"/>
                </a:solidFill>
                <a:latin typeface="Calisto MT"/>
              </a:rPr>
              <a:t>	</a:t>
            </a:r>
            <a:r>
              <a:rPr b="0" lang="en-US" sz="2000" spc="-1" strike="noStrike">
                <a:solidFill>
                  <a:srgbClr val="000000"/>
                </a:solidFill>
                <a:latin typeface="Calisto MT"/>
              </a:rPr>
              <a:t>	</a:t>
            </a:r>
            <a:r>
              <a:rPr b="0" lang="en-US" sz="2000" spc="-1" strike="noStrike">
                <a:solidFill>
                  <a:srgbClr val="000000"/>
                </a:solidFill>
                <a:latin typeface="Calisto MT"/>
              </a:rPr>
              <a:t>2. With a large corpus   </a:t>
            </a:r>
            <a:endParaRPr b="0" lang="en-US" sz="2000" spc="-1" strike="noStrike">
              <a:solidFill>
                <a:srgbClr val="000000"/>
              </a:solidFill>
              <a:latin typeface="Calibri"/>
            </a:endParaRPr>
          </a:p>
          <a:p>
            <a:pPr>
              <a:lnSpc>
                <a:spcPct val="90000"/>
              </a:lnSpc>
              <a:spcBef>
                <a:spcPts val="1001"/>
              </a:spcBef>
              <a:tabLst>
                <a:tab algn="l" pos="0"/>
              </a:tabLst>
            </a:pPr>
            <a:r>
              <a:rPr b="0" lang="en-US" sz="2000" spc="-1" strike="noStrike">
                <a:solidFill>
                  <a:srgbClr val="000000"/>
                </a:solidFill>
                <a:latin typeface="Calisto MT"/>
              </a:rPr>
              <a:t>	</a:t>
            </a:r>
            <a:r>
              <a:rPr b="0" lang="en-US" sz="2000" spc="-1" strike="noStrike">
                <a:solidFill>
                  <a:srgbClr val="000000"/>
                </a:solidFill>
                <a:latin typeface="Calisto MT"/>
              </a:rPr>
              <a:t>	</a:t>
            </a:r>
            <a:r>
              <a:rPr b="0" lang="en-US" sz="2000" spc="-1" strike="noStrike">
                <a:solidFill>
                  <a:srgbClr val="000000"/>
                </a:solidFill>
                <a:latin typeface="Calisto MT"/>
              </a:rPr>
              <a:t>3. Results can be statistical</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000" spc="-1" strike="noStrike">
                <a:solidFill>
                  <a:srgbClr val="000000"/>
                </a:solidFill>
                <a:latin typeface="Calisto MT"/>
              </a:rPr>
              <a:t>Ontology concentrated on templates that are very general and have high precision</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000" spc="-1" strike="noStrike">
                <a:solidFill>
                  <a:srgbClr val="000000"/>
                </a:solidFill>
                <a:latin typeface="Calisto MT"/>
              </a:rPr>
              <a:t>Here is one of the most productive templates: </a:t>
            </a:r>
            <a:endParaRPr b="0" lang="en-US" sz="2000" spc="-1" strike="noStrike">
              <a:solidFill>
                <a:srgbClr val="000000"/>
              </a:solidFill>
              <a:latin typeface="Calibri"/>
            </a:endParaRPr>
          </a:p>
          <a:p>
            <a:pPr>
              <a:lnSpc>
                <a:spcPct val="90000"/>
              </a:lnSpc>
              <a:spcBef>
                <a:spcPts val="1001"/>
              </a:spcBef>
              <a:tabLst>
                <a:tab algn="l" pos="0"/>
              </a:tabLst>
            </a:pPr>
            <a:r>
              <a:rPr b="0" lang="en-US" sz="2000" spc="-1" strike="noStrike">
                <a:solidFill>
                  <a:srgbClr val="000000"/>
                </a:solidFill>
                <a:latin typeface="Calisto MT"/>
              </a:rPr>
              <a:t>                                           </a:t>
            </a:r>
            <a:r>
              <a:rPr b="0" lang="en-US" sz="2000" spc="-1" strike="noStrike">
                <a:solidFill>
                  <a:srgbClr val="000000"/>
                </a:solidFill>
                <a:latin typeface="Calisto MT"/>
              </a:rPr>
              <a:t>NP </a:t>
            </a:r>
            <a:r>
              <a:rPr b="1" lang="en-US" sz="2000" spc="-1" strike="noStrike">
                <a:solidFill>
                  <a:srgbClr val="000000"/>
                </a:solidFill>
                <a:latin typeface="Calisto MT"/>
              </a:rPr>
              <a:t>such as </a:t>
            </a:r>
            <a:r>
              <a:rPr b="0" lang="en-US" sz="2000" spc="-1" strike="noStrike">
                <a:solidFill>
                  <a:srgbClr val="000000"/>
                </a:solidFill>
                <a:latin typeface="Calisto MT"/>
              </a:rPr>
              <a:t>NP (, NP)* (,)? ((</a:t>
            </a:r>
            <a:r>
              <a:rPr b="1" lang="en-US" sz="2000" spc="-1" strike="noStrike">
                <a:solidFill>
                  <a:srgbClr val="000000"/>
                </a:solidFill>
                <a:latin typeface="Calisto MT"/>
              </a:rPr>
              <a:t>and | or</a:t>
            </a:r>
            <a:r>
              <a:rPr b="0" lang="en-US" sz="2000" spc="-1" strike="noStrike">
                <a:solidFill>
                  <a:srgbClr val="000000"/>
                </a:solidFill>
                <a:latin typeface="Calisto MT"/>
              </a:rPr>
              <a:t>) NP)? .</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000" spc="-1" strike="noStrike">
                <a:solidFill>
                  <a:srgbClr val="000000"/>
                </a:solidFill>
                <a:latin typeface="Calisto MT"/>
              </a:rPr>
              <a:t> </a:t>
            </a:r>
            <a:r>
              <a:rPr b="0" lang="en-US" sz="2000" spc="-1" strike="noStrike">
                <a:solidFill>
                  <a:srgbClr val="000000"/>
                </a:solidFill>
                <a:latin typeface="Calisto MT"/>
              </a:rPr>
              <a:t>The “NP is a NP” template does indeed sometimes denote a subcategory relation.</a:t>
            </a:r>
            <a:endParaRPr b="0" lang="en-US" sz="2000" spc="-1" strike="noStrike">
              <a:solidFill>
                <a:srgbClr val="000000"/>
              </a:solidFill>
              <a:latin typeface="Calibri"/>
            </a:endParaRPr>
          </a:p>
          <a:p>
            <a:pPr>
              <a:lnSpc>
                <a:spcPct val="90000"/>
              </a:lnSpc>
              <a:spcBef>
                <a:spcPts val="1001"/>
              </a:spcBef>
              <a:tabLst>
                <a:tab algn="l" pos="0"/>
              </a:tabLst>
            </a:pPr>
            <a:endParaRPr b="0" lang="en-US" sz="2000" spc="-1" strike="noStrike">
              <a:solidFill>
                <a:srgbClr val="000000"/>
              </a:solidFill>
              <a:latin typeface="Calibri"/>
            </a:endParaRPr>
          </a:p>
        </p:txBody>
      </p:sp>
      <p:sp>
        <p:nvSpPr>
          <p:cNvPr id="1206" name="CustomShape 3"/>
          <p:cNvSpPr/>
          <p:nvPr/>
        </p:nvSpPr>
        <p:spPr>
          <a:xfrm>
            <a:off x="11460960" y="658116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rPr>
              <a:t>64</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7" name="TextShape 1"/>
          <p:cNvSpPr txBox="1"/>
          <p:nvPr/>
        </p:nvSpPr>
        <p:spPr>
          <a:xfrm>
            <a:off x="731520" y="115920"/>
            <a:ext cx="10515240" cy="1325160"/>
          </a:xfrm>
          <a:prstGeom prst="rect">
            <a:avLst/>
          </a:prstGeom>
          <a:noFill/>
          <a:ln>
            <a:noFill/>
          </a:ln>
        </p:spPr>
        <p:txBody>
          <a:bodyPr anchor="ctr">
            <a:normAutofit/>
          </a:bodyPr>
          <a:p>
            <a:pPr algn="ctr">
              <a:lnSpc>
                <a:spcPct val="90000"/>
              </a:lnSpc>
            </a:pPr>
            <a:r>
              <a:rPr b="0" lang="en-US" sz="4000" spc="-1" strike="noStrike">
                <a:solidFill>
                  <a:srgbClr val="000000"/>
                </a:solidFill>
                <a:latin typeface="Calisto MT"/>
              </a:rPr>
              <a:t>Automated template construction</a:t>
            </a:r>
            <a:endParaRPr b="0" lang="en-US" sz="4000" spc="-1" strike="noStrike">
              <a:solidFill>
                <a:srgbClr val="000000"/>
              </a:solidFill>
              <a:latin typeface="Calibri"/>
            </a:endParaRPr>
          </a:p>
        </p:txBody>
      </p:sp>
      <p:sp>
        <p:nvSpPr>
          <p:cNvPr id="1208" name="TextShape 2"/>
          <p:cNvSpPr txBox="1"/>
          <p:nvPr/>
        </p:nvSpPr>
        <p:spPr>
          <a:xfrm>
            <a:off x="838080" y="1825560"/>
            <a:ext cx="10515240" cy="4350960"/>
          </a:xfrm>
          <a:prstGeom prst="rect">
            <a:avLst/>
          </a:prstGeom>
          <a:noFill/>
          <a:ln>
            <a:noFill/>
          </a:ln>
        </p:spPr>
        <p:txBody>
          <a:bodyPr>
            <a:normAutofit/>
          </a:bodyPr>
          <a:p>
            <a:pPr>
              <a:lnSpc>
                <a:spcPct val="90000"/>
              </a:lnSpc>
              <a:spcBef>
                <a:spcPts val="1001"/>
              </a:spcBef>
              <a:tabLst>
                <a:tab algn="l" pos="0"/>
              </a:tabLst>
            </a:pPr>
            <a:r>
              <a:rPr b="0" lang="en-US" sz="2000" spc="-1" strike="noStrike">
                <a:solidFill>
                  <a:srgbClr val="000000"/>
                </a:solidFill>
                <a:latin typeface="Calisto MT"/>
              </a:rPr>
              <a:t> </a:t>
            </a:r>
            <a:r>
              <a:rPr b="0" lang="en-US" sz="2000" spc="-1" strike="noStrike">
                <a:solidFill>
                  <a:srgbClr val="000000"/>
                </a:solidFill>
                <a:latin typeface="Calisto MT"/>
              </a:rPr>
              <a:t>Brin (1999) started with a data set of just five examples:</a:t>
            </a:r>
            <a:endParaRPr b="0" lang="en-US" sz="2000" spc="-1" strike="noStrike">
              <a:solidFill>
                <a:srgbClr val="000000"/>
              </a:solidFill>
              <a:latin typeface="Calibri"/>
            </a:endParaRPr>
          </a:p>
          <a:p>
            <a:pPr lvl="4" marL="2057400" indent="-228240">
              <a:lnSpc>
                <a:spcPct val="90000"/>
              </a:lnSpc>
              <a:spcBef>
                <a:spcPts val="499"/>
              </a:spcBef>
              <a:buClr>
                <a:srgbClr val="000000"/>
              </a:buClr>
              <a:buFont typeface="Arial"/>
              <a:buChar char="•"/>
              <a:tabLst>
                <a:tab algn="l" pos="0"/>
              </a:tabLst>
            </a:pPr>
            <a:r>
              <a:rPr b="0" lang="en-US" sz="2000" spc="-1" strike="noStrike">
                <a:solidFill>
                  <a:srgbClr val="000000"/>
                </a:solidFill>
                <a:latin typeface="Calisto MT"/>
              </a:rPr>
              <a:t>(“Isaac Asimov”, “The Robots of Dawn”) </a:t>
            </a:r>
            <a:endParaRPr b="0" lang="en-US" sz="2000" spc="-1" strike="noStrike">
              <a:solidFill>
                <a:srgbClr val="000000"/>
              </a:solidFill>
              <a:latin typeface="Calibri"/>
            </a:endParaRPr>
          </a:p>
          <a:p>
            <a:pPr lvl="4" marL="2057400" indent="-228240">
              <a:lnSpc>
                <a:spcPct val="90000"/>
              </a:lnSpc>
              <a:spcBef>
                <a:spcPts val="499"/>
              </a:spcBef>
              <a:buClr>
                <a:srgbClr val="000000"/>
              </a:buClr>
              <a:buFont typeface="Arial"/>
              <a:buChar char="•"/>
              <a:tabLst>
                <a:tab algn="l" pos="0"/>
              </a:tabLst>
            </a:pPr>
            <a:r>
              <a:rPr b="0" lang="en-US" sz="2000" spc="-1" strike="noStrike">
                <a:solidFill>
                  <a:srgbClr val="000000"/>
                </a:solidFill>
                <a:latin typeface="Calisto MT"/>
              </a:rPr>
              <a:t>(“David Brin”, “Startide Rising”) </a:t>
            </a:r>
            <a:endParaRPr b="0" lang="en-US" sz="2000" spc="-1" strike="noStrike">
              <a:solidFill>
                <a:srgbClr val="000000"/>
              </a:solidFill>
              <a:latin typeface="Calibri"/>
            </a:endParaRPr>
          </a:p>
          <a:p>
            <a:pPr lvl="4" marL="2057400" indent="-228240">
              <a:lnSpc>
                <a:spcPct val="90000"/>
              </a:lnSpc>
              <a:spcBef>
                <a:spcPts val="499"/>
              </a:spcBef>
              <a:buClr>
                <a:srgbClr val="000000"/>
              </a:buClr>
              <a:buFont typeface="Arial"/>
              <a:buChar char="•"/>
              <a:tabLst>
                <a:tab algn="l" pos="0"/>
              </a:tabLst>
            </a:pPr>
            <a:r>
              <a:rPr b="0" lang="en-US" sz="2000" spc="-1" strike="noStrike">
                <a:solidFill>
                  <a:srgbClr val="000000"/>
                </a:solidFill>
                <a:latin typeface="Calisto MT"/>
              </a:rPr>
              <a:t>(“James Gleick”, “Chaos—Making a New Science”) </a:t>
            </a:r>
            <a:endParaRPr b="0" lang="en-US" sz="2000" spc="-1" strike="noStrike">
              <a:solidFill>
                <a:srgbClr val="000000"/>
              </a:solidFill>
              <a:latin typeface="Calibri"/>
            </a:endParaRPr>
          </a:p>
          <a:p>
            <a:pPr lvl="4" marL="2057400" indent="-228240">
              <a:lnSpc>
                <a:spcPct val="90000"/>
              </a:lnSpc>
              <a:spcBef>
                <a:spcPts val="499"/>
              </a:spcBef>
              <a:buClr>
                <a:srgbClr val="000000"/>
              </a:buClr>
              <a:buFont typeface="Arial"/>
              <a:buChar char="•"/>
              <a:tabLst>
                <a:tab algn="l" pos="0"/>
              </a:tabLst>
            </a:pPr>
            <a:r>
              <a:rPr b="0" lang="en-US" sz="2000" spc="-1" strike="noStrike">
                <a:solidFill>
                  <a:srgbClr val="000000"/>
                </a:solidFill>
                <a:latin typeface="Calisto MT"/>
              </a:rPr>
              <a:t>(“Charles Dickens”, “Great Expectations”)</a:t>
            </a:r>
            <a:endParaRPr b="0" lang="en-US" sz="2000" spc="-1" strike="noStrike">
              <a:solidFill>
                <a:srgbClr val="000000"/>
              </a:solidFill>
              <a:latin typeface="Calibri"/>
            </a:endParaRPr>
          </a:p>
          <a:p>
            <a:pPr lvl="4" marL="2057400" indent="-228240">
              <a:lnSpc>
                <a:spcPct val="90000"/>
              </a:lnSpc>
              <a:spcBef>
                <a:spcPts val="499"/>
              </a:spcBef>
              <a:buClr>
                <a:srgbClr val="000000"/>
              </a:buClr>
              <a:buFont typeface="Arial"/>
              <a:buChar char="•"/>
              <a:tabLst>
                <a:tab algn="l" pos="0"/>
              </a:tabLst>
            </a:pPr>
            <a:r>
              <a:rPr b="0" lang="en-US" sz="2000" spc="-1" strike="noStrike">
                <a:solidFill>
                  <a:srgbClr val="000000"/>
                </a:solidFill>
                <a:latin typeface="Calisto MT"/>
              </a:rPr>
              <a:t>(“William Shakespeare”, “The Comedy of Errors”)</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0" lang="en-US" sz="2000" spc="-1" strike="noStrike">
                <a:solidFill>
                  <a:srgbClr val="000000"/>
                </a:solidFill>
                <a:latin typeface="Calisto MT"/>
              </a:rPr>
              <a:t>Each match is defined as a tuple of seven strings, </a:t>
            </a:r>
            <a:endParaRPr b="0" lang="en-US" sz="20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000000"/>
                </a:solidFill>
                <a:latin typeface="Calisto MT"/>
              </a:rPr>
              <a:t>                   </a:t>
            </a:r>
            <a:r>
              <a:rPr b="0" lang="en-US" sz="2000" spc="-1" strike="noStrike">
                <a:solidFill>
                  <a:srgbClr val="000000"/>
                </a:solidFill>
                <a:latin typeface="Calisto MT"/>
              </a:rPr>
              <a:t>(Author, Title, Order, Prefix, Middle, Postfix, URL)</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0" lang="en-US" sz="2000" spc="-1" strike="noStrike">
                <a:solidFill>
                  <a:srgbClr val="000000"/>
                </a:solidFill>
                <a:latin typeface="Calisto MT"/>
              </a:rPr>
              <a:t>Given a good set of examples, the system can build a good set of templates.</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0" lang="en-US" sz="2000" spc="-1" strike="noStrike">
                <a:solidFill>
                  <a:srgbClr val="000000"/>
                </a:solidFill>
                <a:latin typeface="Calisto MT"/>
              </a:rPr>
              <a:t>The biggest weakness in this approach is the sensitivity to noise.</a:t>
            </a:r>
            <a:endParaRPr b="0" lang="en-US" sz="2000" spc="-1" strike="noStrike">
              <a:solidFill>
                <a:srgbClr val="000000"/>
              </a:solidFill>
              <a:latin typeface="Calibri"/>
            </a:endParaRPr>
          </a:p>
        </p:txBody>
      </p:sp>
      <p:sp>
        <p:nvSpPr>
          <p:cNvPr id="1209" name="CustomShape 3"/>
          <p:cNvSpPr/>
          <p:nvPr/>
        </p:nvSpPr>
        <p:spPr>
          <a:xfrm>
            <a:off x="11460960" y="658116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rPr>
              <a:t>65</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0" name="TextShape 1"/>
          <p:cNvSpPr txBox="1"/>
          <p:nvPr/>
        </p:nvSpPr>
        <p:spPr>
          <a:xfrm>
            <a:off x="838080" y="365040"/>
            <a:ext cx="10515240" cy="1325160"/>
          </a:xfrm>
          <a:prstGeom prst="rect">
            <a:avLst/>
          </a:prstGeom>
          <a:noFill/>
          <a:ln>
            <a:noFill/>
          </a:ln>
        </p:spPr>
        <p:txBody>
          <a:bodyPr anchor="ctr">
            <a:normAutofit/>
          </a:bodyPr>
          <a:p>
            <a:pPr algn="ctr">
              <a:lnSpc>
                <a:spcPct val="90000"/>
              </a:lnSpc>
            </a:pPr>
            <a:r>
              <a:rPr b="0" lang="en-US" sz="4000" spc="-1" strike="noStrike">
                <a:solidFill>
                  <a:srgbClr val="000000"/>
                </a:solidFill>
                <a:latin typeface="Calisto MT"/>
              </a:rPr>
              <a:t>Machine reading</a:t>
            </a:r>
            <a:endParaRPr b="0" lang="en-US" sz="4000" spc="-1" strike="noStrike">
              <a:solidFill>
                <a:srgbClr val="000000"/>
              </a:solidFill>
              <a:latin typeface="Calibri"/>
            </a:endParaRPr>
          </a:p>
        </p:txBody>
      </p:sp>
      <p:sp>
        <p:nvSpPr>
          <p:cNvPr id="1211"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000" spc="-1" strike="noStrike">
                <a:solidFill>
                  <a:srgbClr val="000000"/>
                </a:solidFill>
                <a:latin typeface="Calisto MT"/>
              </a:rPr>
              <a:t>Machine Reading---the automatic, unsupervised understanding of text.</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sto MT"/>
              </a:rPr>
              <a:t>Representative machine-reading system is TEXTRUNNER.</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sto MT"/>
              </a:rPr>
              <a:t>TEXTRUNNER is domain-independent, it cannot rely on predefined lists of nouns and verbs.</a:t>
            </a:r>
            <a:endParaRPr b="0" lang="en-US" sz="2000" spc="-1" strike="noStrike">
              <a:solidFill>
                <a:srgbClr val="000000"/>
              </a:solidFill>
              <a:latin typeface="Calibri"/>
            </a:endParaRPr>
          </a:p>
          <a:p>
            <a:pPr>
              <a:lnSpc>
                <a:spcPct val="90000"/>
              </a:lnSpc>
              <a:spcBef>
                <a:spcPts val="1001"/>
              </a:spcBef>
            </a:pPr>
            <a:endParaRPr b="0" lang="en-US" sz="2000" spc="-1" strike="noStrike">
              <a:solidFill>
                <a:srgbClr val="000000"/>
              </a:solidFill>
              <a:latin typeface="Calibri"/>
            </a:endParaRPr>
          </a:p>
          <a:p>
            <a:pPr>
              <a:lnSpc>
                <a:spcPct val="90000"/>
              </a:lnSpc>
              <a:spcBef>
                <a:spcPts val="1001"/>
              </a:spcBef>
            </a:pPr>
            <a:endParaRPr b="0" lang="en-US" sz="2000" spc="-1" strike="noStrike">
              <a:solidFill>
                <a:srgbClr val="000000"/>
              </a:solidFill>
              <a:latin typeface="Calibri"/>
            </a:endParaRPr>
          </a:p>
        </p:txBody>
      </p:sp>
      <p:pic>
        <p:nvPicPr>
          <p:cNvPr id="1212" name="Picture 3" descr=""/>
          <p:cNvPicPr/>
          <p:nvPr/>
        </p:nvPicPr>
        <p:blipFill>
          <a:blip r:embed="rId1"/>
          <a:stretch/>
        </p:blipFill>
        <p:spPr>
          <a:xfrm>
            <a:off x="2787480" y="3429000"/>
            <a:ext cx="5867640" cy="2616480"/>
          </a:xfrm>
          <a:prstGeom prst="rect">
            <a:avLst/>
          </a:prstGeom>
          <a:ln>
            <a:noFill/>
          </a:ln>
        </p:spPr>
      </p:pic>
      <p:sp>
        <p:nvSpPr>
          <p:cNvPr id="1213" name="CustomShape 3"/>
          <p:cNvSpPr/>
          <p:nvPr/>
        </p:nvSpPr>
        <p:spPr>
          <a:xfrm>
            <a:off x="11460960" y="658116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rPr>
              <a:t>66</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4" name="CustomShape 1"/>
          <p:cNvSpPr/>
          <p:nvPr/>
        </p:nvSpPr>
        <p:spPr>
          <a:xfrm>
            <a:off x="2535480" y="2369160"/>
            <a:ext cx="7431120" cy="143100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US" sz="8800" spc="-1" strike="noStrike">
                <a:solidFill>
                  <a:srgbClr val="00b0f0"/>
                </a:solidFill>
                <a:latin typeface="Stencil"/>
              </a:rPr>
              <a:t>Thank You!</a:t>
            </a:r>
            <a:endParaRPr b="0" lang="en-US" sz="8800" spc="-1" strike="noStrike">
              <a:latin typeface="Arial"/>
            </a:endParaRPr>
          </a:p>
        </p:txBody>
      </p:sp>
      <p:sp>
        <p:nvSpPr>
          <p:cNvPr id="1215" name="CustomShape 2"/>
          <p:cNvSpPr/>
          <p:nvPr/>
        </p:nvSpPr>
        <p:spPr>
          <a:xfrm>
            <a:off x="6048720" y="3732480"/>
            <a:ext cx="3984120" cy="39528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US" sz="2000" spc="-1" strike="noStrike">
                <a:solidFill>
                  <a:srgbClr val="00b050"/>
                </a:solidFill>
                <a:latin typeface="Copperplate Gothic Bold"/>
              </a:rPr>
              <a:t>For your Attentions </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9" name="TextShape 1"/>
          <p:cNvSpPr txBox="1"/>
          <p:nvPr/>
        </p:nvSpPr>
        <p:spPr>
          <a:xfrm>
            <a:off x="947520" y="365040"/>
            <a:ext cx="10405800" cy="1325160"/>
          </a:xfrm>
          <a:prstGeom prst="rect">
            <a:avLst/>
          </a:prstGeom>
          <a:noFill/>
          <a:ln w="28440">
            <a:solidFill>
              <a:srgbClr val="00b050"/>
            </a:solidFill>
            <a:round/>
          </a:ln>
        </p:spPr>
        <p:txBody>
          <a:bodyPr anchor="ctr">
            <a:noAutofit/>
          </a:bodyPr>
          <a:p>
            <a:pPr algn="ctr">
              <a:lnSpc>
                <a:spcPct val="90000"/>
              </a:lnSpc>
            </a:pPr>
            <a:r>
              <a:rPr b="0" lang="en-US" sz="4400" spc="-1" strike="noStrike">
                <a:solidFill>
                  <a:srgbClr val="00b0f0"/>
                </a:solidFill>
                <a:latin typeface="Stencil"/>
              </a:rPr>
              <a:t>what about the prior probability P(l)?</a:t>
            </a:r>
            <a:endParaRPr b="0" lang="en-US" sz="4400" spc="-1" strike="noStrike">
              <a:solidFill>
                <a:srgbClr val="000000"/>
              </a:solidFill>
              <a:latin typeface="Calibri"/>
            </a:endParaRPr>
          </a:p>
        </p:txBody>
      </p:sp>
      <p:pic>
        <p:nvPicPr>
          <p:cNvPr id="690" name="Graphic 47" descr="Lightbulb"/>
          <p:cNvPicPr/>
          <p:nvPr/>
        </p:nvPicPr>
        <p:blipFill>
          <a:blip r:embed="rId1"/>
          <a:stretch/>
        </p:blipFill>
        <p:spPr>
          <a:xfrm>
            <a:off x="10063440" y="5028120"/>
            <a:ext cx="694800" cy="694800"/>
          </a:xfrm>
          <a:prstGeom prst="rect">
            <a:avLst/>
          </a:prstGeom>
          <a:ln>
            <a:noFill/>
          </a:ln>
        </p:spPr>
      </p:pic>
      <p:graphicFrame>
        <p:nvGraphicFramePr>
          <p:cNvPr id="2" name="Diagram2"/>
          <p:cNvGraphicFramePr/>
          <p:nvPr>
            <p:extLst>
              <p:ext uri="{D42A27DB-BD31-4B8C-83A1-F6EECF244321}">
                <p14:modId xmlns:p14="http://schemas.microsoft.com/office/powerpoint/2010/main" val="1123939059"/>
              </p:ext>
            </p:extLst>
          </p:nvPr>
        </p:nvGraphicFramePr>
        <p:xfrm>
          <a:off x="947520" y="2332440"/>
          <a:ext cx="10405800" cy="4001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91" name="CustomShape 2"/>
          <p:cNvSpPr/>
          <p:nvPr/>
        </p:nvSpPr>
        <p:spPr>
          <a:xfrm>
            <a:off x="11425680" y="6427440"/>
            <a:ext cx="612360" cy="272880"/>
          </a:xfrm>
          <a:prstGeom prst="rect">
            <a:avLst/>
          </a:prstGeom>
          <a:noFill/>
          <a:ln>
            <a:noFill/>
          </a:ln>
        </p:spPr>
        <p:style>
          <a:lnRef idx="2"/>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rPr>
              <a:t>06</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2" name="TextShape 1"/>
          <p:cNvSpPr txBox="1"/>
          <p:nvPr/>
        </p:nvSpPr>
        <p:spPr>
          <a:xfrm>
            <a:off x="838080" y="365040"/>
            <a:ext cx="10515240" cy="1325160"/>
          </a:xfrm>
          <a:prstGeom prst="rect">
            <a:avLst/>
          </a:prstGeom>
          <a:noFill/>
          <a:ln w="28440">
            <a:solidFill>
              <a:srgbClr val="00b050"/>
            </a:solidFill>
            <a:round/>
          </a:ln>
        </p:spPr>
        <p:txBody>
          <a:bodyPr anchor="ctr">
            <a:noAutofit/>
          </a:bodyPr>
          <a:p>
            <a:pPr algn="ctr">
              <a:lnSpc>
                <a:spcPct val="90000"/>
              </a:lnSpc>
            </a:pPr>
            <a:r>
              <a:rPr b="0" lang="en-US" sz="4400" spc="-1" strike="noStrike">
                <a:solidFill>
                  <a:srgbClr val="00b0f0"/>
                </a:solidFill>
                <a:latin typeface="Stencil"/>
              </a:rPr>
              <a:t>Smoothing n-gram models</a:t>
            </a:r>
            <a:endParaRPr b="0" lang="en-US" sz="4400" spc="-1" strike="noStrike">
              <a:solidFill>
                <a:srgbClr val="000000"/>
              </a:solidFill>
              <a:latin typeface="Calibri"/>
            </a:endParaRPr>
          </a:p>
        </p:txBody>
      </p:sp>
      <p:graphicFrame>
        <p:nvGraphicFramePr>
          <p:cNvPr id="3" name="Diagram3"/>
          <p:cNvGraphicFramePr/>
          <p:nvPr>
            <p:extLst>
              <p:ext uri="{D42A27DB-BD31-4B8C-83A1-F6EECF244321}">
                <p14:modId xmlns:p14="http://schemas.microsoft.com/office/powerpoint/2010/main" val="1508846816"/>
              </p:ext>
            </p:extLst>
          </p:nvPr>
        </p:nvGraphicFramePr>
        <p:xfrm>
          <a:off x="838080" y="1825560"/>
          <a:ext cx="10666080" cy="43509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93" name="CustomShape 2"/>
          <p:cNvSpPr/>
          <p:nvPr/>
        </p:nvSpPr>
        <p:spPr>
          <a:xfrm>
            <a:off x="11425680" y="6427440"/>
            <a:ext cx="612360" cy="272880"/>
          </a:xfrm>
          <a:prstGeom prst="rect">
            <a:avLst/>
          </a:prstGeom>
          <a:noFill/>
          <a:ln>
            <a:noFill/>
          </a:ln>
        </p:spPr>
        <p:style>
          <a:lnRef idx="2"/>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rPr>
              <a:t>07</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4" name="TextShape 1"/>
          <p:cNvSpPr txBox="1"/>
          <p:nvPr/>
        </p:nvSpPr>
        <p:spPr>
          <a:xfrm>
            <a:off x="838080" y="365040"/>
            <a:ext cx="10515240" cy="1325160"/>
          </a:xfrm>
          <a:prstGeom prst="rect">
            <a:avLst/>
          </a:prstGeom>
          <a:noFill/>
          <a:ln w="28440">
            <a:solidFill>
              <a:srgbClr val="00b050"/>
            </a:solidFill>
            <a:round/>
          </a:ln>
        </p:spPr>
        <p:txBody>
          <a:bodyPr anchor="ctr">
            <a:noAutofit/>
          </a:bodyPr>
          <a:p>
            <a:pPr algn="ctr">
              <a:lnSpc>
                <a:spcPct val="90000"/>
              </a:lnSpc>
            </a:pPr>
            <a:r>
              <a:rPr b="0" lang="en-US" sz="4400" spc="-1" strike="noStrike">
                <a:solidFill>
                  <a:srgbClr val="00b0f0"/>
                </a:solidFill>
                <a:latin typeface="Stencil"/>
              </a:rPr>
              <a:t>Laplace smoothing</a:t>
            </a:r>
            <a:endParaRPr b="0" lang="en-US" sz="4400" spc="-1" strike="noStrike">
              <a:solidFill>
                <a:srgbClr val="000000"/>
              </a:solidFill>
              <a:latin typeface="Calibri"/>
            </a:endParaRPr>
          </a:p>
        </p:txBody>
      </p:sp>
      <p:pic>
        <p:nvPicPr>
          <p:cNvPr id="695" name="Content Placeholder 8" descr=""/>
          <p:cNvPicPr/>
          <p:nvPr/>
        </p:nvPicPr>
        <p:blipFill>
          <a:blip r:embed="rId1"/>
          <a:stretch/>
        </p:blipFill>
        <p:spPr>
          <a:xfrm>
            <a:off x="838080" y="1950480"/>
            <a:ext cx="10515240" cy="4350960"/>
          </a:xfrm>
          <a:prstGeom prst="rect">
            <a:avLst/>
          </a:prstGeom>
          <a:ln>
            <a:noFill/>
          </a:ln>
        </p:spPr>
      </p:pic>
      <p:sp>
        <p:nvSpPr>
          <p:cNvPr id="696" name="CustomShape 2"/>
          <p:cNvSpPr/>
          <p:nvPr/>
        </p:nvSpPr>
        <p:spPr>
          <a:xfrm>
            <a:off x="11425680" y="6427440"/>
            <a:ext cx="6123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SG" sz="1200" spc="-1" strike="noStrike">
                <a:solidFill>
                  <a:srgbClr val="000000"/>
                </a:solidFill>
                <a:latin typeface="Calisto MT"/>
              </a:rPr>
              <a:t>08</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31">
                                  <p:stCondLst>
                                    <p:cond delay="0"/>
                                  </p:stCondLst>
                                  <p:childTnLst>
                                    <p:set>
                                      <p:cBhvr>
                                        <p:cTn id="6" dur="1" fill="hold">
                                          <p:stCondLst>
                                            <p:cond delay="0"/>
                                          </p:stCondLst>
                                        </p:cTn>
                                        <p:tgtEl>
                                          <p:spTgt spid="695"/>
                                        </p:tgtEl>
                                        <p:attrNameLst>
                                          <p:attrName>style.visibility</p:attrName>
                                        </p:attrNameLst>
                                      </p:cBhvr>
                                      <p:to>
                                        <p:strVal val="visible"/>
                                      </p:to>
                                    </p:set>
                                    <p:anim calcmode="lin" valueType="num">
                                      <p:cBhvr additive="repl">
                                        <p:cTn id="7" dur="1000" fill="hold"/>
                                        <p:tgtEl>
                                          <p:spTgt spid="695"/>
                                        </p:tgtEl>
                                        <p:attrNameLst>
                                          <p:attrName>ppt_w</p:attrName>
                                        </p:attrNameLst>
                                      </p:cBhvr>
                                      <p:tavLst>
                                        <p:tav tm="0">
                                          <p:val>
                                            <p:fltVal val="0"/>
                                          </p:val>
                                        </p:tav>
                                        <p:tav tm="100000">
                                          <p:val>
                                            <p:strVal val="#ppt_w"/>
                                          </p:val>
                                        </p:tav>
                                      </p:tavLst>
                                    </p:anim>
                                    <p:anim calcmode="lin" valueType="num">
                                      <p:cBhvr additive="repl">
                                        <p:cTn id="8" dur="1000" fill="hold"/>
                                        <p:tgtEl>
                                          <p:spTgt spid="695"/>
                                        </p:tgtEl>
                                        <p:attrNameLst>
                                          <p:attrName>ppt_h</p:attrName>
                                        </p:attrNameLst>
                                      </p:cBhvr>
                                      <p:tavLst>
                                        <p:tav tm="0">
                                          <p:val>
                                            <p:fltVal val="0"/>
                                          </p:val>
                                        </p:tav>
                                        <p:tav tm="100000">
                                          <p:val>
                                            <p:strVal val="#ppt_h"/>
                                          </p:val>
                                        </p:tav>
                                      </p:tavLst>
                                    </p:anim>
                                    <p:anim calcmode="lin" valueType="num">
                                      <p:cBhvr additive="repl">
                                        <p:cTn id="9" dur="1000" fill="hold"/>
                                        <p:tgtEl>
                                          <p:spTgt spid="695"/>
                                        </p:tgtEl>
                                        <p:attrNameLst>
                                          <p:attrName>r</p:attrName>
                                        </p:attrNameLst>
                                      </p:cBhvr>
                                      <p:tavLst>
                                        <p:tav tm="0">
                                          <p:val>
                                            <p:strVal val="90"/>
                                          </p:val>
                                        </p:tav>
                                        <p:tav tm="100000">
                                          <p:val>
                                            <p:strVal val="0"/>
                                          </p:val>
                                        </p:tav>
                                      </p:tavLst>
                                    </p:anim>
                                    <p:animEffect filter="fade" transition="in">
                                      <p:cBhvr additive="repl">
                                        <p:cTn id="10" dur="1000"/>
                                        <p:tgtEl>
                                          <p:spTgt spid="6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1337</TotalTime>
  <Application>LibreOffice/6.4.7.2$Linux_X86_64 LibreOffice_project/40$Build-2</Application>
  <Words>3822</Words>
  <Paragraphs>495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2021-06-06T03:55:59Z</dcterms:created>
  <dc:creator>USER</dc:creator>
  <dc:description/>
  <dc:language>en-US</dc:language>
  <cp:lastModifiedBy/>
  <dcterms:modified xsi:type="dcterms:W3CDTF">2021-12-18T19:11:54Z</dcterms:modified>
  <cp:revision>96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69</vt:i4>
  </property>
</Properties>
</file>