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36.xml.rels" ContentType="application/vnd.openxmlformats-package.relationships+xml"/>
  <Override PartName="/ppt/notesSlides/_rels/notesSlide21.xml.rels" ContentType="application/vnd.openxmlformats-package.relationships+xml"/>
  <Override PartName="/ppt/notesSlides/_rels/notesSlide37.xml.rels" ContentType="application/vnd.openxmlformats-package.relationships+xml"/>
  <Override PartName="/ppt/notesSlides/_rels/notesSlide22.xml.rels" ContentType="application/vnd.openxmlformats-package.relationships+xml"/>
  <Override PartName="/ppt/notesSlides/_rels/notesSlide38.xml.rels" ContentType="application/vnd.openxmlformats-package.relationships+xml"/>
  <Override PartName="/ppt/notesSlides/_rels/notesSlide23.xml.rels" ContentType="application/vnd.openxmlformats-package.relationships+xml"/>
  <Override PartName="/ppt/notesSlides/_rels/notesSlide40.xml.rels" ContentType="application/vnd.openxmlformats-package.relationships+xml"/>
  <Override PartName="/ppt/notesSlides/_rels/notesSlide39.xml.rels" ContentType="application/vnd.openxmlformats-package.relationships+xml"/>
  <Override PartName="/ppt/notesSlides/_rels/notesSlide24.xml.rels" ContentType="application/vnd.openxmlformats-package.relationships+xml"/>
  <Override PartName="/ppt/notesSlides/_rels/notesSlide41.xml.rels" ContentType="application/vnd.openxmlformats-package.relationships+xml"/>
  <Override PartName="/ppt/notesSlides/_rels/notesSlide42.xml.rels" ContentType="application/vnd.openxmlformats-package.relationships+xml"/>
  <Override PartName="/ppt/notesSlides/_rels/notesSlide34.xml.rels" ContentType="application/vnd.openxmlformats-package.relationships+xml"/>
  <Override PartName="/ppt/notesSlides/_rels/notesSlide44.xml.rels" ContentType="application/vnd.openxmlformats-package.relationships+xml"/>
  <Override PartName="/ppt/notesSlides/_rels/notesSlide28.xml.rels" ContentType="application/vnd.openxmlformats-package.relationships+xml"/>
  <Override PartName="/ppt/notesSlides/_rels/notesSlide35.xml.rels" ContentType="application/vnd.openxmlformats-package.relationships+xml"/>
  <Override PartName="/ppt/notesSlides/_rels/notesSlide31.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46.xml.rels" ContentType="application/vnd.openxmlformats-package.relationships+xml"/>
  <Override PartName="/ppt/notesSlides/_rels/notesSlide27.xml.rels" ContentType="application/vnd.openxmlformats-package.relationships+xml"/>
  <Override PartName="/ppt/notesSlides/_rels/notesSlide43.xml.rels" ContentType="application/vnd.openxmlformats-package.relationships+xml"/>
  <Override PartName="/ppt/notesSlides/_rels/notesSlide45.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34.xml" ContentType="application/vnd.openxmlformats-officedocument.presentationml.notesSlide+xml"/>
  <Override PartName="/ppt/notesSlides/notesSlide46.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0.xml" ContentType="application/vnd.openxmlformats-officedocument.presentationml.notesSlide+xml"/>
  <Override PartName="/ppt/notesSlides/notesSlide28.xml" ContentType="application/vnd.openxmlformats-officedocument.presentationml.notesSlide+xml"/>
  <Override PartName="/ppt/notesSlides/notesSlide31.xml" ContentType="application/vnd.openxmlformats-officedocument.presentationml.notesSlide+xml"/>
  <Override PartName="/ppt/notesSlides/notesSlide29.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24.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49.jpeg" ContentType="image/jpeg"/>
  <Override PartName="/ppt/media/image15.png" ContentType="image/png"/>
  <Override PartName="/ppt/media/image14.png" ContentType="image/png"/>
  <Override PartName="/ppt/media/image28.png" ContentType="image/png"/>
  <Override PartName="/ppt/media/image5.png" ContentType="image/png"/>
  <Override PartName="/ppt/media/image27.jpeg" ContentType="image/jpeg"/>
  <Override PartName="/ppt/media/image50.jpeg" ContentType="image/jpeg"/>
  <Override PartName="/ppt/media/image10.png" ContentType="image/png"/>
  <Override PartName="/ppt/media/image1.jpeg" ContentType="image/jpeg"/>
  <Override PartName="/ppt/media/image35.jpeg" ContentType="image/jpeg"/>
  <Override PartName="/ppt/media/image47.png" ContentType="image/png"/>
  <Override PartName="/ppt/media/image25.png" ContentType="image/png"/>
  <Override PartName="/ppt/media/image2.png" ContentType="image/png"/>
  <Override PartName="/ppt/media/image32.png" ContentType="image/png"/>
  <Override PartName="/ppt/media/image26.png" ContentType="image/png"/>
  <Override PartName="/ppt/media/image3.png" ContentType="image/png"/>
  <Override PartName="/ppt/media/image33.jpeg" ContentType="image/jpeg"/>
  <Override PartName="/ppt/media/image45.png" ContentType="image/png"/>
  <Override PartName="/ppt/media/image40.jpeg" ContentType="image/jpeg"/>
  <Override PartName="/ppt/media/image44.png" ContentType="image/png"/>
  <Override PartName="/ppt/media/image42.png" ContentType="image/png"/>
  <Override PartName="/ppt/media/image46.jpeg" ContentType="image/jpeg"/>
  <Override PartName="/ppt/media/image51.jpeg" ContentType="image/jpeg"/>
  <Override PartName="/ppt/media/image31.png" ContentType="image/png"/>
  <Override PartName="/ppt/media/image29.png" ContentType="image/png"/>
  <Override PartName="/ppt/media/image43.png" ContentType="image/png"/>
  <Override PartName="/ppt/media/image53.jpeg" ContentType="image/jpeg"/>
  <Override PartName="/ppt/media/image52.jpeg" ContentType="image/jpeg"/>
  <Override PartName="/ppt/media/image41.png" ContentType="image/png"/>
  <Override PartName="/ppt/media/image9.png" ContentType="image/png"/>
  <Override PartName="/ppt/media/image39.png" ContentType="image/png"/>
  <Override PartName="/ppt/media/image48.jpeg" ContentType="image/jpeg"/>
  <Override PartName="/ppt/media/image30.png" ContentType="image/png"/>
  <Override PartName="/ppt/media/image54.jpeg" ContentType="image/jpeg"/>
  <Override PartName="/ppt/media/image13.png" ContentType="image/png"/>
  <Override PartName="/ppt/media/image8.png" ContentType="image/png"/>
  <Override PartName="/ppt/media/image38.png" ContentType="image/png"/>
  <Override PartName="/ppt/media/image12.png" ContentType="image/png"/>
  <Override PartName="/ppt/media/image37.png" ContentType="image/png"/>
  <Override PartName="/ppt/media/image7.png" ContentType="image/png"/>
  <Override PartName="/ppt/media/image11.png" ContentType="image/png"/>
  <Override PartName="/ppt/media/image6.png" ContentType="image/png"/>
  <Override PartName="/ppt/media/image36.png" ContentType="image/png"/>
  <Override PartName="/ppt/media/image34.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18.xml.rels" ContentType="application/vnd.openxmlformats-package.relationships+xml"/>
  <Override PartName="/ppt/slides/_rels/slide2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3.xml.rels" ContentType="application/vnd.openxmlformats-package.relationships+xml"/>
  <Override PartName="/ppt/slides/_rels/slide64.xml.rels" ContentType="application/vnd.openxmlformats-package.relationships+xml"/>
  <Override PartName="/ppt/slides/_rels/slide88.xml.rels" ContentType="application/vnd.openxmlformats-package.relationships+xml"/>
  <Override PartName="/ppt/slides/_rels/slide73.xml.rels" ContentType="application/vnd.openxmlformats-package.relationships+xml"/>
  <Override PartName="/ppt/slides/_rels/slide69.xml.rels" ContentType="application/vnd.openxmlformats-package.relationships+xml"/>
  <Override PartName="/ppt/slides/_rels/slide95.xml.rels" ContentType="application/vnd.openxmlformats-package.relationships+xml"/>
  <Override PartName="/ppt/slides/_rels/slide79.xml.rels" ContentType="application/vnd.openxmlformats-package.relationships+xml"/>
  <Override PartName="/ppt/slides/_rels/slide83.xml.rels" ContentType="application/vnd.openxmlformats-package.relationships+xml"/>
  <Override PartName="/ppt/slides/_rels/slide30.xml.rels" ContentType="application/vnd.openxmlformats-package.relationships+xml"/>
  <Override PartName="/ppt/slides/_rels/slide96.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97.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104.xml.rels" ContentType="application/vnd.openxmlformats-package.relationships+xml"/>
  <Override PartName="/ppt/slides/_rels/slide74.xml.rels" ContentType="application/vnd.openxmlformats-package.relationships+xml"/>
  <Override PartName="/ppt/slides/_rels/slide90.xml.rels" ContentType="application/vnd.openxmlformats-package.relationships+xml"/>
  <Override PartName="/ppt/slides/_rels/slide98.xml.rels" ContentType="application/vnd.openxmlformats-package.relationships+xml"/>
  <Override PartName="/ppt/slides/_rels/slide45.xml.rels" ContentType="application/vnd.openxmlformats-package.relationships+xml"/>
  <Override PartName="/ppt/slides/_rels/slide105.xml.rels" ContentType="application/vnd.openxmlformats-package.relationships+xml"/>
  <Override PartName="/ppt/slides/_rels/slide75.xml.rels" ContentType="application/vnd.openxmlformats-package.relationships+xml"/>
  <Override PartName="/ppt/slides/_rels/slide84.xml.rels" ContentType="application/vnd.openxmlformats-package.relationships+xml"/>
  <Override PartName="/ppt/slides/_rels/slide31.xml.rels" ContentType="application/vnd.openxmlformats-package.relationships+xml"/>
  <Override PartName="/ppt/slides/_rels/slide91.xml.rels" ContentType="application/vnd.openxmlformats-package.relationships+xml"/>
  <Override PartName="/ppt/slides/_rels/slide99.xml.rels" ContentType="application/vnd.openxmlformats-package.relationships+xml"/>
  <Override PartName="/ppt/slides/_rels/slide50.xml.rels" ContentType="application/vnd.openxmlformats-package.relationships+xml"/>
  <Override PartName="/ppt/slides/_rels/slide106.xml.rels" ContentType="application/vnd.openxmlformats-package.relationships+xml"/>
  <Override PartName="/ppt/slides/_rels/slide76.xml.rels" ContentType="application/vnd.openxmlformats-package.relationships+xml"/>
  <Override PartName="/ppt/slides/_rels/slide107.xml.rels" ContentType="application/vnd.openxmlformats-package.relationships+xml"/>
  <Override PartName="/ppt/slides/_rels/slide92.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63.xml.rels" ContentType="application/vnd.openxmlformats-package.relationships+xml"/>
  <Override PartName="/ppt/slides/_rels/slide15.xml.rels" ContentType="application/vnd.openxmlformats-package.relationships+xml"/>
  <Override PartName="/ppt/slides/_rels/slide39.xml.rels" ContentType="application/vnd.openxmlformats-package.relationships+xml"/>
  <Override PartName="/ppt/slides/_rels/slide80.xml.rels" ContentType="application/vnd.openxmlformats-package.relationships+xml"/>
  <Override PartName="/ppt/slides/_rels/slide102.xml.rels" ContentType="application/vnd.openxmlformats-package.relationships+xml"/>
  <Override PartName="/ppt/slides/_rels/slide11.xml.rels" ContentType="application/vnd.openxmlformats-package.relationships+xml"/>
  <Override PartName="/ppt/slides/_rels/slide101.xml.rels" ContentType="application/vnd.openxmlformats-package.relationships+xml"/>
  <Override PartName="/ppt/slides/_rels/slide78.xml.rels" ContentType="application/vnd.openxmlformats-package.relationships+xml"/>
  <Override PartName="/ppt/slides/_rels/slide94.xml.rels" ContentType="application/vnd.openxmlformats-package.relationships+xml"/>
  <Override PartName="/ppt/slides/_rels/slide48.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81.xml.rels" ContentType="application/vnd.openxmlformats-package.relationships+xml"/>
  <Override PartName="/ppt/slides/_rels/slide65.xml.rels" ContentType="application/vnd.openxmlformats-package.relationships+xml"/>
  <Override PartName="/ppt/slides/_rels/slide103.xml.rels" ContentType="application/vnd.openxmlformats-package.relationships+xml"/>
  <Override PartName="/ppt/slides/_rels/slide58.xml.rels" ContentType="application/vnd.openxmlformats-package.relationships+xml"/>
  <Override PartName="/ppt/slides/_rels/slide12.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72.xml.rels" ContentType="application/vnd.openxmlformats-package.relationships+xml"/>
  <Override PartName="/ppt/slides/_rels/slide68.xml.rels" ContentType="application/vnd.openxmlformats-package.relationships+xml"/>
  <Override PartName="/ppt/slides/_rels/slide52.xml.rels" ContentType="application/vnd.openxmlformats-package.relationships+xml"/>
  <Override PartName="/ppt/slides/_rels/slide13.xml.rels" ContentType="application/vnd.openxmlformats-package.relationships+xml"/>
  <Override PartName="/ppt/slides/_rels/slide38.xml.rels" ContentType="application/vnd.openxmlformats-package.relationships+xml"/>
  <Override PartName="/ppt/slides/_rels/slide89.xml.rels" ContentType="application/vnd.openxmlformats-package.relationships+xml"/>
  <Override PartName="/ppt/slides/_rels/slide14.xml.rels" ContentType="application/vnd.openxmlformats-package.relationships+xml"/>
  <Override PartName="/ppt/slides/_rels/slide37.xml.rels" ContentType="application/vnd.openxmlformats-package.relationships+xml"/>
  <Override PartName="/ppt/slides/_rels/slide87.xml.rels" ContentType="application/vnd.openxmlformats-package.relationships+xml"/>
  <Override PartName="/ppt/slides/_rels/slide3.xml.rels" ContentType="application/vnd.openxmlformats-package.relationships+xml"/>
  <Override PartName="/ppt/slides/_rels/slide36.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82.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_rels/slide85.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70.xml.rels" ContentType="application/vnd.openxmlformats-package.relationships+xml"/>
  <Override PartName="/ppt/slides/_rels/slide100.xml.rels" ContentType="application/vnd.openxmlformats-package.relationships+xml"/>
  <Override PartName="/ppt/slides/_rels/slide77.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_rels/slide2.xml.rels" ContentType="application/vnd.openxmlformats-package.relationships+xml"/>
  <Override PartName="/ppt/slides/_rels/slide86.xml.rels" ContentType="application/vnd.openxmlformats-package.relationships+xml"/>
  <Override PartName="/ppt/slides/_rels/slide93.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02.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s/slide48.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43.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80.xml" ContentType="application/vnd.openxmlformats-officedocument.presentationml.slide+xml"/>
  <Override PartName="/ppt/slides/slide47.xml" ContentType="application/vnd.openxmlformats-officedocument.presentationml.slide+xml"/>
  <Override PartName="/ppt/slides/slide100.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42.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5.xml" ContentType="application/vnd.openxmlformats-officedocument.presentationml.slide+xml"/>
  <Override PartName="/ppt/slides/slide106.xml" ContentType="application/vnd.openxmlformats-officedocument.presentationml.slide+xml"/>
  <Override PartName="/ppt/slides/slide98.xml" ContentType="application/vnd.openxmlformats-officedocument.presentationml.slide+xml"/>
  <Override PartName="/ppt/slides/slide61.xml" ContentType="application/vnd.openxmlformats-officedocument.presentationml.slide+xml"/>
  <Override PartName="/ppt/slides/slide89.xml" ContentType="application/vnd.openxmlformats-officedocument.presentationml.slide+xml"/>
  <Override PartName="/ppt/slides/slide105.xml" ContentType="application/vnd.openxmlformats-officedocument.presentationml.slide+xml"/>
  <Override PartName="/ppt/slides/slide97.xml" ContentType="application/vnd.openxmlformats-officedocument.presentationml.slide+xml"/>
  <Override PartName="/ppt/slides/slide60.xml" ContentType="application/vnd.openxmlformats-officedocument.presentationml.slide+xml"/>
  <Override PartName="/ppt/slides/slide88.xml" ContentType="application/vnd.openxmlformats-officedocument.presentationml.slide+xml"/>
  <Override PartName="/ppt/slides/slide79.xml" ContentType="application/vnd.openxmlformats-officedocument.presentationml.slide+xml"/>
  <Override PartName="/ppt/slides/slide104.xml" ContentType="application/vnd.openxmlformats-officedocument.presentationml.slide+xml"/>
  <Override PartName="/ppt/slides/slide96.xml" ContentType="application/vnd.openxmlformats-officedocument.presentationml.slide+xml"/>
  <Override PartName="/ppt/slides/slide99.xml" ContentType="application/vnd.openxmlformats-officedocument.presentationml.slide+xml"/>
  <Override PartName="/ppt/slides/slide62.xml" ContentType="application/vnd.openxmlformats-officedocument.presentationml.slide+xml"/>
  <Override PartName="/ppt/slides/slide1.xml" ContentType="application/vnd.openxmlformats-officedocument.presentationml.slide+xml"/>
  <Override PartName="/ppt/slides/slide107.xml" ContentType="application/vnd.openxmlformats-officedocument.presentationml.slide+xml"/>
  <Override PartName="/ppt/slides/slide87.xml" ContentType="application/vnd.openxmlformats-officedocument.presentationml.slide+xml"/>
  <Override PartName="/ppt/slides/slide78.xml" ContentType="application/vnd.openxmlformats-officedocument.presentationml.slide+xml"/>
  <Override PartName="/ppt/slides/slide103.xml" ContentType="application/vnd.openxmlformats-officedocument.presentationml.slide+xml"/>
  <Override PartName="/ppt/slides/slide95.xml" ContentType="application/vnd.openxmlformats-officedocument.presentationml.slide+xml"/>
  <Override PartName="/ppt/slides/slide86.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29.xml" ContentType="application/vnd.openxmlformats-officedocument.presentationml.slide+xml"/>
  <Override PartName="/ppt/slides/slide94.xml" ContentType="application/vnd.openxmlformats-officedocument.presentationml.slide+xml"/>
  <Override PartName="/ppt/slides/slide28.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27.xml" ContentType="application/vnd.openxmlformats-officedocument.presentationml.slide+xml"/>
  <Override PartName="/ppt/slides/slide91.xml" ContentType="application/vnd.openxmlformats-officedocument.presentationml.slide+xml"/>
  <Override PartName="/ppt/slides/slide26.xml" ContentType="application/vnd.openxmlformats-officedocument.presentationml.slide+xml"/>
  <Override PartName="/ppt/slides/slide9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17.xml" ContentType="application/vnd.openxmlformats-officedocument.presentationml.slide+xml"/>
  <Override PartName="/ppt/slides/slide8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a:t>
            </a:r>
            <a:r>
              <a:rPr b="0" lang="en-US" sz="4400" spc="-1" strike="noStrike">
                <a:latin typeface="Arial"/>
              </a:rPr>
              <a:t>slide</a:t>
            </a:r>
            <a:endParaRPr b="0" lang="en-US" sz="4400" spc="-1" strike="noStrike">
              <a:latin typeface="Arial"/>
            </a:endParaRPr>
          </a:p>
        </p:txBody>
      </p:sp>
      <p:sp>
        <p:nvSpPr>
          <p:cNvPr id="153"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54"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55"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56"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57"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EC613649-E4D0-4839-817C-22675DF0F9D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8" name="CustomShape 1"/>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326C101-5657-4063-8838-1900D7273631}" type="slidenum">
              <a:rPr b="0" lang="en-US" sz="1200" spc="-1" strike="noStrike">
                <a:solidFill>
                  <a:srgbClr val="000000"/>
                </a:solidFill>
                <a:latin typeface="Times New Roman"/>
              </a:rPr>
              <a:t>&lt;number&gt;</a:t>
            </a:fld>
            <a:endParaRPr b="0" lang="en-US" sz="1200" spc="-1" strike="noStrike">
              <a:latin typeface="Arial"/>
            </a:endParaRPr>
          </a:p>
        </p:txBody>
      </p:sp>
      <p:sp>
        <p:nvSpPr>
          <p:cNvPr id="739" name="PlaceHolder 2"/>
          <p:cNvSpPr>
            <a:spLocks noGrp="1"/>
          </p:cNvSpPr>
          <p:nvPr>
            <p:ph type="sldImg"/>
          </p:nvPr>
        </p:nvSpPr>
        <p:spPr>
          <a:xfrm>
            <a:off x="685800" y="1143000"/>
            <a:ext cx="5485320" cy="3085200"/>
          </a:xfrm>
          <a:prstGeom prst="rect">
            <a:avLst/>
          </a:prstGeom>
        </p:spPr>
      </p:sp>
      <p:sp>
        <p:nvSpPr>
          <p:cNvPr id="740" name="PlaceHolder 3"/>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CustomShape 1"/>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CDB031D-F641-4037-8354-988451B55023}" type="slidenum">
              <a:rPr b="0" lang="en-US" sz="1200" spc="-1" strike="noStrike">
                <a:solidFill>
                  <a:srgbClr val="000000"/>
                </a:solidFill>
                <a:latin typeface="Times New Roman"/>
              </a:rPr>
              <a:t>&lt;number&gt;</a:t>
            </a:fld>
            <a:endParaRPr b="0" lang="en-US" sz="1200" spc="-1" strike="noStrike">
              <a:latin typeface="Arial"/>
            </a:endParaRPr>
          </a:p>
        </p:txBody>
      </p:sp>
      <p:sp>
        <p:nvSpPr>
          <p:cNvPr id="742" name="PlaceHolder 2"/>
          <p:cNvSpPr>
            <a:spLocks noGrp="1"/>
          </p:cNvSpPr>
          <p:nvPr>
            <p:ph type="sldImg"/>
          </p:nvPr>
        </p:nvSpPr>
        <p:spPr>
          <a:xfrm>
            <a:off x="685800" y="1143000"/>
            <a:ext cx="5485320" cy="3085200"/>
          </a:xfrm>
          <a:prstGeom prst="rect">
            <a:avLst/>
          </a:prstGeom>
        </p:spPr>
      </p:sp>
      <p:sp>
        <p:nvSpPr>
          <p:cNvPr id="743" name="PlaceHolder 3"/>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4" name="CustomShape 1"/>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DA58B8B-1FB4-4000-8048-FB45937C4C47}" type="slidenum">
              <a:rPr b="0" lang="en-US" sz="1200" spc="-1" strike="noStrike">
                <a:solidFill>
                  <a:srgbClr val="000000"/>
                </a:solidFill>
                <a:latin typeface="Times New Roman"/>
              </a:rPr>
              <a:t>&lt;number&gt;</a:t>
            </a:fld>
            <a:endParaRPr b="0" lang="en-US" sz="1200" spc="-1" strike="noStrike">
              <a:latin typeface="Arial"/>
            </a:endParaRPr>
          </a:p>
        </p:txBody>
      </p:sp>
      <p:sp>
        <p:nvSpPr>
          <p:cNvPr id="745" name="PlaceHolder 2"/>
          <p:cNvSpPr>
            <a:spLocks noGrp="1"/>
          </p:cNvSpPr>
          <p:nvPr>
            <p:ph type="sldImg"/>
          </p:nvPr>
        </p:nvSpPr>
        <p:spPr>
          <a:xfrm>
            <a:off x="685800" y="1143000"/>
            <a:ext cx="5485320" cy="3085200"/>
          </a:xfrm>
          <a:prstGeom prst="rect">
            <a:avLst/>
          </a:prstGeom>
        </p:spPr>
      </p:sp>
      <p:sp>
        <p:nvSpPr>
          <p:cNvPr id="746" name="PlaceHolder 3"/>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7" name="CustomShape 1"/>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ED1D012-6816-4077-9000-27636A7EF14A}" type="slidenum">
              <a:rPr b="0" lang="en-US" sz="1200" spc="-1" strike="noStrike">
                <a:solidFill>
                  <a:srgbClr val="000000"/>
                </a:solidFill>
                <a:latin typeface="Times New Roman"/>
              </a:rPr>
              <a:t>&lt;number&gt;</a:t>
            </a:fld>
            <a:endParaRPr b="0" lang="en-US" sz="1200" spc="-1" strike="noStrike">
              <a:latin typeface="Arial"/>
            </a:endParaRPr>
          </a:p>
        </p:txBody>
      </p:sp>
      <p:sp>
        <p:nvSpPr>
          <p:cNvPr id="748" name="PlaceHolder 2"/>
          <p:cNvSpPr>
            <a:spLocks noGrp="1"/>
          </p:cNvSpPr>
          <p:nvPr>
            <p:ph type="sldImg"/>
          </p:nvPr>
        </p:nvSpPr>
        <p:spPr>
          <a:xfrm>
            <a:off x="685800" y="1143000"/>
            <a:ext cx="5485320" cy="3085200"/>
          </a:xfrm>
          <a:prstGeom prst="rect">
            <a:avLst/>
          </a:prstGeom>
        </p:spPr>
      </p:sp>
      <p:sp>
        <p:nvSpPr>
          <p:cNvPr id="749" name="PlaceHolder 3"/>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0" name="CustomShape 1"/>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2BBF3A9-E917-4C7E-8495-530B4637C6A0}" type="slidenum">
              <a:rPr b="0" lang="en-US" sz="1200" spc="-1" strike="noStrike">
                <a:solidFill>
                  <a:srgbClr val="000000"/>
                </a:solidFill>
                <a:latin typeface="Times New Roman"/>
              </a:rPr>
              <a:t>&lt;number&gt;</a:t>
            </a:fld>
            <a:endParaRPr b="0" lang="en-US" sz="1200" spc="-1" strike="noStrike">
              <a:latin typeface="Arial"/>
            </a:endParaRPr>
          </a:p>
        </p:txBody>
      </p:sp>
      <p:sp>
        <p:nvSpPr>
          <p:cNvPr id="751" name="PlaceHolder 2"/>
          <p:cNvSpPr>
            <a:spLocks noGrp="1"/>
          </p:cNvSpPr>
          <p:nvPr>
            <p:ph type="sldImg"/>
          </p:nvPr>
        </p:nvSpPr>
        <p:spPr>
          <a:xfrm>
            <a:off x="685800" y="1143000"/>
            <a:ext cx="5485320" cy="3085200"/>
          </a:xfrm>
          <a:prstGeom prst="rect">
            <a:avLst/>
          </a:prstGeom>
        </p:spPr>
      </p:sp>
      <p:sp>
        <p:nvSpPr>
          <p:cNvPr id="752" name="PlaceHolder 3"/>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3" name="CustomShape 1"/>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18012ED-F146-4A35-AF00-3C3ACBEEB662}" type="slidenum">
              <a:rPr b="0" lang="en-US" sz="1200" spc="-1" strike="noStrike">
                <a:solidFill>
                  <a:srgbClr val="000000"/>
                </a:solidFill>
                <a:latin typeface="Times New Roman"/>
              </a:rPr>
              <a:t>&lt;number&gt;</a:t>
            </a:fld>
            <a:endParaRPr b="0" lang="en-US" sz="1200" spc="-1" strike="noStrike">
              <a:latin typeface="Arial"/>
            </a:endParaRPr>
          </a:p>
        </p:txBody>
      </p:sp>
      <p:sp>
        <p:nvSpPr>
          <p:cNvPr id="754" name="PlaceHolder 2"/>
          <p:cNvSpPr>
            <a:spLocks noGrp="1"/>
          </p:cNvSpPr>
          <p:nvPr>
            <p:ph type="sldImg"/>
          </p:nvPr>
        </p:nvSpPr>
        <p:spPr>
          <a:xfrm>
            <a:off x="685800" y="1143000"/>
            <a:ext cx="5485320" cy="3085200"/>
          </a:xfrm>
          <a:prstGeom prst="rect">
            <a:avLst/>
          </a:prstGeom>
        </p:spPr>
      </p:sp>
      <p:sp>
        <p:nvSpPr>
          <p:cNvPr id="755" name="PlaceHolder 3"/>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6" name="CustomShape 1"/>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A90E261-8D4B-4884-B704-4253EFC04EBD}" type="slidenum">
              <a:rPr b="0" lang="en-US" sz="1200" spc="-1" strike="noStrike">
                <a:solidFill>
                  <a:srgbClr val="000000"/>
                </a:solidFill>
                <a:latin typeface="Times New Roman"/>
              </a:rPr>
              <a:t>&lt;number&gt;</a:t>
            </a:fld>
            <a:endParaRPr b="0" lang="en-US" sz="1200" spc="-1" strike="noStrike">
              <a:latin typeface="Arial"/>
            </a:endParaRPr>
          </a:p>
        </p:txBody>
      </p:sp>
      <p:sp>
        <p:nvSpPr>
          <p:cNvPr id="757" name="PlaceHolder 2"/>
          <p:cNvSpPr>
            <a:spLocks noGrp="1"/>
          </p:cNvSpPr>
          <p:nvPr>
            <p:ph type="sldImg"/>
          </p:nvPr>
        </p:nvSpPr>
        <p:spPr>
          <a:xfrm>
            <a:off x="685800" y="1143000"/>
            <a:ext cx="5485320" cy="3085200"/>
          </a:xfrm>
          <a:prstGeom prst="rect">
            <a:avLst/>
          </a:prstGeom>
        </p:spPr>
      </p:sp>
      <p:sp>
        <p:nvSpPr>
          <p:cNvPr id="758" name="PlaceHolder 3"/>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9" name="CustomShape 1"/>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0E300D4-CB83-4573-A647-8866C8D885DF}" type="slidenum">
              <a:rPr b="0" lang="en-US" sz="1200" spc="-1" strike="noStrike">
                <a:solidFill>
                  <a:srgbClr val="000000"/>
                </a:solidFill>
                <a:latin typeface="Times New Roman"/>
              </a:rPr>
              <a:t>&lt;number&gt;</a:t>
            </a:fld>
            <a:endParaRPr b="0" lang="en-US" sz="1200" spc="-1" strike="noStrike">
              <a:latin typeface="Arial"/>
            </a:endParaRPr>
          </a:p>
        </p:txBody>
      </p:sp>
      <p:sp>
        <p:nvSpPr>
          <p:cNvPr id="760" name="PlaceHolder 2"/>
          <p:cNvSpPr>
            <a:spLocks noGrp="1"/>
          </p:cNvSpPr>
          <p:nvPr>
            <p:ph type="sldImg"/>
          </p:nvPr>
        </p:nvSpPr>
        <p:spPr>
          <a:xfrm>
            <a:off x="685800" y="1143000"/>
            <a:ext cx="5485320" cy="3085200"/>
          </a:xfrm>
          <a:prstGeom prst="rect">
            <a:avLst/>
          </a:prstGeom>
        </p:spPr>
      </p:sp>
      <p:sp>
        <p:nvSpPr>
          <p:cNvPr id="761" name="PlaceHolder 3"/>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2" name="CustomShape 1"/>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8DA6545-CA53-405B-BE04-DB3523FFA8BB}" type="slidenum">
              <a:rPr b="0" lang="en-US" sz="1200" spc="-1" strike="noStrike">
                <a:solidFill>
                  <a:srgbClr val="000000"/>
                </a:solidFill>
                <a:latin typeface="Times New Roman"/>
              </a:rPr>
              <a:t>&lt;number&gt;</a:t>
            </a:fld>
            <a:endParaRPr b="0" lang="en-US" sz="1200" spc="-1" strike="noStrike">
              <a:latin typeface="Arial"/>
            </a:endParaRPr>
          </a:p>
        </p:txBody>
      </p:sp>
      <p:sp>
        <p:nvSpPr>
          <p:cNvPr id="763" name="PlaceHolder 2"/>
          <p:cNvSpPr>
            <a:spLocks noGrp="1"/>
          </p:cNvSpPr>
          <p:nvPr>
            <p:ph type="sldImg"/>
          </p:nvPr>
        </p:nvSpPr>
        <p:spPr>
          <a:xfrm>
            <a:off x="685800" y="1143000"/>
            <a:ext cx="5485320" cy="3085200"/>
          </a:xfrm>
          <a:prstGeom prst="rect">
            <a:avLst/>
          </a:prstGeom>
        </p:spPr>
      </p:sp>
      <p:sp>
        <p:nvSpPr>
          <p:cNvPr id="764" name="PlaceHolder 3"/>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5" name="CustomShape 1"/>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A007ED7-C909-4F43-9E99-59D297F2BBDB}" type="slidenum">
              <a:rPr b="0" lang="en-US" sz="1200" spc="-1" strike="noStrike">
                <a:solidFill>
                  <a:srgbClr val="000000"/>
                </a:solidFill>
                <a:latin typeface="Times New Roman"/>
              </a:rPr>
              <a:t>&lt;number&gt;</a:t>
            </a:fld>
            <a:endParaRPr b="0" lang="en-US" sz="1200" spc="-1" strike="noStrike">
              <a:latin typeface="Arial"/>
            </a:endParaRPr>
          </a:p>
        </p:txBody>
      </p:sp>
      <p:sp>
        <p:nvSpPr>
          <p:cNvPr id="766" name="PlaceHolder 2"/>
          <p:cNvSpPr>
            <a:spLocks noGrp="1"/>
          </p:cNvSpPr>
          <p:nvPr>
            <p:ph type="sldImg"/>
          </p:nvPr>
        </p:nvSpPr>
        <p:spPr>
          <a:xfrm>
            <a:off x="685800" y="1143000"/>
            <a:ext cx="5485320" cy="3085200"/>
          </a:xfrm>
          <a:prstGeom prst="rect">
            <a:avLst/>
          </a:prstGeom>
        </p:spPr>
      </p:sp>
      <p:sp>
        <p:nvSpPr>
          <p:cNvPr id="767" name="PlaceHolder 3"/>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8" name="CustomShape 1"/>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49CABA4-A4CE-46A2-83E5-F46F671FB067}" type="slidenum">
              <a:rPr b="0" lang="en-US" sz="1200" spc="-1" strike="noStrike">
                <a:solidFill>
                  <a:srgbClr val="000000"/>
                </a:solidFill>
                <a:latin typeface="Times New Roman"/>
              </a:rPr>
              <a:t>&lt;number&gt;</a:t>
            </a:fld>
            <a:endParaRPr b="0" lang="en-US" sz="1200" spc="-1" strike="noStrike">
              <a:latin typeface="Arial"/>
            </a:endParaRPr>
          </a:p>
        </p:txBody>
      </p:sp>
      <p:sp>
        <p:nvSpPr>
          <p:cNvPr id="769" name="PlaceHolder 2"/>
          <p:cNvSpPr>
            <a:spLocks noGrp="1"/>
          </p:cNvSpPr>
          <p:nvPr>
            <p:ph type="sldImg"/>
          </p:nvPr>
        </p:nvSpPr>
        <p:spPr>
          <a:xfrm>
            <a:off x="685800" y="1143000"/>
            <a:ext cx="5485320" cy="3085200"/>
          </a:xfrm>
          <a:prstGeom prst="rect">
            <a:avLst/>
          </a:prstGeom>
        </p:spPr>
      </p:sp>
      <p:sp>
        <p:nvSpPr>
          <p:cNvPr id="770" name="PlaceHolder 3"/>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1" name="CustomShape 1"/>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D1E1839-1EA0-42EF-A1B2-C489F64E73EE}" type="slidenum">
              <a:rPr b="0" lang="en-US" sz="1200" spc="-1" strike="noStrike">
                <a:solidFill>
                  <a:srgbClr val="000000"/>
                </a:solidFill>
                <a:latin typeface="Times New Roman"/>
              </a:rPr>
              <a:t>&lt;number&gt;</a:t>
            </a:fld>
            <a:endParaRPr b="0" lang="en-US" sz="1200" spc="-1" strike="noStrike">
              <a:latin typeface="Arial"/>
            </a:endParaRPr>
          </a:p>
        </p:txBody>
      </p:sp>
      <p:sp>
        <p:nvSpPr>
          <p:cNvPr id="772" name="PlaceHolder 2"/>
          <p:cNvSpPr>
            <a:spLocks noGrp="1"/>
          </p:cNvSpPr>
          <p:nvPr>
            <p:ph type="sldImg"/>
          </p:nvPr>
        </p:nvSpPr>
        <p:spPr>
          <a:xfrm>
            <a:off x="685800" y="1143000"/>
            <a:ext cx="5485320" cy="3085200"/>
          </a:xfrm>
          <a:prstGeom prst="rect">
            <a:avLst/>
          </a:prstGeom>
        </p:spPr>
      </p:sp>
      <p:sp>
        <p:nvSpPr>
          <p:cNvPr id="773" name="PlaceHolder 3"/>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4" name="CustomShape 1"/>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10FA1FC-20F5-437D-8AD0-EF9134612A6F}" type="slidenum">
              <a:rPr b="0" lang="en-US" sz="1200" spc="-1" strike="noStrike">
                <a:solidFill>
                  <a:srgbClr val="000000"/>
                </a:solidFill>
                <a:latin typeface="Times New Roman"/>
              </a:rPr>
              <a:t>&lt;number&gt;</a:t>
            </a:fld>
            <a:endParaRPr b="0" lang="en-US" sz="1200" spc="-1" strike="noStrike">
              <a:latin typeface="Arial"/>
            </a:endParaRPr>
          </a:p>
        </p:txBody>
      </p:sp>
      <p:sp>
        <p:nvSpPr>
          <p:cNvPr id="775" name="PlaceHolder 2"/>
          <p:cNvSpPr>
            <a:spLocks noGrp="1"/>
          </p:cNvSpPr>
          <p:nvPr>
            <p:ph type="sldImg"/>
          </p:nvPr>
        </p:nvSpPr>
        <p:spPr>
          <a:xfrm>
            <a:off x="685800" y="1143000"/>
            <a:ext cx="5485320" cy="3085200"/>
          </a:xfrm>
          <a:prstGeom prst="rect">
            <a:avLst/>
          </a:prstGeom>
        </p:spPr>
      </p:sp>
      <p:sp>
        <p:nvSpPr>
          <p:cNvPr id="776" name="PlaceHolder 3"/>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7" name="CustomShape 1"/>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92DDCA1-958E-493D-85A9-54348783B7CC}" type="slidenum">
              <a:rPr b="0" lang="en-US" sz="1200" spc="-1" strike="noStrike">
                <a:solidFill>
                  <a:srgbClr val="000000"/>
                </a:solidFill>
                <a:latin typeface="Times New Roman"/>
              </a:rPr>
              <a:t>&lt;number&gt;</a:t>
            </a:fld>
            <a:endParaRPr b="0" lang="en-US" sz="1200" spc="-1" strike="noStrike">
              <a:latin typeface="Arial"/>
            </a:endParaRPr>
          </a:p>
        </p:txBody>
      </p:sp>
      <p:sp>
        <p:nvSpPr>
          <p:cNvPr id="778" name="PlaceHolder 2"/>
          <p:cNvSpPr>
            <a:spLocks noGrp="1"/>
          </p:cNvSpPr>
          <p:nvPr>
            <p:ph type="sldImg"/>
          </p:nvPr>
        </p:nvSpPr>
        <p:spPr>
          <a:xfrm>
            <a:off x="685800" y="1143000"/>
            <a:ext cx="5485320" cy="3085200"/>
          </a:xfrm>
          <a:prstGeom prst="rect">
            <a:avLst/>
          </a:prstGeom>
        </p:spPr>
      </p:sp>
      <p:sp>
        <p:nvSpPr>
          <p:cNvPr id="779" name="PlaceHolder 3"/>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0" name="CustomShape 1"/>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D9F573A-26EA-4D58-9751-02BFF8B488AB}" type="slidenum">
              <a:rPr b="0" lang="en-US" sz="1200" spc="-1" strike="noStrike">
                <a:solidFill>
                  <a:srgbClr val="000000"/>
                </a:solidFill>
                <a:latin typeface="Times New Roman"/>
              </a:rPr>
              <a:t>&lt;number&gt;</a:t>
            </a:fld>
            <a:endParaRPr b="0" lang="en-US" sz="1200" spc="-1" strike="noStrike">
              <a:latin typeface="Arial"/>
            </a:endParaRPr>
          </a:p>
        </p:txBody>
      </p:sp>
      <p:sp>
        <p:nvSpPr>
          <p:cNvPr id="781" name="PlaceHolder 2"/>
          <p:cNvSpPr>
            <a:spLocks noGrp="1"/>
          </p:cNvSpPr>
          <p:nvPr>
            <p:ph type="sldImg"/>
          </p:nvPr>
        </p:nvSpPr>
        <p:spPr>
          <a:xfrm>
            <a:off x="685800" y="1143000"/>
            <a:ext cx="5485320" cy="3085200"/>
          </a:xfrm>
          <a:prstGeom prst="rect">
            <a:avLst/>
          </a:prstGeom>
        </p:spPr>
      </p:sp>
      <p:sp>
        <p:nvSpPr>
          <p:cNvPr id="782" name="PlaceHolder 3"/>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3" name="CustomShape 1"/>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8F10C30-0465-487D-BF7F-F0542C4B2AD3}" type="slidenum">
              <a:rPr b="0" lang="en-US" sz="1200" spc="-1" strike="noStrike">
                <a:solidFill>
                  <a:srgbClr val="000000"/>
                </a:solidFill>
                <a:latin typeface="Times New Roman"/>
              </a:rPr>
              <a:t>&lt;number&gt;</a:t>
            </a:fld>
            <a:endParaRPr b="0" lang="en-US" sz="1200" spc="-1" strike="noStrike">
              <a:latin typeface="Arial"/>
            </a:endParaRPr>
          </a:p>
        </p:txBody>
      </p:sp>
      <p:sp>
        <p:nvSpPr>
          <p:cNvPr id="784" name="PlaceHolder 2"/>
          <p:cNvSpPr>
            <a:spLocks noGrp="1"/>
          </p:cNvSpPr>
          <p:nvPr>
            <p:ph type="sldImg"/>
          </p:nvPr>
        </p:nvSpPr>
        <p:spPr>
          <a:xfrm>
            <a:off x="685800" y="1143000"/>
            <a:ext cx="5485320" cy="3085200"/>
          </a:xfrm>
          <a:prstGeom prst="rect">
            <a:avLst/>
          </a:prstGeom>
        </p:spPr>
      </p:sp>
      <p:sp>
        <p:nvSpPr>
          <p:cNvPr id="785" name="PlaceHolder 3"/>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6" name="CustomShape 1"/>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5648824-126E-450A-A002-097DA0E2F1B6}" type="slidenum">
              <a:rPr b="0" lang="en-US" sz="1200" spc="-1" strike="noStrike">
                <a:solidFill>
                  <a:srgbClr val="000000"/>
                </a:solidFill>
                <a:latin typeface="Times New Roman"/>
              </a:rPr>
              <a:t>&lt;number&gt;</a:t>
            </a:fld>
            <a:endParaRPr b="0" lang="en-US" sz="1200" spc="-1" strike="noStrike">
              <a:latin typeface="Arial"/>
            </a:endParaRPr>
          </a:p>
        </p:txBody>
      </p:sp>
      <p:sp>
        <p:nvSpPr>
          <p:cNvPr id="787" name="PlaceHolder 2"/>
          <p:cNvSpPr>
            <a:spLocks noGrp="1"/>
          </p:cNvSpPr>
          <p:nvPr>
            <p:ph type="sldImg"/>
          </p:nvPr>
        </p:nvSpPr>
        <p:spPr>
          <a:xfrm>
            <a:off x="685800" y="1143000"/>
            <a:ext cx="5485320" cy="3085200"/>
          </a:xfrm>
          <a:prstGeom prst="rect">
            <a:avLst/>
          </a:prstGeom>
        </p:spPr>
      </p:sp>
      <p:sp>
        <p:nvSpPr>
          <p:cNvPr id="788" name="PlaceHolder 3"/>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9" name="CustomShape 1"/>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50DBDB6-D24D-4184-AC03-4B9AC2A549CA}" type="slidenum">
              <a:rPr b="0" lang="en-US" sz="1200" spc="-1" strike="noStrike">
                <a:solidFill>
                  <a:srgbClr val="000000"/>
                </a:solidFill>
                <a:latin typeface="Times New Roman"/>
              </a:rPr>
              <a:t>&lt;number&gt;</a:t>
            </a:fld>
            <a:endParaRPr b="0" lang="en-US" sz="1200" spc="-1" strike="noStrike">
              <a:latin typeface="Arial"/>
            </a:endParaRPr>
          </a:p>
        </p:txBody>
      </p:sp>
      <p:sp>
        <p:nvSpPr>
          <p:cNvPr id="790" name="PlaceHolder 2"/>
          <p:cNvSpPr>
            <a:spLocks noGrp="1"/>
          </p:cNvSpPr>
          <p:nvPr>
            <p:ph type="sldImg"/>
          </p:nvPr>
        </p:nvSpPr>
        <p:spPr>
          <a:xfrm>
            <a:off x="685800" y="1143000"/>
            <a:ext cx="5485320" cy="3085200"/>
          </a:xfrm>
          <a:prstGeom prst="rect">
            <a:avLst/>
          </a:prstGeom>
        </p:spPr>
      </p:sp>
      <p:sp>
        <p:nvSpPr>
          <p:cNvPr id="791" name="PlaceHolder 3"/>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2" name="CustomShape 1"/>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F5692DC-2159-4DA5-BDCC-1BAFDF62AF10}" type="slidenum">
              <a:rPr b="0" lang="en-US" sz="1200" spc="-1" strike="noStrike">
                <a:solidFill>
                  <a:srgbClr val="000000"/>
                </a:solidFill>
                <a:latin typeface="Times New Roman"/>
              </a:rPr>
              <a:t>&lt;number&gt;</a:t>
            </a:fld>
            <a:endParaRPr b="0" lang="en-US" sz="1200" spc="-1" strike="noStrike">
              <a:latin typeface="Arial"/>
            </a:endParaRPr>
          </a:p>
        </p:txBody>
      </p:sp>
      <p:sp>
        <p:nvSpPr>
          <p:cNvPr id="793" name="PlaceHolder 2"/>
          <p:cNvSpPr>
            <a:spLocks noGrp="1"/>
          </p:cNvSpPr>
          <p:nvPr>
            <p:ph type="sldImg"/>
          </p:nvPr>
        </p:nvSpPr>
        <p:spPr>
          <a:xfrm>
            <a:off x="685800" y="1143000"/>
            <a:ext cx="5485320" cy="3085200"/>
          </a:xfrm>
          <a:prstGeom prst="rect">
            <a:avLst/>
          </a:prstGeom>
        </p:spPr>
      </p:sp>
      <p:sp>
        <p:nvSpPr>
          <p:cNvPr id="794" name="PlaceHolder 3"/>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5" name="CustomShape 1"/>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F983F75-CE0B-427D-9245-F4BF01CACA31}" type="slidenum">
              <a:rPr b="0" lang="en-US" sz="1200" spc="-1" strike="noStrike">
                <a:solidFill>
                  <a:srgbClr val="000000"/>
                </a:solidFill>
                <a:latin typeface="Times New Roman"/>
              </a:rPr>
              <a:t>&lt;number&gt;</a:t>
            </a:fld>
            <a:endParaRPr b="0" lang="en-US" sz="1200" spc="-1" strike="noStrike">
              <a:latin typeface="Arial"/>
            </a:endParaRPr>
          </a:p>
        </p:txBody>
      </p:sp>
      <p:sp>
        <p:nvSpPr>
          <p:cNvPr id="796" name="PlaceHolder 2"/>
          <p:cNvSpPr>
            <a:spLocks noGrp="1"/>
          </p:cNvSpPr>
          <p:nvPr>
            <p:ph type="sldImg"/>
          </p:nvPr>
        </p:nvSpPr>
        <p:spPr>
          <a:xfrm>
            <a:off x="685800" y="1143000"/>
            <a:ext cx="5485320" cy="3085200"/>
          </a:xfrm>
          <a:prstGeom prst="rect">
            <a:avLst/>
          </a:prstGeom>
        </p:spPr>
      </p:sp>
      <p:sp>
        <p:nvSpPr>
          <p:cNvPr id="797" name="PlaceHolder 3"/>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8" name="CustomShape 1"/>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D7ECACE-6449-40B7-9F1F-FD68AB42FC9A}" type="slidenum">
              <a:rPr b="0" lang="en-US" sz="1200" spc="-1" strike="noStrike">
                <a:solidFill>
                  <a:srgbClr val="000000"/>
                </a:solidFill>
                <a:latin typeface="Times New Roman"/>
              </a:rPr>
              <a:t>&lt;number&gt;</a:t>
            </a:fld>
            <a:endParaRPr b="0" lang="en-US" sz="1200" spc="-1" strike="noStrike">
              <a:latin typeface="Arial"/>
            </a:endParaRPr>
          </a:p>
        </p:txBody>
      </p:sp>
      <p:sp>
        <p:nvSpPr>
          <p:cNvPr id="799" name="PlaceHolder 2"/>
          <p:cNvSpPr>
            <a:spLocks noGrp="1"/>
          </p:cNvSpPr>
          <p:nvPr>
            <p:ph type="sldImg"/>
          </p:nvPr>
        </p:nvSpPr>
        <p:spPr>
          <a:xfrm>
            <a:off x="685800" y="1143000"/>
            <a:ext cx="5485320" cy="3085200"/>
          </a:xfrm>
          <a:prstGeom prst="rect">
            <a:avLst/>
          </a:prstGeom>
        </p:spPr>
      </p:sp>
      <p:sp>
        <p:nvSpPr>
          <p:cNvPr id="800" name="PlaceHolder 3"/>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1" name="CustomShape 1"/>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4A63251-6CB8-4C33-B6D0-60D62F320564}" type="slidenum">
              <a:rPr b="0" lang="en-US" sz="1200" spc="-1" strike="noStrike">
                <a:solidFill>
                  <a:srgbClr val="000000"/>
                </a:solidFill>
                <a:latin typeface="Times New Roman"/>
              </a:rPr>
              <a:t>&lt;number&gt;</a:t>
            </a:fld>
            <a:endParaRPr b="0" lang="en-US" sz="1200" spc="-1" strike="noStrike">
              <a:latin typeface="Arial"/>
            </a:endParaRPr>
          </a:p>
        </p:txBody>
      </p:sp>
      <p:sp>
        <p:nvSpPr>
          <p:cNvPr id="802" name="PlaceHolder 2"/>
          <p:cNvSpPr>
            <a:spLocks noGrp="1"/>
          </p:cNvSpPr>
          <p:nvPr>
            <p:ph type="sldImg"/>
          </p:nvPr>
        </p:nvSpPr>
        <p:spPr>
          <a:xfrm>
            <a:off x="685800" y="1143000"/>
            <a:ext cx="5485320" cy="3085200"/>
          </a:xfrm>
          <a:prstGeom prst="rect">
            <a:avLst/>
          </a:prstGeom>
        </p:spPr>
      </p:sp>
      <p:sp>
        <p:nvSpPr>
          <p:cNvPr id="803" name="PlaceHolder 3"/>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4" name="CustomShape 1"/>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EFA93AE-8ED5-48E8-A5AA-71952DD64C63}" type="slidenum">
              <a:rPr b="0" lang="en-US" sz="1200" spc="-1" strike="noStrike">
                <a:solidFill>
                  <a:srgbClr val="000000"/>
                </a:solidFill>
                <a:latin typeface="Times New Roman"/>
              </a:rPr>
              <a:t>&lt;number&gt;</a:t>
            </a:fld>
            <a:endParaRPr b="0" lang="en-US" sz="1200" spc="-1" strike="noStrike">
              <a:latin typeface="Arial"/>
            </a:endParaRPr>
          </a:p>
        </p:txBody>
      </p:sp>
      <p:sp>
        <p:nvSpPr>
          <p:cNvPr id="805" name="PlaceHolder 2"/>
          <p:cNvSpPr>
            <a:spLocks noGrp="1"/>
          </p:cNvSpPr>
          <p:nvPr>
            <p:ph type="sldImg"/>
          </p:nvPr>
        </p:nvSpPr>
        <p:spPr>
          <a:xfrm>
            <a:off x="685800" y="1143000"/>
            <a:ext cx="5485320" cy="3085200"/>
          </a:xfrm>
          <a:prstGeom prst="rect">
            <a:avLst/>
          </a:prstGeom>
        </p:spPr>
      </p:sp>
      <p:sp>
        <p:nvSpPr>
          <p:cNvPr id="806" name="PlaceHolder 3"/>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7" name="CustomShape 1"/>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3299BE7-11CE-429A-996D-AE62305C6B0F}" type="slidenum">
              <a:rPr b="0" lang="en-US" sz="1200" spc="-1" strike="noStrike">
                <a:solidFill>
                  <a:srgbClr val="000000"/>
                </a:solidFill>
                <a:latin typeface="Times New Roman"/>
              </a:rPr>
              <a:t>&lt;number&gt;</a:t>
            </a:fld>
            <a:endParaRPr b="0" lang="en-US" sz="1200" spc="-1" strike="noStrike">
              <a:latin typeface="Arial"/>
            </a:endParaRPr>
          </a:p>
        </p:txBody>
      </p:sp>
      <p:sp>
        <p:nvSpPr>
          <p:cNvPr id="808" name="PlaceHolder 2"/>
          <p:cNvSpPr>
            <a:spLocks noGrp="1"/>
          </p:cNvSpPr>
          <p:nvPr>
            <p:ph type="sldImg"/>
          </p:nvPr>
        </p:nvSpPr>
        <p:spPr>
          <a:xfrm>
            <a:off x="685800" y="1143000"/>
            <a:ext cx="5485320" cy="3085200"/>
          </a:xfrm>
          <a:prstGeom prst="rect">
            <a:avLst/>
          </a:prstGeom>
        </p:spPr>
      </p:sp>
      <p:sp>
        <p:nvSpPr>
          <p:cNvPr id="809" name="PlaceHolder 3"/>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0" name="CustomShape 1"/>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A4D825A-7686-4218-BAF3-5FD7481DDEB1}" type="slidenum">
              <a:rPr b="0" lang="en-US" sz="1200" spc="-1" strike="noStrike">
                <a:solidFill>
                  <a:srgbClr val="000000"/>
                </a:solidFill>
                <a:latin typeface="Times New Roman"/>
              </a:rPr>
              <a:t>&lt;number&gt;</a:t>
            </a:fld>
            <a:endParaRPr b="0" lang="en-US" sz="1200" spc="-1" strike="noStrike">
              <a:latin typeface="Arial"/>
            </a:endParaRPr>
          </a:p>
        </p:txBody>
      </p:sp>
      <p:sp>
        <p:nvSpPr>
          <p:cNvPr id="811" name="PlaceHolder 2"/>
          <p:cNvSpPr>
            <a:spLocks noGrp="1"/>
          </p:cNvSpPr>
          <p:nvPr>
            <p:ph type="sldImg"/>
          </p:nvPr>
        </p:nvSpPr>
        <p:spPr>
          <a:xfrm>
            <a:off x="685800" y="1143000"/>
            <a:ext cx="5485320" cy="3085200"/>
          </a:xfrm>
          <a:prstGeom prst="rect">
            <a:avLst/>
          </a:prstGeom>
        </p:spPr>
      </p:sp>
      <p:sp>
        <p:nvSpPr>
          <p:cNvPr id="812" name="PlaceHolder 3"/>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3" name="CustomShape 1"/>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D644BF9-10A5-419D-A5F6-F06A93AA9506}" type="slidenum">
              <a:rPr b="0" lang="en-US" sz="1200" spc="-1" strike="noStrike">
                <a:solidFill>
                  <a:srgbClr val="000000"/>
                </a:solidFill>
                <a:latin typeface="Times New Roman"/>
              </a:rPr>
              <a:t>&lt;number&gt;</a:t>
            </a:fld>
            <a:endParaRPr b="0" lang="en-US" sz="1200" spc="-1" strike="noStrike">
              <a:latin typeface="Arial"/>
            </a:endParaRPr>
          </a:p>
        </p:txBody>
      </p:sp>
      <p:sp>
        <p:nvSpPr>
          <p:cNvPr id="814" name="PlaceHolder 2"/>
          <p:cNvSpPr>
            <a:spLocks noGrp="1"/>
          </p:cNvSpPr>
          <p:nvPr>
            <p:ph type="sldImg"/>
          </p:nvPr>
        </p:nvSpPr>
        <p:spPr>
          <a:xfrm>
            <a:off x="685800" y="1143000"/>
            <a:ext cx="5485320" cy="3085200"/>
          </a:xfrm>
          <a:prstGeom prst="rect">
            <a:avLst/>
          </a:prstGeom>
        </p:spPr>
      </p:sp>
      <p:sp>
        <p:nvSpPr>
          <p:cNvPr id="815" name="PlaceHolder 3"/>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6" name="CustomShape 1"/>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4852FF7-7C5B-40E0-8AAA-2C11DCF5D4AD}" type="slidenum">
              <a:rPr b="0" lang="en-US" sz="1200" spc="-1" strike="noStrike">
                <a:solidFill>
                  <a:srgbClr val="000000"/>
                </a:solidFill>
                <a:latin typeface="Times New Roman"/>
              </a:rPr>
              <a:t>&lt;number&gt;</a:t>
            </a:fld>
            <a:endParaRPr b="0" lang="en-US" sz="1200" spc="-1" strike="noStrike">
              <a:latin typeface="Arial"/>
            </a:endParaRPr>
          </a:p>
        </p:txBody>
      </p:sp>
      <p:sp>
        <p:nvSpPr>
          <p:cNvPr id="817" name="PlaceHolder 2"/>
          <p:cNvSpPr>
            <a:spLocks noGrp="1"/>
          </p:cNvSpPr>
          <p:nvPr>
            <p:ph type="sldImg"/>
          </p:nvPr>
        </p:nvSpPr>
        <p:spPr>
          <a:xfrm>
            <a:off x="685800" y="1143000"/>
            <a:ext cx="5485320" cy="3085200"/>
          </a:xfrm>
          <a:prstGeom prst="rect">
            <a:avLst/>
          </a:prstGeom>
        </p:spPr>
      </p:sp>
      <p:sp>
        <p:nvSpPr>
          <p:cNvPr id="818" name="PlaceHolder 3"/>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9" name="CustomShape 1"/>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91CC26C-048F-452C-A175-8F7EC147ED99}" type="slidenum">
              <a:rPr b="0" lang="en-US" sz="1200" spc="-1" strike="noStrike">
                <a:solidFill>
                  <a:srgbClr val="000000"/>
                </a:solidFill>
                <a:latin typeface="Times New Roman"/>
              </a:rPr>
              <a:t>&lt;number&gt;</a:t>
            </a:fld>
            <a:endParaRPr b="0" lang="en-US" sz="1200" spc="-1" strike="noStrike">
              <a:latin typeface="Arial"/>
            </a:endParaRPr>
          </a:p>
        </p:txBody>
      </p:sp>
      <p:sp>
        <p:nvSpPr>
          <p:cNvPr id="820" name="PlaceHolder 2"/>
          <p:cNvSpPr>
            <a:spLocks noGrp="1"/>
          </p:cNvSpPr>
          <p:nvPr>
            <p:ph type="sldImg"/>
          </p:nvPr>
        </p:nvSpPr>
        <p:spPr>
          <a:xfrm>
            <a:off x="685800" y="1143000"/>
            <a:ext cx="5485320" cy="3085200"/>
          </a:xfrm>
          <a:prstGeom prst="rect">
            <a:avLst/>
          </a:prstGeom>
        </p:spPr>
      </p:sp>
      <p:sp>
        <p:nvSpPr>
          <p:cNvPr id="821" name="PlaceHolder 3"/>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2" name="CustomShape 1"/>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7F3DAEA-D9D3-474F-8F27-06CE42BC58CC}" type="slidenum">
              <a:rPr b="0" lang="en-US" sz="1200" spc="-1" strike="noStrike">
                <a:solidFill>
                  <a:srgbClr val="000000"/>
                </a:solidFill>
                <a:latin typeface="Times New Roman"/>
              </a:rPr>
              <a:t>&lt;number&gt;</a:t>
            </a:fld>
            <a:endParaRPr b="0" lang="en-US" sz="1200" spc="-1" strike="noStrike">
              <a:latin typeface="Arial"/>
            </a:endParaRPr>
          </a:p>
        </p:txBody>
      </p:sp>
      <p:sp>
        <p:nvSpPr>
          <p:cNvPr id="823" name="PlaceHolder 2"/>
          <p:cNvSpPr>
            <a:spLocks noGrp="1"/>
          </p:cNvSpPr>
          <p:nvPr>
            <p:ph type="sldImg"/>
          </p:nvPr>
        </p:nvSpPr>
        <p:spPr>
          <a:xfrm>
            <a:off x="685800" y="1143000"/>
            <a:ext cx="5485320" cy="3085200"/>
          </a:xfrm>
          <a:prstGeom prst="rect">
            <a:avLst/>
          </a:prstGeom>
        </p:spPr>
      </p:sp>
      <p:sp>
        <p:nvSpPr>
          <p:cNvPr id="824" name="PlaceHolder 3"/>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a:t>
            </a:r>
            <a:r>
              <a:rPr b="0" lang="en-US" sz="4400" spc="-1" strike="noStrike">
                <a:latin typeface="Arial"/>
              </a:rPr>
              <a:t>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a:t>
            </a:r>
            <a:r>
              <a:rPr b="0" lang="en-US" sz="4400" spc="-1" strike="noStrike">
                <a:latin typeface="Arial"/>
              </a:rPr>
              <a:t>text format</a:t>
            </a:r>
            <a:endParaRPr b="0" lang="en-US" sz="44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a:t>
            </a:r>
            <a:r>
              <a:rPr b="0" lang="en-US" sz="4400" spc="-1" strike="noStrike">
                <a:latin typeface="Arial"/>
              </a:rPr>
              <a:t>text format</a:t>
            </a:r>
            <a:endParaRPr b="0" lang="en-US" sz="4400" spc="-1" strike="noStrike">
              <a:latin typeface="Arial"/>
            </a:endParaRPr>
          </a:p>
        </p:txBody>
      </p:sp>
      <p:sp>
        <p:nvSpPr>
          <p:cNvPr id="115"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2.xml.rels><?xml version="1.0" encoding="UTF-8"?>
<Relationships xmlns="http://schemas.openxmlformats.org/package/2006/relationships"><Relationship Id="rId1" Type="http://schemas.openxmlformats.org/officeDocument/2006/relationships/image" Target="../media/image51.jpeg"/><Relationship Id="rId2" Type="http://schemas.openxmlformats.org/officeDocument/2006/relationships/slideLayout" Target="../slideLayouts/slideLayout13.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4.xml.rels><?xml version="1.0" encoding="UTF-8"?>
<Relationships xmlns="http://schemas.openxmlformats.org/package/2006/relationships"><Relationship Id="rId1" Type="http://schemas.openxmlformats.org/officeDocument/2006/relationships/image" Target="../media/image52.jpeg"/><Relationship Id="rId2" Type="http://schemas.openxmlformats.org/officeDocument/2006/relationships/slideLayout" Target="../slideLayouts/slideLayout1.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6.xml.rels><?xml version="1.0" encoding="UTF-8"?>
<Relationships xmlns="http://schemas.openxmlformats.org/package/2006/relationships"><Relationship Id="rId1" Type="http://schemas.openxmlformats.org/officeDocument/2006/relationships/image" Target="../media/image53.jpeg"/><Relationship Id="rId2" Type="http://schemas.openxmlformats.org/officeDocument/2006/relationships/slideLayout" Target="../slideLayouts/slideLayout13.xml"/>
</Relationships>
</file>

<file path=ppt/slides/_rels/slide107.xml.rels><?xml version="1.0" encoding="UTF-8"?>
<Relationships xmlns="http://schemas.openxmlformats.org/package/2006/relationships"><Relationship Id="rId1" Type="http://schemas.openxmlformats.org/officeDocument/2006/relationships/image" Target="../media/image54.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Relationship Id="rId3"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Relationship Id="rId3"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Relationship Id="rId3"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Relationship Id="rId3"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Relationship Id="rId3"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5.xml"/><Relationship Id="rId3"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5.xml"/><Relationship Id="rId3"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png"/><Relationship Id="rId3"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slideLayout" Target="../slideLayouts/slideLayout25.xml"/>
</Relationships>
</file>

<file path=ppt/slides/_rels/slide57.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5.xml"/>
</Relationships>
</file>

<file path=ppt/slides/_rels/slide65.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5.xml"/>
</Relationships>
</file>

<file path=ppt/slides/_rels/slide66.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25.xml"/>
</Relationships>
</file>

<file path=ppt/slides/_rels/slide67.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37.xml"/>
</Relationships>
</file>

<file path=ppt/slides/_rels/slide68.xml.rels><?xml version="1.0" encoding="UTF-8"?>
<Relationships xmlns="http://schemas.openxmlformats.org/package/2006/relationships"><Relationship Id="rId1" Type="http://schemas.openxmlformats.org/officeDocument/2006/relationships/image" Target="../media/image40.jpeg"/><Relationship Id="rId2" Type="http://schemas.openxmlformats.org/officeDocument/2006/relationships/slideLayout" Target="../slideLayouts/slideLayout25.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image" Target="../media/image46.jpeg"/><Relationship Id="rId2"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image" Target="../media/image48.jpeg"/><Relationship Id="rId2"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image" Target="../media/image49.jpeg"/><Relationship Id="rId2"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image" Target="../media/image50.jpeg"/><Relationship Id="rId2"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523880" y="1122480"/>
            <a:ext cx="9142920" cy="2386440"/>
          </a:xfrm>
          <a:prstGeom prst="rect">
            <a:avLst/>
          </a:prstGeom>
          <a:noFill/>
          <a:ln>
            <a:noFill/>
          </a:ln>
        </p:spPr>
        <p:style>
          <a:lnRef idx="0"/>
          <a:fillRef idx="0"/>
          <a:effectRef idx="0"/>
          <a:fontRef idx="minor"/>
        </p:style>
        <p:txBody>
          <a:bodyPr lIns="90000" rIns="90000" tIns="45000" bIns="45000" anchor="b">
            <a:noAutofit/>
          </a:bodyPr>
          <a:p>
            <a:pPr algn="ctr">
              <a:lnSpc>
                <a:spcPct val="90000"/>
              </a:lnSpc>
            </a:pPr>
            <a:r>
              <a:rPr b="1" lang="en-US" sz="6000" spc="1" strike="noStrike">
                <a:solidFill>
                  <a:srgbClr val="000000"/>
                </a:solidFill>
                <a:latin typeface="Times New Roman"/>
                <a:ea typeface="DejaVu Sans"/>
              </a:rPr>
              <a:t>Networking </a:t>
            </a:r>
            <a:r>
              <a:rPr b="1" lang="en-US" sz="6000" spc="9" strike="noStrike">
                <a:solidFill>
                  <a:srgbClr val="000000"/>
                </a:solidFill>
                <a:latin typeface="Times New Roman"/>
                <a:ea typeface="DejaVu Sans"/>
              </a:rPr>
              <a:t>and</a:t>
            </a:r>
            <a:r>
              <a:rPr b="1" lang="en-US" sz="6000" spc="-43" strike="noStrike">
                <a:solidFill>
                  <a:srgbClr val="000000"/>
                </a:solidFill>
                <a:latin typeface="Times New Roman"/>
                <a:ea typeface="DejaVu Sans"/>
              </a:rPr>
              <a:t> </a:t>
            </a:r>
            <a:r>
              <a:rPr b="1" lang="en-US" sz="6000" spc="1" strike="noStrike">
                <a:solidFill>
                  <a:srgbClr val="000000"/>
                </a:solidFill>
                <a:latin typeface="Times New Roman"/>
                <a:ea typeface="DejaVu Sans"/>
              </a:rPr>
              <a:t>internetworking</a:t>
            </a:r>
            <a:endParaRPr b="0" lang="en-US" sz="6000" spc="-1" strike="noStrike">
              <a:latin typeface="Arial"/>
            </a:endParaRPr>
          </a:p>
        </p:txBody>
      </p:sp>
      <p:sp>
        <p:nvSpPr>
          <p:cNvPr id="159" name="CustomShape 2"/>
          <p:cNvSpPr/>
          <p:nvPr/>
        </p:nvSpPr>
        <p:spPr>
          <a:xfrm>
            <a:off x="1523880" y="3602160"/>
            <a:ext cx="9142920" cy="16545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1502280" y="0"/>
            <a:ext cx="9213120" cy="6150600"/>
          </a:xfrm>
          <a:prstGeom prst="rect">
            <a:avLst/>
          </a:prstGeom>
          <a:noFill/>
          <a:ln>
            <a:noFill/>
          </a:ln>
        </p:spPr>
        <p:style>
          <a:lnRef idx="0"/>
          <a:fillRef idx="0"/>
          <a:effectRef idx="0"/>
          <a:fontRef idx="minor"/>
        </p:style>
        <p:txBody>
          <a:bodyPr lIns="0" rIns="0" tIns="20880" bIns="0">
            <a:spAutoFit/>
          </a:bodyPr>
          <a:p>
            <a:pPr marL="109800">
              <a:lnSpc>
                <a:spcPct val="100000"/>
              </a:lnSpc>
              <a:spcBef>
                <a:spcPts val="164"/>
              </a:spcBef>
              <a:tabLst>
                <a:tab algn="l" pos="7251480"/>
              </a:tabLst>
            </a:pPr>
            <a:r>
              <a:rPr b="1" lang="en-US" sz="2080" spc="-9" strike="noStrike">
                <a:solidFill>
                  <a:srgbClr val="00aeef"/>
                </a:solidFill>
                <a:latin typeface="Times New Roman"/>
                <a:ea typeface="DejaVu Sans"/>
              </a:rPr>
              <a:t>97</a:t>
            </a:r>
            <a:r>
              <a:rPr b="1" lang="en-US" sz="2080" spc="-9" strike="noStrike">
                <a:solidFill>
                  <a:srgbClr val="1900ff"/>
                </a:solidFill>
                <a:latin typeface="Times New Roman"/>
                <a:ea typeface="DejaVu Sans"/>
              </a:rPr>
              <a:t>Networking</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and</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3.2</a:t>
            </a:r>
            <a:r>
              <a:rPr b="1" lang="en-US" sz="2080" spc="-9" strike="noStrike">
                <a:solidFill>
                  <a:srgbClr val="d90e81"/>
                </a:solidFill>
                <a:latin typeface="Times New Roman"/>
                <a:ea typeface="DejaVu Sans"/>
              </a:rPr>
              <a:t>	</a:t>
            </a:r>
            <a:r>
              <a:rPr b="0" lang="en-US" sz="2080" spc="-43" strike="noStrike">
                <a:solidFill>
                  <a:srgbClr val="d90e81"/>
                </a:solidFill>
                <a:latin typeface="Times New Roman"/>
                <a:ea typeface="DejaVu Sans"/>
              </a:rPr>
              <a:t>Types </a:t>
            </a:r>
            <a:r>
              <a:rPr b="0" lang="en-US" sz="2080" spc="-9" strike="noStrike">
                <a:solidFill>
                  <a:srgbClr val="d90e81"/>
                </a:solidFill>
                <a:latin typeface="Times New Roman"/>
                <a:ea typeface="DejaVu Sans"/>
              </a:rPr>
              <a:t>of</a:t>
            </a:r>
            <a:r>
              <a:rPr b="0" lang="en-US" sz="2080" spc="-35" strike="noStrike">
                <a:solidFill>
                  <a:srgbClr val="d90e81"/>
                </a:solidFill>
                <a:latin typeface="Times New Roman"/>
                <a:ea typeface="DejaVu Sans"/>
              </a:rPr>
              <a:t> </a:t>
            </a:r>
            <a:r>
              <a:rPr b="0" lang="en-US" sz="2080" spc="-9" strike="noStrike">
                <a:solidFill>
                  <a:srgbClr val="d90e81"/>
                </a:solidFill>
                <a:latin typeface="Times New Roman"/>
                <a:ea typeface="DejaVu Sans"/>
              </a:rPr>
              <a:t>network</a:t>
            </a:r>
            <a:endParaRPr b="0" lang="en-US" sz="2080" spc="-1" strike="noStrike">
              <a:latin typeface="Arial"/>
            </a:endParaRPr>
          </a:p>
          <a:p>
            <a:pPr marL="1319040" indent="-260640" algn="just">
              <a:lnSpc>
                <a:spcPct val="100000"/>
              </a:lnSpc>
              <a:spcBef>
                <a:spcPts val="1800"/>
              </a:spcBef>
              <a:buClr>
                <a:srgbClr val="000000"/>
              </a:buClr>
              <a:buFont typeface="Times New Roman"/>
              <a:buChar char="–"/>
              <a:tabLst>
                <a:tab algn="l" pos="1320120"/>
              </a:tabLst>
            </a:pPr>
            <a:r>
              <a:rPr b="0" lang="en-US" sz="2080" spc="-9" strike="noStrike">
                <a:solidFill>
                  <a:srgbClr val="000000"/>
                </a:solidFill>
                <a:latin typeface="Times New Roman"/>
                <a:ea typeface="DejaVu Sans"/>
              </a:rPr>
              <a:t>Ethernet</a:t>
            </a:r>
            <a:endParaRPr b="0" lang="en-US" sz="2080" spc="-1" strike="noStrike">
              <a:latin typeface="Arial"/>
            </a:endParaRPr>
          </a:p>
          <a:p>
            <a:pPr lvl="1" marL="1800360" indent="-259560" algn="just">
              <a:lnSpc>
                <a:spcPct val="120000"/>
              </a:lnSpc>
              <a:spcBef>
                <a:spcPts val="1029"/>
              </a:spcBef>
              <a:buClr>
                <a:srgbClr val="000000"/>
              </a:buClr>
              <a:buFont typeface="StarSymbol"/>
              <a:buChar char="*"/>
              <a:tabLst>
                <a:tab algn="l" pos="1801440"/>
              </a:tabLst>
            </a:pPr>
            <a:r>
              <a:rPr b="0" lang="en-US" sz="2080" spc="-9" strike="noStrike">
                <a:solidFill>
                  <a:srgbClr val="000000"/>
                </a:solidFill>
                <a:latin typeface="Times New Roman"/>
                <a:ea typeface="DejaVu Sans"/>
              </a:rPr>
              <a:t>lacks</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the</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latency</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and</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bandwidth</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guarantees</a:t>
            </a:r>
            <a:r>
              <a:rPr b="0" lang="en-US" sz="2080" spc="-69" strike="noStrike">
                <a:solidFill>
                  <a:srgbClr val="000000"/>
                </a:solidFill>
                <a:latin typeface="Times New Roman"/>
                <a:ea typeface="DejaVu Sans"/>
              </a:rPr>
              <a:t> </a:t>
            </a:r>
            <a:r>
              <a:rPr b="0" lang="en-US" sz="2080" spc="-9" strike="noStrike">
                <a:solidFill>
                  <a:srgbClr val="000000"/>
                </a:solidFill>
                <a:latin typeface="Times New Roman"/>
                <a:ea typeface="DejaVu Sans"/>
              </a:rPr>
              <a:t>needed</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by</a:t>
            </a:r>
            <a:r>
              <a:rPr b="0" lang="en-US" sz="2080" spc="-80" strike="noStrike">
                <a:solidFill>
                  <a:srgbClr val="000000"/>
                </a:solidFill>
                <a:latin typeface="Times New Roman"/>
                <a:ea typeface="DejaVu Sans"/>
              </a:rPr>
              <a:t> </a:t>
            </a:r>
            <a:r>
              <a:rPr b="0" lang="en-US" sz="2080" spc="-18" strike="noStrike">
                <a:solidFill>
                  <a:srgbClr val="000000"/>
                </a:solidFill>
                <a:latin typeface="Times New Roman"/>
                <a:ea typeface="DejaVu Sans"/>
              </a:rPr>
              <a:t>many</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multime-  dia</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applications</a:t>
            </a:r>
            <a:endParaRPr b="0" lang="en-US" sz="2080" spc="-1" strike="noStrike">
              <a:latin typeface="Arial"/>
            </a:endParaRPr>
          </a:p>
          <a:p>
            <a:pPr lvl="1" marL="1800360" indent="-259560" algn="just">
              <a:lnSpc>
                <a:spcPct val="120000"/>
              </a:lnSpc>
              <a:spcBef>
                <a:spcPts val="434"/>
              </a:spcBef>
              <a:buClr>
                <a:srgbClr val="000000"/>
              </a:buClr>
              <a:buFont typeface="StarSymbol"/>
              <a:buChar char="*"/>
              <a:tabLst>
                <a:tab algn="l" pos="1801440"/>
              </a:tabLst>
            </a:pPr>
            <a:r>
              <a:rPr b="0" lang="en-US" sz="2080" spc="-9" strike="noStrike">
                <a:solidFill>
                  <a:srgbClr val="000000"/>
                </a:solidFill>
                <a:latin typeface="Times New Roman"/>
                <a:ea typeface="DejaVu Sans"/>
              </a:rPr>
              <a:t>high-speed Ethernets </a:t>
            </a:r>
            <a:r>
              <a:rPr b="0" lang="en-US" sz="2080" spc="-26" strike="noStrike">
                <a:solidFill>
                  <a:srgbClr val="000000"/>
                </a:solidFill>
                <a:latin typeface="Times New Roman"/>
                <a:ea typeface="DejaVu Sans"/>
              </a:rPr>
              <a:t>have </a:t>
            </a:r>
            <a:r>
              <a:rPr b="0" lang="en-US" sz="2080" spc="-9" strike="noStrike">
                <a:solidFill>
                  <a:srgbClr val="000000"/>
                </a:solidFill>
                <a:latin typeface="Times New Roman"/>
                <a:ea typeface="DejaVu Sans"/>
              </a:rPr>
              <a:t>been deployed in a switched mode that  </a:t>
            </a:r>
            <a:r>
              <a:rPr b="0" lang="en-US" sz="2080" spc="-18" strike="noStrike">
                <a:solidFill>
                  <a:srgbClr val="000000"/>
                </a:solidFill>
                <a:latin typeface="Times New Roman"/>
                <a:ea typeface="DejaVu Sans"/>
              </a:rPr>
              <a:t>overcomes </a:t>
            </a:r>
            <a:r>
              <a:rPr b="0" lang="en-US" sz="2080" spc="-9" strike="noStrike">
                <a:solidFill>
                  <a:srgbClr val="000000"/>
                </a:solidFill>
                <a:latin typeface="Times New Roman"/>
                <a:ea typeface="DejaVu Sans"/>
              </a:rPr>
              <a:t>these drawbacks to a </a:t>
            </a:r>
            <a:r>
              <a:rPr b="0" lang="en-US" sz="2080" spc="-18" strike="noStrike">
                <a:solidFill>
                  <a:srgbClr val="000000"/>
                </a:solidFill>
                <a:latin typeface="Times New Roman"/>
                <a:ea typeface="DejaVu Sans"/>
              </a:rPr>
              <a:t>significant </a:t>
            </a:r>
            <a:r>
              <a:rPr b="0" lang="en-US" sz="2080" spc="-9" strike="noStrike">
                <a:solidFill>
                  <a:srgbClr val="000000"/>
                </a:solidFill>
                <a:latin typeface="Times New Roman"/>
                <a:ea typeface="DejaVu Sans"/>
              </a:rPr>
              <a:t>degree, though not as ef-  </a:t>
            </a:r>
            <a:r>
              <a:rPr b="0" lang="en-US" sz="2080" spc="-18" strike="noStrike">
                <a:solidFill>
                  <a:srgbClr val="000000"/>
                </a:solidFill>
                <a:latin typeface="Times New Roman"/>
                <a:ea typeface="DejaVu Sans"/>
              </a:rPr>
              <a:t>fectively </a:t>
            </a:r>
            <a:r>
              <a:rPr b="0" lang="en-US" sz="2080" spc="-9" strike="noStrike">
                <a:solidFill>
                  <a:srgbClr val="000000"/>
                </a:solidFill>
                <a:latin typeface="Times New Roman"/>
                <a:ea typeface="DejaVu Sans"/>
              </a:rPr>
              <a:t>as </a:t>
            </a:r>
            <a:r>
              <a:rPr b="0" lang="en-US" sz="2080" spc="-89" strike="noStrike">
                <a:solidFill>
                  <a:srgbClr val="000000"/>
                </a:solidFill>
                <a:latin typeface="Times New Roman"/>
                <a:ea typeface="DejaVu Sans"/>
              </a:rPr>
              <a:t>ATM</a:t>
            </a:r>
            <a:endParaRPr b="0" lang="en-US" sz="2080" spc="-1" strike="noStrike">
              <a:latin typeface="Arial"/>
            </a:endParaRPr>
          </a:p>
          <a:p>
            <a:pPr>
              <a:lnSpc>
                <a:spcPct val="100000"/>
              </a:lnSpc>
              <a:spcBef>
                <a:spcPts val="62"/>
              </a:spcBef>
              <a:tabLst>
                <a:tab algn="l" pos="1801440"/>
              </a:tabLst>
            </a:pPr>
            <a:endParaRPr b="0" lang="en-US" sz="2080" spc="-1" strike="noStrike">
              <a:latin typeface="Arial"/>
            </a:endParaRPr>
          </a:p>
          <a:p>
            <a:pPr marL="752760" indent="-221040">
              <a:lnSpc>
                <a:spcPct val="100000"/>
              </a:lnSpc>
              <a:buClr>
                <a:srgbClr val="000000"/>
              </a:buClr>
              <a:buFont typeface="Times New Roman"/>
              <a:buChar char="•"/>
              <a:tabLst>
                <a:tab algn="l" pos="753840"/>
              </a:tabLst>
            </a:pPr>
            <a:r>
              <a:rPr b="1" lang="en-US" sz="2080" spc="-18" strike="noStrike">
                <a:solidFill>
                  <a:srgbClr val="000000"/>
                </a:solidFill>
                <a:latin typeface="Times New Roman"/>
                <a:ea typeface="DejaVu Sans"/>
              </a:rPr>
              <a:t>Wide area </a:t>
            </a:r>
            <a:r>
              <a:rPr b="1" lang="en-US" sz="2080" spc="-9" strike="noStrike">
                <a:solidFill>
                  <a:srgbClr val="000000"/>
                </a:solidFill>
                <a:latin typeface="Times New Roman"/>
                <a:ea typeface="DejaVu Sans"/>
              </a:rPr>
              <a:t>networks</a:t>
            </a:r>
            <a:r>
              <a:rPr b="1" lang="en-US" sz="2080" spc="-1" strike="noStrike">
                <a:solidFill>
                  <a:srgbClr val="000000"/>
                </a:solidFill>
                <a:latin typeface="Times New Roman"/>
                <a:ea typeface="DejaVu Sans"/>
              </a:rPr>
              <a:t> </a:t>
            </a:r>
            <a:r>
              <a:rPr b="1" lang="en-US" sz="2080" spc="-52" strike="noStrike">
                <a:solidFill>
                  <a:srgbClr val="000000"/>
                </a:solidFill>
                <a:latin typeface="Times New Roman"/>
                <a:ea typeface="DejaVu Sans"/>
              </a:rPr>
              <a:t>(WANs)</a:t>
            </a:r>
            <a:endParaRPr b="0" lang="en-US" sz="2080" spc="-1" strike="noStrike">
              <a:latin typeface="Arial"/>
            </a:endParaRPr>
          </a:p>
          <a:p>
            <a:pPr>
              <a:lnSpc>
                <a:spcPct val="100000"/>
              </a:lnSpc>
              <a:spcBef>
                <a:spcPts val="62"/>
              </a:spcBef>
              <a:tabLst>
                <a:tab algn="l" pos="753840"/>
              </a:tabLst>
            </a:pPr>
            <a:endParaRPr b="0" lang="en-US" sz="2080" spc="-1" strike="noStrike">
              <a:latin typeface="Arial"/>
            </a:endParaRPr>
          </a:p>
          <a:p>
            <a:pPr lvl="1" marL="1319040" indent="-260640">
              <a:lnSpc>
                <a:spcPct val="100000"/>
              </a:lnSpc>
              <a:buClr>
                <a:srgbClr val="000000"/>
              </a:buClr>
              <a:buFont typeface="Times New Roman"/>
              <a:buChar char="–"/>
              <a:tabLst>
                <a:tab algn="l" pos="1320120"/>
              </a:tabLst>
            </a:pPr>
            <a:r>
              <a:rPr b="0" lang="en-US" sz="2080" spc="-9" strike="noStrike">
                <a:solidFill>
                  <a:srgbClr val="000000"/>
                </a:solidFill>
                <a:latin typeface="Times New Roman"/>
                <a:ea typeface="DejaVu Sans"/>
              </a:rPr>
              <a:t>communication medium linking a set of dedicated computers –</a:t>
            </a:r>
            <a:r>
              <a:rPr b="0" lang="en-US" sz="2080" spc="55" strike="noStrike">
                <a:solidFill>
                  <a:srgbClr val="000000"/>
                </a:solidFill>
                <a:latin typeface="Times New Roman"/>
                <a:ea typeface="DejaVu Sans"/>
              </a:rPr>
              <a:t> </a:t>
            </a:r>
            <a:r>
              <a:rPr b="1" i="1" lang="en-US" sz="2080" spc="-9" strike="noStrike">
                <a:solidFill>
                  <a:srgbClr val="000000"/>
                </a:solidFill>
                <a:latin typeface="Times New Roman"/>
                <a:ea typeface="DejaVu Sans"/>
              </a:rPr>
              <a:t>routers</a:t>
            </a:r>
            <a:endParaRPr b="0" lang="en-US" sz="2080" spc="-1" strike="noStrike">
              <a:latin typeface="Arial"/>
            </a:endParaRPr>
          </a:p>
          <a:p>
            <a:pPr lvl="1" marL="1319040" indent="-260640">
              <a:lnSpc>
                <a:spcPct val="100000"/>
              </a:lnSpc>
              <a:spcBef>
                <a:spcPts val="1375"/>
              </a:spcBef>
              <a:buClr>
                <a:srgbClr val="000000"/>
              </a:buClr>
              <a:buFont typeface="Times New Roman"/>
              <a:buChar char="–"/>
              <a:tabLst>
                <a:tab algn="l" pos="1320120"/>
              </a:tabLst>
            </a:pPr>
            <a:r>
              <a:rPr b="0" lang="en-US" sz="2080" spc="-9" strike="noStrike">
                <a:solidFill>
                  <a:srgbClr val="000000"/>
                </a:solidFill>
                <a:latin typeface="Times New Roman"/>
                <a:ea typeface="DejaVu Sans"/>
              </a:rPr>
              <a:t>latencies can be as high as 0.1 ... 0.5</a:t>
            </a:r>
            <a:r>
              <a:rPr b="0" lang="en-US" sz="2080" spc="114" strike="noStrike">
                <a:solidFill>
                  <a:srgbClr val="000000"/>
                </a:solidFill>
                <a:latin typeface="Times New Roman"/>
                <a:ea typeface="DejaVu Sans"/>
              </a:rPr>
              <a:t> </a:t>
            </a:r>
            <a:r>
              <a:rPr b="0" lang="en-US" sz="2080" spc="-9" strike="noStrike">
                <a:solidFill>
                  <a:srgbClr val="000000"/>
                </a:solidFill>
                <a:latin typeface="Times New Roman"/>
                <a:ea typeface="DejaVu Sans"/>
              </a:rPr>
              <a:t>seconds</a:t>
            </a:r>
            <a:endParaRPr b="0" lang="en-US" sz="2080" spc="-1" strike="noStrike">
              <a:latin typeface="Arial"/>
            </a:endParaRPr>
          </a:p>
          <a:p>
            <a:pPr lvl="2" marL="1800360" indent="-260640">
              <a:lnSpc>
                <a:spcPct val="100000"/>
              </a:lnSpc>
              <a:spcBef>
                <a:spcPts val="1539"/>
              </a:spcBef>
              <a:buClr>
                <a:srgbClr val="000000"/>
              </a:buClr>
              <a:buFont typeface="StarSymbol"/>
              <a:buChar char="*"/>
              <a:tabLst>
                <a:tab algn="l" pos="1801440"/>
              </a:tabLst>
            </a:pPr>
            <a:r>
              <a:rPr b="0" lang="en-US" sz="2080" spc="-9" strike="noStrike">
                <a:solidFill>
                  <a:srgbClr val="000000"/>
                </a:solidFill>
                <a:latin typeface="Times New Roman"/>
                <a:ea typeface="DejaVu Sans"/>
              </a:rPr>
              <a:t>Example:</a:t>
            </a:r>
            <a:r>
              <a:rPr b="0" lang="en-US" sz="2080" spc="106" strike="noStrike">
                <a:solidFill>
                  <a:srgbClr val="000000"/>
                </a:solidFill>
                <a:latin typeface="Times New Roman"/>
                <a:ea typeface="DejaVu Sans"/>
              </a:rPr>
              <a:t> </a:t>
            </a:r>
            <a:r>
              <a:rPr b="0" lang="en-US" sz="2080" spc="-9" strike="noStrike">
                <a:solidFill>
                  <a:srgbClr val="000000"/>
                </a:solidFill>
                <a:latin typeface="Times New Roman"/>
                <a:ea typeface="DejaVu Sans"/>
              </a:rPr>
              <a:t>Europe-Australia</a:t>
            </a:r>
            <a:endParaRPr b="0" lang="en-US" sz="2080" spc="-1" strike="noStrike">
              <a:latin typeface="Arial"/>
            </a:endParaRPr>
          </a:p>
          <a:p>
            <a:pPr lvl="3" marL="2110320" indent="-66960">
              <a:lnSpc>
                <a:spcPct val="100000"/>
              </a:lnSpc>
              <a:spcBef>
                <a:spcPts val="1108"/>
              </a:spcBef>
              <a:buClr>
                <a:srgbClr val="000000"/>
              </a:buClr>
              <a:buSzPct val="92000"/>
              <a:buFont typeface="StarSymbol"/>
              <a:buChar char="·"/>
              <a:tabLst>
                <a:tab algn="l" pos="2111400"/>
              </a:tabLst>
            </a:pPr>
            <a:r>
              <a:rPr b="0" lang="en-US" sz="2080" spc="-9" strike="noStrike">
                <a:solidFill>
                  <a:srgbClr val="000000"/>
                </a:solidFill>
                <a:latin typeface="Times New Roman"/>
                <a:ea typeface="DejaVu Sans"/>
              </a:rPr>
              <a:t>via terrestial link 0.13</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seconds</a:t>
            </a:r>
            <a:endParaRPr b="0" lang="en-US" sz="2080" spc="-1" strike="noStrike">
              <a:latin typeface="Arial"/>
            </a:endParaRPr>
          </a:p>
          <a:p>
            <a:pPr lvl="3" marL="2110320" indent="-66960">
              <a:lnSpc>
                <a:spcPct val="100000"/>
              </a:lnSpc>
              <a:spcBef>
                <a:spcPts val="944"/>
              </a:spcBef>
              <a:buClr>
                <a:srgbClr val="000000"/>
              </a:buClr>
              <a:buSzPct val="92000"/>
              <a:buFont typeface="StarSymbol"/>
              <a:buChar char="·"/>
              <a:tabLst>
                <a:tab algn="l" pos="2111400"/>
              </a:tabLst>
            </a:pPr>
            <a:r>
              <a:rPr b="0" lang="en-US" sz="2080" spc="-9" strike="noStrike">
                <a:solidFill>
                  <a:srgbClr val="000000"/>
                </a:solidFill>
                <a:latin typeface="Times New Roman"/>
                <a:ea typeface="DejaVu Sans"/>
              </a:rPr>
              <a:t>satellite 0.20</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seconds</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8"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ea typeface="DejaVu Sans"/>
              </a:rPr>
              <a:t>Disadvantages of UDP</a:t>
            </a:r>
            <a:br/>
            <a:endParaRPr b="0" lang="en-US" sz="4400" spc="-1" strike="noStrike">
              <a:latin typeface="Arial"/>
            </a:endParaRPr>
          </a:p>
        </p:txBody>
      </p:sp>
      <p:sp>
        <p:nvSpPr>
          <p:cNvPr id="709"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Here, are important cons/drawback of UDP:</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 UDP protocol, a packet may not be delivered or delivered twice. It may be delivered out of order, so you get no indication.</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Routers are quite careless with UDP, so they never retransmit it if it collides.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UDP has no Congestion Control, and flow control, so implementation is the job of a user application.</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UDP mostly like to suffer from worse packet loss</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0" name="CustomShape 1"/>
          <p:cNvSpPr/>
          <p:nvPr/>
        </p:nvSpPr>
        <p:spPr>
          <a:xfrm>
            <a:off x="1590120" y="0"/>
            <a:ext cx="9015480" cy="6721920"/>
          </a:xfrm>
          <a:prstGeom prst="rect">
            <a:avLst/>
          </a:prstGeom>
          <a:noFill/>
          <a:ln>
            <a:noFill/>
          </a:ln>
        </p:spPr>
        <p:style>
          <a:lnRef idx="0"/>
          <a:fillRef idx="0"/>
          <a:effectRef idx="0"/>
          <a:fontRef idx="minor"/>
        </p:style>
        <p:txBody>
          <a:bodyPr lIns="0" rIns="0" tIns="20880" bIns="0">
            <a:spAutoFit/>
          </a:bodyPr>
          <a:p>
            <a:pPr marL="21960" algn="just">
              <a:lnSpc>
                <a:spcPct val="100000"/>
              </a:lnSpc>
              <a:spcBef>
                <a:spcPts val="164"/>
              </a:spcBef>
              <a:tabLst>
                <a:tab algn="l" pos="7133040"/>
              </a:tabLst>
            </a:pPr>
            <a:r>
              <a:rPr b="1" lang="en-US" sz="2080" spc="-9" strike="noStrike">
                <a:solidFill>
                  <a:srgbClr val="00aeef"/>
                </a:solidFill>
                <a:latin typeface="Times New Roman"/>
                <a:ea typeface="DejaVu Sans"/>
              </a:rPr>
              <a:t>137</a:t>
            </a:r>
            <a:r>
              <a:rPr b="1" lang="en-US" sz="2080" spc="-9" strike="noStrike">
                <a:solidFill>
                  <a:srgbClr val="1900ff"/>
                </a:solidFill>
                <a:latin typeface="Times New Roman"/>
                <a:ea typeface="DejaVu Sans"/>
              </a:rPr>
              <a:t>Networking</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and</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3.4</a:t>
            </a:r>
            <a:r>
              <a:rPr b="1" lang="en-US" sz="2080" spc="-9" strike="noStrike">
                <a:solidFill>
                  <a:srgbClr val="d90e81"/>
                </a:solidFill>
                <a:latin typeface="Times New Roman"/>
                <a:ea typeface="DejaVu Sans"/>
              </a:rPr>
              <a:t>	</a:t>
            </a:r>
            <a:r>
              <a:rPr b="0" lang="en-US" sz="2080" spc="-9" strike="noStrike">
                <a:solidFill>
                  <a:srgbClr val="d90e81"/>
                </a:solidFill>
                <a:latin typeface="Times New Roman"/>
                <a:ea typeface="DejaVu Sans"/>
              </a:rPr>
              <a:t>Internet</a:t>
            </a:r>
            <a:r>
              <a:rPr b="0" lang="en-US" sz="2080" spc="-69" strike="noStrike">
                <a:solidFill>
                  <a:srgbClr val="d90e81"/>
                </a:solidFill>
                <a:latin typeface="Times New Roman"/>
                <a:ea typeface="DejaVu Sans"/>
              </a:rPr>
              <a:t> </a:t>
            </a:r>
            <a:r>
              <a:rPr b="0" lang="en-US" sz="2080" spc="-9" strike="noStrike">
                <a:solidFill>
                  <a:srgbClr val="d90e81"/>
                </a:solidFill>
                <a:latin typeface="Times New Roman"/>
                <a:ea typeface="DejaVu Sans"/>
              </a:rPr>
              <a:t>protocols</a:t>
            </a:r>
            <a:endParaRPr b="0" lang="en-US" sz="2080" spc="-1" strike="noStrike">
              <a:latin typeface="Arial"/>
            </a:endParaRPr>
          </a:p>
          <a:p>
            <a:pPr lvl="2" marL="810000" indent="-788040">
              <a:lnSpc>
                <a:spcPct val="100000"/>
              </a:lnSpc>
              <a:spcBef>
                <a:spcPts val="1800"/>
              </a:spcBef>
              <a:buClr>
                <a:srgbClr val="000000"/>
              </a:buClr>
              <a:buFont typeface="StarSymbol"/>
              <a:buAutoNum type="arabicPeriod" startAt="7"/>
              <a:tabLst>
                <a:tab algn="l" pos="810000"/>
                <a:tab algn="l" pos="811080"/>
              </a:tabLst>
            </a:pPr>
            <a:r>
              <a:rPr b="1" lang="en-US" sz="2080" spc="-9" strike="noStrike">
                <a:solidFill>
                  <a:srgbClr val="000000"/>
                </a:solidFill>
                <a:latin typeface="Times New Roman"/>
                <a:ea typeface="DejaVu Sans"/>
              </a:rPr>
              <a:t>Domain</a:t>
            </a:r>
            <a:r>
              <a:rPr b="1" lang="en-US" sz="2080" spc="-18" strike="noStrike">
                <a:solidFill>
                  <a:srgbClr val="000000"/>
                </a:solidFill>
                <a:latin typeface="Times New Roman"/>
                <a:ea typeface="DejaVu Sans"/>
              </a:rPr>
              <a:t> </a:t>
            </a:r>
            <a:r>
              <a:rPr b="1" lang="en-US" sz="2080" spc="-9" strike="noStrike">
                <a:solidFill>
                  <a:srgbClr val="000000"/>
                </a:solidFill>
                <a:latin typeface="Times New Roman"/>
                <a:ea typeface="DejaVu Sans"/>
              </a:rPr>
              <a:t>names</a:t>
            </a:r>
            <a:endParaRPr b="0" lang="en-US" sz="2080" spc="-1" strike="noStrike">
              <a:latin typeface="Arial"/>
            </a:endParaRPr>
          </a:p>
          <a:p>
            <a:pPr lvl="3" marL="537480" indent="-93600">
              <a:lnSpc>
                <a:spcPct val="100000"/>
              </a:lnSpc>
              <a:spcBef>
                <a:spcPts val="1774"/>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scheme</a:t>
            </a:r>
            <a:r>
              <a:rPr b="0" lang="en-US" sz="2080" spc="245" strike="noStrike">
                <a:solidFill>
                  <a:srgbClr val="000000"/>
                </a:solidFill>
                <a:latin typeface="Times New Roman"/>
                <a:ea typeface="DejaVu Sans"/>
              </a:rPr>
              <a:t> </a:t>
            </a:r>
            <a:r>
              <a:rPr b="0" lang="en-US" sz="2080" spc="-9" strike="noStrike">
                <a:solidFill>
                  <a:srgbClr val="000000"/>
                </a:solidFill>
                <a:latin typeface="Times New Roman"/>
                <a:ea typeface="DejaVu Sans"/>
              </a:rPr>
              <a:t>for</a:t>
            </a:r>
            <a:r>
              <a:rPr b="0" lang="en-US" sz="2080" spc="253" strike="noStrike">
                <a:solidFill>
                  <a:srgbClr val="000000"/>
                </a:solidFill>
                <a:latin typeface="Times New Roman"/>
                <a:ea typeface="DejaVu Sans"/>
              </a:rPr>
              <a:t> </a:t>
            </a:r>
            <a:r>
              <a:rPr b="0" lang="en-US" sz="2080" spc="-9" strike="noStrike">
                <a:solidFill>
                  <a:srgbClr val="000000"/>
                </a:solidFill>
                <a:latin typeface="Times New Roman"/>
                <a:ea typeface="DejaVu Sans"/>
              </a:rPr>
              <a:t>the</a:t>
            </a:r>
            <a:r>
              <a:rPr b="0" lang="en-US" sz="2080" spc="253" strike="noStrike">
                <a:solidFill>
                  <a:srgbClr val="000000"/>
                </a:solidFill>
                <a:latin typeface="Times New Roman"/>
                <a:ea typeface="DejaVu Sans"/>
              </a:rPr>
              <a:t> </a:t>
            </a:r>
            <a:r>
              <a:rPr b="0" lang="en-US" sz="2080" spc="-9" strike="noStrike">
                <a:solidFill>
                  <a:srgbClr val="000000"/>
                </a:solidFill>
                <a:latin typeface="Times New Roman"/>
                <a:ea typeface="DejaVu Sans"/>
              </a:rPr>
              <a:t>use</a:t>
            </a:r>
            <a:r>
              <a:rPr b="0" lang="en-US" sz="2080" spc="245" strike="noStrike">
                <a:solidFill>
                  <a:srgbClr val="000000"/>
                </a:solidFill>
                <a:latin typeface="Times New Roman"/>
                <a:ea typeface="DejaVu Sans"/>
              </a:rPr>
              <a:t> </a:t>
            </a:r>
            <a:r>
              <a:rPr b="0" lang="en-US" sz="2080" spc="-9" strike="noStrike">
                <a:solidFill>
                  <a:srgbClr val="000000"/>
                </a:solidFill>
                <a:latin typeface="Times New Roman"/>
                <a:ea typeface="DejaVu Sans"/>
              </a:rPr>
              <a:t>of</a:t>
            </a:r>
            <a:r>
              <a:rPr b="0" lang="en-US" sz="2080" spc="253" strike="noStrike">
                <a:solidFill>
                  <a:srgbClr val="000000"/>
                </a:solidFill>
                <a:latin typeface="Times New Roman"/>
                <a:ea typeface="DejaVu Sans"/>
              </a:rPr>
              <a:t> </a:t>
            </a:r>
            <a:r>
              <a:rPr b="0" lang="en-US" sz="2080" spc="-9" strike="noStrike">
                <a:solidFill>
                  <a:srgbClr val="000000"/>
                </a:solidFill>
                <a:latin typeface="Times New Roman"/>
                <a:ea typeface="DejaVu Sans"/>
              </a:rPr>
              <a:t>symbolic</a:t>
            </a:r>
            <a:r>
              <a:rPr b="0" lang="en-US" sz="2080" spc="253" strike="noStrike">
                <a:solidFill>
                  <a:srgbClr val="000000"/>
                </a:solidFill>
                <a:latin typeface="Times New Roman"/>
                <a:ea typeface="DejaVu Sans"/>
              </a:rPr>
              <a:t> </a:t>
            </a:r>
            <a:r>
              <a:rPr b="0" lang="en-US" sz="2080" spc="-9" strike="noStrike">
                <a:solidFill>
                  <a:srgbClr val="000000"/>
                </a:solidFill>
                <a:latin typeface="Times New Roman"/>
                <a:ea typeface="DejaVu Sans"/>
              </a:rPr>
              <a:t>names</a:t>
            </a:r>
            <a:r>
              <a:rPr b="0" lang="en-US" sz="2080" spc="253" strike="noStrike">
                <a:solidFill>
                  <a:srgbClr val="000000"/>
                </a:solidFill>
                <a:latin typeface="Times New Roman"/>
                <a:ea typeface="DejaVu Sans"/>
              </a:rPr>
              <a:t> </a:t>
            </a:r>
            <a:r>
              <a:rPr b="0" lang="en-US" sz="2080" spc="-9" strike="noStrike">
                <a:solidFill>
                  <a:srgbClr val="000000"/>
                </a:solidFill>
                <a:latin typeface="Times New Roman"/>
                <a:ea typeface="DejaVu Sans"/>
              </a:rPr>
              <a:t>for</a:t>
            </a:r>
            <a:r>
              <a:rPr b="0" lang="en-US" sz="2080" spc="245" strike="noStrike">
                <a:solidFill>
                  <a:srgbClr val="000000"/>
                </a:solidFill>
                <a:latin typeface="Times New Roman"/>
                <a:ea typeface="DejaVu Sans"/>
              </a:rPr>
              <a:t> </a:t>
            </a:r>
            <a:r>
              <a:rPr b="0" lang="en-US" sz="2080" spc="-9" strike="noStrike">
                <a:solidFill>
                  <a:srgbClr val="000000"/>
                </a:solidFill>
                <a:latin typeface="Times New Roman"/>
                <a:ea typeface="DejaVu Sans"/>
              </a:rPr>
              <a:t>hosts</a:t>
            </a:r>
            <a:r>
              <a:rPr b="0" lang="en-US" sz="2080" spc="253" strike="noStrike">
                <a:solidFill>
                  <a:srgbClr val="000000"/>
                </a:solidFill>
                <a:latin typeface="Times New Roman"/>
                <a:ea typeface="DejaVu Sans"/>
              </a:rPr>
              <a:t> </a:t>
            </a:r>
            <a:r>
              <a:rPr b="0" lang="en-US" sz="2080" spc="-9" strike="noStrike">
                <a:solidFill>
                  <a:srgbClr val="000000"/>
                </a:solidFill>
                <a:latin typeface="Times New Roman"/>
                <a:ea typeface="DejaVu Sans"/>
              </a:rPr>
              <a:t>and</a:t>
            </a:r>
            <a:r>
              <a:rPr b="0" lang="en-US" sz="2080" spc="253" strike="noStrike">
                <a:solidFill>
                  <a:srgbClr val="000000"/>
                </a:solidFill>
                <a:latin typeface="Times New Roman"/>
                <a:ea typeface="DejaVu Sans"/>
              </a:rPr>
              <a:t> </a:t>
            </a:r>
            <a:r>
              <a:rPr b="0" lang="en-US" sz="2080" spc="-9" strike="noStrike">
                <a:solidFill>
                  <a:srgbClr val="000000"/>
                </a:solidFill>
                <a:latin typeface="Times New Roman"/>
                <a:ea typeface="DejaVu Sans"/>
              </a:rPr>
              <a:t>networks</a:t>
            </a:r>
            <a:r>
              <a:rPr b="0" lang="en-US" sz="2080" spc="253" strike="noStrike">
                <a:solidFill>
                  <a:srgbClr val="000000"/>
                </a:solidFill>
                <a:latin typeface="Times New Roman"/>
                <a:ea typeface="DejaVu Sans"/>
              </a:rPr>
              <a:t> </a:t>
            </a:r>
            <a:r>
              <a:rPr b="0" lang="en-US" sz="2080" spc="-9" strike="noStrike">
                <a:solidFill>
                  <a:srgbClr val="000000"/>
                </a:solidFill>
                <a:latin typeface="Times New Roman"/>
                <a:ea typeface="DejaVu Sans"/>
              </a:rPr>
              <a:t>(for</a:t>
            </a:r>
            <a:r>
              <a:rPr b="0" lang="en-US" sz="2080" spc="245" strike="noStrike">
                <a:solidFill>
                  <a:srgbClr val="000000"/>
                </a:solidFill>
                <a:latin typeface="Times New Roman"/>
                <a:ea typeface="DejaVu Sans"/>
              </a:rPr>
              <a:t> </a:t>
            </a:r>
            <a:r>
              <a:rPr b="0" lang="en-US" sz="2080" spc="-9" strike="noStrike">
                <a:solidFill>
                  <a:srgbClr val="000000"/>
                </a:solidFill>
                <a:latin typeface="Times New Roman"/>
                <a:ea typeface="DejaVu Sans"/>
              </a:rPr>
              <a:t>example,</a:t>
            </a:r>
            <a:endParaRPr b="0" lang="en-US" sz="2080" spc="-1" strike="noStrike">
              <a:latin typeface="Arial"/>
            </a:endParaRPr>
          </a:p>
          <a:p>
            <a:pPr marL="664920">
              <a:lnSpc>
                <a:spcPct val="100000"/>
              </a:lnSpc>
              <a:spcBef>
                <a:spcPts val="510"/>
              </a:spcBef>
              <a:tabLst>
                <a:tab algn="l" pos="538560"/>
              </a:tabLst>
            </a:pPr>
            <a:r>
              <a:rPr b="0" lang="en-US" sz="1910" spc="-18" strike="noStrike">
                <a:solidFill>
                  <a:srgbClr val="000000"/>
                </a:solidFill>
                <a:latin typeface="Arial"/>
                <a:ea typeface="DejaVu Sans"/>
              </a:rPr>
              <a:t>binkley.cs.mcgill.ca </a:t>
            </a:r>
            <a:r>
              <a:rPr b="0" lang="en-US" sz="2080" spc="-9" strike="noStrike">
                <a:solidFill>
                  <a:srgbClr val="000000"/>
                </a:solidFill>
                <a:latin typeface="Times New Roman"/>
                <a:ea typeface="DejaVu Sans"/>
              </a:rPr>
              <a:t>or</a:t>
            </a:r>
            <a:r>
              <a:rPr b="0" lang="en-US" sz="2080" spc="-18" strike="noStrike">
                <a:solidFill>
                  <a:srgbClr val="000000"/>
                </a:solidFill>
                <a:latin typeface="Times New Roman"/>
                <a:ea typeface="DejaVu Sans"/>
              </a:rPr>
              <a:t> </a:t>
            </a:r>
            <a:r>
              <a:rPr b="0" lang="en-US" sz="1910" spc="-9" strike="noStrike">
                <a:solidFill>
                  <a:srgbClr val="000000"/>
                </a:solidFill>
                <a:latin typeface="Arial"/>
                <a:ea typeface="DejaVu Sans"/>
              </a:rPr>
              <a:t>essex.ac.uk</a:t>
            </a:r>
            <a:r>
              <a:rPr b="0" lang="en-US" sz="2080" spc="-9" strike="noStrike">
                <a:solidFill>
                  <a:srgbClr val="000000"/>
                </a:solidFill>
                <a:latin typeface="Times New Roman"/>
                <a:ea typeface="DejaVu Sans"/>
              </a:rPr>
              <a:t>.)</a:t>
            </a:r>
            <a:endParaRPr b="0" lang="en-US" sz="2080" spc="-1" strike="noStrike">
              <a:latin typeface="Arial"/>
            </a:endParaRPr>
          </a:p>
          <a:p>
            <a:pPr lvl="3" marL="664920" indent="-219960">
              <a:lnSpc>
                <a:spcPct val="120000"/>
              </a:lnSpc>
              <a:spcBef>
                <a:spcPts val="1610"/>
              </a:spcBef>
              <a:buClr>
                <a:srgbClr val="000000"/>
              </a:buClr>
              <a:buSzPct val="92000"/>
              <a:buFont typeface="Symbol"/>
              <a:buChar char=""/>
              <a:tabLst>
                <a:tab algn="l" pos="538560"/>
              </a:tabLst>
            </a:pPr>
            <a:r>
              <a:rPr b="0" lang="en-US" sz="2080" spc="-18" strike="noStrike">
                <a:solidFill>
                  <a:srgbClr val="000000"/>
                </a:solidFill>
                <a:latin typeface="Times New Roman"/>
                <a:ea typeface="DejaVu Sans"/>
              </a:rPr>
              <a:t>organized </a:t>
            </a:r>
            <a:r>
              <a:rPr b="0" lang="en-US" sz="2080" spc="-9" strike="noStrike">
                <a:solidFill>
                  <a:srgbClr val="000000"/>
                </a:solidFill>
                <a:latin typeface="Times New Roman"/>
                <a:ea typeface="DejaVu Sans"/>
              </a:rPr>
              <a:t>into a naming hierarchy (which is independent of the physical layout  of the</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networks)</a:t>
            </a:r>
            <a:endParaRPr b="0" lang="en-US" sz="2080" spc="-1" strike="noStrike">
              <a:latin typeface="Arial"/>
            </a:endParaRPr>
          </a:p>
          <a:p>
            <a:pPr lvl="3" marL="537480" indent="-93600">
              <a:lnSpc>
                <a:spcPct val="100000"/>
              </a:lnSpc>
              <a:spcBef>
                <a:spcPts val="2120"/>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DNS is implemented as a </a:t>
            </a:r>
            <a:r>
              <a:rPr b="0" lang="en-US" sz="2080" spc="-18" strike="noStrike">
                <a:solidFill>
                  <a:srgbClr val="000000"/>
                </a:solidFill>
                <a:latin typeface="Times New Roman"/>
                <a:ea typeface="DejaVu Sans"/>
              </a:rPr>
              <a:t>server</a:t>
            </a:r>
            <a:r>
              <a:rPr b="0" lang="en-US" sz="2080" spc="-9" strike="noStrike">
                <a:solidFill>
                  <a:srgbClr val="000000"/>
                </a:solidFill>
                <a:latin typeface="Times New Roman"/>
                <a:ea typeface="DejaVu Sans"/>
              </a:rPr>
              <a:t> process</a:t>
            </a:r>
            <a:endParaRPr b="0" lang="en-US" sz="2080" spc="-1" strike="noStrike">
              <a:latin typeface="Arial"/>
            </a:endParaRPr>
          </a:p>
          <a:p>
            <a:pPr>
              <a:lnSpc>
                <a:spcPct val="100000"/>
              </a:lnSpc>
              <a:spcBef>
                <a:spcPts val="26"/>
              </a:spcBef>
              <a:tabLst>
                <a:tab algn="l" pos="538560"/>
              </a:tabLst>
            </a:pPr>
            <a:endParaRPr b="0" lang="en-US" sz="2080" spc="-1" strike="noStrike">
              <a:latin typeface="Arial"/>
            </a:endParaRPr>
          </a:p>
          <a:p>
            <a:pPr lvl="4" marL="1230840" indent="-260640">
              <a:lnSpc>
                <a:spcPct val="100000"/>
              </a:lnSpc>
              <a:buClr>
                <a:srgbClr val="000000"/>
              </a:buClr>
              <a:buFont typeface="Times New Roman"/>
              <a:buChar char="–"/>
              <a:tabLst>
                <a:tab algn="l" pos="1231920"/>
              </a:tabLst>
            </a:pPr>
            <a:r>
              <a:rPr b="0" lang="en-US" sz="2080" spc="-9" strike="noStrike">
                <a:solidFill>
                  <a:srgbClr val="000000"/>
                </a:solidFill>
                <a:latin typeface="Times New Roman"/>
                <a:ea typeface="DejaVu Sans"/>
              </a:rPr>
              <a:t>can be run on host computers anywhere in the Internet</a:t>
            </a:r>
            <a:endParaRPr b="0" lang="en-US" sz="2080" spc="-1" strike="noStrike">
              <a:latin typeface="Arial"/>
            </a:endParaRPr>
          </a:p>
          <a:p>
            <a:pPr lvl="4" marL="1230840" indent="-260640">
              <a:lnSpc>
                <a:spcPct val="100000"/>
              </a:lnSpc>
              <a:spcBef>
                <a:spcPts val="1256"/>
              </a:spcBef>
              <a:buClr>
                <a:srgbClr val="000000"/>
              </a:buClr>
              <a:buFont typeface="Times New Roman"/>
              <a:buChar char="–"/>
              <a:tabLst>
                <a:tab algn="l" pos="1231920"/>
              </a:tabLst>
            </a:pPr>
            <a:r>
              <a:rPr b="0" lang="en-US" sz="2080" spc="-9" strike="noStrike">
                <a:solidFill>
                  <a:srgbClr val="000000"/>
                </a:solidFill>
                <a:latin typeface="Times New Roman"/>
                <a:ea typeface="DejaVu Sans"/>
              </a:rPr>
              <a:t>at least </a:t>
            </a:r>
            <a:r>
              <a:rPr b="0" lang="en-US" sz="2080" spc="-18" strike="noStrike">
                <a:solidFill>
                  <a:srgbClr val="000000"/>
                </a:solidFill>
                <a:latin typeface="Times New Roman"/>
                <a:ea typeface="DejaVu Sans"/>
              </a:rPr>
              <a:t>two </a:t>
            </a:r>
            <a:r>
              <a:rPr b="0" lang="en-US" sz="2080" spc="-9" strike="noStrike">
                <a:solidFill>
                  <a:srgbClr val="000000"/>
                </a:solidFill>
                <a:latin typeface="Times New Roman"/>
                <a:ea typeface="DejaVu Sans"/>
              </a:rPr>
              <a:t>DNS servers in each domain (often</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more)</a:t>
            </a:r>
            <a:endParaRPr b="0" lang="en-US" sz="2080" spc="-1" strike="noStrike">
              <a:latin typeface="Arial"/>
            </a:endParaRPr>
          </a:p>
          <a:p>
            <a:pPr lvl="4" marL="1230840" indent="-259560">
              <a:lnSpc>
                <a:spcPct val="120000"/>
              </a:lnSpc>
              <a:spcBef>
                <a:spcPts val="751"/>
              </a:spcBef>
              <a:buClr>
                <a:srgbClr val="000000"/>
              </a:buClr>
              <a:buFont typeface="Times New Roman"/>
              <a:buChar char="–"/>
              <a:tabLst>
                <a:tab algn="l" pos="1231920"/>
              </a:tabLst>
            </a:pPr>
            <a:r>
              <a:rPr b="0" lang="en-US" sz="2080" spc="-9" strike="noStrike">
                <a:solidFill>
                  <a:srgbClr val="000000"/>
                </a:solidFill>
                <a:latin typeface="Times New Roman"/>
                <a:ea typeface="DejaVu Sans"/>
              </a:rPr>
              <a:t>servers in each domain hold a partial map of the domain name tree </a:t>
            </a:r>
            <a:r>
              <a:rPr b="0" lang="en-US" sz="2080" spc="-18" strike="noStrike">
                <a:solidFill>
                  <a:srgbClr val="000000"/>
                </a:solidFill>
                <a:latin typeface="Times New Roman"/>
                <a:ea typeface="DejaVu Sans"/>
              </a:rPr>
              <a:t>below  </a:t>
            </a:r>
            <a:r>
              <a:rPr b="0" lang="en-US" sz="2080" spc="-9" strike="noStrike">
                <a:solidFill>
                  <a:srgbClr val="000000"/>
                </a:solidFill>
                <a:latin typeface="Times New Roman"/>
                <a:ea typeface="DejaVu Sans"/>
              </a:rPr>
              <a:t>their</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domain</a:t>
            </a:r>
            <a:endParaRPr b="0" lang="en-US" sz="2080" spc="-1" strike="noStrike">
              <a:latin typeface="Arial"/>
            </a:endParaRPr>
          </a:p>
          <a:p>
            <a:pPr marL="21960" algn="just">
              <a:lnSpc>
                <a:spcPct val="120000"/>
              </a:lnSpc>
              <a:spcBef>
                <a:spcPts val="2007"/>
              </a:spcBef>
              <a:tabLst>
                <a:tab algn="l" pos="1231920"/>
              </a:tabLst>
            </a:pPr>
            <a:r>
              <a:rPr b="0" lang="en-US" sz="2080" spc="-9" strike="noStrike">
                <a:solidFill>
                  <a:srgbClr val="000000"/>
                </a:solidFill>
                <a:latin typeface="Times New Roman"/>
                <a:ea typeface="DejaVu Sans"/>
              </a:rPr>
              <a:t>DNS </a:t>
            </a:r>
            <a:r>
              <a:rPr b="0" lang="en-US" sz="2080" spc="-18" strike="noStrike">
                <a:solidFill>
                  <a:srgbClr val="000000"/>
                </a:solidFill>
                <a:latin typeface="Times New Roman"/>
                <a:ea typeface="DejaVu Sans"/>
              </a:rPr>
              <a:t>would </a:t>
            </a:r>
            <a:r>
              <a:rPr b="0" lang="en-US" sz="2080" spc="-9" strike="noStrike">
                <a:solidFill>
                  <a:srgbClr val="000000"/>
                </a:solidFill>
                <a:latin typeface="Times New Roman"/>
                <a:ea typeface="DejaVu Sans"/>
              </a:rPr>
              <a:t>not be workable without the </a:t>
            </a:r>
            <a:r>
              <a:rPr b="0" lang="en-US" sz="2080" spc="-18" strike="noStrike">
                <a:solidFill>
                  <a:srgbClr val="000000"/>
                </a:solidFill>
                <a:latin typeface="Times New Roman"/>
                <a:ea typeface="DejaVu Sans"/>
              </a:rPr>
              <a:t>extensive </a:t>
            </a:r>
            <a:r>
              <a:rPr b="0" lang="en-US" sz="2080" spc="-9" strike="noStrike">
                <a:solidFill>
                  <a:srgbClr val="000000"/>
                </a:solidFill>
                <a:latin typeface="Times New Roman"/>
                <a:ea typeface="DejaVu Sans"/>
              </a:rPr>
              <a:t>use of caching, since the ‘root’  name servers </a:t>
            </a:r>
            <a:r>
              <a:rPr b="0" lang="en-US" sz="2080" spc="-18" strike="noStrike">
                <a:solidFill>
                  <a:srgbClr val="000000"/>
                </a:solidFill>
                <a:latin typeface="Times New Roman"/>
                <a:ea typeface="DejaVu Sans"/>
              </a:rPr>
              <a:t>would </a:t>
            </a:r>
            <a:r>
              <a:rPr b="0" lang="en-US" sz="2080" spc="-9" strike="noStrike">
                <a:solidFill>
                  <a:srgbClr val="000000"/>
                </a:solidFill>
                <a:latin typeface="Times New Roman"/>
                <a:ea typeface="DejaVu Sans"/>
              </a:rPr>
              <a:t>be consulted in almost </a:t>
            </a:r>
            <a:r>
              <a:rPr b="0" lang="en-US" sz="2080" spc="-26" strike="noStrike">
                <a:solidFill>
                  <a:srgbClr val="000000"/>
                </a:solidFill>
                <a:latin typeface="Times New Roman"/>
                <a:ea typeface="DejaVu Sans"/>
              </a:rPr>
              <a:t>every </a:t>
            </a:r>
            <a:r>
              <a:rPr b="0" lang="en-US" sz="2080" spc="-9" strike="noStrike">
                <a:solidFill>
                  <a:srgbClr val="000000"/>
                </a:solidFill>
                <a:latin typeface="Times New Roman"/>
                <a:ea typeface="DejaVu Sans"/>
              </a:rPr>
              <a:t>case, creating a service access bot-  tleneck.</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1" name="CustomShape 1"/>
          <p:cNvSpPr/>
          <p:nvPr/>
        </p:nvSpPr>
        <p:spPr>
          <a:xfrm>
            <a:off x="1590120" y="0"/>
            <a:ext cx="44654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138</a:t>
            </a:r>
            <a:r>
              <a:rPr b="1" lang="en-US" sz="2080" spc="-9" strike="noStrike">
                <a:solidFill>
                  <a:srgbClr val="1900ff"/>
                </a:solidFill>
                <a:latin typeface="Times New Roman"/>
                <a:ea typeface="DejaVu Sans"/>
              </a:rPr>
              <a:t>Networking and</a:t>
            </a:r>
            <a:r>
              <a:rPr b="1" lang="en-US" sz="2080" spc="-89"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3.4</a:t>
            </a:r>
            <a:endParaRPr b="0" lang="en-US" sz="2080" spc="-1" strike="noStrike">
              <a:latin typeface="Arial"/>
            </a:endParaRPr>
          </a:p>
        </p:txBody>
      </p:sp>
      <p:sp>
        <p:nvSpPr>
          <p:cNvPr id="712" name="CustomShape 2"/>
          <p:cNvSpPr/>
          <p:nvPr/>
        </p:nvSpPr>
        <p:spPr>
          <a:xfrm>
            <a:off x="8701200" y="-1171800"/>
            <a:ext cx="1904760" cy="270180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Internet</a:t>
            </a:r>
            <a:r>
              <a:rPr b="0" lang="en-US" sz="4400" spc="-69" strike="noStrike">
                <a:solidFill>
                  <a:srgbClr val="000000"/>
                </a:solidFill>
                <a:latin typeface="Calibri Light"/>
                <a:ea typeface="DejaVu Sans"/>
              </a:rPr>
              <a:t> </a:t>
            </a:r>
            <a:r>
              <a:rPr b="0" lang="en-US" sz="4400" spc="-9" strike="noStrike">
                <a:solidFill>
                  <a:srgbClr val="000000"/>
                </a:solidFill>
                <a:latin typeface="Calibri Light"/>
                <a:ea typeface="DejaVu Sans"/>
              </a:rPr>
              <a:t>protocols</a:t>
            </a:r>
            <a:endParaRPr b="0" lang="en-US" sz="4400" spc="-1" strike="noStrike">
              <a:latin typeface="Arial"/>
            </a:endParaRPr>
          </a:p>
        </p:txBody>
      </p:sp>
      <p:sp>
        <p:nvSpPr>
          <p:cNvPr id="713" name="CustomShape 3"/>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714" name="CustomShape 4"/>
          <p:cNvSpPr/>
          <p:nvPr/>
        </p:nvSpPr>
        <p:spPr>
          <a:xfrm>
            <a:off x="1590120" y="538920"/>
            <a:ext cx="8882280" cy="134388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tabLst>
                <a:tab algn="l" pos="810000"/>
              </a:tabLst>
            </a:pPr>
            <a:r>
              <a:rPr b="1" lang="en-US" sz="2080" spc="-9" strike="noStrike">
                <a:solidFill>
                  <a:srgbClr val="000000"/>
                </a:solidFill>
                <a:latin typeface="Times New Roman"/>
                <a:ea typeface="DejaVu Sans"/>
              </a:rPr>
              <a:t>3.4.8</a:t>
            </a:r>
            <a:r>
              <a:rPr b="1" lang="en-US" sz="2080" spc="-9" strike="noStrike">
                <a:solidFill>
                  <a:srgbClr val="000000"/>
                </a:solidFill>
                <a:latin typeface="Times New Roman"/>
                <a:ea typeface="DejaVu Sans"/>
              </a:rPr>
              <a:t>	</a:t>
            </a:r>
            <a:r>
              <a:rPr b="1" lang="en-US" sz="2080" spc="-9" strike="noStrike">
                <a:solidFill>
                  <a:srgbClr val="000000"/>
                </a:solidFill>
                <a:latin typeface="Times New Roman"/>
                <a:ea typeface="DejaVu Sans"/>
              </a:rPr>
              <a:t>Firewalls</a:t>
            </a:r>
            <a:endParaRPr b="0" lang="en-US" sz="2080" spc="-1" strike="noStrike">
              <a:latin typeface="Arial"/>
            </a:endParaRPr>
          </a:p>
          <a:p>
            <a:pPr marL="407880">
              <a:lnSpc>
                <a:spcPct val="120000"/>
              </a:lnSpc>
              <a:spcBef>
                <a:spcPts val="1939"/>
              </a:spcBef>
              <a:tabLst>
                <a:tab algn="l" pos="810000"/>
              </a:tabLst>
            </a:pPr>
            <a:r>
              <a:rPr b="0" lang="en-US" sz="2080" spc="-18" strike="noStrike">
                <a:solidFill>
                  <a:srgbClr val="000000"/>
                </a:solidFill>
                <a:latin typeface="Times New Roman"/>
                <a:ea typeface="DejaVu Sans"/>
              </a:rPr>
              <a:t>Firewall </a:t>
            </a:r>
            <a:r>
              <a:rPr b="0" lang="en-US" sz="2080" spc="-9" strike="noStrike">
                <a:solidFill>
                  <a:srgbClr val="000000"/>
                </a:solidFill>
                <a:latin typeface="Times New Roman"/>
                <a:ea typeface="DejaVu Sans"/>
              </a:rPr>
              <a:t>is implemented by a set of processes that act as a </a:t>
            </a:r>
            <a:r>
              <a:rPr b="0" lang="en-US" sz="2080" spc="-18" strike="noStrike">
                <a:solidFill>
                  <a:srgbClr val="000000"/>
                </a:solidFill>
                <a:latin typeface="Times New Roman"/>
                <a:ea typeface="DejaVu Sans"/>
              </a:rPr>
              <a:t>gateway </a:t>
            </a:r>
            <a:r>
              <a:rPr b="0" lang="en-US" sz="2080" spc="-9" strike="noStrike">
                <a:solidFill>
                  <a:srgbClr val="000000"/>
                </a:solidFill>
                <a:latin typeface="Times New Roman"/>
                <a:ea typeface="DejaVu Sans"/>
              </a:rPr>
              <a:t>to an intranet  </a:t>
            </a:r>
            <a:r>
              <a:rPr b="0" lang="en-US" sz="2080" spc="-9" strike="noStrike">
                <a:solidFill>
                  <a:srgbClr val="ec008c"/>
                </a:solidFill>
                <a:latin typeface="Times New Roman"/>
                <a:ea typeface="DejaVu Sans"/>
              </a:rPr>
              <a:t>Figure 3.21 </a:t>
            </a:r>
            <a:r>
              <a:rPr b="0" lang="en-US" sz="2080" spc="-18" strike="noStrike">
                <a:solidFill>
                  <a:srgbClr val="ec008c"/>
                </a:solidFill>
                <a:latin typeface="Times New Roman"/>
                <a:ea typeface="DejaVu Sans"/>
              </a:rPr>
              <a:t>Firewall</a:t>
            </a:r>
            <a:r>
              <a:rPr b="0" lang="en-US" sz="2080" spc="-9" strike="noStrike">
                <a:solidFill>
                  <a:srgbClr val="ec008c"/>
                </a:solidFill>
                <a:latin typeface="Times New Roman"/>
                <a:ea typeface="DejaVu Sans"/>
              </a:rPr>
              <a:t> </a:t>
            </a:r>
            <a:r>
              <a:rPr b="0" lang="en-US" sz="2080" spc="-18" strike="noStrike">
                <a:solidFill>
                  <a:srgbClr val="ec008c"/>
                </a:solidFill>
                <a:latin typeface="Times New Roman"/>
                <a:ea typeface="DejaVu Sans"/>
              </a:rPr>
              <a:t>configurations</a:t>
            </a:r>
            <a:endParaRPr b="0" lang="en-US" sz="2080" spc="-1" strike="noStrike">
              <a:latin typeface="Arial"/>
            </a:endParaRPr>
          </a:p>
        </p:txBody>
      </p:sp>
      <p:sp>
        <p:nvSpPr>
          <p:cNvPr id="715" name="CustomShape 5"/>
          <p:cNvSpPr/>
          <p:nvPr/>
        </p:nvSpPr>
        <p:spPr>
          <a:xfrm>
            <a:off x="2103480" y="1952280"/>
            <a:ext cx="5168160" cy="436608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6" name="CustomShape 1"/>
          <p:cNvSpPr/>
          <p:nvPr/>
        </p:nvSpPr>
        <p:spPr>
          <a:xfrm>
            <a:off x="1590120" y="0"/>
            <a:ext cx="9015480" cy="671760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tabLst>
                <a:tab algn="l" pos="7133040"/>
              </a:tabLst>
            </a:pPr>
            <a:r>
              <a:rPr b="1" lang="en-US" sz="2080" spc="-9" strike="noStrike">
                <a:solidFill>
                  <a:srgbClr val="00aeef"/>
                </a:solidFill>
                <a:latin typeface="Times New Roman"/>
                <a:ea typeface="DejaVu Sans"/>
              </a:rPr>
              <a:t>139</a:t>
            </a:r>
            <a:r>
              <a:rPr b="1" lang="en-US" sz="2080" spc="-9" strike="noStrike">
                <a:solidFill>
                  <a:srgbClr val="1900ff"/>
                </a:solidFill>
                <a:latin typeface="Times New Roman"/>
                <a:ea typeface="DejaVu Sans"/>
              </a:rPr>
              <a:t>Networking</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and</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3.4</a:t>
            </a:r>
            <a:r>
              <a:rPr b="1" lang="en-US" sz="2080" spc="-9" strike="noStrike">
                <a:solidFill>
                  <a:srgbClr val="d90e81"/>
                </a:solidFill>
                <a:latin typeface="Times New Roman"/>
                <a:ea typeface="DejaVu Sans"/>
              </a:rPr>
              <a:t>	</a:t>
            </a:r>
            <a:r>
              <a:rPr b="0" lang="en-US" sz="2080" spc="-9" strike="noStrike">
                <a:solidFill>
                  <a:srgbClr val="d90e81"/>
                </a:solidFill>
                <a:latin typeface="Times New Roman"/>
                <a:ea typeface="DejaVu Sans"/>
              </a:rPr>
              <a:t>Internet</a:t>
            </a:r>
            <a:r>
              <a:rPr b="0" lang="en-US" sz="2080" spc="-69" strike="noStrike">
                <a:solidFill>
                  <a:srgbClr val="d90e81"/>
                </a:solidFill>
                <a:latin typeface="Times New Roman"/>
                <a:ea typeface="DejaVu Sans"/>
              </a:rPr>
              <a:t> </a:t>
            </a:r>
            <a:r>
              <a:rPr b="0" lang="en-US" sz="2080" spc="-9" strike="noStrike">
                <a:solidFill>
                  <a:srgbClr val="d90e81"/>
                </a:solidFill>
                <a:latin typeface="Times New Roman"/>
                <a:ea typeface="DejaVu Sans"/>
              </a:rPr>
              <a:t>protocols</a:t>
            </a:r>
            <a:endParaRPr b="0" lang="en-US" sz="2080" spc="-1" strike="noStrike">
              <a:latin typeface="Arial"/>
            </a:endParaRPr>
          </a:p>
          <a:p>
            <a:pPr marL="21960" indent="385920">
              <a:lnSpc>
                <a:spcPct val="120000"/>
              </a:lnSpc>
              <a:spcBef>
                <a:spcPts val="1290"/>
              </a:spcBef>
              <a:tabLst>
                <a:tab algn="l" pos="0"/>
              </a:tabLst>
            </a:pPr>
            <a:r>
              <a:rPr b="0" i="1" lang="en-US" sz="2080" spc="-9" strike="noStrike">
                <a:solidFill>
                  <a:srgbClr val="000000"/>
                </a:solidFill>
                <a:latin typeface="Times New Roman"/>
                <a:ea typeface="DejaVu Sans"/>
              </a:rPr>
              <a:t>Service </a:t>
            </a:r>
            <a:r>
              <a:rPr b="0" i="1" lang="en-US" sz="2080" spc="-18" strike="noStrike">
                <a:solidFill>
                  <a:srgbClr val="000000"/>
                </a:solidFill>
                <a:latin typeface="Times New Roman"/>
                <a:ea typeface="DejaVu Sans"/>
              </a:rPr>
              <a:t>control</a:t>
            </a:r>
            <a:r>
              <a:rPr b="0" lang="en-US" sz="2080" spc="-18" strike="noStrike">
                <a:solidFill>
                  <a:srgbClr val="000000"/>
                </a:solidFill>
                <a:latin typeface="Times New Roman"/>
                <a:ea typeface="DejaVu Sans"/>
              </a:rPr>
              <a:t>: </a:t>
            </a:r>
            <a:r>
              <a:rPr b="0" lang="en-US" sz="2080" spc="-97" strike="noStrike">
                <a:solidFill>
                  <a:srgbClr val="000000"/>
                </a:solidFill>
                <a:latin typeface="Times New Roman"/>
                <a:ea typeface="DejaVu Sans"/>
              </a:rPr>
              <a:t>To </a:t>
            </a:r>
            <a:r>
              <a:rPr b="0" lang="en-US" sz="2080" spc="-9" strike="noStrike">
                <a:solidFill>
                  <a:srgbClr val="000000"/>
                </a:solidFill>
                <a:latin typeface="Times New Roman"/>
                <a:ea typeface="DejaVu Sans"/>
              </a:rPr>
              <a:t>determine which services on internal hosts are accessible for  external access and to reject all other incoming service</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requests.</a:t>
            </a:r>
            <a:endParaRPr b="0" lang="en-US" sz="2080" spc="-1" strike="noStrike">
              <a:latin typeface="Arial"/>
            </a:endParaRPr>
          </a:p>
          <a:p>
            <a:pPr marL="21960" indent="385920">
              <a:lnSpc>
                <a:spcPct val="120000"/>
              </a:lnSpc>
              <a:tabLst>
                <a:tab algn="l" pos="0"/>
              </a:tabLst>
            </a:pPr>
            <a:r>
              <a:rPr b="0" i="1" lang="en-US" sz="2080" spc="-9" strike="noStrike">
                <a:solidFill>
                  <a:srgbClr val="000000"/>
                </a:solidFill>
                <a:latin typeface="Times New Roman"/>
                <a:ea typeface="DejaVu Sans"/>
              </a:rPr>
              <a:t>Behaviour </a:t>
            </a:r>
            <a:r>
              <a:rPr b="0" i="1" lang="en-US" sz="2080" spc="-18" strike="noStrike">
                <a:solidFill>
                  <a:srgbClr val="000000"/>
                </a:solidFill>
                <a:latin typeface="Times New Roman"/>
                <a:ea typeface="DejaVu Sans"/>
              </a:rPr>
              <a:t>control</a:t>
            </a:r>
            <a:r>
              <a:rPr b="0" lang="en-US" sz="2080" spc="-18" strike="noStrike">
                <a:solidFill>
                  <a:srgbClr val="000000"/>
                </a:solidFill>
                <a:latin typeface="Times New Roman"/>
                <a:ea typeface="DejaVu Sans"/>
              </a:rPr>
              <a:t>: </a:t>
            </a:r>
            <a:r>
              <a:rPr b="0" lang="en-US" sz="2080" spc="-97" strike="noStrike">
                <a:solidFill>
                  <a:srgbClr val="000000"/>
                </a:solidFill>
                <a:latin typeface="Times New Roman"/>
                <a:ea typeface="DejaVu Sans"/>
              </a:rPr>
              <a:t>To </a:t>
            </a:r>
            <a:r>
              <a:rPr b="0" lang="en-US" sz="2080" spc="-18" strike="noStrike">
                <a:solidFill>
                  <a:srgbClr val="000000"/>
                </a:solidFill>
                <a:latin typeface="Times New Roman"/>
                <a:ea typeface="DejaVu Sans"/>
              </a:rPr>
              <a:t>prevent </a:t>
            </a:r>
            <a:r>
              <a:rPr b="0" lang="en-US" sz="2080" spc="-9" strike="noStrike">
                <a:solidFill>
                  <a:srgbClr val="000000"/>
                </a:solidFill>
                <a:latin typeface="Times New Roman"/>
                <a:ea typeface="DejaVu Sans"/>
              </a:rPr>
              <a:t>behaviour that infringes the organization’s</a:t>
            </a:r>
            <a:r>
              <a:rPr b="0" lang="en-US" sz="2080" spc="-140" strike="noStrike">
                <a:solidFill>
                  <a:srgbClr val="000000"/>
                </a:solidFill>
                <a:latin typeface="Times New Roman"/>
                <a:ea typeface="DejaVu Sans"/>
              </a:rPr>
              <a:t> </a:t>
            </a:r>
            <a:r>
              <a:rPr b="0" lang="en-US" sz="2080" spc="-9" strike="noStrike">
                <a:solidFill>
                  <a:srgbClr val="000000"/>
                </a:solidFill>
                <a:latin typeface="Times New Roman"/>
                <a:ea typeface="DejaVu Sans"/>
              </a:rPr>
              <a:t>policies,  is antisocial or has no discernible legitimate purpose</a:t>
            </a:r>
            <a:endParaRPr b="0" lang="en-US" sz="2080" spc="-1" strike="noStrike">
              <a:latin typeface="Arial"/>
            </a:endParaRPr>
          </a:p>
          <a:p>
            <a:pPr marL="21960" indent="385920">
              <a:lnSpc>
                <a:spcPct val="120000"/>
              </a:lnSpc>
              <a:tabLst>
                <a:tab algn="l" pos="0"/>
              </a:tabLst>
            </a:pPr>
            <a:r>
              <a:rPr b="0" i="1" lang="en-US" sz="2080" spc="-9" strike="noStrike">
                <a:solidFill>
                  <a:srgbClr val="000000"/>
                </a:solidFill>
                <a:latin typeface="Times New Roman"/>
                <a:ea typeface="DejaVu Sans"/>
              </a:rPr>
              <a:t>User </a:t>
            </a:r>
            <a:r>
              <a:rPr b="0" i="1" lang="en-US" sz="2080" spc="-18" strike="noStrike">
                <a:solidFill>
                  <a:srgbClr val="000000"/>
                </a:solidFill>
                <a:latin typeface="Times New Roman"/>
                <a:ea typeface="DejaVu Sans"/>
              </a:rPr>
              <a:t>control: </a:t>
            </a:r>
            <a:r>
              <a:rPr b="0" lang="en-US" sz="2080" spc="-9" strike="noStrike">
                <a:solidFill>
                  <a:srgbClr val="000000"/>
                </a:solidFill>
                <a:latin typeface="Times New Roman"/>
                <a:ea typeface="DejaVu Sans"/>
              </a:rPr>
              <a:t>Organizations may wish to </a:t>
            </a:r>
            <a:r>
              <a:rPr b="0" lang="en-US" sz="2080" spc="-26" strike="noStrike">
                <a:solidFill>
                  <a:srgbClr val="000000"/>
                </a:solidFill>
                <a:latin typeface="Times New Roman"/>
                <a:ea typeface="DejaVu Sans"/>
              </a:rPr>
              <a:t>give </a:t>
            </a:r>
            <a:r>
              <a:rPr b="0" lang="en-US" sz="2080" spc="-9" strike="noStrike">
                <a:solidFill>
                  <a:srgbClr val="000000"/>
                </a:solidFill>
                <a:latin typeface="Times New Roman"/>
                <a:ea typeface="DejaVu Sans"/>
              </a:rPr>
              <a:t>a set of users other </a:t>
            </a:r>
            <a:r>
              <a:rPr b="0" lang="en-US" sz="2080" spc="-18" strike="noStrike">
                <a:solidFill>
                  <a:srgbClr val="000000"/>
                </a:solidFill>
                <a:latin typeface="Times New Roman"/>
                <a:ea typeface="DejaVu Sans"/>
              </a:rPr>
              <a:t>privileges </a:t>
            </a:r>
            <a:r>
              <a:rPr b="0" lang="en-US" sz="2080" spc="-9" strike="noStrike">
                <a:solidFill>
                  <a:srgbClr val="000000"/>
                </a:solidFill>
                <a:latin typeface="Times New Roman"/>
                <a:ea typeface="DejaVu Sans"/>
              </a:rPr>
              <a:t>than  others...</a:t>
            </a:r>
            <a:endParaRPr b="0" lang="en-US" sz="2080" spc="-1" strike="noStrike">
              <a:latin typeface="Arial"/>
            </a:endParaRPr>
          </a:p>
          <a:p>
            <a:pPr marL="21960" indent="385920">
              <a:lnSpc>
                <a:spcPct val="120000"/>
              </a:lnSpc>
              <a:tabLst>
                <a:tab algn="l" pos="0"/>
              </a:tabLst>
            </a:pPr>
            <a:r>
              <a:rPr b="0" i="1" lang="en-US" sz="2080" spc="-9" strike="noStrike">
                <a:solidFill>
                  <a:srgbClr val="000000"/>
                </a:solidFill>
                <a:latin typeface="Times New Roman"/>
                <a:ea typeface="DejaVu Sans"/>
              </a:rPr>
              <a:t>IP </a:t>
            </a:r>
            <a:r>
              <a:rPr b="0" i="1" lang="en-US" sz="2080" spc="-18" strike="noStrike">
                <a:solidFill>
                  <a:srgbClr val="000000"/>
                </a:solidFill>
                <a:latin typeface="Times New Roman"/>
                <a:ea typeface="DejaVu Sans"/>
              </a:rPr>
              <a:t>packet filtering: </a:t>
            </a:r>
            <a:r>
              <a:rPr b="0" lang="en-US" sz="2080" spc="-9" strike="noStrike">
                <a:solidFill>
                  <a:srgbClr val="000000"/>
                </a:solidFill>
                <a:latin typeface="Times New Roman"/>
                <a:ea typeface="DejaVu Sans"/>
              </a:rPr>
              <a:t>for example, based on port numbers – no NFS usage from  outside</a:t>
            </a:r>
            <a:endParaRPr b="0" lang="en-US" sz="2080" spc="-1" strike="noStrike">
              <a:latin typeface="Arial"/>
            </a:endParaRPr>
          </a:p>
          <a:p>
            <a:pPr marL="21960" indent="385920">
              <a:lnSpc>
                <a:spcPct val="120000"/>
              </a:lnSpc>
              <a:tabLst>
                <a:tab algn="l" pos="0"/>
              </a:tabLst>
            </a:pPr>
            <a:r>
              <a:rPr b="0" i="1" lang="en-US" sz="2080" spc="-9" strike="noStrike">
                <a:solidFill>
                  <a:srgbClr val="000000"/>
                </a:solidFill>
                <a:latin typeface="Times New Roman"/>
                <a:ea typeface="DejaVu Sans"/>
              </a:rPr>
              <a:t>TCP gateway</a:t>
            </a:r>
            <a:r>
              <a:rPr b="0" lang="en-US" sz="2080" spc="-9" strike="noStrike">
                <a:solidFill>
                  <a:srgbClr val="000000"/>
                </a:solidFill>
                <a:latin typeface="Times New Roman"/>
                <a:ea typeface="DejaVu Sans"/>
              </a:rPr>
              <a:t>: TCP segments can be checked for correctness (some denial of </a:t>
            </a:r>
            <a:r>
              <a:rPr b="0" lang="en-US" sz="2080" spc="-18" strike="noStrike">
                <a:solidFill>
                  <a:srgbClr val="000000"/>
                </a:solidFill>
                <a:latin typeface="Times New Roman"/>
                <a:ea typeface="DejaVu Sans"/>
              </a:rPr>
              <a:t>ser-  </a:t>
            </a:r>
            <a:r>
              <a:rPr b="0" lang="en-US" sz="2080" spc="-9" strike="noStrike">
                <a:solidFill>
                  <a:srgbClr val="000000"/>
                </a:solidFill>
                <a:latin typeface="Times New Roman"/>
                <a:ea typeface="DejaVu Sans"/>
              </a:rPr>
              <a:t>vice attacks use malformed TCP segments to disrupt client operating</a:t>
            </a:r>
            <a:r>
              <a:rPr b="0" lang="en-US" sz="2080" spc="43" strike="noStrike">
                <a:solidFill>
                  <a:srgbClr val="000000"/>
                </a:solidFill>
                <a:latin typeface="Times New Roman"/>
                <a:ea typeface="DejaVu Sans"/>
              </a:rPr>
              <a:t> </a:t>
            </a:r>
            <a:r>
              <a:rPr b="0" lang="en-US" sz="2080" spc="-9" strike="noStrike">
                <a:solidFill>
                  <a:srgbClr val="000000"/>
                </a:solidFill>
                <a:latin typeface="Times New Roman"/>
                <a:ea typeface="DejaVu Sans"/>
              </a:rPr>
              <a:t>systems)</a:t>
            </a:r>
            <a:endParaRPr b="0" lang="en-US" sz="2080" spc="-1" strike="noStrike">
              <a:latin typeface="Arial"/>
            </a:endParaRPr>
          </a:p>
          <a:p>
            <a:pPr marL="21960" indent="385920">
              <a:lnSpc>
                <a:spcPct val="120000"/>
              </a:lnSpc>
              <a:tabLst>
                <a:tab algn="l" pos="0"/>
              </a:tabLst>
            </a:pPr>
            <a:r>
              <a:rPr b="0" i="1" lang="en-US" sz="2080" spc="-9" strike="noStrike">
                <a:solidFill>
                  <a:srgbClr val="000000"/>
                </a:solidFill>
                <a:latin typeface="Times New Roman"/>
                <a:ea typeface="DejaVu Sans"/>
              </a:rPr>
              <a:t>Application-level gateway</a:t>
            </a:r>
            <a:r>
              <a:rPr b="0" lang="en-US" sz="2080" spc="-9" strike="noStrike">
                <a:solidFill>
                  <a:srgbClr val="000000"/>
                </a:solidFill>
                <a:latin typeface="Times New Roman"/>
                <a:ea typeface="DejaVu Sans"/>
              </a:rPr>
              <a:t>: An application-level </a:t>
            </a:r>
            <a:r>
              <a:rPr b="0" lang="en-US" sz="2080" spc="-18" strike="noStrike">
                <a:solidFill>
                  <a:srgbClr val="000000"/>
                </a:solidFill>
                <a:latin typeface="Times New Roman"/>
                <a:ea typeface="DejaVu Sans"/>
              </a:rPr>
              <a:t>gateway </a:t>
            </a:r>
            <a:r>
              <a:rPr b="0" lang="en-US" sz="2080" spc="-9" strike="noStrike">
                <a:solidFill>
                  <a:srgbClr val="000000"/>
                </a:solidFill>
                <a:latin typeface="Times New Roman"/>
                <a:ea typeface="DejaVu Sans"/>
              </a:rPr>
              <a:t>process acts as a proxy  for an application</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process</a:t>
            </a:r>
            <a:endParaRPr b="0" lang="en-US" sz="2080" spc="-1" strike="noStrike">
              <a:latin typeface="Arial"/>
            </a:endParaRPr>
          </a:p>
          <a:p>
            <a:pPr marL="21960" indent="385920">
              <a:lnSpc>
                <a:spcPct val="100000"/>
              </a:lnSpc>
              <a:spcBef>
                <a:spcPts val="43"/>
              </a:spcBef>
              <a:tabLst>
                <a:tab algn="l" pos="0"/>
              </a:tabLst>
            </a:pPr>
            <a:endParaRPr b="0" lang="en-US" sz="2080" spc="-1" strike="noStrike">
              <a:latin typeface="Arial"/>
            </a:endParaRPr>
          </a:p>
          <a:p>
            <a:pPr marL="21960" indent="385920">
              <a:lnSpc>
                <a:spcPct val="100000"/>
              </a:lnSpc>
              <a:spcBef>
                <a:spcPts val="9"/>
              </a:spcBef>
              <a:tabLst>
                <a:tab algn="l" pos="0"/>
              </a:tabLst>
            </a:pPr>
            <a:r>
              <a:rPr b="1" lang="en-US" sz="2080" spc="-18" strike="noStrike">
                <a:solidFill>
                  <a:srgbClr val="000000"/>
                </a:solidFill>
                <a:latin typeface="Times New Roman"/>
                <a:ea typeface="DejaVu Sans"/>
              </a:rPr>
              <a:t>Virtual private </a:t>
            </a:r>
            <a:r>
              <a:rPr b="1" lang="en-US" sz="2080" spc="-9" strike="noStrike">
                <a:solidFill>
                  <a:srgbClr val="000000"/>
                </a:solidFill>
                <a:latin typeface="Times New Roman"/>
                <a:ea typeface="DejaVu Sans"/>
              </a:rPr>
              <a:t>networks</a:t>
            </a:r>
            <a:r>
              <a:rPr b="1" lang="en-US" sz="2080" spc="-1" strike="noStrike">
                <a:solidFill>
                  <a:srgbClr val="000000"/>
                </a:solidFill>
                <a:latin typeface="Times New Roman"/>
                <a:ea typeface="DejaVu Sans"/>
              </a:rPr>
              <a:t> </a:t>
            </a:r>
            <a:r>
              <a:rPr b="1" lang="en-US" sz="2080" spc="-9" strike="noStrike">
                <a:solidFill>
                  <a:srgbClr val="000000"/>
                </a:solidFill>
                <a:latin typeface="Times New Roman"/>
                <a:ea typeface="DejaVu Sans"/>
              </a:rPr>
              <a:t>(VPNs)</a:t>
            </a:r>
            <a:endParaRPr b="0" lang="en-US" sz="2080" spc="-1" strike="noStrike">
              <a:latin typeface="Arial"/>
            </a:endParaRPr>
          </a:p>
          <a:p>
            <a:pPr marL="407880" indent="385920">
              <a:lnSpc>
                <a:spcPct val="100000"/>
              </a:lnSpc>
              <a:tabLst>
                <a:tab algn="l" pos="0"/>
              </a:tabLst>
            </a:pPr>
            <a:r>
              <a:rPr b="0" lang="en-US" sz="2080" spc="-9" strike="noStrike">
                <a:solidFill>
                  <a:srgbClr val="000000"/>
                </a:solidFill>
                <a:latin typeface="Times New Roman"/>
                <a:ea typeface="DejaVu Sans"/>
              </a:rPr>
              <a:t>–</a:t>
            </a:r>
            <a:r>
              <a:rPr b="0" lang="en-US" sz="2080" spc="106" strike="noStrike">
                <a:solidFill>
                  <a:srgbClr val="000000"/>
                </a:solidFill>
                <a:latin typeface="Times New Roman"/>
                <a:ea typeface="DejaVu Sans"/>
              </a:rPr>
              <a:t> </a:t>
            </a:r>
            <a:r>
              <a:rPr b="0" lang="en-US" sz="2080" spc="-18" strike="noStrike">
                <a:solidFill>
                  <a:srgbClr val="000000"/>
                </a:solidFill>
                <a:latin typeface="Times New Roman"/>
                <a:ea typeface="DejaVu Sans"/>
              </a:rPr>
              <a:t>extend</a:t>
            </a:r>
            <a:r>
              <a:rPr b="0" lang="en-US" sz="2080" spc="106" strike="noStrike">
                <a:solidFill>
                  <a:srgbClr val="000000"/>
                </a:solidFill>
                <a:latin typeface="Times New Roman"/>
                <a:ea typeface="DejaVu Sans"/>
              </a:rPr>
              <a:t> </a:t>
            </a:r>
            <a:r>
              <a:rPr b="0" lang="en-US" sz="2080" spc="-9" strike="noStrike">
                <a:solidFill>
                  <a:srgbClr val="000000"/>
                </a:solidFill>
                <a:latin typeface="Times New Roman"/>
                <a:ea typeface="DejaVu Sans"/>
              </a:rPr>
              <a:t>the</a:t>
            </a:r>
            <a:r>
              <a:rPr b="0" lang="en-US" sz="2080" spc="106" strike="noStrike">
                <a:solidFill>
                  <a:srgbClr val="000000"/>
                </a:solidFill>
                <a:latin typeface="Times New Roman"/>
                <a:ea typeface="DejaVu Sans"/>
              </a:rPr>
              <a:t> </a:t>
            </a:r>
            <a:r>
              <a:rPr b="0" lang="en-US" sz="2080" spc="-35" strike="noStrike">
                <a:solidFill>
                  <a:srgbClr val="000000"/>
                </a:solidFill>
                <a:latin typeface="Times New Roman"/>
                <a:ea typeface="DejaVu Sans"/>
              </a:rPr>
              <a:t>firewall</a:t>
            </a:r>
            <a:r>
              <a:rPr b="0" lang="en-US" sz="2080" spc="106" strike="noStrike">
                <a:solidFill>
                  <a:srgbClr val="000000"/>
                </a:solidFill>
                <a:latin typeface="Times New Roman"/>
                <a:ea typeface="DejaVu Sans"/>
              </a:rPr>
              <a:t> </a:t>
            </a:r>
            <a:r>
              <a:rPr b="0" lang="en-US" sz="2080" spc="-9" strike="noStrike">
                <a:solidFill>
                  <a:srgbClr val="000000"/>
                </a:solidFill>
                <a:latin typeface="Times New Roman"/>
                <a:ea typeface="DejaVu Sans"/>
              </a:rPr>
              <a:t>protection</a:t>
            </a:r>
            <a:r>
              <a:rPr b="0" lang="en-US" sz="2080" spc="106" strike="noStrike">
                <a:solidFill>
                  <a:srgbClr val="000000"/>
                </a:solidFill>
                <a:latin typeface="Times New Roman"/>
                <a:ea typeface="DejaVu Sans"/>
              </a:rPr>
              <a:t> </a:t>
            </a:r>
            <a:r>
              <a:rPr b="0" lang="en-US" sz="2080" spc="-9" strike="noStrike">
                <a:solidFill>
                  <a:srgbClr val="000000"/>
                </a:solidFill>
                <a:latin typeface="Times New Roman"/>
                <a:ea typeface="DejaVu Sans"/>
              </a:rPr>
              <a:t>boundary</a:t>
            </a:r>
            <a:r>
              <a:rPr b="0" lang="en-US" sz="2080" spc="106" strike="noStrike">
                <a:solidFill>
                  <a:srgbClr val="000000"/>
                </a:solidFill>
                <a:latin typeface="Times New Roman"/>
                <a:ea typeface="DejaVu Sans"/>
              </a:rPr>
              <a:t> </a:t>
            </a:r>
            <a:r>
              <a:rPr b="0" lang="en-US" sz="2080" spc="-18" strike="noStrike">
                <a:solidFill>
                  <a:srgbClr val="000000"/>
                </a:solidFill>
                <a:latin typeface="Times New Roman"/>
                <a:ea typeface="DejaVu Sans"/>
              </a:rPr>
              <a:t>beyond</a:t>
            </a:r>
            <a:r>
              <a:rPr b="0" lang="en-US" sz="2080" spc="114" strike="noStrike">
                <a:solidFill>
                  <a:srgbClr val="000000"/>
                </a:solidFill>
                <a:latin typeface="Times New Roman"/>
                <a:ea typeface="DejaVu Sans"/>
              </a:rPr>
              <a:t> </a:t>
            </a:r>
            <a:r>
              <a:rPr b="0" lang="en-US" sz="2080" spc="-9" strike="noStrike">
                <a:solidFill>
                  <a:srgbClr val="000000"/>
                </a:solidFill>
                <a:latin typeface="Times New Roman"/>
                <a:ea typeface="DejaVu Sans"/>
              </a:rPr>
              <a:t>the</a:t>
            </a:r>
            <a:r>
              <a:rPr b="0" lang="en-US" sz="2080" spc="106" strike="noStrike">
                <a:solidFill>
                  <a:srgbClr val="000000"/>
                </a:solidFill>
                <a:latin typeface="Times New Roman"/>
                <a:ea typeface="DejaVu Sans"/>
              </a:rPr>
              <a:t> </a:t>
            </a:r>
            <a:r>
              <a:rPr b="0" lang="en-US" sz="2080" spc="-9" strike="noStrike">
                <a:solidFill>
                  <a:srgbClr val="000000"/>
                </a:solidFill>
                <a:latin typeface="Times New Roman"/>
                <a:ea typeface="DejaVu Sans"/>
              </a:rPr>
              <a:t>local</a:t>
            </a:r>
            <a:r>
              <a:rPr b="0" lang="en-US" sz="2080" spc="106" strike="noStrike">
                <a:solidFill>
                  <a:srgbClr val="000000"/>
                </a:solidFill>
                <a:latin typeface="Times New Roman"/>
                <a:ea typeface="DejaVu Sans"/>
              </a:rPr>
              <a:t> </a:t>
            </a:r>
            <a:r>
              <a:rPr b="0" lang="en-US" sz="2080" spc="-9" strike="noStrike">
                <a:solidFill>
                  <a:srgbClr val="000000"/>
                </a:solidFill>
                <a:latin typeface="Times New Roman"/>
                <a:ea typeface="DejaVu Sans"/>
              </a:rPr>
              <a:t>intranet</a:t>
            </a:r>
            <a:r>
              <a:rPr b="0" lang="en-US" sz="2080" spc="106" strike="noStrike">
                <a:solidFill>
                  <a:srgbClr val="000000"/>
                </a:solidFill>
                <a:latin typeface="Times New Roman"/>
                <a:ea typeface="DejaVu Sans"/>
              </a:rPr>
              <a:t> </a:t>
            </a:r>
            <a:r>
              <a:rPr b="0" lang="en-US" sz="2080" spc="-9" strike="noStrike">
                <a:solidFill>
                  <a:srgbClr val="000000"/>
                </a:solidFill>
                <a:latin typeface="Times New Roman"/>
                <a:ea typeface="DejaVu Sans"/>
              </a:rPr>
              <a:t>by</a:t>
            </a:r>
            <a:r>
              <a:rPr b="0" lang="en-US" sz="2080" spc="106" strike="noStrike">
                <a:solidFill>
                  <a:srgbClr val="000000"/>
                </a:solidFill>
                <a:latin typeface="Times New Roman"/>
                <a:ea typeface="DejaVu Sans"/>
              </a:rPr>
              <a:t> </a:t>
            </a:r>
            <a:r>
              <a:rPr b="0" lang="en-US" sz="2080" spc="-9" strike="noStrike">
                <a:solidFill>
                  <a:srgbClr val="000000"/>
                </a:solidFill>
                <a:latin typeface="Times New Roman"/>
                <a:ea typeface="DejaVu Sans"/>
              </a:rPr>
              <a:t>the</a:t>
            </a:r>
            <a:r>
              <a:rPr b="0" lang="en-US" sz="2080" spc="106" strike="noStrike">
                <a:solidFill>
                  <a:srgbClr val="000000"/>
                </a:solidFill>
                <a:latin typeface="Times New Roman"/>
                <a:ea typeface="DejaVu Sans"/>
              </a:rPr>
              <a:t> </a:t>
            </a:r>
            <a:r>
              <a:rPr b="0" lang="en-US" sz="2080" spc="-9" strike="noStrike">
                <a:solidFill>
                  <a:srgbClr val="000000"/>
                </a:solidFill>
                <a:latin typeface="Times New Roman"/>
                <a:ea typeface="DejaVu Sans"/>
              </a:rPr>
              <a:t>use</a:t>
            </a:r>
            <a:r>
              <a:rPr b="0" lang="en-US" sz="2080" spc="114" strike="noStrike">
                <a:solidFill>
                  <a:srgbClr val="000000"/>
                </a:solidFill>
                <a:latin typeface="Times New Roman"/>
                <a:ea typeface="DejaVu Sans"/>
              </a:rPr>
              <a:t> </a:t>
            </a:r>
            <a:r>
              <a:rPr b="0" lang="en-US" sz="2080" spc="-9" strike="noStrike">
                <a:solidFill>
                  <a:srgbClr val="000000"/>
                </a:solidFill>
                <a:latin typeface="Times New Roman"/>
                <a:ea typeface="DejaVu Sans"/>
              </a:rPr>
              <a:t>of</a:t>
            </a:r>
            <a:endParaRPr b="0" lang="en-US" sz="2080" spc="-1" strike="noStrike">
              <a:latin typeface="Arial"/>
            </a:endParaRPr>
          </a:p>
          <a:p>
            <a:pPr marL="21960" indent="385920">
              <a:lnSpc>
                <a:spcPct val="100000"/>
              </a:lnSpc>
              <a:spcBef>
                <a:spcPts val="502"/>
              </a:spcBef>
              <a:tabLst>
                <a:tab algn="l" pos="0"/>
              </a:tabLst>
            </a:pPr>
            <a:r>
              <a:rPr b="0" lang="en-US" sz="2080" spc="-9" strike="noStrike">
                <a:solidFill>
                  <a:srgbClr val="000000"/>
                </a:solidFill>
                <a:latin typeface="Times New Roman"/>
                <a:ea typeface="DejaVu Sans"/>
              </a:rPr>
              <a:t>cryptographically protected secure channels at the IP</a:t>
            </a:r>
            <a:r>
              <a:rPr b="0" lang="en-US" sz="2080" spc="-1" strike="noStrike">
                <a:solidFill>
                  <a:srgbClr val="000000"/>
                </a:solidFill>
                <a:latin typeface="Times New Roman"/>
                <a:ea typeface="DejaVu Sans"/>
              </a:rPr>
              <a:t> </a:t>
            </a:r>
            <a:r>
              <a:rPr b="0" lang="en-US" sz="2080" spc="-26" strike="noStrike">
                <a:solidFill>
                  <a:srgbClr val="000000"/>
                </a:solidFill>
                <a:latin typeface="Times New Roman"/>
                <a:ea typeface="DejaVu Sans"/>
              </a:rPr>
              <a:t>level</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7" name="CustomShape 1"/>
          <p:cNvSpPr/>
          <p:nvPr/>
        </p:nvSpPr>
        <p:spPr>
          <a:xfrm>
            <a:off x="1590120" y="0"/>
            <a:ext cx="44654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140</a:t>
            </a:r>
            <a:r>
              <a:rPr b="1" lang="en-US" sz="2080" spc="-9" strike="noStrike">
                <a:solidFill>
                  <a:srgbClr val="1900ff"/>
                </a:solidFill>
                <a:latin typeface="Times New Roman"/>
                <a:ea typeface="DejaVu Sans"/>
              </a:rPr>
              <a:t>Networking and</a:t>
            </a:r>
            <a:r>
              <a:rPr b="1" lang="en-US" sz="2080" spc="-89"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3.5</a:t>
            </a:r>
            <a:endParaRPr b="0" lang="en-US" sz="2080" spc="-1" strike="noStrike">
              <a:latin typeface="Arial"/>
            </a:endParaRPr>
          </a:p>
        </p:txBody>
      </p:sp>
      <p:sp>
        <p:nvSpPr>
          <p:cNvPr id="718" name="CustomShape 2"/>
          <p:cNvSpPr/>
          <p:nvPr/>
        </p:nvSpPr>
        <p:spPr>
          <a:xfrm>
            <a:off x="9255960" y="0"/>
            <a:ext cx="13496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0" lang="en-US" sz="2080" spc="-9" strike="noStrike">
                <a:solidFill>
                  <a:srgbClr val="d90e81"/>
                </a:solidFill>
                <a:latin typeface="Times New Roman"/>
                <a:ea typeface="DejaVu Sans"/>
              </a:rPr>
              <a:t>Case</a:t>
            </a:r>
            <a:r>
              <a:rPr b="0" lang="en-US" sz="2080" spc="-97" strike="noStrike">
                <a:solidFill>
                  <a:srgbClr val="d90e81"/>
                </a:solidFill>
                <a:latin typeface="Times New Roman"/>
                <a:ea typeface="DejaVu Sans"/>
              </a:rPr>
              <a:t> </a:t>
            </a:r>
            <a:r>
              <a:rPr b="0" lang="en-US" sz="2080" spc="-9" strike="noStrike">
                <a:solidFill>
                  <a:srgbClr val="d90e81"/>
                </a:solidFill>
                <a:latin typeface="Times New Roman"/>
                <a:ea typeface="DejaVu Sans"/>
              </a:rPr>
              <a:t>studies</a:t>
            </a:r>
            <a:endParaRPr b="0" lang="en-US" sz="2080" spc="-1" strike="noStrike">
              <a:latin typeface="Arial"/>
            </a:endParaRPr>
          </a:p>
        </p:txBody>
      </p:sp>
      <p:sp>
        <p:nvSpPr>
          <p:cNvPr id="719" name="CustomShape 3"/>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720" name="CustomShape 4"/>
          <p:cNvSpPr/>
          <p:nvPr/>
        </p:nvSpPr>
        <p:spPr>
          <a:xfrm>
            <a:off x="1590120" y="486360"/>
            <a:ext cx="4332600" cy="948960"/>
          </a:xfrm>
          <a:prstGeom prst="rect">
            <a:avLst/>
          </a:prstGeom>
          <a:noFill/>
          <a:ln>
            <a:noFill/>
          </a:ln>
        </p:spPr>
        <p:style>
          <a:lnRef idx="0"/>
          <a:fillRef idx="0"/>
          <a:effectRef idx="0"/>
          <a:fontRef idx="minor"/>
        </p:style>
        <p:txBody>
          <a:bodyPr lIns="0" rIns="0" tIns="29520" bIns="0">
            <a:spAutoFit/>
          </a:bodyPr>
          <a:p>
            <a:pPr marL="21960">
              <a:lnSpc>
                <a:spcPct val="100000"/>
              </a:lnSpc>
              <a:spcBef>
                <a:spcPts val="235"/>
              </a:spcBef>
              <a:tabLst>
                <a:tab algn="l" pos="730800"/>
              </a:tabLst>
            </a:pPr>
            <a:r>
              <a:rPr b="1" lang="en-US" sz="2430" spc="9" strike="noStrike">
                <a:solidFill>
                  <a:srgbClr val="000000"/>
                </a:solidFill>
                <a:latin typeface="Times New Roman"/>
                <a:ea typeface="DejaVu Sans"/>
              </a:rPr>
              <a:t>3.5</a:t>
            </a:r>
            <a:r>
              <a:rPr b="1" lang="en-US" sz="2430" spc="9" strike="noStrike">
                <a:solidFill>
                  <a:srgbClr val="000000"/>
                </a:solidFill>
                <a:latin typeface="Times New Roman"/>
                <a:ea typeface="DejaVu Sans"/>
              </a:rPr>
              <a:t>	</a:t>
            </a:r>
            <a:r>
              <a:rPr b="1" lang="en-US" sz="2430" spc="18" strike="noStrike">
                <a:solidFill>
                  <a:srgbClr val="000000"/>
                </a:solidFill>
                <a:latin typeface="Times New Roman"/>
                <a:ea typeface="DejaVu Sans"/>
              </a:rPr>
              <a:t>Case</a:t>
            </a:r>
            <a:r>
              <a:rPr b="1" lang="en-US" sz="2430" spc="-1" strike="noStrike">
                <a:solidFill>
                  <a:srgbClr val="000000"/>
                </a:solidFill>
                <a:latin typeface="Times New Roman"/>
                <a:ea typeface="DejaVu Sans"/>
              </a:rPr>
              <a:t> </a:t>
            </a:r>
            <a:r>
              <a:rPr b="1" lang="en-US" sz="2430" spc="9" strike="noStrike">
                <a:solidFill>
                  <a:srgbClr val="000000"/>
                </a:solidFill>
                <a:latin typeface="Times New Roman"/>
                <a:ea typeface="DejaVu Sans"/>
              </a:rPr>
              <a:t>studies</a:t>
            </a:r>
            <a:endParaRPr b="0" lang="en-US" sz="2430" spc="-1" strike="noStrike">
              <a:latin typeface="Arial"/>
            </a:endParaRPr>
          </a:p>
          <a:p>
            <a:pPr marL="21960">
              <a:lnSpc>
                <a:spcPct val="100000"/>
              </a:lnSpc>
              <a:spcBef>
                <a:spcPts val="1834"/>
              </a:spcBef>
              <a:tabLst>
                <a:tab algn="l" pos="730800"/>
              </a:tabLst>
            </a:pPr>
            <a:r>
              <a:rPr b="0" lang="en-US" sz="2080" spc="-9" strike="noStrike">
                <a:solidFill>
                  <a:srgbClr val="ec008c"/>
                </a:solidFill>
                <a:latin typeface="Times New Roman"/>
                <a:ea typeface="DejaVu Sans"/>
              </a:rPr>
              <a:t>Figure 3.22 IEEE 802 network</a:t>
            </a:r>
            <a:r>
              <a:rPr b="0" lang="en-US" sz="2080" spc="-43" strike="noStrike">
                <a:solidFill>
                  <a:srgbClr val="ec008c"/>
                </a:solidFill>
                <a:latin typeface="Times New Roman"/>
                <a:ea typeface="DejaVu Sans"/>
              </a:rPr>
              <a:t> </a:t>
            </a:r>
            <a:r>
              <a:rPr b="0" lang="en-US" sz="2080" spc="-9" strike="noStrike">
                <a:solidFill>
                  <a:srgbClr val="ec008c"/>
                </a:solidFill>
                <a:latin typeface="Times New Roman"/>
                <a:ea typeface="DejaVu Sans"/>
              </a:rPr>
              <a:t>standards</a:t>
            </a:r>
            <a:endParaRPr b="0" lang="en-US" sz="2080" spc="-1" strike="noStrike">
              <a:latin typeface="Arial"/>
            </a:endParaRPr>
          </a:p>
        </p:txBody>
      </p:sp>
      <p:sp>
        <p:nvSpPr>
          <p:cNvPr id="721" name="CustomShape 5"/>
          <p:cNvSpPr/>
          <p:nvPr/>
        </p:nvSpPr>
        <p:spPr>
          <a:xfrm>
            <a:off x="2036880" y="1486800"/>
            <a:ext cx="7341480" cy="474444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2" name="CustomShape 1"/>
          <p:cNvSpPr/>
          <p:nvPr/>
        </p:nvSpPr>
        <p:spPr>
          <a:xfrm>
            <a:off x="1590120" y="0"/>
            <a:ext cx="44654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141</a:t>
            </a:r>
            <a:r>
              <a:rPr b="1" lang="en-US" sz="2080" spc="-9" strike="noStrike">
                <a:solidFill>
                  <a:srgbClr val="1900ff"/>
                </a:solidFill>
                <a:latin typeface="Times New Roman"/>
                <a:ea typeface="DejaVu Sans"/>
              </a:rPr>
              <a:t>Networking and</a:t>
            </a:r>
            <a:r>
              <a:rPr b="1" lang="en-US" sz="2080" spc="-89"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3.5</a:t>
            </a:r>
            <a:endParaRPr b="0" lang="en-US" sz="2080" spc="-1" strike="noStrike">
              <a:latin typeface="Arial"/>
            </a:endParaRPr>
          </a:p>
        </p:txBody>
      </p:sp>
      <p:sp>
        <p:nvSpPr>
          <p:cNvPr id="723" name="CustomShape 2"/>
          <p:cNvSpPr/>
          <p:nvPr/>
        </p:nvSpPr>
        <p:spPr>
          <a:xfrm>
            <a:off x="2875680" y="1195920"/>
            <a:ext cx="18199080" cy="1165320"/>
          </a:xfrm>
          <a:prstGeom prst="rect">
            <a:avLst/>
          </a:prstGeom>
          <a:noFill/>
          <a:ln>
            <a:noFill/>
          </a:ln>
        </p:spPr>
        <p:style>
          <a:lnRef idx="0"/>
          <a:fillRef idx="0"/>
          <a:effectRef idx="0"/>
          <a:fontRef idx="minor"/>
        </p:style>
        <p:txBody>
          <a:bodyPr lIns="0" rIns="0" tIns="20880" bIns="0" anchor="ctr">
            <a:noAutofit/>
          </a:bodyPr>
          <a:p>
            <a:pPr marL="7681320">
              <a:lnSpc>
                <a:spcPct val="100000"/>
              </a:lnSpc>
              <a:spcBef>
                <a:spcPts val="164"/>
              </a:spcBef>
            </a:pPr>
            <a:r>
              <a:rPr b="0" lang="en-US" sz="4400" spc="-9" strike="noStrike">
                <a:solidFill>
                  <a:srgbClr val="000000"/>
                </a:solidFill>
                <a:latin typeface="Calibri Light"/>
                <a:ea typeface="DejaVu Sans"/>
              </a:rPr>
              <a:t>Case</a:t>
            </a:r>
            <a:r>
              <a:rPr b="0" lang="en-US" sz="4400" spc="-97" strike="noStrike">
                <a:solidFill>
                  <a:srgbClr val="000000"/>
                </a:solidFill>
                <a:latin typeface="Calibri Light"/>
                <a:ea typeface="DejaVu Sans"/>
              </a:rPr>
              <a:t> </a:t>
            </a:r>
            <a:r>
              <a:rPr b="0" lang="en-US" sz="4400" spc="-9" strike="noStrike">
                <a:solidFill>
                  <a:srgbClr val="000000"/>
                </a:solidFill>
                <a:latin typeface="Calibri Light"/>
                <a:ea typeface="DejaVu Sans"/>
              </a:rPr>
              <a:t>studies</a:t>
            </a:r>
            <a:endParaRPr b="0" lang="en-US" sz="4400" spc="-1" strike="noStrike">
              <a:latin typeface="Arial"/>
            </a:endParaRPr>
          </a:p>
        </p:txBody>
      </p:sp>
      <p:sp>
        <p:nvSpPr>
          <p:cNvPr id="724" name="CustomShape 3"/>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725" name="CustomShape 4"/>
          <p:cNvSpPr/>
          <p:nvPr/>
        </p:nvSpPr>
        <p:spPr>
          <a:xfrm>
            <a:off x="1590120" y="538920"/>
            <a:ext cx="5686560" cy="277488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tabLst>
                <a:tab algn="l" pos="810000"/>
              </a:tabLst>
            </a:pPr>
            <a:r>
              <a:rPr b="1" lang="en-US" sz="2080" spc="-9" strike="noStrike">
                <a:solidFill>
                  <a:srgbClr val="000000"/>
                </a:solidFill>
                <a:latin typeface="Times New Roman"/>
                <a:ea typeface="DejaVu Sans"/>
              </a:rPr>
              <a:t>3.5.1</a:t>
            </a:r>
            <a:r>
              <a:rPr b="1" lang="en-US" sz="2080" spc="-9" strike="noStrike">
                <a:solidFill>
                  <a:srgbClr val="000000"/>
                </a:solidFill>
                <a:latin typeface="Times New Roman"/>
                <a:ea typeface="DejaVu Sans"/>
              </a:rPr>
              <a:t>	</a:t>
            </a:r>
            <a:r>
              <a:rPr b="1" lang="en-US" sz="2080" spc="-9" strike="noStrike">
                <a:solidFill>
                  <a:srgbClr val="000000"/>
                </a:solidFill>
                <a:latin typeface="Times New Roman"/>
                <a:ea typeface="DejaVu Sans"/>
              </a:rPr>
              <a:t>Ethernet</a:t>
            </a:r>
            <a:endParaRPr b="0" lang="en-US" sz="2080" spc="-1" strike="noStrike">
              <a:latin typeface="Arial"/>
            </a:endParaRPr>
          </a:p>
          <a:p>
            <a:pPr marL="21960">
              <a:lnSpc>
                <a:spcPct val="100000"/>
              </a:lnSpc>
              <a:spcBef>
                <a:spcPts val="1905"/>
              </a:spcBef>
              <a:tabLst>
                <a:tab algn="l" pos="810000"/>
              </a:tabLst>
            </a:pPr>
            <a:r>
              <a:rPr b="0" lang="en-US" sz="2080" spc="-9" strike="noStrike">
                <a:solidFill>
                  <a:srgbClr val="ff0000"/>
                </a:solidFill>
                <a:latin typeface="Times New Roman"/>
                <a:ea typeface="DejaVu Sans"/>
              </a:rPr>
              <a:t>Home task: read the book (pp 144-154), in</a:t>
            </a:r>
            <a:r>
              <a:rPr b="0" lang="en-US" sz="2080" spc="180" strike="noStrike">
                <a:solidFill>
                  <a:srgbClr val="ff0000"/>
                </a:solidFill>
                <a:latin typeface="Times New Roman"/>
                <a:ea typeface="DejaVu Sans"/>
              </a:rPr>
              <a:t> </a:t>
            </a:r>
            <a:r>
              <a:rPr b="0" lang="en-US" sz="2080" spc="-9" strike="noStrike">
                <a:solidFill>
                  <a:srgbClr val="ff0000"/>
                </a:solidFill>
                <a:latin typeface="Times New Roman"/>
                <a:ea typeface="DejaVu Sans"/>
              </a:rPr>
              <a:t>particular:</a:t>
            </a:r>
            <a:endParaRPr b="0" lang="en-US" sz="2080" spc="-1" strike="noStrike">
              <a:latin typeface="Arial"/>
            </a:endParaRPr>
          </a:p>
          <a:p>
            <a:pPr marL="21960">
              <a:lnSpc>
                <a:spcPct val="176000"/>
              </a:lnSpc>
              <a:spcBef>
                <a:spcPts val="1627"/>
              </a:spcBef>
              <a:tabLst>
                <a:tab algn="l" pos="810000"/>
              </a:tabLst>
            </a:pPr>
            <a:r>
              <a:rPr b="1" lang="en-US" sz="2080" spc="-18" strike="noStrike">
                <a:solidFill>
                  <a:srgbClr val="ff0000"/>
                </a:solidFill>
                <a:latin typeface="Times New Roman"/>
                <a:ea typeface="DejaVu Sans"/>
              </a:rPr>
              <a:t>Packet </a:t>
            </a:r>
            <a:r>
              <a:rPr b="1" lang="en-US" sz="2080" spc="-9" strike="noStrike">
                <a:solidFill>
                  <a:srgbClr val="ff0000"/>
                </a:solidFill>
                <a:latin typeface="Times New Roman"/>
                <a:ea typeface="DejaVu Sans"/>
              </a:rPr>
              <a:t>broadcasting  Ethernet </a:t>
            </a:r>
            <a:r>
              <a:rPr b="1" lang="en-US" sz="2080" spc="-18" strike="noStrike">
                <a:solidFill>
                  <a:srgbClr val="ff0000"/>
                </a:solidFill>
                <a:latin typeface="Times New Roman"/>
                <a:ea typeface="DejaVu Sans"/>
              </a:rPr>
              <a:t>paket layout  Packet </a:t>
            </a:r>
            <a:r>
              <a:rPr b="1" lang="en-US" sz="2080" spc="-9" strike="noStrike">
                <a:solidFill>
                  <a:srgbClr val="ff0000"/>
                </a:solidFill>
                <a:latin typeface="Times New Roman"/>
                <a:ea typeface="DejaVu Sans"/>
              </a:rPr>
              <a:t>collisions  Ethernet </a:t>
            </a:r>
            <a:r>
              <a:rPr b="1" lang="en-US" sz="2080" spc="-18" strike="noStrike">
                <a:solidFill>
                  <a:srgbClr val="ff0000"/>
                </a:solidFill>
                <a:latin typeface="Times New Roman"/>
                <a:ea typeface="DejaVu Sans"/>
              </a:rPr>
              <a:t>efficiency  </a:t>
            </a:r>
            <a:r>
              <a:rPr b="1" lang="en-US" sz="2080" spc="-9" strike="noStrike">
                <a:solidFill>
                  <a:srgbClr val="ff0000"/>
                </a:solidFill>
                <a:latin typeface="Times New Roman"/>
                <a:ea typeface="DejaVu Sans"/>
              </a:rPr>
              <a:t>Physical</a:t>
            </a:r>
            <a:r>
              <a:rPr b="1" lang="en-US" sz="2080" spc="-97" strike="noStrike">
                <a:solidFill>
                  <a:srgbClr val="ff0000"/>
                </a:solidFill>
                <a:latin typeface="Times New Roman"/>
                <a:ea typeface="DejaVu Sans"/>
              </a:rPr>
              <a:t> </a:t>
            </a:r>
            <a:r>
              <a:rPr b="1" lang="en-US" sz="2080" spc="-9" strike="noStrike">
                <a:solidFill>
                  <a:srgbClr val="ff0000"/>
                </a:solidFill>
                <a:latin typeface="Times New Roman"/>
                <a:ea typeface="DejaVu Sans"/>
              </a:rPr>
              <a:t>implementations</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6" name="CustomShape 1"/>
          <p:cNvSpPr/>
          <p:nvPr/>
        </p:nvSpPr>
        <p:spPr>
          <a:xfrm>
            <a:off x="1590120" y="0"/>
            <a:ext cx="44654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142</a:t>
            </a:r>
            <a:r>
              <a:rPr b="1" lang="en-US" sz="2080" spc="-9" strike="noStrike">
                <a:solidFill>
                  <a:srgbClr val="1900ff"/>
                </a:solidFill>
                <a:latin typeface="Times New Roman"/>
                <a:ea typeface="DejaVu Sans"/>
              </a:rPr>
              <a:t>Networking and</a:t>
            </a:r>
            <a:r>
              <a:rPr b="1" lang="en-US" sz="2080" spc="-89"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3.5</a:t>
            </a:r>
            <a:endParaRPr b="0" lang="en-US" sz="2080" spc="-1" strike="noStrike">
              <a:latin typeface="Arial"/>
            </a:endParaRPr>
          </a:p>
        </p:txBody>
      </p:sp>
      <p:sp>
        <p:nvSpPr>
          <p:cNvPr id="727" name="CustomShape 2"/>
          <p:cNvSpPr/>
          <p:nvPr/>
        </p:nvSpPr>
        <p:spPr>
          <a:xfrm>
            <a:off x="2875680" y="1195920"/>
            <a:ext cx="18199080" cy="1165320"/>
          </a:xfrm>
          <a:prstGeom prst="rect">
            <a:avLst/>
          </a:prstGeom>
          <a:noFill/>
          <a:ln>
            <a:noFill/>
          </a:ln>
        </p:spPr>
        <p:style>
          <a:lnRef idx="0"/>
          <a:fillRef idx="0"/>
          <a:effectRef idx="0"/>
          <a:fontRef idx="minor"/>
        </p:style>
        <p:txBody>
          <a:bodyPr lIns="0" rIns="0" tIns="20880" bIns="0" anchor="ctr">
            <a:noAutofit/>
          </a:bodyPr>
          <a:p>
            <a:pPr marL="7681320">
              <a:lnSpc>
                <a:spcPct val="100000"/>
              </a:lnSpc>
              <a:spcBef>
                <a:spcPts val="164"/>
              </a:spcBef>
            </a:pPr>
            <a:r>
              <a:rPr b="0" lang="en-US" sz="4400" spc="-9" strike="noStrike">
                <a:solidFill>
                  <a:srgbClr val="000000"/>
                </a:solidFill>
                <a:latin typeface="Calibri Light"/>
                <a:ea typeface="DejaVu Sans"/>
              </a:rPr>
              <a:t>Case</a:t>
            </a:r>
            <a:r>
              <a:rPr b="0" lang="en-US" sz="4400" spc="-97" strike="noStrike">
                <a:solidFill>
                  <a:srgbClr val="000000"/>
                </a:solidFill>
                <a:latin typeface="Calibri Light"/>
                <a:ea typeface="DejaVu Sans"/>
              </a:rPr>
              <a:t> </a:t>
            </a:r>
            <a:r>
              <a:rPr b="0" lang="en-US" sz="4400" spc="-9" strike="noStrike">
                <a:solidFill>
                  <a:srgbClr val="000000"/>
                </a:solidFill>
                <a:latin typeface="Calibri Light"/>
                <a:ea typeface="DejaVu Sans"/>
              </a:rPr>
              <a:t>studies</a:t>
            </a:r>
            <a:endParaRPr b="0" lang="en-US" sz="4400" spc="-1" strike="noStrike">
              <a:latin typeface="Arial"/>
            </a:endParaRPr>
          </a:p>
        </p:txBody>
      </p:sp>
      <p:sp>
        <p:nvSpPr>
          <p:cNvPr id="728" name="CustomShape 3"/>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729" name="CustomShape 4"/>
          <p:cNvSpPr/>
          <p:nvPr/>
        </p:nvSpPr>
        <p:spPr>
          <a:xfrm>
            <a:off x="1976040" y="538920"/>
            <a:ext cx="417420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0" lang="en-US" sz="2080" spc="-9" strike="noStrike">
                <a:solidFill>
                  <a:srgbClr val="ec008c"/>
                </a:solidFill>
                <a:latin typeface="Times New Roman"/>
                <a:ea typeface="DejaVu Sans"/>
              </a:rPr>
              <a:t>Figure 3.23 Ethernet ranges and speeds</a:t>
            </a:r>
            <a:endParaRPr b="0" lang="en-US" sz="2080" spc="-1" strike="noStrike">
              <a:latin typeface="Arial"/>
            </a:endParaRPr>
          </a:p>
        </p:txBody>
      </p:sp>
      <p:sp>
        <p:nvSpPr>
          <p:cNvPr id="730" name="CustomShape 5"/>
          <p:cNvSpPr/>
          <p:nvPr/>
        </p:nvSpPr>
        <p:spPr>
          <a:xfrm>
            <a:off x="2030760" y="941760"/>
            <a:ext cx="8351280" cy="3981960"/>
          </a:xfrm>
          <a:prstGeom prst="rect">
            <a:avLst/>
          </a:prstGeom>
          <a:blipFill rotWithShape="0">
            <a:blip r:embed="rId1"/>
            <a:stretch>
              <a:fillRect/>
            </a:stretch>
          </a:blipFill>
          <a:ln>
            <a:noFill/>
          </a:ln>
        </p:spPr>
        <p:style>
          <a:lnRef idx="0"/>
          <a:fillRef idx="0"/>
          <a:effectRef idx="0"/>
          <a:fontRef idx="minor"/>
        </p:style>
      </p:sp>
      <p:sp>
        <p:nvSpPr>
          <p:cNvPr id="731" name="CustomShape 6"/>
          <p:cNvSpPr/>
          <p:nvPr/>
        </p:nvSpPr>
        <p:spPr>
          <a:xfrm>
            <a:off x="1590120" y="5451120"/>
            <a:ext cx="725148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ff0000"/>
                </a:solidFill>
                <a:latin typeface="Times New Roman"/>
                <a:ea typeface="DejaVu Sans"/>
              </a:rPr>
              <a:t>Ethernet </a:t>
            </a:r>
            <a:r>
              <a:rPr b="1" lang="en-US" sz="2080" spc="-26" strike="noStrike">
                <a:solidFill>
                  <a:srgbClr val="ff0000"/>
                </a:solidFill>
                <a:latin typeface="Times New Roman"/>
                <a:ea typeface="DejaVu Sans"/>
              </a:rPr>
              <a:t>for </a:t>
            </a:r>
            <a:r>
              <a:rPr b="1" lang="en-US" sz="2080" spc="-9" strike="noStrike">
                <a:solidFill>
                  <a:srgbClr val="ff0000"/>
                </a:solidFill>
                <a:latin typeface="Times New Roman"/>
                <a:ea typeface="DejaVu Sans"/>
              </a:rPr>
              <a:t>real-time and quality of service critical</a:t>
            </a:r>
            <a:r>
              <a:rPr b="1" lang="en-US" sz="2080" spc="35" strike="noStrike">
                <a:solidFill>
                  <a:srgbClr val="ff0000"/>
                </a:solidFill>
                <a:latin typeface="Times New Roman"/>
                <a:ea typeface="DejaVu Sans"/>
              </a:rPr>
              <a:t> </a:t>
            </a:r>
            <a:r>
              <a:rPr b="1" lang="en-US" sz="2080" spc="-9" strike="noStrike">
                <a:solidFill>
                  <a:srgbClr val="ff0000"/>
                </a:solidFill>
                <a:latin typeface="Times New Roman"/>
                <a:ea typeface="DejaVu Sans"/>
              </a:rPr>
              <a:t>applications</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2" name="CustomShape 1"/>
          <p:cNvSpPr/>
          <p:nvPr/>
        </p:nvSpPr>
        <p:spPr>
          <a:xfrm>
            <a:off x="1590120" y="0"/>
            <a:ext cx="44654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143</a:t>
            </a:r>
            <a:r>
              <a:rPr b="1" lang="en-US" sz="2080" spc="-9" strike="noStrike">
                <a:solidFill>
                  <a:srgbClr val="1900ff"/>
                </a:solidFill>
                <a:latin typeface="Times New Roman"/>
                <a:ea typeface="DejaVu Sans"/>
              </a:rPr>
              <a:t>Networking and</a:t>
            </a:r>
            <a:r>
              <a:rPr b="1" lang="en-US" sz="2080" spc="-89"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3.5</a:t>
            </a:r>
            <a:endParaRPr b="0" lang="en-US" sz="2080" spc="-1" strike="noStrike">
              <a:latin typeface="Arial"/>
            </a:endParaRPr>
          </a:p>
        </p:txBody>
      </p:sp>
      <p:sp>
        <p:nvSpPr>
          <p:cNvPr id="733" name="CustomShape 2"/>
          <p:cNvSpPr/>
          <p:nvPr/>
        </p:nvSpPr>
        <p:spPr>
          <a:xfrm>
            <a:off x="2875680" y="1195920"/>
            <a:ext cx="18199080" cy="1165320"/>
          </a:xfrm>
          <a:prstGeom prst="rect">
            <a:avLst/>
          </a:prstGeom>
          <a:noFill/>
          <a:ln>
            <a:noFill/>
          </a:ln>
        </p:spPr>
        <p:style>
          <a:lnRef idx="0"/>
          <a:fillRef idx="0"/>
          <a:effectRef idx="0"/>
          <a:fontRef idx="minor"/>
        </p:style>
        <p:txBody>
          <a:bodyPr lIns="0" rIns="0" tIns="20880" bIns="0" anchor="ctr">
            <a:noAutofit/>
          </a:bodyPr>
          <a:p>
            <a:pPr marL="7681320">
              <a:lnSpc>
                <a:spcPct val="100000"/>
              </a:lnSpc>
              <a:spcBef>
                <a:spcPts val="164"/>
              </a:spcBef>
            </a:pPr>
            <a:r>
              <a:rPr b="0" lang="en-US" sz="4400" spc="-9" strike="noStrike">
                <a:solidFill>
                  <a:srgbClr val="000000"/>
                </a:solidFill>
                <a:latin typeface="Calibri Light"/>
                <a:ea typeface="DejaVu Sans"/>
              </a:rPr>
              <a:t>Case</a:t>
            </a:r>
            <a:r>
              <a:rPr b="0" lang="en-US" sz="4400" spc="-97" strike="noStrike">
                <a:solidFill>
                  <a:srgbClr val="000000"/>
                </a:solidFill>
                <a:latin typeface="Calibri Light"/>
                <a:ea typeface="DejaVu Sans"/>
              </a:rPr>
              <a:t> </a:t>
            </a:r>
            <a:r>
              <a:rPr b="0" lang="en-US" sz="4400" spc="-9" strike="noStrike">
                <a:solidFill>
                  <a:srgbClr val="000000"/>
                </a:solidFill>
                <a:latin typeface="Calibri Light"/>
                <a:ea typeface="DejaVu Sans"/>
              </a:rPr>
              <a:t>studies</a:t>
            </a:r>
            <a:endParaRPr b="0" lang="en-US" sz="4400" spc="-1" strike="noStrike">
              <a:latin typeface="Arial"/>
            </a:endParaRPr>
          </a:p>
        </p:txBody>
      </p:sp>
      <p:sp>
        <p:nvSpPr>
          <p:cNvPr id="734" name="CustomShape 3"/>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735" name="CustomShape 4"/>
          <p:cNvSpPr/>
          <p:nvPr/>
        </p:nvSpPr>
        <p:spPr>
          <a:xfrm>
            <a:off x="1590120" y="538920"/>
            <a:ext cx="4362120" cy="89604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0000"/>
                </a:solidFill>
                <a:latin typeface="Times New Roman"/>
                <a:ea typeface="DejaVu Sans"/>
              </a:rPr>
              <a:t>3.5.2</a:t>
            </a:r>
            <a:r>
              <a:rPr b="1" lang="en-US" sz="2080" spc="-9" strike="noStrike">
                <a:solidFill>
                  <a:srgbClr val="ff0000"/>
                </a:solidFill>
                <a:latin typeface="Times New Roman"/>
                <a:ea typeface="DejaVu Sans"/>
              </a:rPr>
              <a:t>IEEE 802.11 </a:t>
            </a:r>
            <a:r>
              <a:rPr b="1" lang="en-US" sz="2080" spc="-18" strike="noStrike">
                <a:solidFill>
                  <a:srgbClr val="ff0000"/>
                </a:solidFill>
                <a:latin typeface="Times New Roman"/>
                <a:ea typeface="DejaVu Sans"/>
              </a:rPr>
              <a:t>(WiFi) </a:t>
            </a:r>
            <a:r>
              <a:rPr b="1" lang="en-US" sz="2080" spc="-9" strike="noStrike">
                <a:solidFill>
                  <a:srgbClr val="ff0000"/>
                </a:solidFill>
                <a:latin typeface="Times New Roman"/>
                <a:ea typeface="DejaVu Sans"/>
              </a:rPr>
              <a:t>wireless</a:t>
            </a:r>
            <a:r>
              <a:rPr b="1" lang="en-US" sz="2080" spc="-52" strike="noStrike">
                <a:solidFill>
                  <a:srgbClr val="ff0000"/>
                </a:solidFill>
                <a:latin typeface="Times New Roman"/>
                <a:ea typeface="DejaVu Sans"/>
              </a:rPr>
              <a:t> </a:t>
            </a:r>
            <a:r>
              <a:rPr b="1" lang="en-US" sz="2080" spc="-9" strike="noStrike">
                <a:solidFill>
                  <a:srgbClr val="ff0000"/>
                </a:solidFill>
                <a:latin typeface="Times New Roman"/>
                <a:ea typeface="DejaVu Sans"/>
              </a:rPr>
              <a:t>LAN</a:t>
            </a:r>
            <a:endParaRPr b="0" lang="en-US" sz="2080" spc="-1" strike="noStrike">
              <a:latin typeface="Arial"/>
            </a:endParaRPr>
          </a:p>
          <a:p>
            <a:pPr marL="21960">
              <a:lnSpc>
                <a:spcPct val="100000"/>
              </a:lnSpc>
              <a:spcBef>
                <a:spcPts val="1905"/>
              </a:spcBef>
            </a:pPr>
            <a:r>
              <a:rPr b="0" lang="en-US" sz="2080" spc="-9" strike="noStrike">
                <a:solidFill>
                  <a:srgbClr val="ec008c"/>
                </a:solidFill>
                <a:latin typeface="Times New Roman"/>
                <a:ea typeface="DejaVu Sans"/>
              </a:rPr>
              <a:t>Figure 3.24 </a:t>
            </a:r>
            <a:r>
              <a:rPr b="0" lang="en-US" sz="2080" spc="-18" strike="noStrike">
                <a:solidFill>
                  <a:srgbClr val="ec008c"/>
                </a:solidFill>
                <a:latin typeface="Times New Roman"/>
                <a:ea typeface="DejaVu Sans"/>
              </a:rPr>
              <a:t>Wireless </a:t>
            </a:r>
            <a:r>
              <a:rPr b="0" lang="en-US" sz="2080" spc="-9" strike="noStrike">
                <a:solidFill>
                  <a:srgbClr val="ec008c"/>
                </a:solidFill>
                <a:latin typeface="Times New Roman"/>
                <a:ea typeface="DejaVu Sans"/>
              </a:rPr>
              <a:t>LAN</a:t>
            </a:r>
            <a:r>
              <a:rPr b="0" lang="en-US" sz="2080" spc="-18" strike="noStrike">
                <a:solidFill>
                  <a:srgbClr val="ec008c"/>
                </a:solidFill>
                <a:latin typeface="Times New Roman"/>
                <a:ea typeface="DejaVu Sans"/>
              </a:rPr>
              <a:t> configuration</a:t>
            </a:r>
            <a:endParaRPr b="0" lang="en-US" sz="2080" spc="-1" strike="noStrike">
              <a:latin typeface="Arial"/>
            </a:endParaRPr>
          </a:p>
        </p:txBody>
      </p:sp>
      <p:sp>
        <p:nvSpPr>
          <p:cNvPr id="736" name="CustomShape 5"/>
          <p:cNvSpPr/>
          <p:nvPr/>
        </p:nvSpPr>
        <p:spPr>
          <a:xfrm>
            <a:off x="1998000" y="1487160"/>
            <a:ext cx="6530760" cy="3375360"/>
          </a:xfrm>
          <a:prstGeom prst="rect">
            <a:avLst/>
          </a:prstGeom>
          <a:blipFill rotWithShape="0">
            <a:blip r:embed="rId1"/>
            <a:stretch>
              <a:fillRect/>
            </a:stretch>
          </a:blipFill>
          <a:ln>
            <a:noFill/>
          </a:ln>
        </p:spPr>
        <p:style>
          <a:lnRef idx="0"/>
          <a:fillRef idx="0"/>
          <a:effectRef idx="0"/>
          <a:fontRef idx="minor"/>
        </p:style>
      </p:sp>
      <p:sp>
        <p:nvSpPr>
          <p:cNvPr id="737" name="CustomShape 6"/>
          <p:cNvSpPr/>
          <p:nvPr/>
        </p:nvSpPr>
        <p:spPr>
          <a:xfrm>
            <a:off x="1590120" y="5360040"/>
            <a:ext cx="1568520" cy="89604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ff0000"/>
                </a:solidFill>
                <a:latin typeface="Times New Roman"/>
                <a:ea typeface="DejaVu Sans"/>
              </a:rPr>
              <a:t>Security</a:t>
            </a:r>
            <a:endParaRPr b="0" lang="en-US" sz="2080" spc="-1" strike="noStrike">
              <a:latin typeface="Arial"/>
            </a:endParaRPr>
          </a:p>
          <a:p>
            <a:pPr marL="21960">
              <a:lnSpc>
                <a:spcPct val="100000"/>
              </a:lnSpc>
              <a:spcBef>
                <a:spcPts val="1905"/>
              </a:spcBef>
            </a:pPr>
            <a:r>
              <a:rPr b="0" lang="en-US" sz="2080" spc="-9" strike="noStrike">
                <a:solidFill>
                  <a:srgbClr val="cccccc"/>
                </a:solidFill>
                <a:latin typeface="Times New Roman"/>
                <a:ea typeface="DejaVu Sans"/>
              </a:rPr>
              <a:t>End of week</a:t>
            </a:r>
            <a:r>
              <a:rPr b="0" lang="en-US" sz="2080" spc="-123" strike="noStrike">
                <a:solidFill>
                  <a:srgbClr val="cccccc"/>
                </a:solidFill>
                <a:latin typeface="Times New Roman"/>
                <a:ea typeface="DejaVu Sans"/>
              </a:rPr>
              <a:t> </a:t>
            </a:r>
            <a:r>
              <a:rPr b="0" lang="en-US" sz="2080" spc="-9" strike="noStrike">
                <a:solidFill>
                  <a:srgbClr val="cccccc"/>
                </a:solidFill>
                <a:latin typeface="Times New Roman"/>
                <a:ea typeface="DejaVu Sans"/>
              </a:rPr>
              <a:t>3</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1590120" y="0"/>
            <a:ext cx="433368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98</a:t>
            </a:r>
            <a:r>
              <a:rPr b="1" lang="en-US" sz="2080" spc="-9" strike="noStrike">
                <a:solidFill>
                  <a:srgbClr val="1900ff"/>
                </a:solidFill>
                <a:latin typeface="Times New Roman"/>
                <a:ea typeface="DejaVu Sans"/>
              </a:rPr>
              <a:t>Networking and</a:t>
            </a:r>
            <a:r>
              <a:rPr b="1" lang="en-US" sz="2080" spc="-97"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3.2</a:t>
            </a:r>
            <a:endParaRPr b="0" lang="en-US" sz="2080" spc="-1" strike="noStrike">
              <a:latin typeface="Arial"/>
            </a:endParaRPr>
          </a:p>
        </p:txBody>
      </p:sp>
      <p:sp>
        <p:nvSpPr>
          <p:cNvPr id="195" name="CustomShape 2"/>
          <p:cNvSpPr/>
          <p:nvPr/>
        </p:nvSpPr>
        <p:spPr>
          <a:xfrm>
            <a:off x="8732160" y="-1171800"/>
            <a:ext cx="1873800" cy="270180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43" strike="noStrike">
                <a:solidFill>
                  <a:srgbClr val="000000"/>
                </a:solidFill>
                <a:latin typeface="Calibri Light"/>
                <a:ea typeface="DejaVu Sans"/>
              </a:rPr>
              <a:t>Types </a:t>
            </a:r>
            <a:r>
              <a:rPr b="0" lang="en-US" sz="4400" spc="-9" strike="noStrike">
                <a:solidFill>
                  <a:srgbClr val="000000"/>
                </a:solidFill>
                <a:latin typeface="Calibri Light"/>
                <a:ea typeface="DejaVu Sans"/>
              </a:rPr>
              <a:t>of</a:t>
            </a:r>
            <a:r>
              <a:rPr b="0" lang="en-US" sz="4400" spc="-89" strike="noStrike">
                <a:solidFill>
                  <a:srgbClr val="000000"/>
                </a:solidFill>
                <a:latin typeface="Calibri Light"/>
                <a:ea typeface="DejaVu Sans"/>
              </a:rPr>
              <a:t> </a:t>
            </a:r>
            <a:r>
              <a:rPr b="0" lang="en-US" sz="4400" spc="-9" strike="noStrike">
                <a:solidFill>
                  <a:srgbClr val="000000"/>
                </a:solidFill>
                <a:latin typeface="Calibri Light"/>
                <a:ea typeface="DejaVu Sans"/>
              </a:rPr>
              <a:t>network</a:t>
            </a:r>
            <a:endParaRPr b="0" lang="en-US" sz="4400" spc="-1" strike="noStrike">
              <a:latin typeface="Arial"/>
            </a:endParaRPr>
          </a:p>
        </p:txBody>
      </p:sp>
      <p:sp>
        <p:nvSpPr>
          <p:cNvPr id="196" name="CustomShape 3"/>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197" name="CustomShape 4"/>
          <p:cNvSpPr/>
          <p:nvPr/>
        </p:nvSpPr>
        <p:spPr>
          <a:xfrm>
            <a:off x="2012760" y="538920"/>
            <a:ext cx="8593560" cy="4844520"/>
          </a:xfrm>
          <a:prstGeom prst="rect">
            <a:avLst/>
          </a:prstGeom>
          <a:noFill/>
          <a:ln>
            <a:noFill/>
          </a:ln>
        </p:spPr>
        <p:style>
          <a:lnRef idx="0"/>
          <a:fillRef idx="0"/>
          <a:effectRef idx="0"/>
          <a:fontRef idx="minor"/>
        </p:style>
        <p:txBody>
          <a:bodyPr lIns="0" rIns="0" tIns="20880" bIns="0">
            <a:spAutoFit/>
          </a:bodyPr>
          <a:p>
            <a:pPr marL="241920" indent="-219960">
              <a:lnSpc>
                <a:spcPct val="100000"/>
              </a:lnSpc>
              <a:spcBef>
                <a:spcPts val="164"/>
              </a:spcBef>
              <a:buClr>
                <a:srgbClr val="000000"/>
              </a:buClr>
              <a:buFont typeface="Times New Roman"/>
              <a:buChar char="•"/>
              <a:tabLst>
                <a:tab algn="l" pos="243000"/>
              </a:tabLst>
            </a:pPr>
            <a:r>
              <a:rPr b="1" lang="en-US" sz="2080" spc="-9" strike="noStrike">
                <a:solidFill>
                  <a:srgbClr val="000000"/>
                </a:solidFill>
                <a:latin typeface="Times New Roman"/>
                <a:ea typeface="DejaVu Sans"/>
              </a:rPr>
              <a:t>Metropolitan </a:t>
            </a:r>
            <a:r>
              <a:rPr b="1" lang="en-US" sz="2080" spc="-18" strike="noStrike">
                <a:solidFill>
                  <a:srgbClr val="000000"/>
                </a:solidFill>
                <a:latin typeface="Times New Roman"/>
                <a:ea typeface="DejaVu Sans"/>
              </a:rPr>
              <a:t>area </a:t>
            </a:r>
            <a:r>
              <a:rPr b="1" lang="en-US" sz="2080" spc="-9" strike="noStrike">
                <a:solidFill>
                  <a:srgbClr val="000000"/>
                </a:solidFill>
                <a:latin typeface="Times New Roman"/>
                <a:ea typeface="DejaVu Sans"/>
              </a:rPr>
              <a:t>networks (MANs)</a:t>
            </a:r>
            <a:endParaRPr b="0" lang="en-US" sz="2080" spc="-1" strike="noStrike">
              <a:latin typeface="Arial"/>
            </a:endParaRPr>
          </a:p>
          <a:p>
            <a:pPr>
              <a:lnSpc>
                <a:spcPct val="100000"/>
              </a:lnSpc>
              <a:spcBef>
                <a:spcPts val="62"/>
              </a:spcBef>
              <a:tabLst>
                <a:tab algn="l" pos="243000"/>
              </a:tabLst>
            </a:pPr>
            <a:endParaRPr b="0" lang="en-US" sz="2080" spc="-1" strike="noStrike">
              <a:latin typeface="Arial"/>
            </a:endParaRPr>
          </a:p>
          <a:p>
            <a:pPr lvl="1" marL="807840" indent="-259560">
              <a:lnSpc>
                <a:spcPct val="100000"/>
              </a:lnSpc>
              <a:buClr>
                <a:srgbClr val="000000"/>
              </a:buClr>
              <a:buFont typeface="Times New Roman"/>
              <a:buChar char="–"/>
              <a:tabLst>
                <a:tab algn="l" pos="808920"/>
              </a:tabLst>
            </a:pPr>
            <a:r>
              <a:rPr b="0" lang="en-US" sz="2080" spc="-9" strike="noStrike">
                <a:solidFill>
                  <a:srgbClr val="000000"/>
                </a:solidFill>
                <a:latin typeface="Times New Roman"/>
                <a:ea typeface="DejaVu Sans"/>
              </a:rPr>
              <a:t>based on the high-bandwidth copper and </a:t>
            </a:r>
            <a:r>
              <a:rPr b="0" lang="en-US" sz="2080" spc="-26" strike="noStrike">
                <a:solidFill>
                  <a:srgbClr val="000000"/>
                </a:solidFill>
                <a:latin typeface="Times New Roman"/>
                <a:ea typeface="DejaVu Sans"/>
              </a:rPr>
              <a:t>fibre </a:t>
            </a:r>
            <a:r>
              <a:rPr b="0" lang="en-US" sz="2080" spc="-9" strike="noStrike">
                <a:solidFill>
                  <a:srgbClr val="000000"/>
                </a:solidFill>
                <a:latin typeface="Times New Roman"/>
                <a:ea typeface="DejaVu Sans"/>
              </a:rPr>
              <a:t>optic</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cabling</a:t>
            </a:r>
            <a:endParaRPr b="0" lang="en-US" sz="2080" spc="-1" strike="noStrike">
              <a:latin typeface="Arial"/>
            </a:endParaRPr>
          </a:p>
          <a:p>
            <a:pPr lvl="1" marL="807840" indent="-259560">
              <a:lnSpc>
                <a:spcPct val="100000"/>
              </a:lnSpc>
              <a:spcBef>
                <a:spcPts val="1366"/>
              </a:spcBef>
              <a:buClr>
                <a:srgbClr val="000000"/>
              </a:buClr>
              <a:buFont typeface="Times New Roman"/>
              <a:buChar char="–"/>
              <a:tabLst>
                <a:tab algn="l" pos="808920"/>
              </a:tabLst>
            </a:pPr>
            <a:r>
              <a:rPr b="0" lang="en-US" sz="2080" spc="-9" strike="noStrike">
                <a:solidFill>
                  <a:srgbClr val="000000"/>
                </a:solidFill>
                <a:latin typeface="Times New Roman"/>
                <a:ea typeface="DejaVu Sans"/>
              </a:rPr>
              <a:t>distances upto 50</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km</a:t>
            </a:r>
            <a:endParaRPr b="0" lang="en-US" sz="2080" spc="-1" strike="noStrike">
              <a:latin typeface="Arial"/>
            </a:endParaRPr>
          </a:p>
          <a:p>
            <a:pPr lvl="1" marL="807840" indent="-259560">
              <a:lnSpc>
                <a:spcPct val="100000"/>
              </a:lnSpc>
              <a:spcBef>
                <a:spcPts val="1375"/>
              </a:spcBef>
              <a:buClr>
                <a:srgbClr val="000000"/>
              </a:buClr>
              <a:buFont typeface="Times New Roman"/>
              <a:buChar char="–"/>
              <a:tabLst>
                <a:tab algn="l" pos="808920"/>
              </a:tabLst>
            </a:pPr>
            <a:r>
              <a:rPr b="0" lang="en-US" sz="2080" spc="-9" strike="noStrike">
                <a:solidFill>
                  <a:srgbClr val="000000"/>
                </a:solidFill>
                <a:latin typeface="Times New Roman"/>
                <a:ea typeface="DejaVu Sans"/>
              </a:rPr>
              <a:t>technology</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ranging</a:t>
            </a:r>
            <a:r>
              <a:rPr b="0" lang="en-US" sz="2080" spc="-69" strike="noStrike">
                <a:solidFill>
                  <a:srgbClr val="000000"/>
                </a:solidFill>
                <a:latin typeface="Times New Roman"/>
                <a:ea typeface="DejaVu Sans"/>
              </a:rPr>
              <a:t> </a:t>
            </a:r>
            <a:r>
              <a:rPr b="0" lang="en-US" sz="2080" spc="-9" strike="noStrike">
                <a:solidFill>
                  <a:srgbClr val="000000"/>
                </a:solidFill>
                <a:latin typeface="Times New Roman"/>
                <a:ea typeface="DejaVu Sans"/>
              </a:rPr>
              <a:t>from</a:t>
            </a:r>
            <a:r>
              <a:rPr b="0" lang="en-US" sz="2080" spc="-69" strike="noStrike">
                <a:solidFill>
                  <a:srgbClr val="000000"/>
                </a:solidFill>
                <a:latin typeface="Times New Roman"/>
                <a:ea typeface="DejaVu Sans"/>
              </a:rPr>
              <a:t> </a:t>
            </a:r>
            <a:r>
              <a:rPr b="0" lang="en-US" sz="2080" spc="-9" strike="noStrike">
                <a:solidFill>
                  <a:srgbClr val="000000"/>
                </a:solidFill>
                <a:latin typeface="Times New Roman"/>
                <a:ea typeface="DejaVu Sans"/>
              </a:rPr>
              <a:t>Ethernet</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to</a:t>
            </a:r>
            <a:r>
              <a:rPr b="0" lang="en-US" sz="2080" spc="-69" strike="noStrike">
                <a:solidFill>
                  <a:srgbClr val="000000"/>
                </a:solidFill>
                <a:latin typeface="Times New Roman"/>
                <a:ea typeface="DejaVu Sans"/>
              </a:rPr>
              <a:t> </a:t>
            </a:r>
            <a:r>
              <a:rPr b="0" lang="en-US" sz="2080" spc="-89" strike="noStrike">
                <a:solidFill>
                  <a:srgbClr val="000000"/>
                </a:solidFill>
                <a:latin typeface="Times New Roman"/>
                <a:ea typeface="DejaVu Sans"/>
              </a:rPr>
              <a:t>ATM</a:t>
            </a:r>
            <a:r>
              <a:rPr b="0" lang="en-US" sz="2080" spc="-69" strike="noStrike">
                <a:solidFill>
                  <a:srgbClr val="000000"/>
                </a:solidFill>
                <a:latin typeface="Times New Roman"/>
                <a:ea typeface="DejaVu Sans"/>
              </a:rPr>
              <a:t> </a:t>
            </a:r>
            <a:r>
              <a:rPr b="0" lang="en-US" sz="2080" spc="-9" strike="noStrike">
                <a:solidFill>
                  <a:srgbClr val="000000"/>
                </a:solidFill>
                <a:latin typeface="Times New Roman"/>
                <a:ea typeface="DejaVu Sans"/>
              </a:rPr>
              <a:t>(Asynchronous</a:t>
            </a:r>
            <a:r>
              <a:rPr b="0" lang="en-US" sz="2080" spc="-80" strike="noStrike">
                <a:solidFill>
                  <a:srgbClr val="000000"/>
                </a:solidFill>
                <a:latin typeface="Times New Roman"/>
                <a:ea typeface="DejaVu Sans"/>
              </a:rPr>
              <a:t> </a:t>
            </a:r>
            <a:r>
              <a:rPr b="0" lang="en-US" sz="2080" spc="-18" strike="noStrike">
                <a:solidFill>
                  <a:srgbClr val="000000"/>
                </a:solidFill>
                <a:latin typeface="Times New Roman"/>
                <a:ea typeface="DejaVu Sans"/>
              </a:rPr>
              <a:t>Transfer</a:t>
            </a:r>
            <a:r>
              <a:rPr b="0" lang="en-US" sz="2080" spc="-69" strike="noStrike">
                <a:solidFill>
                  <a:srgbClr val="000000"/>
                </a:solidFill>
                <a:latin typeface="Times New Roman"/>
                <a:ea typeface="DejaVu Sans"/>
              </a:rPr>
              <a:t> </a:t>
            </a:r>
            <a:r>
              <a:rPr b="0" lang="en-US" sz="2080" spc="-9" strike="noStrike">
                <a:solidFill>
                  <a:srgbClr val="000000"/>
                </a:solidFill>
                <a:latin typeface="Times New Roman"/>
                <a:ea typeface="DejaVu Sans"/>
              </a:rPr>
              <a:t>Mode)</a:t>
            </a:r>
            <a:endParaRPr b="0" lang="en-US" sz="2080" spc="-1" strike="noStrike">
              <a:latin typeface="Arial"/>
            </a:endParaRPr>
          </a:p>
          <a:p>
            <a:pPr>
              <a:lnSpc>
                <a:spcPct val="100000"/>
              </a:lnSpc>
              <a:spcBef>
                <a:spcPts val="62"/>
              </a:spcBef>
              <a:tabLst>
                <a:tab algn="l" pos="808920"/>
              </a:tabLst>
            </a:pPr>
            <a:endParaRPr b="0" lang="en-US" sz="2080" spc="-1" strike="noStrike">
              <a:latin typeface="Arial"/>
            </a:endParaRPr>
          </a:p>
          <a:p>
            <a:pPr marL="241920" indent="-219960">
              <a:lnSpc>
                <a:spcPct val="100000"/>
              </a:lnSpc>
              <a:buClr>
                <a:srgbClr val="000000"/>
              </a:buClr>
              <a:buFont typeface="Times New Roman"/>
              <a:buChar char="•"/>
              <a:tabLst>
                <a:tab algn="l" pos="243000"/>
              </a:tabLst>
            </a:pPr>
            <a:r>
              <a:rPr b="1" lang="en-US" sz="2080" spc="-18" strike="noStrike">
                <a:solidFill>
                  <a:srgbClr val="000000"/>
                </a:solidFill>
                <a:latin typeface="Times New Roman"/>
                <a:ea typeface="DejaVu Sans"/>
              </a:rPr>
              <a:t>Wireless </a:t>
            </a:r>
            <a:r>
              <a:rPr b="1" lang="en-US" sz="2080" spc="-9" strike="noStrike">
                <a:solidFill>
                  <a:srgbClr val="000000"/>
                </a:solidFill>
                <a:latin typeface="Times New Roman"/>
                <a:ea typeface="DejaVu Sans"/>
              </a:rPr>
              <a:t>local </a:t>
            </a:r>
            <a:r>
              <a:rPr b="1" lang="en-US" sz="2080" spc="-18" strike="noStrike">
                <a:solidFill>
                  <a:srgbClr val="000000"/>
                </a:solidFill>
                <a:latin typeface="Times New Roman"/>
                <a:ea typeface="DejaVu Sans"/>
              </a:rPr>
              <a:t>area </a:t>
            </a:r>
            <a:r>
              <a:rPr b="1" lang="en-US" sz="2080" spc="-9" strike="noStrike">
                <a:solidFill>
                  <a:srgbClr val="000000"/>
                </a:solidFill>
                <a:latin typeface="Times New Roman"/>
                <a:ea typeface="DejaVu Sans"/>
              </a:rPr>
              <a:t>networks</a:t>
            </a:r>
            <a:r>
              <a:rPr b="1" lang="en-US" sz="2080" spc="-1" strike="noStrike">
                <a:solidFill>
                  <a:srgbClr val="000000"/>
                </a:solidFill>
                <a:latin typeface="Times New Roman"/>
                <a:ea typeface="DejaVu Sans"/>
              </a:rPr>
              <a:t> </a:t>
            </a:r>
            <a:r>
              <a:rPr b="1" lang="en-US" sz="2080" spc="-9" strike="noStrike">
                <a:solidFill>
                  <a:srgbClr val="000000"/>
                </a:solidFill>
                <a:latin typeface="Times New Roman"/>
                <a:ea typeface="DejaVu Sans"/>
              </a:rPr>
              <a:t>(WLANs)</a:t>
            </a:r>
            <a:endParaRPr b="0" lang="en-US" sz="2080" spc="-1" strike="noStrike">
              <a:latin typeface="Arial"/>
            </a:endParaRPr>
          </a:p>
          <a:p>
            <a:pPr>
              <a:lnSpc>
                <a:spcPct val="100000"/>
              </a:lnSpc>
              <a:spcBef>
                <a:spcPts val="62"/>
              </a:spcBef>
              <a:tabLst>
                <a:tab algn="l" pos="243000"/>
              </a:tabLst>
            </a:pPr>
            <a:endParaRPr b="0" lang="en-US" sz="2080" spc="-1" strike="noStrike">
              <a:latin typeface="Arial"/>
            </a:endParaRPr>
          </a:p>
          <a:p>
            <a:pPr lvl="1" marL="807840" indent="-259560">
              <a:lnSpc>
                <a:spcPct val="100000"/>
              </a:lnSpc>
              <a:buClr>
                <a:srgbClr val="000000"/>
              </a:buClr>
              <a:buFont typeface="Times New Roman"/>
              <a:buChar char="–"/>
              <a:tabLst>
                <a:tab algn="l" pos="808920"/>
              </a:tabLst>
            </a:pPr>
            <a:r>
              <a:rPr b="0" lang="en-US" sz="2080" spc="-9" strike="noStrike">
                <a:solidFill>
                  <a:srgbClr val="000000"/>
                </a:solidFill>
                <a:latin typeface="Times New Roman"/>
                <a:ea typeface="DejaVu Sans"/>
              </a:rPr>
              <a:t>IEEE 802.11 standard</a:t>
            </a:r>
            <a:r>
              <a:rPr b="0" lang="en-US" sz="2080" spc="-18" strike="noStrike">
                <a:solidFill>
                  <a:srgbClr val="000000"/>
                </a:solidFill>
                <a:latin typeface="Times New Roman"/>
                <a:ea typeface="DejaVu Sans"/>
              </a:rPr>
              <a:t> </a:t>
            </a:r>
            <a:r>
              <a:rPr b="0" lang="en-US" sz="2080" spc="-26" strike="noStrike">
                <a:solidFill>
                  <a:srgbClr val="000000"/>
                </a:solidFill>
                <a:latin typeface="Times New Roman"/>
                <a:ea typeface="DejaVu Sans"/>
              </a:rPr>
              <a:t>(WiFi)</a:t>
            </a:r>
            <a:endParaRPr b="0" lang="en-US" sz="2080" spc="-1" strike="noStrike">
              <a:latin typeface="Arial"/>
            </a:endParaRPr>
          </a:p>
          <a:p>
            <a:pPr>
              <a:lnSpc>
                <a:spcPct val="100000"/>
              </a:lnSpc>
              <a:spcBef>
                <a:spcPts val="62"/>
              </a:spcBef>
              <a:tabLst>
                <a:tab algn="l" pos="808920"/>
              </a:tabLst>
            </a:pPr>
            <a:endParaRPr b="0" lang="en-US" sz="2080" spc="-1" strike="noStrike">
              <a:latin typeface="Arial"/>
            </a:endParaRPr>
          </a:p>
          <a:p>
            <a:pPr marL="241920" indent="-219960">
              <a:lnSpc>
                <a:spcPct val="100000"/>
              </a:lnSpc>
              <a:buClr>
                <a:srgbClr val="000000"/>
              </a:buClr>
              <a:buFont typeface="Times New Roman"/>
              <a:buChar char="•"/>
              <a:tabLst>
                <a:tab algn="l" pos="243000"/>
              </a:tabLst>
            </a:pPr>
            <a:r>
              <a:rPr b="1" lang="en-US" sz="2080" spc="-18" strike="noStrike">
                <a:solidFill>
                  <a:srgbClr val="000000"/>
                </a:solidFill>
                <a:latin typeface="Times New Roman"/>
                <a:ea typeface="DejaVu Sans"/>
              </a:rPr>
              <a:t>Wireless </a:t>
            </a:r>
            <a:r>
              <a:rPr b="1" lang="en-US" sz="2080" spc="-9" strike="noStrike">
                <a:solidFill>
                  <a:srgbClr val="000000"/>
                </a:solidFill>
                <a:latin typeface="Times New Roman"/>
                <a:ea typeface="DejaVu Sans"/>
              </a:rPr>
              <a:t>metropolitan </a:t>
            </a:r>
            <a:r>
              <a:rPr b="1" lang="en-US" sz="2080" spc="-18" strike="noStrike">
                <a:solidFill>
                  <a:srgbClr val="000000"/>
                </a:solidFill>
                <a:latin typeface="Times New Roman"/>
                <a:ea typeface="DejaVu Sans"/>
              </a:rPr>
              <a:t>area </a:t>
            </a:r>
            <a:r>
              <a:rPr b="1" lang="en-US" sz="2080" spc="-9" strike="noStrike">
                <a:solidFill>
                  <a:srgbClr val="000000"/>
                </a:solidFill>
                <a:latin typeface="Times New Roman"/>
                <a:ea typeface="DejaVu Sans"/>
              </a:rPr>
              <a:t>networks</a:t>
            </a:r>
            <a:r>
              <a:rPr b="1" lang="en-US" sz="2080" spc="-1" strike="noStrike">
                <a:solidFill>
                  <a:srgbClr val="000000"/>
                </a:solidFill>
                <a:latin typeface="Times New Roman"/>
                <a:ea typeface="DejaVu Sans"/>
              </a:rPr>
              <a:t> </a:t>
            </a:r>
            <a:r>
              <a:rPr b="1" lang="en-US" sz="2080" spc="-9" strike="noStrike">
                <a:solidFill>
                  <a:srgbClr val="000000"/>
                </a:solidFill>
                <a:latin typeface="Times New Roman"/>
                <a:ea typeface="DejaVu Sans"/>
              </a:rPr>
              <a:t>(WMANs)</a:t>
            </a:r>
            <a:endParaRPr b="0" lang="en-US" sz="2080" spc="-1" strike="noStrike">
              <a:latin typeface="Arial"/>
            </a:endParaRPr>
          </a:p>
          <a:p>
            <a:pPr>
              <a:lnSpc>
                <a:spcPct val="100000"/>
              </a:lnSpc>
              <a:spcBef>
                <a:spcPts val="68"/>
              </a:spcBef>
              <a:tabLst>
                <a:tab algn="l" pos="243000"/>
              </a:tabLst>
            </a:pPr>
            <a:endParaRPr b="0" lang="en-US" sz="2080" spc="-1" strike="noStrike">
              <a:latin typeface="Arial"/>
            </a:endParaRPr>
          </a:p>
          <a:p>
            <a:pPr lvl="1" marL="807840" indent="-259560">
              <a:lnSpc>
                <a:spcPct val="100000"/>
              </a:lnSpc>
              <a:buClr>
                <a:srgbClr val="000000"/>
              </a:buClr>
              <a:buFont typeface="Times New Roman"/>
              <a:buChar char="–"/>
              <a:tabLst>
                <a:tab algn="l" pos="808920"/>
              </a:tabLst>
            </a:pPr>
            <a:r>
              <a:rPr b="0" lang="en-US" sz="2080" spc="-9" strike="noStrike">
                <a:solidFill>
                  <a:srgbClr val="000000"/>
                </a:solidFill>
                <a:latin typeface="Times New Roman"/>
                <a:ea typeface="DejaVu Sans"/>
              </a:rPr>
              <a:t>IEEE 802.16 </a:t>
            </a:r>
            <a:r>
              <a:rPr b="0" lang="en-US" sz="2080" spc="-26" strike="noStrike">
                <a:solidFill>
                  <a:srgbClr val="000000"/>
                </a:solidFill>
                <a:latin typeface="Times New Roman"/>
                <a:ea typeface="DejaVu Sans"/>
              </a:rPr>
              <a:t>WiMAX</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standard</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1590120" y="0"/>
            <a:ext cx="433368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99</a:t>
            </a:r>
            <a:r>
              <a:rPr b="1" lang="en-US" sz="2080" spc="-9" strike="noStrike">
                <a:solidFill>
                  <a:srgbClr val="1900ff"/>
                </a:solidFill>
                <a:latin typeface="Times New Roman"/>
                <a:ea typeface="DejaVu Sans"/>
              </a:rPr>
              <a:t>Networking and</a:t>
            </a:r>
            <a:r>
              <a:rPr b="1" lang="en-US" sz="2080" spc="-97"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3.2</a:t>
            </a:r>
            <a:endParaRPr b="0" lang="en-US" sz="2080" spc="-1" strike="noStrike">
              <a:latin typeface="Arial"/>
            </a:endParaRPr>
          </a:p>
        </p:txBody>
      </p:sp>
      <p:sp>
        <p:nvSpPr>
          <p:cNvPr id="199" name="CustomShape 2"/>
          <p:cNvSpPr/>
          <p:nvPr/>
        </p:nvSpPr>
        <p:spPr>
          <a:xfrm>
            <a:off x="8732160" y="-1171800"/>
            <a:ext cx="1873800" cy="270180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43" strike="noStrike">
                <a:solidFill>
                  <a:srgbClr val="000000"/>
                </a:solidFill>
                <a:latin typeface="Calibri Light"/>
                <a:ea typeface="DejaVu Sans"/>
              </a:rPr>
              <a:t>Types </a:t>
            </a:r>
            <a:r>
              <a:rPr b="0" lang="en-US" sz="4400" spc="-9" strike="noStrike">
                <a:solidFill>
                  <a:srgbClr val="000000"/>
                </a:solidFill>
                <a:latin typeface="Calibri Light"/>
                <a:ea typeface="DejaVu Sans"/>
              </a:rPr>
              <a:t>of</a:t>
            </a:r>
            <a:r>
              <a:rPr b="0" lang="en-US" sz="4400" spc="-89" strike="noStrike">
                <a:solidFill>
                  <a:srgbClr val="000000"/>
                </a:solidFill>
                <a:latin typeface="Calibri Light"/>
                <a:ea typeface="DejaVu Sans"/>
              </a:rPr>
              <a:t> </a:t>
            </a:r>
            <a:r>
              <a:rPr b="0" lang="en-US" sz="4400" spc="-9" strike="noStrike">
                <a:solidFill>
                  <a:srgbClr val="000000"/>
                </a:solidFill>
                <a:latin typeface="Calibri Light"/>
                <a:ea typeface="DejaVu Sans"/>
              </a:rPr>
              <a:t>network</a:t>
            </a:r>
            <a:endParaRPr b="0" lang="en-US" sz="4400" spc="-1" strike="noStrike">
              <a:latin typeface="Arial"/>
            </a:endParaRPr>
          </a:p>
        </p:txBody>
      </p:sp>
      <p:sp>
        <p:nvSpPr>
          <p:cNvPr id="200" name="CustomShape 3"/>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201" name="CustomShape 4"/>
          <p:cNvSpPr/>
          <p:nvPr/>
        </p:nvSpPr>
        <p:spPr>
          <a:xfrm>
            <a:off x="2012760" y="538920"/>
            <a:ext cx="8348400" cy="3243960"/>
          </a:xfrm>
          <a:prstGeom prst="rect">
            <a:avLst/>
          </a:prstGeom>
          <a:noFill/>
          <a:ln>
            <a:noFill/>
          </a:ln>
        </p:spPr>
        <p:style>
          <a:lnRef idx="0"/>
          <a:fillRef idx="0"/>
          <a:effectRef idx="0"/>
          <a:fontRef idx="minor"/>
        </p:style>
        <p:txBody>
          <a:bodyPr lIns="0" rIns="0" tIns="20880" bIns="0">
            <a:spAutoFit/>
          </a:bodyPr>
          <a:p>
            <a:pPr marL="241920" indent="-219960">
              <a:lnSpc>
                <a:spcPct val="100000"/>
              </a:lnSpc>
              <a:spcBef>
                <a:spcPts val="164"/>
              </a:spcBef>
              <a:buClr>
                <a:srgbClr val="000000"/>
              </a:buClr>
              <a:buFont typeface="Times New Roman"/>
              <a:buChar char="•"/>
              <a:tabLst>
                <a:tab algn="l" pos="243000"/>
              </a:tabLst>
            </a:pPr>
            <a:r>
              <a:rPr b="1" lang="en-US" sz="2080" spc="-18" strike="noStrike">
                <a:solidFill>
                  <a:srgbClr val="000000"/>
                </a:solidFill>
                <a:latin typeface="Times New Roman"/>
                <a:ea typeface="DejaVu Sans"/>
              </a:rPr>
              <a:t>Wireless </a:t>
            </a:r>
            <a:r>
              <a:rPr b="1" lang="en-US" sz="2080" spc="-9" strike="noStrike">
                <a:solidFill>
                  <a:srgbClr val="000000"/>
                </a:solidFill>
                <a:latin typeface="Times New Roman"/>
                <a:ea typeface="DejaVu Sans"/>
              </a:rPr>
              <a:t>wide </a:t>
            </a:r>
            <a:r>
              <a:rPr b="1" lang="en-US" sz="2080" spc="-18" strike="noStrike">
                <a:solidFill>
                  <a:srgbClr val="000000"/>
                </a:solidFill>
                <a:latin typeface="Times New Roman"/>
                <a:ea typeface="DejaVu Sans"/>
              </a:rPr>
              <a:t>area </a:t>
            </a:r>
            <a:r>
              <a:rPr b="1" lang="en-US" sz="2080" spc="-9" strike="noStrike">
                <a:solidFill>
                  <a:srgbClr val="000000"/>
                </a:solidFill>
                <a:latin typeface="Times New Roman"/>
                <a:ea typeface="DejaVu Sans"/>
              </a:rPr>
              <a:t>networks</a:t>
            </a:r>
            <a:r>
              <a:rPr b="1" lang="en-US" sz="2080" spc="-1" strike="noStrike">
                <a:solidFill>
                  <a:srgbClr val="000000"/>
                </a:solidFill>
                <a:latin typeface="Times New Roman"/>
                <a:ea typeface="DejaVu Sans"/>
              </a:rPr>
              <a:t> </a:t>
            </a:r>
            <a:r>
              <a:rPr b="1" lang="en-US" sz="2080" spc="-43" strike="noStrike">
                <a:solidFill>
                  <a:srgbClr val="000000"/>
                </a:solidFill>
                <a:latin typeface="Times New Roman"/>
                <a:ea typeface="DejaVu Sans"/>
              </a:rPr>
              <a:t>(WWANs)</a:t>
            </a:r>
            <a:endParaRPr b="0" lang="en-US" sz="2080" spc="-1" strike="noStrike">
              <a:latin typeface="Arial"/>
            </a:endParaRPr>
          </a:p>
          <a:p>
            <a:pPr>
              <a:lnSpc>
                <a:spcPct val="100000"/>
              </a:lnSpc>
              <a:spcBef>
                <a:spcPts val="62"/>
              </a:spcBef>
              <a:tabLst>
                <a:tab algn="l" pos="243000"/>
              </a:tabLst>
            </a:pPr>
            <a:endParaRPr b="0" lang="en-US" sz="2080" spc="-1" strike="noStrike">
              <a:latin typeface="Arial"/>
            </a:endParaRPr>
          </a:p>
          <a:p>
            <a:pPr lvl="1" marL="807840" indent="-259560">
              <a:lnSpc>
                <a:spcPct val="100000"/>
              </a:lnSpc>
              <a:buClr>
                <a:srgbClr val="000000"/>
              </a:buClr>
              <a:buFont typeface="Times New Roman"/>
              <a:buChar char="–"/>
              <a:tabLst>
                <a:tab algn="l" pos="808920"/>
              </a:tabLst>
            </a:pPr>
            <a:r>
              <a:rPr b="0" lang="en-US" sz="2080" spc="-9" strike="noStrike">
                <a:solidFill>
                  <a:srgbClr val="000000"/>
                </a:solidFill>
                <a:latin typeface="Times New Roman"/>
                <a:ea typeface="DejaVu Sans"/>
              </a:rPr>
              <a:t>GSM (3G, 4G); UMTS </a:t>
            </a:r>
            <a:r>
              <a:rPr b="0" lang="en-US" sz="2080" spc="-18" strike="noStrike">
                <a:solidFill>
                  <a:srgbClr val="000000"/>
                </a:solidFill>
                <a:latin typeface="Times New Roman"/>
                <a:ea typeface="DejaVu Sans"/>
              </a:rPr>
              <a:t>(Universal </a:t>
            </a:r>
            <a:r>
              <a:rPr b="0" lang="en-US" sz="2080" spc="-9" strike="noStrike">
                <a:solidFill>
                  <a:srgbClr val="000000"/>
                </a:solidFill>
                <a:latin typeface="Times New Roman"/>
                <a:ea typeface="DejaVu Sans"/>
              </a:rPr>
              <a:t>Mobile </a:t>
            </a:r>
            <a:r>
              <a:rPr b="0" lang="en-US" sz="2080" spc="-18" strike="noStrike">
                <a:solidFill>
                  <a:srgbClr val="000000"/>
                </a:solidFill>
                <a:latin typeface="Times New Roman"/>
                <a:ea typeface="DejaVu Sans"/>
              </a:rPr>
              <a:t>Telecommunication</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System)</a:t>
            </a:r>
            <a:endParaRPr b="0" lang="en-US" sz="2080" spc="-1" strike="noStrike">
              <a:latin typeface="Arial"/>
            </a:endParaRPr>
          </a:p>
          <a:p>
            <a:pPr lvl="1" marL="807840" indent="-259560">
              <a:lnSpc>
                <a:spcPct val="100000"/>
              </a:lnSpc>
              <a:spcBef>
                <a:spcPts val="1366"/>
              </a:spcBef>
              <a:buClr>
                <a:srgbClr val="000000"/>
              </a:buClr>
              <a:buFont typeface="Times New Roman"/>
              <a:buChar char="–"/>
              <a:tabLst>
                <a:tab algn="l" pos="808920"/>
              </a:tabLst>
            </a:pPr>
            <a:r>
              <a:rPr b="0" lang="en-US" sz="2080" spc="-9" strike="noStrike">
                <a:solidFill>
                  <a:srgbClr val="000000"/>
                </a:solidFill>
                <a:latin typeface="Times New Roman"/>
                <a:ea typeface="DejaVu Sans"/>
              </a:rPr>
              <a:t>rates upto 100</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Mbps</a:t>
            </a:r>
            <a:endParaRPr b="0" lang="en-US" sz="2080" spc="-1" strike="noStrike">
              <a:latin typeface="Arial"/>
            </a:endParaRPr>
          </a:p>
          <a:p>
            <a:pPr>
              <a:lnSpc>
                <a:spcPct val="100000"/>
              </a:lnSpc>
              <a:spcBef>
                <a:spcPts val="62"/>
              </a:spcBef>
              <a:tabLst>
                <a:tab algn="l" pos="808920"/>
              </a:tabLst>
            </a:pPr>
            <a:endParaRPr b="0" lang="en-US" sz="2080" spc="-1" strike="noStrike">
              <a:latin typeface="Arial"/>
            </a:endParaRPr>
          </a:p>
          <a:p>
            <a:pPr marL="241920" indent="-219960">
              <a:lnSpc>
                <a:spcPct val="100000"/>
              </a:lnSpc>
              <a:spcBef>
                <a:spcPts val="9"/>
              </a:spcBef>
              <a:buClr>
                <a:srgbClr val="000000"/>
              </a:buClr>
              <a:buFont typeface="Times New Roman"/>
              <a:buChar char="•"/>
              <a:tabLst>
                <a:tab algn="l" pos="243000"/>
              </a:tabLst>
            </a:pPr>
            <a:r>
              <a:rPr b="1" lang="en-US" sz="2080" spc="-9" strike="noStrike">
                <a:solidFill>
                  <a:srgbClr val="000000"/>
                </a:solidFill>
                <a:latin typeface="Times New Roman"/>
                <a:ea typeface="DejaVu Sans"/>
              </a:rPr>
              <a:t>Internetworks</a:t>
            </a:r>
            <a:endParaRPr b="0" lang="en-US" sz="2080" spc="-1" strike="noStrike">
              <a:latin typeface="Arial"/>
            </a:endParaRPr>
          </a:p>
          <a:p>
            <a:pPr>
              <a:lnSpc>
                <a:spcPct val="100000"/>
              </a:lnSpc>
              <a:spcBef>
                <a:spcPts val="62"/>
              </a:spcBef>
              <a:tabLst>
                <a:tab algn="l" pos="243000"/>
              </a:tabLst>
            </a:pPr>
            <a:endParaRPr b="0" lang="en-US" sz="2080" spc="-1" strike="noStrike">
              <a:latin typeface="Arial"/>
            </a:endParaRPr>
          </a:p>
          <a:p>
            <a:pPr lvl="1" marL="807840" indent="-259560">
              <a:lnSpc>
                <a:spcPct val="100000"/>
              </a:lnSpc>
              <a:buClr>
                <a:srgbClr val="000000"/>
              </a:buClr>
              <a:buFont typeface="Times New Roman"/>
              <a:buChar char="–"/>
              <a:tabLst>
                <a:tab algn="l" pos="808920"/>
              </a:tabLst>
            </a:pPr>
            <a:r>
              <a:rPr b="0" lang="en-US" sz="2080" spc="-18" strike="noStrike">
                <a:solidFill>
                  <a:srgbClr val="000000"/>
                </a:solidFill>
                <a:latin typeface="Times New Roman"/>
                <a:ea typeface="DejaVu Sans"/>
              </a:rPr>
              <a:t>several </a:t>
            </a:r>
            <a:r>
              <a:rPr b="0" lang="en-US" sz="2080" spc="-9" strike="noStrike">
                <a:solidFill>
                  <a:srgbClr val="000000"/>
                </a:solidFill>
                <a:latin typeface="Times New Roman"/>
                <a:ea typeface="DejaVu Sans"/>
              </a:rPr>
              <a:t>networks linked together</a:t>
            </a:r>
            <a:endParaRPr b="0" lang="en-US" sz="2080" spc="-1" strike="noStrike">
              <a:latin typeface="Arial"/>
            </a:endParaRPr>
          </a:p>
          <a:p>
            <a:pPr lvl="1" marL="807840" indent="-259560">
              <a:lnSpc>
                <a:spcPct val="100000"/>
              </a:lnSpc>
              <a:spcBef>
                <a:spcPts val="1366"/>
              </a:spcBef>
              <a:buClr>
                <a:srgbClr val="000000"/>
              </a:buClr>
              <a:buFont typeface="Times New Roman"/>
              <a:buChar char="–"/>
              <a:tabLst>
                <a:tab algn="l" pos="808920"/>
              </a:tabLst>
            </a:pPr>
            <a:r>
              <a:rPr b="0" lang="en-US" sz="2080" spc="-9" strike="noStrike">
                <a:solidFill>
                  <a:srgbClr val="000000"/>
                </a:solidFill>
                <a:latin typeface="Times New Roman"/>
                <a:ea typeface="DejaVu Sans"/>
              </a:rPr>
              <a:t>routers,</a:t>
            </a:r>
            <a:r>
              <a:rPr b="0" lang="en-US" sz="2080" spc="-18" strike="noStrike">
                <a:solidFill>
                  <a:srgbClr val="000000"/>
                </a:solidFill>
                <a:latin typeface="Times New Roman"/>
                <a:ea typeface="DejaVu Sans"/>
              </a:rPr>
              <a:t> gateways</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8543520" y="0"/>
            <a:ext cx="206280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0" lang="en-US" sz="2080" spc="-9" strike="noStrike">
                <a:solidFill>
                  <a:srgbClr val="d90e81"/>
                </a:solidFill>
                <a:latin typeface="Times New Roman"/>
                <a:ea typeface="DejaVu Sans"/>
              </a:rPr>
              <a:t>Network</a:t>
            </a:r>
            <a:r>
              <a:rPr b="0" lang="en-US" sz="2080" spc="-97" strike="noStrike">
                <a:solidFill>
                  <a:srgbClr val="d90e81"/>
                </a:solidFill>
                <a:latin typeface="Times New Roman"/>
                <a:ea typeface="DejaVu Sans"/>
              </a:rPr>
              <a:t> </a:t>
            </a:r>
            <a:r>
              <a:rPr b="0" lang="en-US" sz="2080" spc="-9" strike="noStrike">
                <a:solidFill>
                  <a:srgbClr val="d90e81"/>
                </a:solidFill>
                <a:latin typeface="Times New Roman"/>
                <a:ea typeface="DejaVu Sans"/>
              </a:rPr>
              <a:t>principles</a:t>
            </a:r>
            <a:endParaRPr b="0" lang="en-US" sz="2080" spc="-1" strike="noStrike">
              <a:latin typeface="Arial"/>
            </a:endParaRPr>
          </a:p>
        </p:txBody>
      </p:sp>
      <p:sp>
        <p:nvSpPr>
          <p:cNvPr id="203" name="CustomShape 2"/>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204" name="CustomShape 3"/>
          <p:cNvSpPr/>
          <p:nvPr/>
        </p:nvSpPr>
        <p:spPr>
          <a:xfrm>
            <a:off x="1568160" y="486360"/>
            <a:ext cx="8930880" cy="6056280"/>
          </a:xfrm>
          <a:prstGeom prst="rect">
            <a:avLst/>
          </a:prstGeom>
          <a:noFill/>
          <a:ln>
            <a:noFill/>
          </a:ln>
        </p:spPr>
        <p:style>
          <a:lnRef idx="0"/>
          <a:fillRef idx="0"/>
          <a:effectRef idx="0"/>
          <a:fontRef idx="minor"/>
        </p:style>
        <p:txBody>
          <a:bodyPr lIns="0" rIns="0" tIns="29520" bIns="0">
            <a:spAutoFit/>
          </a:bodyPr>
          <a:p>
            <a:pPr lvl="1" marL="752760" indent="-708840">
              <a:lnSpc>
                <a:spcPct val="100000"/>
              </a:lnSpc>
              <a:spcBef>
                <a:spcPts val="235"/>
              </a:spcBef>
              <a:buClr>
                <a:srgbClr val="000000"/>
              </a:buClr>
              <a:buFont typeface="StarSymbol"/>
              <a:buAutoNum type="arabicPeriod" startAt="3"/>
              <a:tabLst>
                <a:tab algn="l" pos="752760"/>
                <a:tab algn="l" pos="753840"/>
              </a:tabLst>
            </a:pPr>
            <a:r>
              <a:rPr b="1" lang="en-US" sz="2430" spc="18" strike="noStrike">
                <a:solidFill>
                  <a:srgbClr val="000000"/>
                </a:solidFill>
                <a:latin typeface="Times New Roman"/>
                <a:ea typeface="DejaVu Sans"/>
              </a:rPr>
              <a:t>Network</a:t>
            </a:r>
            <a:r>
              <a:rPr b="1" lang="en-US" sz="2430" spc="-1" strike="noStrike">
                <a:solidFill>
                  <a:srgbClr val="000000"/>
                </a:solidFill>
                <a:latin typeface="Times New Roman"/>
                <a:ea typeface="DejaVu Sans"/>
              </a:rPr>
              <a:t> </a:t>
            </a:r>
            <a:r>
              <a:rPr b="1" lang="en-US" sz="2430" spc="9" strike="noStrike">
                <a:solidFill>
                  <a:srgbClr val="000000"/>
                </a:solidFill>
                <a:latin typeface="Times New Roman"/>
                <a:ea typeface="DejaVu Sans"/>
              </a:rPr>
              <a:t>principles</a:t>
            </a:r>
            <a:endParaRPr b="0" lang="en-US" sz="2430" spc="-1" strike="noStrike">
              <a:latin typeface="Arial"/>
            </a:endParaRPr>
          </a:p>
          <a:p>
            <a:pPr marL="429840">
              <a:lnSpc>
                <a:spcPct val="100000"/>
              </a:lnSpc>
              <a:spcBef>
                <a:spcPts val="2381"/>
              </a:spcBef>
              <a:tabLst>
                <a:tab algn="l" pos="752760"/>
                <a:tab algn="l" pos="753840"/>
              </a:tabLst>
            </a:pPr>
            <a:r>
              <a:rPr b="0" lang="en-US" sz="2080" spc="-9" strike="noStrike">
                <a:solidFill>
                  <a:srgbClr val="000000"/>
                </a:solidFill>
                <a:latin typeface="Times New Roman"/>
                <a:ea typeface="DejaVu Sans"/>
              </a:rPr>
              <a:t>Basis – packet switching technique </a:t>
            </a:r>
            <a:r>
              <a:rPr b="0" lang="en-US" sz="2080" spc="-18" strike="noStrike">
                <a:solidFill>
                  <a:srgbClr val="000000"/>
                </a:solidFill>
                <a:latin typeface="Times New Roman"/>
                <a:ea typeface="DejaVu Sans"/>
              </a:rPr>
              <a:t>(developed </a:t>
            </a:r>
            <a:r>
              <a:rPr b="0" lang="en-US" sz="2080" spc="-9" strike="noStrike">
                <a:solidFill>
                  <a:srgbClr val="000000"/>
                </a:solidFill>
                <a:latin typeface="Times New Roman"/>
                <a:ea typeface="DejaVu Sans"/>
              </a:rPr>
              <a:t>in</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1960s)</a:t>
            </a:r>
            <a:endParaRPr b="0" lang="en-US" sz="2080" spc="-1" strike="noStrike">
              <a:latin typeface="Arial"/>
            </a:endParaRPr>
          </a:p>
          <a:p>
            <a:pPr lvl="2" marL="686880" indent="-219960">
              <a:lnSpc>
                <a:spcPct val="120000"/>
              </a:lnSpc>
              <a:spcBef>
                <a:spcPts val="1256"/>
              </a:spcBef>
              <a:buClr>
                <a:srgbClr val="000000"/>
              </a:buClr>
              <a:buSzPct val="92000"/>
              <a:buFont typeface="Symbol"/>
              <a:buChar char=""/>
              <a:tabLst>
                <a:tab algn="l" pos="560520"/>
              </a:tabLst>
            </a:pPr>
            <a:r>
              <a:rPr b="0" lang="en-US" sz="2080" spc="-9" strike="noStrike">
                <a:solidFill>
                  <a:srgbClr val="000000"/>
                </a:solidFill>
                <a:latin typeface="Times New Roman"/>
                <a:ea typeface="DejaVu Sans"/>
              </a:rPr>
              <a:t>packets addressed to different destinations to share a single communications  link</a:t>
            </a:r>
            <a:endParaRPr b="0" lang="en-US" sz="2080" spc="-1" strike="noStrike">
              <a:latin typeface="Arial"/>
            </a:endParaRPr>
          </a:p>
          <a:p>
            <a:pPr lvl="2" marL="559440" indent="-93600">
              <a:lnSpc>
                <a:spcPct val="100000"/>
              </a:lnSpc>
              <a:spcBef>
                <a:spcPts val="2078"/>
              </a:spcBef>
              <a:buClr>
                <a:srgbClr val="000000"/>
              </a:buClr>
              <a:buSzPct val="92000"/>
              <a:buFont typeface="Symbol"/>
              <a:buChar char=""/>
              <a:tabLst>
                <a:tab algn="l" pos="560520"/>
              </a:tabLst>
            </a:pPr>
            <a:r>
              <a:rPr b="0" lang="en-US" sz="2080" spc="-18" strike="noStrike">
                <a:solidFill>
                  <a:srgbClr val="000000"/>
                </a:solidFill>
                <a:latin typeface="Times New Roman"/>
                <a:ea typeface="DejaVu Sans"/>
              </a:rPr>
              <a:t>Packets </a:t>
            </a:r>
            <a:r>
              <a:rPr b="0" lang="en-US" sz="2080" spc="-9" strike="noStrike">
                <a:solidFill>
                  <a:srgbClr val="000000"/>
                </a:solidFill>
                <a:latin typeface="Times New Roman"/>
                <a:ea typeface="DejaVu Sans"/>
              </a:rPr>
              <a:t>are queued in a </a:t>
            </a:r>
            <a:r>
              <a:rPr b="0" lang="en-US" sz="2080" spc="-26" strike="noStrike">
                <a:solidFill>
                  <a:srgbClr val="000000"/>
                </a:solidFill>
                <a:latin typeface="Times New Roman"/>
                <a:ea typeface="DejaVu Sans"/>
              </a:rPr>
              <a:t>buffer </a:t>
            </a:r>
            <a:r>
              <a:rPr b="0" lang="en-US" sz="2080" spc="-9" strike="noStrike">
                <a:solidFill>
                  <a:srgbClr val="000000"/>
                </a:solidFill>
                <a:latin typeface="Times New Roman"/>
                <a:ea typeface="DejaVu Sans"/>
              </a:rPr>
              <a:t>and transmitted when the link is</a:t>
            </a:r>
            <a:r>
              <a:rPr b="0" lang="en-US" sz="2080" spc="80" strike="noStrike">
                <a:solidFill>
                  <a:srgbClr val="000000"/>
                </a:solidFill>
                <a:latin typeface="Times New Roman"/>
                <a:ea typeface="DejaVu Sans"/>
              </a:rPr>
              <a:t> </a:t>
            </a:r>
            <a:r>
              <a:rPr b="0" lang="en-US" sz="2080" spc="-18" strike="noStrike">
                <a:solidFill>
                  <a:srgbClr val="000000"/>
                </a:solidFill>
                <a:latin typeface="Times New Roman"/>
                <a:ea typeface="DejaVu Sans"/>
              </a:rPr>
              <a:t>available</a:t>
            </a:r>
            <a:endParaRPr b="0" lang="en-US" sz="2080" spc="-1" strike="noStrike">
              <a:latin typeface="Arial"/>
            </a:endParaRPr>
          </a:p>
          <a:p>
            <a:pPr lvl="2" marL="686880" indent="-219960">
              <a:lnSpc>
                <a:spcPct val="120000"/>
              </a:lnSpc>
              <a:spcBef>
                <a:spcPts val="1565"/>
              </a:spcBef>
              <a:buClr>
                <a:srgbClr val="000000"/>
              </a:buClr>
              <a:buSzPct val="92000"/>
              <a:buFont typeface="Symbol"/>
              <a:buChar char=""/>
              <a:tabLst>
                <a:tab algn="l" pos="560520"/>
              </a:tabLst>
            </a:pPr>
            <a:r>
              <a:rPr b="0" lang="en-US" sz="2080" spc="-9" strike="noStrike">
                <a:solidFill>
                  <a:srgbClr val="000000"/>
                </a:solidFill>
                <a:latin typeface="Times New Roman"/>
                <a:ea typeface="DejaVu Sans"/>
              </a:rPr>
              <a:t>Communication</a:t>
            </a:r>
            <a:r>
              <a:rPr b="0" lang="en-US" sz="2080" spc="-106" strike="noStrike">
                <a:solidFill>
                  <a:srgbClr val="000000"/>
                </a:solidFill>
                <a:latin typeface="Times New Roman"/>
                <a:ea typeface="DejaVu Sans"/>
              </a:rPr>
              <a:t> </a:t>
            </a:r>
            <a:r>
              <a:rPr b="0" lang="en-US" sz="2080" spc="-9" strike="noStrike">
                <a:solidFill>
                  <a:srgbClr val="000000"/>
                </a:solidFill>
                <a:latin typeface="Times New Roman"/>
                <a:ea typeface="DejaVu Sans"/>
              </a:rPr>
              <a:t>is</a:t>
            </a:r>
            <a:r>
              <a:rPr b="0" lang="en-US" sz="2080" spc="-114" strike="noStrike">
                <a:solidFill>
                  <a:srgbClr val="000000"/>
                </a:solidFill>
                <a:latin typeface="Times New Roman"/>
                <a:ea typeface="DejaVu Sans"/>
              </a:rPr>
              <a:t> </a:t>
            </a:r>
            <a:r>
              <a:rPr b="0" lang="en-US" sz="2080" spc="-9" strike="noStrike">
                <a:solidFill>
                  <a:srgbClr val="000000"/>
                </a:solidFill>
                <a:latin typeface="Times New Roman"/>
                <a:ea typeface="DejaVu Sans"/>
              </a:rPr>
              <a:t>asynchronous</a:t>
            </a:r>
            <a:r>
              <a:rPr b="0" lang="en-US" sz="2080" spc="-106" strike="noStrike">
                <a:solidFill>
                  <a:srgbClr val="000000"/>
                </a:solidFill>
                <a:latin typeface="Times New Roman"/>
                <a:ea typeface="DejaVu Sans"/>
              </a:rPr>
              <a:t> </a:t>
            </a:r>
            <a:r>
              <a:rPr b="0" lang="en-US" sz="2080" spc="-9" strike="noStrike">
                <a:solidFill>
                  <a:srgbClr val="000000"/>
                </a:solidFill>
                <a:latin typeface="Times New Roman"/>
                <a:ea typeface="DejaVu Sans"/>
              </a:rPr>
              <a:t>–</a:t>
            </a:r>
            <a:r>
              <a:rPr b="0" lang="en-US" sz="2080" spc="-114" strike="noStrike">
                <a:solidFill>
                  <a:srgbClr val="000000"/>
                </a:solidFill>
                <a:latin typeface="Times New Roman"/>
                <a:ea typeface="DejaVu Sans"/>
              </a:rPr>
              <a:t> </a:t>
            </a:r>
            <a:r>
              <a:rPr b="0" lang="en-US" sz="2080" spc="-9" strike="noStrike">
                <a:solidFill>
                  <a:srgbClr val="000000"/>
                </a:solidFill>
                <a:latin typeface="Times New Roman"/>
                <a:ea typeface="DejaVu Sans"/>
              </a:rPr>
              <a:t>messages</a:t>
            </a:r>
            <a:r>
              <a:rPr b="0" lang="en-US" sz="2080" spc="-114" strike="noStrike">
                <a:solidFill>
                  <a:srgbClr val="000000"/>
                </a:solidFill>
                <a:latin typeface="Times New Roman"/>
                <a:ea typeface="DejaVu Sans"/>
              </a:rPr>
              <a:t> </a:t>
            </a:r>
            <a:r>
              <a:rPr b="0" lang="en-US" sz="2080" spc="-18" strike="noStrike">
                <a:solidFill>
                  <a:srgbClr val="000000"/>
                </a:solidFill>
                <a:latin typeface="Times New Roman"/>
                <a:ea typeface="DejaVu Sans"/>
              </a:rPr>
              <a:t>arrive</a:t>
            </a:r>
            <a:r>
              <a:rPr b="0" lang="en-US" sz="2080" spc="-106" strike="noStrike">
                <a:solidFill>
                  <a:srgbClr val="000000"/>
                </a:solidFill>
                <a:latin typeface="Times New Roman"/>
                <a:ea typeface="DejaVu Sans"/>
              </a:rPr>
              <a:t> </a:t>
            </a:r>
            <a:r>
              <a:rPr b="0" lang="en-US" sz="2080" spc="-9" strike="noStrike">
                <a:solidFill>
                  <a:srgbClr val="000000"/>
                </a:solidFill>
                <a:latin typeface="Times New Roman"/>
                <a:ea typeface="DejaVu Sans"/>
              </a:rPr>
              <a:t>with</a:t>
            </a:r>
            <a:r>
              <a:rPr b="0" lang="en-US" sz="2080" spc="-114" strike="noStrike">
                <a:solidFill>
                  <a:srgbClr val="000000"/>
                </a:solidFill>
                <a:latin typeface="Times New Roman"/>
                <a:ea typeface="DejaVu Sans"/>
              </a:rPr>
              <a:t> </a:t>
            </a:r>
            <a:r>
              <a:rPr b="0" lang="en-US" sz="2080" spc="-9" strike="noStrike">
                <a:solidFill>
                  <a:srgbClr val="000000"/>
                </a:solidFill>
                <a:latin typeface="Times New Roman"/>
                <a:ea typeface="DejaVu Sans"/>
              </a:rPr>
              <a:t>a</a:t>
            </a:r>
            <a:r>
              <a:rPr b="0" lang="en-US" sz="2080" spc="-106" strike="noStrike">
                <a:solidFill>
                  <a:srgbClr val="000000"/>
                </a:solidFill>
                <a:latin typeface="Times New Roman"/>
                <a:ea typeface="DejaVu Sans"/>
              </a:rPr>
              <a:t> </a:t>
            </a:r>
            <a:r>
              <a:rPr b="0" lang="en-US" sz="2080" spc="-9" strike="noStrike">
                <a:solidFill>
                  <a:srgbClr val="000000"/>
                </a:solidFill>
                <a:latin typeface="Times New Roman"/>
                <a:ea typeface="DejaVu Sans"/>
              </a:rPr>
              <a:t>delay</a:t>
            </a:r>
            <a:r>
              <a:rPr b="0" lang="en-US" sz="2080" spc="-106" strike="noStrike">
                <a:solidFill>
                  <a:srgbClr val="000000"/>
                </a:solidFill>
                <a:latin typeface="Times New Roman"/>
                <a:ea typeface="DejaVu Sans"/>
              </a:rPr>
              <a:t> </a:t>
            </a:r>
            <a:r>
              <a:rPr b="0" lang="en-US" sz="2080" spc="-9" strike="noStrike">
                <a:solidFill>
                  <a:srgbClr val="000000"/>
                </a:solidFill>
                <a:latin typeface="Times New Roman"/>
                <a:ea typeface="DejaVu Sans"/>
              </a:rPr>
              <a:t>depending</a:t>
            </a:r>
            <a:r>
              <a:rPr b="0" lang="en-US" sz="2080" spc="-114" strike="noStrike">
                <a:solidFill>
                  <a:srgbClr val="000000"/>
                </a:solidFill>
                <a:latin typeface="Times New Roman"/>
                <a:ea typeface="DejaVu Sans"/>
              </a:rPr>
              <a:t> </a:t>
            </a:r>
            <a:r>
              <a:rPr b="0" lang="en-US" sz="2080" spc="-9" strike="noStrike">
                <a:solidFill>
                  <a:srgbClr val="000000"/>
                </a:solidFill>
                <a:latin typeface="Times New Roman"/>
                <a:ea typeface="DejaVu Sans"/>
              </a:rPr>
              <a:t>upon  properties and utilization of the network</a:t>
            </a:r>
            <a:endParaRPr b="0" lang="en-US" sz="2080" spc="-1" strike="noStrike">
              <a:latin typeface="Arial"/>
            </a:endParaRPr>
          </a:p>
          <a:p>
            <a:pPr>
              <a:lnSpc>
                <a:spcPct val="100000"/>
              </a:lnSpc>
              <a:spcBef>
                <a:spcPts val="62"/>
              </a:spcBef>
              <a:tabLst>
                <a:tab algn="l" pos="560520"/>
              </a:tabLst>
            </a:pPr>
            <a:endParaRPr b="0" lang="en-US" sz="2080" spc="-1" strike="noStrike">
              <a:latin typeface="Arial"/>
            </a:endParaRPr>
          </a:p>
          <a:p>
            <a:pPr lvl="2" marL="831960" indent="-788040">
              <a:lnSpc>
                <a:spcPct val="100000"/>
              </a:lnSpc>
              <a:buClr>
                <a:srgbClr val="000000"/>
              </a:buClr>
              <a:buFont typeface="StarSymbol"/>
              <a:buAutoNum type="arabicPeriod"/>
              <a:tabLst>
                <a:tab algn="l" pos="831960"/>
                <a:tab algn="l" pos="833040"/>
              </a:tabLst>
            </a:pPr>
            <a:r>
              <a:rPr b="1" lang="en-US" sz="2080" spc="-18" strike="noStrike">
                <a:solidFill>
                  <a:srgbClr val="000000"/>
                </a:solidFill>
                <a:latin typeface="Times New Roman"/>
                <a:ea typeface="DejaVu Sans"/>
              </a:rPr>
              <a:t>Packet </a:t>
            </a:r>
            <a:r>
              <a:rPr b="1" lang="en-US" sz="2080" spc="-9" strike="noStrike">
                <a:solidFill>
                  <a:srgbClr val="000000"/>
                </a:solidFill>
                <a:latin typeface="Times New Roman"/>
                <a:ea typeface="DejaVu Sans"/>
              </a:rPr>
              <a:t>transmission</a:t>
            </a:r>
            <a:endParaRPr b="0" lang="en-US" sz="2080" spc="-1" strike="noStrike">
              <a:latin typeface="Arial"/>
            </a:endParaRPr>
          </a:p>
          <a:p>
            <a:pPr>
              <a:lnSpc>
                <a:spcPct val="100000"/>
              </a:lnSpc>
              <a:spcBef>
                <a:spcPts val="88"/>
              </a:spcBef>
              <a:tabLst>
                <a:tab algn="l" pos="831960"/>
                <a:tab algn="l" pos="833040"/>
              </a:tabLst>
            </a:pPr>
            <a:endParaRPr b="0" lang="en-US" sz="2080" spc="-1" strike="noStrike">
              <a:latin typeface="Arial"/>
            </a:endParaRPr>
          </a:p>
          <a:p>
            <a:pPr lvl="3" marL="559440" indent="-93600">
              <a:lnSpc>
                <a:spcPct val="100000"/>
              </a:lnSpc>
              <a:buClr>
                <a:srgbClr val="000000"/>
              </a:buClr>
              <a:buSzPct val="92000"/>
              <a:buFont typeface="Symbol"/>
              <a:buChar char=""/>
              <a:tabLst>
                <a:tab algn="l" pos="560520"/>
              </a:tabLst>
            </a:pPr>
            <a:r>
              <a:rPr b="0" lang="en-US" sz="2080" spc="-9" strike="noStrike">
                <a:solidFill>
                  <a:srgbClr val="000000"/>
                </a:solidFill>
                <a:latin typeface="Times New Roman"/>
                <a:ea typeface="DejaVu Sans"/>
              </a:rPr>
              <a:t>messages – sequences of data items of arbitrary</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length</a:t>
            </a:r>
            <a:endParaRPr b="0" lang="en-US" sz="2080" spc="-1" strike="noStrike">
              <a:latin typeface="Arial"/>
            </a:endParaRPr>
          </a:p>
          <a:p>
            <a:pPr>
              <a:lnSpc>
                <a:spcPct val="100000"/>
              </a:lnSpc>
              <a:spcBef>
                <a:spcPts val="51"/>
              </a:spcBef>
              <a:tabLst>
                <a:tab algn="l" pos="560520"/>
              </a:tabLst>
            </a:pPr>
            <a:endParaRPr b="0" lang="en-US" sz="2080" spc="-1" strike="noStrike">
              <a:latin typeface="Arial"/>
            </a:endParaRPr>
          </a:p>
          <a:p>
            <a:pPr marL="992520">
              <a:lnSpc>
                <a:spcPct val="100000"/>
              </a:lnSpc>
              <a:tabLst>
                <a:tab algn="l" pos="560520"/>
              </a:tabLst>
            </a:pPr>
            <a:r>
              <a:rPr b="1" lang="en-US" sz="2080" spc="-9" strike="noStrike">
                <a:solidFill>
                  <a:srgbClr val="000000"/>
                </a:solidFill>
                <a:latin typeface="Times New Roman"/>
                <a:ea typeface="DejaVu Sans"/>
              </a:rPr>
              <a:t>– </a:t>
            </a:r>
            <a:r>
              <a:rPr b="0" lang="en-US" sz="2080" spc="-9" strike="noStrike">
                <a:solidFill>
                  <a:srgbClr val="000000"/>
                </a:solidFill>
                <a:latin typeface="Times New Roman"/>
                <a:ea typeface="DejaVu Sans"/>
              </a:rPr>
              <a:t>subdivided into</a:t>
            </a:r>
            <a:r>
              <a:rPr b="0" lang="en-US" sz="2080" spc="-26" strike="noStrike">
                <a:solidFill>
                  <a:srgbClr val="000000"/>
                </a:solidFill>
                <a:latin typeface="Times New Roman"/>
                <a:ea typeface="DejaVu Sans"/>
              </a:rPr>
              <a:t> </a:t>
            </a:r>
            <a:r>
              <a:rPr b="0" lang="en-US" sz="2080" spc="-9" strike="noStrike">
                <a:solidFill>
                  <a:srgbClr val="000000"/>
                </a:solidFill>
                <a:latin typeface="Times New Roman"/>
                <a:ea typeface="DejaVu Sans"/>
              </a:rPr>
              <a:t>packets</a:t>
            </a:r>
            <a:endParaRPr b="0" lang="en-US" sz="2080" spc="-1" strike="noStrike">
              <a:latin typeface="Arial"/>
            </a:endParaRPr>
          </a:p>
          <a:p>
            <a:pPr marL="1473840">
              <a:lnSpc>
                <a:spcPct val="100000"/>
              </a:lnSpc>
              <a:spcBef>
                <a:spcPts val="1307"/>
              </a:spcBef>
              <a:tabLst>
                <a:tab algn="l" pos="560520"/>
              </a:tabLst>
            </a:pPr>
            <a:r>
              <a:rPr b="0" lang="en-US" sz="3118" spc="-12" strike="noStrike" baseline="-11000">
                <a:solidFill>
                  <a:srgbClr val="000000"/>
                </a:solidFill>
                <a:latin typeface="Times New Roman"/>
                <a:ea typeface="DejaVu Sans"/>
              </a:rPr>
              <a:t>* </a:t>
            </a:r>
            <a:r>
              <a:rPr b="0" lang="en-US" sz="2080" spc="-9" strike="noStrike">
                <a:solidFill>
                  <a:srgbClr val="000000"/>
                </a:solidFill>
                <a:latin typeface="Times New Roman"/>
                <a:ea typeface="DejaVu Sans"/>
              </a:rPr>
              <a:t>packets </a:t>
            </a:r>
            <a:r>
              <a:rPr b="0" lang="en-US" sz="2080" spc="-26" strike="noStrike">
                <a:solidFill>
                  <a:srgbClr val="000000"/>
                </a:solidFill>
                <a:latin typeface="Times New Roman"/>
                <a:ea typeface="DejaVu Sans"/>
              </a:rPr>
              <a:t>have </a:t>
            </a:r>
            <a:r>
              <a:rPr b="0" lang="en-US" sz="2080" spc="-9" strike="noStrike">
                <a:solidFill>
                  <a:srgbClr val="000000"/>
                </a:solidFill>
                <a:latin typeface="Times New Roman"/>
                <a:ea typeface="DejaVu Sans"/>
              </a:rPr>
              <a:t>a restricted length</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1590120" y="0"/>
            <a:ext cx="44654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101</a:t>
            </a:r>
            <a:r>
              <a:rPr b="1" lang="en-US" sz="2080" spc="-9" strike="noStrike">
                <a:solidFill>
                  <a:srgbClr val="1900ff"/>
                </a:solidFill>
                <a:latin typeface="Times New Roman"/>
                <a:ea typeface="DejaVu Sans"/>
              </a:rPr>
              <a:t>Networking and</a:t>
            </a:r>
            <a:r>
              <a:rPr b="1" lang="en-US" sz="2080" spc="-89"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3.3</a:t>
            </a:r>
            <a:endParaRPr b="0" lang="en-US" sz="2080" spc="-1" strike="noStrike">
              <a:latin typeface="Arial"/>
            </a:endParaRPr>
          </a:p>
        </p:txBody>
      </p:sp>
      <p:sp>
        <p:nvSpPr>
          <p:cNvPr id="206" name="CustomShape 2"/>
          <p:cNvSpPr/>
          <p:nvPr/>
        </p:nvSpPr>
        <p:spPr>
          <a:xfrm>
            <a:off x="8543520" y="-1171800"/>
            <a:ext cx="2062800" cy="270180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Network</a:t>
            </a:r>
            <a:r>
              <a:rPr b="0" lang="en-US" sz="4400" spc="-97" strike="noStrike">
                <a:solidFill>
                  <a:srgbClr val="000000"/>
                </a:solidFill>
                <a:latin typeface="Calibri Light"/>
                <a:ea typeface="DejaVu Sans"/>
              </a:rPr>
              <a:t> </a:t>
            </a:r>
            <a:r>
              <a:rPr b="0" lang="en-US" sz="4400" spc="-9" strike="noStrike">
                <a:solidFill>
                  <a:srgbClr val="000000"/>
                </a:solidFill>
                <a:latin typeface="Calibri Light"/>
                <a:ea typeface="DejaVu Sans"/>
              </a:rPr>
              <a:t>principles</a:t>
            </a:r>
            <a:endParaRPr b="0" lang="en-US" sz="4400" spc="-1" strike="noStrike">
              <a:latin typeface="Arial"/>
            </a:endParaRPr>
          </a:p>
        </p:txBody>
      </p:sp>
      <p:sp>
        <p:nvSpPr>
          <p:cNvPr id="207" name="CustomShape 3"/>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208" name="CustomShape 4"/>
          <p:cNvSpPr/>
          <p:nvPr/>
        </p:nvSpPr>
        <p:spPr>
          <a:xfrm>
            <a:off x="1590120" y="538920"/>
            <a:ext cx="7618680" cy="6143760"/>
          </a:xfrm>
          <a:prstGeom prst="rect">
            <a:avLst/>
          </a:prstGeom>
          <a:noFill/>
          <a:ln>
            <a:noFill/>
          </a:ln>
        </p:spPr>
        <p:style>
          <a:lnRef idx="0"/>
          <a:fillRef idx="0"/>
          <a:effectRef idx="0"/>
          <a:fontRef idx="minor"/>
        </p:style>
        <p:txBody>
          <a:bodyPr lIns="0" rIns="0" tIns="20880" bIns="0">
            <a:spAutoFit/>
          </a:bodyPr>
          <a:p>
            <a:pPr lvl="2" marL="810000" indent="-788040">
              <a:lnSpc>
                <a:spcPct val="100000"/>
              </a:lnSpc>
              <a:spcBef>
                <a:spcPts val="164"/>
              </a:spcBef>
              <a:buClr>
                <a:srgbClr val="000000"/>
              </a:buClr>
              <a:buFont typeface="StarSymbol"/>
              <a:buAutoNum type="arabicPeriod" startAt="2"/>
              <a:tabLst>
                <a:tab algn="l" pos="810000"/>
                <a:tab algn="l" pos="811080"/>
              </a:tabLst>
            </a:pPr>
            <a:r>
              <a:rPr b="1" lang="en-US" sz="2080" spc="-9" strike="noStrike">
                <a:solidFill>
                  <a:srgbClr val="000000"/>
                </a:solidFill>
                <a:latin typeface="Times New Roman"/>
                <a:ea typeface="DejaVu Sans"/>
              </a:rPr>
              <a:t>Data</a:t>
            </a:r>
            <a:r>
              <a:rPr b="1" lang="en-US" sz="2080" spc="-18" strike="noStrike">
                <a:solidFill>
                  <a:srgbClr val="000000"/>
                </a:solidFill>
                <a:latin typeface="Times New Roman"/>
                <a:ea typeface="DejaVu Sans"/>
              </a:rPr>
              <a:t> </a:t>
            </a:r>
            <a:r>
              <a:rPr b="1" lang="en-US" sz="2080" spc="-9" strike="noStrike">
                <a:solidFill>
                  <a:srgbClr val="000000"/>
                </a:solidFill>
                <a:latin typeface="Times New Roman"/>
                <a:ea typeface="DejaVu Sans"/>
              </a:rPr>
              <a:t>streaming</a:t>
            </a:r>
            <a:endParaRPr b="0" lang="en-US" sz="2080" spc="-1" strike="noStrike">
              <a:latin typeface="Arial"/>
            </a:endParaRPr>
          </a:p>
          <a:p>
            <a:pPr>
              <a:lnSpc>
                <a:spcPct val="100000"/>
              </a:lnSpc>
              <a:spcBef>
                <a:spcPts val="62"/>
              </a:spcBef>
              <a:tabLst>
                <a:tab algn="l" pos="810000"/>
                <a:tab algn="l" pos="811080"/>
              </a:tabLst>
            </a:pPr>
            <a:endParaRPr b="0" lang="en-US" sz="2080" spc="-1" strike="noStrike">
              <a:latin typeface="Arial"/>
            </a:endParaRPr>
          </a:p>
          <a:p>
            <a:pPr marL="407880">
              <a:lnSpc>
                <a:spcPct val="100000"/>
              </a:lnSpc>
              <a:tabLst>
                <a:tab algn="l" pos="810000"/>
                <a:tab algn="l" pos="811080"/>
              </a:tabLst>
            </a:pPr>
            <a:r>
              <a:rPr b="0" lang="en-US" sz="2080" spc="-9" strike="noStrike">
                <a:solidFill>
                  <a:srgbClr val="000000"/>
                </a:solidFill>
                <a:latin typeface="Times New Roman"/>
                <a:ea typeface="DejaVu Sans"/>
              </a:rPr>
              <a:t>streaming – transmission and display of audio and video in real</a:t>
            </a:r>
            <a:r>
              <a:rPr b="0" lang="en-US" sz="2080" spc="114" strike="noStrike">
                <a:solidFill>
                  <a:srgbClr val="000000"/>
                </a:solidFill>
                <a:latin typeface="Times New Roman"/>
                <a:ea typeface="DejaVu Sans"/>
              </a:rPr>
              <a:t> </a:t>
            </a:r>
            <a:r>
              <a:rPr b="0" lang="en-US" sz="2080" spc="-9" strike="noStrike">
                <a:solidFill>
                  <a:srgbClr val="000000"/>
                </a:solidFill>
                <a:latin typeface="Times New Roman"/>
                <a:ea typeface="DejaVu Sans"/>
              </a:rPr>
              <a:t>time</a:t>
            </a:r>
            <a:endParaRPr b="0" lang="en-US" sz="2080" spc="-1" strike="noStrike">
              <a:latin typeface="Arial"/>
            </a:endParaRPr>
          </a:p>
          <a:p>
            <a:pPr lvl="3" marL="537480" indent="-93600">
              <a:lnSpc>
                <a:spcPct val="100000"/>
              </a:lnSpc>
              <a:spcBef>
                <a:spcPts val="1956"/>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video stream</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requires</a:t>
            </a:r>
            <a:endParaRPr b="0" lang="en-US" sz="2080" spc="-1" strike="noStrike">
              <a:latin typeface="Arial"/>
            </a:endParaRPr>
          </a:p>
          <a:p>
            <a:pPr>
              <a:lnSpc>
                <a:spcPct val="100000"/>
              </a:lnSpc>
              <a:spcBef>
                <a:spcPts val="79"/>
              </a:spcBef>
              <a:tabLst>
                <a:tab algn="l" pos="538560"/>
              </a:tabLst>
            </a:pPr>
            <a:endParaRPr b="0" lang="en-US" sz="2080" spc="-1" strike="noStrike">
              <a:latin typeface="Arial"/>
            </a:endParaRPr>
          </a:p>
          <a:p>
            <a:pPr lvl="4" marL="1230840" indent="-260640">
              <a:lnSpc>
                <a:spcPct val="100000"/>
              </a:lnSpc>
              <a:buClr>
                <a:srgbClr val="000000"/>
              </a:buClr>
              <a:buFont typeface="Times New Roman"/>
              <a:buChar char="–"/>
              <a:tabLst>
                <a:tab algn="l" pos="1231920"/>
              </a:tabLst>
            </a:pPr>
            <a:r>
              <a:rPr b="0" lang="en-US" sz="2080" spc="-9" strike="noStrike">
                <a:solidFill>
                  <a:srgbClr val="000000"/>
                </a:solidFill>
                <a:latin typeface="Times New Roman"/>
                <a:ea typeface="DejaVu Sans"/>
              </a:rPr>
              <a:t>1.5 Mbps if data</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compressed</a:t>
            </a:r>
            <a:endParaRPr b="0" lang="en-US" sz="2080" spc="-1" strike="noStrike">
              <a:latin typeface="Arial"/>
            </a:endParaRPr>
          </a:p>
          <a:p>
            <a:pPr lvl="4" marL="1230840" indent="-260640">
              <a:lnSpc>
                <a:spcPct val="100000"/>
              </a:lnSpc>
              <a:spcBef>
                <a:spcPts val="1281"/>
              </a:spcBef>
              <a:buClr>
                <a:srgbClr val="000000"/>
              </a:buClr>
              <a:buFont typeface="Times New Roman"/>
              <a:buChar char="–"/>
              <a:tabLst>
                <a:tab algn="l" pos="1231920"/>
              </a:tabLst>
            </a:pPr>
            <a:r>
              <a:rPr b="0" lang="en-US" sz="2080" spc="-9" strike="noStrike">
                <a:solidFill>
                  <a:srgbClr val="000000"/>
                </a:solidFill>
                <a:latin typeface="Times New Roman"/>
                <a:ea typeface="DejaVu Sans"/>
              </a:rPr>
              <a:t>120 Mbps inf</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uncompresses</a:t>
            </a:r>
            <a:endParaRPr b="0" lang="en-US" sz="2080" spc="-1" strike="noStrike">
              <a:latin typeface="Arial"/>
            </a:endParaRPr>
          </a:p>
          <a:p>
            <a:pPr>
              <a:lnSpc>
                <a:spcPct val="100000"/>
              </a:lnSpc>
              <a:spcBef>
                <a:spcPts val="68"/>
              </a:spcBef>
              <a:tabLst>
                <a:tab algn="l" pos="1231920"/>
              </a:tabLst>
            </a:pPr>
            <a:endParaRPr b="0" lang="en-US" sz="2080" spc="-1" strike="noStrike">
              <a:latin typeface="Arial"/>
            </a:endParaRPr>
          </a:p>
          <a:p>
            <a:pPr lvl="3" marL="537480" indent="-93600">
              <a:lnSpc>
                <a:spcPct val="100000"/>
              </a:lnSpc>
              <a:spcBef>
                <a:spcPts val="9"/>
              </a:spcBef>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channel from source to destination of a multimedia</a:t>
            </a:r>
            <a:r>
              <a:rPr b="0" lang="en-US" sz="2080" spc="9" strike="noStrike">
                <a:solidFill>
                  <a:srgbClr val="000000"/>
                </a:solidFill>
                <a:latin typeface="Times New Roman"/>
                <a:ea typeface="DejaVu Sans"/>
              </a:rPr>
              <a:t> </a:t>
            </a:r>
            <a:r>
              <a:rPr b="0" lang="en-US" sz="2080" spc="-9" strike="noStrike">
                <a:solidFill>
                  <a:srgbClr val="000000"/>
                </a:solidFill>
                <a:latin typeface="Times New Roman"/>
                <a:ea typeface="DejaVu Sans"/>
              </a:rPr>
              <a:t>stream</a:t>
            </a:r>
            <a:endParaRPr b="0" lang="en-US" sz="2080" spc="-1" strike="noStrike">
              <a:latin typeface="Arial"/>
            </a:endParaRPr>
          </a:p>
          <a:p>
            <a:pPr>
              <a:lnSpc>
                <a:spcPct val="100000"/>
              </a:lnSpc>
              <a:spcBef>
                <a:spcPts val="68"/>
              </a:spcBef>
              <a:tabLst>
                <a:tab algn="l" pos="538560"/>
              </a:tabLst>
            </a:pPr>
            <a:endParaRPr b="0" lang="en-US" sz="2080" spc="-1" strike="noStrike">
              <a:latin typeface="Arial"/>
            </a:endParaRPr>
          </a:p>
          <a:p>
            <a:pPr lvl="4" marL="1230840" indent="-260640">
              <a:lnSpc>
                <a:spcPct val="100000"/>
              </a:lnSpc>
              <a:buClr>
                <a:srgbClr val="000000"/>
              </a:buClr>
              <a:buFont typeface="Times New Roman"/>
              <a:buChar char="–"/>
              <a:tabLst>
                <a:tab algn="l" pos="1231920"/>
              </a:tabLst>
            </a:pPr>
            <a:r>
              <a:rPr b="0" lang="en-US" sz="2080" spc="-18" strike="noStrike">
                <a:solidFill>
                  <a:srgbClr val="000000"/>
                </a:solidFill>
                <a:latin typeface="Times New Roman"/>
                <a:ea typeface="DejaVu Sans"/>
              </a:rPr>
              <a:t>predefined </a:t>
            </a:r>
            <a:r>
              <a:rPr b="0" lang="en-US" sz="2080" spc="-9" strike="noStrike">
                <a:solidFill>
                  <a:srgbClr val="000000"/>
                </a:solidFill>
                <a:latin typeface="Times New Roman"/>
                <a:ea typeface="DejaVu Sans"/>
              </a:rPr>
              <a:t>route</a:t>
            </a:r>
            <a:endParaRPr b="0" lang="en-US" sz="2080" spc="-1" strike="noStrike">
              <a:latin typeface="Arial"/>
            </a:endParaRPr>
          </a:p>
          <a:p>
            <a:pPr lvl="4" marL="1230840" indent="-260640">
              <a:lnSpc>
                <a:spcPct val="100000"/>
              </a:lnSpc>
              <a:spcBef>
                <a:spcPts val="1281"/>
              </a:spcBef>
              <a:buClr>
                <a:srgbClr val="000000"/>
              </a:buClr>
              <a:buFont typeface="Times New Roman"/>
              <a:buChar char="–"/>
              <a:tabLst>
                <a:tab algn="l" pos="1231920"/>
              </a:tabLst>
            </a:pPr>
            <a:r>
              <a:rPr b="0" lang="en-US" sz="2080" spc="-9" strike="noStrike">
                <a:solidFill>
                  <a:srgbClr val="000000"/>
                </a:solidFill>
                <a:latin typeface="Times New Roman"/>
                <a:ea typeface="DejaVu Sans"/>
              </a:rPr>
              <a:t>reserved set of</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resources</a:t>
            </a:r>
            <a:endParaRPr b="0" lang="en-US" sz="2080" spc="-1" strike="noStrike">
              <a:latin typeface="Arial"/>
            </a:endParaRPr>
          </a:p>
          <a:p>
            <a:pPr lvl="4" marL="1230840" indent="-260640">
              <a:lnSpc>
                <a:spcPct val="100000"/>
              </a:lnSpc>
              <a:spcBef>
                <a:spcPts val="1281"/>
              </a:spcBef>
              <a:buClr>
                <a:srgbClr val="000000"/>
              </a:buClr>
              <a:buFont typeface="Times New Roman"/>
              <a:buChar char="–"/>
              <a:tabLst>
                <a:tab algn="l" pos="1231920"/>
              </a:tabLst>
            </a:pPr>
            <a:r>
              <a:rPr b="0" lang="en-US" sz="2080" spc="-18" strike="noStrike">
                <a:solidFill>
                  <a:srgbClr val="000000"/>
                </a:solidFill>
                <a:latin typeface="Times New Roman"/>
                <a:ea typeface="DejaVu Sans"/>
              </a:rPr>
              <a:t>buffering </a:t>
            </a:r>
            <a:r>
              <a:rPr b="0" lang="en-US" sz="2080" spc="-9" strike="noStrike">
                <a:solidFill>
                  <a:srgbClr val="000000"/>
                </a:solidFill>
                <a:latin typeface="Times New Roman"/>
                <a:ea typeface="DejaVu Sans"/>
              </a:rPr>
              <a:t>where appropriate for</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smoothness</a:t>
            </a:r>
            <a:endParaRPr b="0" lang="en-US" sz="2080" spc="-1" strike="noStrike">
              <a:latin typeface="Arial"/>
            </a:endParaRPr>
          </a:p>
          <a:p>
            <a:pPr>
              <a:lnSpc>
                <a:spcPct val="100000"/>
              </a:lnSpc>
              <a:spcBef>
                <a:spcPts val="68"/>
              </a:spcBef>
              <a:tabLst>
                <a:tab algn="l" pos="1231920"/>
              </a:tabLst>
            </a:pPr>
            <a:endParaRPr b="0" lang="en-US" sz="2080" spc="-1" strike="noStrike">
              <a:latin typeface="Arial"/>
            </a:endParaRPr>
          </a:p>
          <a:p>
            <a:pPr lvl="3" marL="537480" indent="-93600">
              <a:lnSpc>
                <a:spcPct val="100000"/>
              </a:lnSpc>
              <a:spcBef>
                <a:spcPts val="9"/>
              </a:spcBef>
              <a:buClr>
                <a:srgbClr val="000000"/>
              </a:buClr>
              <a:buSzPct val="92000"/>
              <a:buFont typeface="Times New Roman"/>
              <a:buChar char="•"/>
              <a:tabLst>
                <a:tab algn="l" pos="538560"/>
              </a:tabLst>
            </a:pPr>
            <a:r>
              <a:rPr b="0" lang="en-US" sz="2080" spc="-89" strike="noStrike">
                <a:solidFill>
                  <a:srgbClr val="000000"/>
                </a:solidFill>
                <a:latin typeface="Times New Roman"/>
                <a:ea typeface="DejaVu Sans"/>
              </a:rPr>
              <a:t>ATM</a:t>
            </a:r>
            <a:endParaRPr b="0" lang="en-US" sz="2080" spc="-1" strike="noStrike">
              <a:latin typeface="Arial"/>
            </a:endParaRPr>
          </a:p>
          <a:p>
            <a:pPr lvl="3" marL="537480" indent="-93600">
              <a:lnSpc>
                <a:spcPct val="100000"/>
              </a:lnSpc>
              <a:spcBef>
                <a:spcPts val="2137"/>
              </a:spcBef>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IPv6 includes features for real-time separate IP stream</a:t>
            </a:r>
            <a:r>
              <a:rPr b="0" lang="en-US" sz="2080" spc="60" strike="noStrike">
                <a:solidFill>
                  <a:srgbClr val="000000"/>
                </a:solidFill>
                <a:latin typeface="Times New Roman"/>
                <a:ea typeface="DejaVu Sans"/>
              </a:rPr>
              <a:t> </a:t>
            </a:r>
            <a:r>
              <a:rPr b="0" lang="en-US" sz="2080" spc="-9" strike="noStrike">
                <a:solidFill>
                  <a:srgbClr val="000000"/>
                </a:solidFill>
                <a:latin typeface="Times New Roman"/>
                <a:ea typeface="DejaVu Sans"/>
              </a:rPr>
              <a:t>treatment</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1590120" y="0"/>
            <a:ext cx="44654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102</a:t>
            </a:r>
            <a:r>
              <a:rPr b="1" lang="en-US" sz="2080" spc="-9" strike="noStrike">
                <a:solidFill>
                  <a:srgbClr val="1900ff"/>
                </a:solidFill>
                <a:latin typeface="Times New Roman"/>
                <a:ea typeface="DejaVu Sans"/>
              </a:rPr>
              <a:t>Networking and</a:t>
            </a:r>
            <a:r>
              <a:rPr b="1" lang="en-US" sz="2080" spc="-89"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3.3</a:t>
            </a:r>
            <a:endParaRPr b="0" lang="en-US" sz="2080" spc="-1" strike="noStrike">
              <a:latin typeface="Arial"/>
            </a:endParaRPr>
          </a:p>
        </p:txBody>
      </p:sp>
      <p:sp>
        <p:nvSpPr>
          <p:cNvPr id="210" name="CustomShape 2"/>
          <p:cNvSpPr/>
          <p:nvPr/>
        </p:nvSpPr>
        <p:spPr>
          <a:xfrm>
            <a:off x="8543520" y="-1171800"/>
            <a:ext cx="2062800" cy="270180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Network</a:t>
            </a:r>
            <a:r>
              <a:rPr b="0" lang="en-US" sz="4400" spc="-97" strike="noStrike">
                <a:solidFill>
                  <a:srgbClr val="000000"/>
                </a:solidFill>
                <a:latin typeface="Calibri Light"/>
                <a:ea typeface="DejaVu Sans"/>
              </a:rPr>
              <a:t> </a:t>
            </a:r>
            <a:r>
              <a:rPr b="0" lang="en-US" sz="4400" spc="-9" strike="noStrike">
                <a:solidFill>
                  <a:srgbClr val="000000"/>
                </a:solidFill>
                <a:latin typeface="Calibri Light"/>
                <a:ea typeface="DejaVu Sans"/>
              </a:rPr>
              <a:t>principles</a:t>
            </a:r>
            <a:endParaRPr b="0" lang="en-US" sz="4400" spc="-1" strike="noStrike">
              <a:latin typeface="Arial"/>
            </a:endParaRPr>
          </a:p>
        </p:txBody>
      </p:sp>
      <p:sp>
        <p:nvSpPr>
          <p:cNvPr id="211" name="CustomShape 3"/>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212" name="CustomShape 4"/>
          <p:cNvSpPr/>
          <p:nvPr/>
        </p:nvSpPr>
        <p:spPr>
          <a:xfrm>
            <a:off x="1590120" y="538920"/>
            <a:ext cx="7703280" cy="5578920"/>
          </a:xfrm>
          <a:prstGeom prst="rect">
            <a:avLst/>
          </a:prstGeom>
          <a:noFill/>
          <a:ln>
            <a:noFill/>
          </a:ln>
        </p:spPr>
        <p:style>
          <a:lnRef idx="0"/>
          <a:fillRef idx="0"/>
          <a:effectRef idx="0"/>
          <a:fontRef idx="minor"/>
        </p:style>
        <p:txBody>
          <a:bodyPr lIns="0" rIns="0" tIns="20880" bIns="0">
            <a:spAutoFit/>
          </a:bodyPr>
          <a:p>
            <a:pPr lvl="2" marL="788040" indent="-786960" algn="r">
              <a:lnSpc>
                <a:spcPct val="100000"/>
              </a:lnSpc>
              <a:spcBef>
                <a:spcPts val="164"/>
              </a:spcBef>
              <a:buClr>
                <a:srgbClr val="000000"/>
              </a:buClr>
              <a:buFont typeface="StarSymbol"/>
              <a:buAutoNum type="arabicPeriod" startAt="3"/>
              <a:tabLst>
                <a:tab algn="l" pos="788040"/>
                <a:tab algn="l" pos="789120"/>
              </a:tabLst>
            </a:pPr>
            <a:r>
              <a:rPr b="1" lang="en-US" sz="2080" spc="-9" strike="noStrike">
                <a:solidFill>
                  <a:srgbClr val="000000"/>
                </a:solidFill>
                <a:latin typeface="Times New Roman"/>
                <a:ea typeface="DejaVu Sans"/>
              </a:rPr>
              <a:t>Switching</a:t>
            </a:r>
            <a:r>
              <a:rPr b="1" lang="en-US" sz="2080" spc="-106" strike="noStrike">
                <a:solidFill>
                  <a:srgbClr val="000000"/>
                </a:solidFill>
                <a:latin typeface="Times New Roman"/>
                <a:ea typeface="DejaVu Sans"/>
              </a:rPr>
              <a:t> </a:t>
            </a:r>
            <a:r>
              <a:rPr b="1" lang="en-US" sz="2080" spc="-9" strike="noStrike">
                <a:solidFill>
                  <a:srgbClr val="000000"/>
                </a:solidFill>
                <a:latin typeface="Times New Roman"/>
                <a:ea typeface="DejaVu Sans"/>
              </a:rPr>
              <a:t>schemes</a:t>
            </a:r>
            <a:endParaRPr b="0" lang="en-US" sz="2080" spc="-1" strike="noStrike">
              <a:latin typeface="Arial"/>
            </a:endParaRPr>
          </a:p>
          <a:p>
            <a:pPr>
              <a:lnSpc>
                <a:spcPct val="100000"/>
              </a:lnSpc>
              <a:tabLst>
                <a:tab algn="l" pos="788040"/>
                <a:tab algn="l" pos="789120"/>
              </a:tabLst>
            </a:pPr>
            <a:endParaRPr b="0" lang="en-US" sz="2080" spc="-1" strike="noStrike">
              <a:latin typeface="Arial"/>
            </a:endParaRPr>
          </a:p>
          <a:p>
            <a:pPr marL="21960">
              <a:lnSpc>
                <a:spcPct val="100000"/>
              </a:lnSpc>
              <a:spcBef>
                <a:spcPts val="2319"/>
              </a:spcBef>
              <a:tabLst>
                <a:tab algn="l" pos="788040"/>
                <a:tab algn="l" pos="789120"/>
              </a:tabLst>
            </a:pPr>
            <a:r>
              <a:rPr b="1" lang="en-US" sz="2080" spc="-9" strike="noStrike">
                <a:solidFill>
                  <a:srgbClr val="000000"/>
                </a:solidFill>
                <a:latin typeface="Times New Roman"/>
                <a:ea typeface="DejaVu Sans"/>
              </a:rPr>
              <a:t>Broadcast</a:t>
            </a:r>
            <a:endParaRPr b="0" lang="en-US" sz="2080" spc="-1" strike="noStrike">
              <a:latin typeface="Arial"/>
            </a:endParaRPr>
          </a:p>
          <a:p>
            <a:pPr marL="21960">
              <a:lnSpc>
                <a:spcPct val="100000"/>
              </a:lnSpc>
              <a:spcBef>
                <a:spcPts val="17"/>
              </a:spcBef>
              <a:tabLst>
                <a:tab algn="l" pos="788040"/>
                <a:tab algn="l" pos="789120"/>
              </a:tabLst>
            </a:pPr>
            <a:endParaRPr b="0" lang="en-US" sz="2080" spc="-1" strike="noStrike">
              <a:latin typeface="Arial"/>
            </a:endParaRPr>
          </a:p>
          <a:p>
            <a:pPr lvl="3" marL="93600" indent="-92520" algn="r">
              <a:lnSpc>
                <a:spcPct val="100000"/>
              </a:lnSpc>
              <a:buClr>
                <a:srgbClr val="000000"/>
              </a:buClr>
              <a:buSzPct val="92000"/>
              <a:buFont typeface="Symbol"/>
              <a:buChar char=""/>
              <a:tabLst>
                <a:tab algn="l" pos="93600"/>
              </a:tabLst>
            </a:pPr>
            <a:r>
              <a:rPr b="0" lang="en-US" sz="2080" spc="-26" strike="noStrike">
                <a:solidFill>
                  <a:srgbClr val="000000"/>
                </a:solidFill>
                <a:latin typeface="Times New Roman"/>
                <a:ea typeface="DejaVu Sans"/>
              </a:rPr>
              <a:t>involves </a:t>
            </a:r>
            <a:r>
              <a:rPr b="0" lang="en-US" sz="2080" spc="-9" strike="noStrike">
                <a:solidFill>
                  <a:srgbClr val="000000"/>
                </a:solidFill>
                <a:latin typeface="Times New Roman"/>
                <a:ea typeface="DejaVu Sans"/>
              </a:rPr>
              <a:t>no</a:t>
            </a:r>
            <a:r>
              <a:rPr b="0" lang="en-US" sz="2080" spc="-106" strike="noStrike">
                <a:solidFill>
                  <a:srgbClr val="000000"/>
                </a:solidFill>
                <a:latin typeface="Times New Roman"/>
                <a:ea typeface="DejaVu Sans"/>
              </a:rPr>
              <a:t> </a:t>
            </a:r>
            <a:r>
              <a:rPr b="0" lang="en-US" sz="2080" spc="-9" strike="noStrike">
                <a:solidFill>
                  <a:srgbClr val="000000"/>
                </a:solidFill>
                <a:latin typeface="Times New Roman"/>
                <a:ea typeface="DejaVu Sans"/>
              </a:rPr>
              <a:t>switching</a:t>
            </a:r>
            <a:endParaRPr b="0" lang="en-US" sz="2080" spc="-1" strike="noStrike">
              <a:latin typeface="Arial"/>
            </a:endParaRPr>
          </a:p>
          <a:p>
            <a:pPr lvl="3" marL="537480" indent="-93600">
              <a:lnSpc>
                <a:spcPct val="100000"/>
              </a:lnSpc>
              <a:spcBef>
                <a:spcPts val="1913"/>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some LAN technologies (including Ethernet) based on</a:t>
            </a:r>
            <a:r>
              <a:rPr b="0" lang="en-US" sz="2080" spc="97" strike="noStrike">
                <a:solidFill>
                  <a:srgbClr val="000000"/>
                </a:solidFill>
                <a:latin typeface="Times New Roman"/>
                <a:ea typeface="DejaVu Sans"/>
              </a:rPr>
              <a:t> </a:t>
            </a:r>
            <a:r>
              <a:rPr b="0" lang="en-US" sz="2080" spc="-9" strike="noStrike">
                <a:solidFill>
                  <a:srgbClr val="000000"/>
                </a:solidFill>
                <a:latin typeface="Times New Roman"/>
                <a:ea typeface="DejaVu Sans"/>
              </a:rPr>
              <a:t>broadcasting</a:t>
            </a:r>
            <a:endParaRPr b="0" lang="en-US" sz="2080" spc="-1" strike="noStrike">
              <a:latin typeface="Arial"/>
            </a:endParaRPr>
          </a:p>
          <a:p>
            <a:pPr lvl="3" marL="537480" indent="-93600">
              <a:lnSpc>
                <a:spcPct val="100000"/>
              </a:lnSpc>
              <a:spcBef>
                <a:spcPts val="1905"/>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wireless networking with nodes grouped in cells</a:t>
            </a:r>
            <a:endParaRPr b="0" lang="en-US" sz="2080" spc="-1" strike="noStrike">
              <a:latin typeface="Arial"/>
            </a:endParaRPr>
          </a:p>
          <a:p>
            <a:pPr>
              <a:lnSpc>
                <a:spcPct val="100000"/>
              </a:lnSpc>
              <a:spcBef>
                <a:spcPts val="79"/>
              </a:spcBef>
              <a:tabLst>
                <a:tab algn="l" pos="538560"/>
              </a:tabLst>
            </a:pPr>
            <a:endParaRPr b="0" lang="en-US" sz="2080" spc="-1" strike="noStrike">
              <a:latin typeface="Arial"/>
            </a:endParaRPr>
          </a:p>
          <a:p>
            <a:pPr marL="21960">
              <a:lnSpc>
                <a:spcPct val="100000"/>
              </a:lnSpc>
              <a:tabLst>
                <a:tab algn="l" pos="538560"/>
              </a:tabLst>
            </a:pPr>
            <a:r>
              <a:rPr b="1" lang="en-US" sz="2080" spc="-18" strike="noStrike">
                <a:solidFill>
                  <a:srgbClr val="000000"/>
                </a:solidFill>
                <a:latin typeface="Times New Roman"/>
                <a:ea typeface="DejaVu Sans"/>
              </a:rPr>
              <a:t>Circuit </a:t>
            </a:r>
            <a:r>
              <a:rPr b="1" lang="en-US" sz="2080" spc="-9" strike="noStrike">
                <a:solidFill>
                  <a:srgbClr val="000000"/>
                </a:solidFill>
                <a:latin typeface="Times New Roman"/>
                <a:ea typeface="DejaVu Sans"/>
              </a:rPr>
              <a:t>switching</a:t>
            </a:r>
            <a:endParaRPr b="0" lang="en-US" sz="2080" spc="-1" strike="noStrike">
              <a:latin typeface="Arial"/>
            </a:endParaRPr>
          </a:p>
          <a:p>
            <a:pPr marL="21960">
              <a:lnSpc>
                <a:spcPct val="100000"/>
              </a:lnSpc>
              <a:spcBef>
                <a:spcPts val="17"/>
              </a:spcBef>
              <a:tabLst>
                <a:tab algn="l" pos="538560"/>
              </a:tabLst>
            </a:pPr>
            <a:endParaRPr b="0" lang="en-US" sz="2080" spc="-1" strike="noStrike">
              <a:latin typeface="Arial"/>
            </a:endParaRPr>
          </a:p>
          <a:p>
            <a:pPr lvl="3" marL="537480" indent="-93600">
              <a:lnSpc>
                <a:spcPct val="100000"/>
              </a:lnSpc>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plain old telephone system (or </a:t>
            </a:r>
            <a:r>
              <a:rPr b="0" lang="en-US" sz="2080" spc="-26" strike="noStrike">
                <a:solidFill>
                  <a:srgbClr val="000000"/>
                </a:solidFill>
                <a:latin typeface="Times New Roman"/>
                <a:ea typeface="DejaVu Sans"/>
              </a:rPr>
              <a:t>POTS) </a:t>
            </a:r>
            <a:r>
              <a:rPr b="0" lang="en-US" sz="2080" spc="-9" strike="noStrike">
                <a:solidFill>
                  <a:srgbClr val="000000"/>
                </a:solidFill>
                <a:latin typeface="Times New Roman"/>
                <a:ea typeface="DejaVu Sans"/>
              </a:rPr>
              <a:t>– typical switching</a:t>
            </a:r>
            <a:r>
              <a:rPr b="0" lang="en-US" sz="2080" spc="60" strike="noStrike">
                <a:solidFill>
                  <a:srgbClr val="000000"/>
                </a:solidFill>
                <a:latin typeface="Times New Roman"/>
                <a:ea typeface="DejaVu Sans"/>
              </a:rPr>
              <a:t> </a:t>
            </a:r>
            <a:r>
              <a:rPr b="0" lang="en-US" sz="2080" spc="-9" strike="noStrike">
                <a:solidFill>
                  <a:srgbClr val="000000"/>
                </a:solidFill>
                <a:latin typeface="Times New Roman"/>
                <a:ea typeface="DejaVu Sans"/>
              </a:rPr>
              <a:t>network</a:t>
            </a:r>
            <a:endParaRPr b="0" lang="en-US" sz="2080" spc="-1" strike="noStrike">
              <a:latin typeface="Arial"/>
            </a:endParaRPr>
          </a:p>
          <a:p>
            <a:pPr>
              <a:lnSpc>
                <a:spcPct val="100000"/>
              </a:lnSpc>
              <a:spcBef>
                <a:spcPts val="79"/>
              </a:spcBef>
              <a:tabLst>
                <a:tab algn="l" pos="538560"/>
              </a:tabLst>
            </a:pPr>
            <a:endParaRPr b="0" lang="en-US" sz="2080" spc="-1" strike="noStrike">
              <a:latin typeface="Arial"/>
            </a:endParaRPr>
          </a:p>
          <a:p>
            <a:pPr marL="21960">
              <a:lnSpc>
                <a:spcPct val="100000"/>
              </a:lnSpc>
              <a:tabLst>
                <a:tab algn="l" pos="538560"/>
              </a:tabLst>
            </a:pPr>
            <a:r>
              <a:rPr b="1" lang="en-US" sz="2080" spc="-18" strike="noStrike">
                <a:solidFill>
                  <a:srgbClr val="000000"/>
                </a:solidFill>
                <a:latin typeface="Times New Roman"/>
                <a:ea typeface="DejaVu Sans"/>
              </a:rPr>
              <a:t>Packet </a:t>
            </a:r>
            <a:r>
              <a:rPr b="1" lang="en-US" sz="2080" spc="-9" strike="noStrike">
                <a:solidFill>
                  <a:srgbClr val="000000"/>
                </a:solidFill>
                <a:latin typeface="Times New Roman"/>
                <a:ea typeface="DejaVu Sans"/>
              </a:rPr>
              <a:t>switching</a:t>
            </a:r>
            <a:endParaRPr b="0" lang="en-US" sz="2080" spc="-1" strike="noStrike">
              <a:latin typeface="Arial"/>
            </a:endParaRPr>
          </a:p>
          <a:p>
            <a:pPr marL="21960">
              <a:lnSpc>
                <a:spcPct val="100000"/>
              </a:lnSpc>
              <a:spcBef>
                <a:spcPts val="17"/>
              </a:spcBef>
              <a:tabLst>
                <a:tab algn="l" pos="538560"/>
              </a:tabLst>
            </a:pPr>
            <a:endParaRPr b="0" lang="en-US" sz="2080" spc="-1" strike="noStrike">
              <a:latin typeface="Arial"/>
            </a:endParaRPr>
          </a:p>
          <a:p>
            <a:pPr lvl="3" marL="537480" indent="-93600">
              <a:lnSpc>
                <a:spcPct val="100000"/>
              </a:lnSpc>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store-and-forward</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network</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1590120" y="0"/>
            <a:ext cx="44654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103</a:t>
            </a:r>
            <a:r>
              <a:rPr b="1" lang="en-US" sz="2080" spc="-9" strike="noStrike">
                <a:solidFill>
                  <a:srgbClr val="1900ff"/>
                </a:solidFill>
                <a:latin typeface="Times New Roman"/>
                <a:ea typeface="DejaVu Sans"/>
              </a:rPr>
              <a:t>Networking and</a:t>
            </a:r>
            <a:r>
              <a:rPr b="1" lang="en-US" sz="2080" spc="-89"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3.3</a:t>
            </a:r>
            <a:endParaRPr b="0" lang="en-US" sz="2080" spc="-1" strike="noStrike">
              <a:latin typeface="Arial"/>
            </a:endParaRPr>
          </a:p>
        </p:txBody>
      </p:sp>
      <p:sp>
        <p:nvSpPr>
          <p:cNvPr id="214" name="CustomShape 2"/>
          <p:cNvSpPr/>
          <p:nvPr/>
        </p:nvSpPr>
        <p:spPr>
          <a:xfrm>
            <a:off x="8543520" y="-1171800"/>
            <a:ext cx="2062800" cy="270180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Network</a:t>
            </a:r>
            <a:r>
              <a:rPr b="0" lang="en-US" sz="4400" spc="-97" strike="noStrike">
                <a:solidFill>
                  <a:srgbClr val="000000"/>
                </a:solidFill>
                <a:latin typeface="Calibri Light"/>
                <a:ea typeface="DejaVu Sans"/>
              </a:rPr>
              <a:t> </a:t>
            </a:r>
            <a:r>
              <a:rPr b="0" lang="en-US" sz="4400" spc="-9" strike="noStrike">
                <a:solidFill>
                  <a:srgbClr val="000000"/>
                </a:solidFill>
                <a:latin typeface="Calibri Light"/>
                <a:ea typeface="DejaVu Sans"/>
              </a:rPr>
              <a:t>principles</a:t>
            </a:r>
            <a:endParaRPr b="0" lang="en-US" sz="4400" spc="-1" strike="noStrike">
              <a:latin typeface="Arial"/>
            </a:endParaRPr>
          </a:p>
        </p:txBody>
      </p:sp>
      <p:sp>
        <p:nvSpPr>
          <p:cNvPr id="215" name="CustomShape 3"/>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216" name="CustomShape 4"/>
          <p:cNvSpPr/>
          <p:nvPr/>
        </p:nvSpPr>
        <p:spPr>
          <a:xfrm>
            <a:off x="1590120" y="538920"/>
            <a:ext cx="8886960" cy="280548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0000"/>
                </a:solidFill>
                <a:latin typeface="Times New Roman"/>
                <a:ea typeface="DejaVu Sans"/>
              </a:rPr>
              <a:t>Frame</a:t>
            </a:r>
            <a:r>
              <a:rPr b="1" lang="en-US" sz="2080" spc="-18" strike="noStrike">
                <a:solidFill>
                  <a:srgbClr val="000000"/>
                </a:solidFill>
                <a:latin typeface="Times New Roman"/>
                <a:ea typeface="DejaVu Sans"/>
              </a:rPr>
              <a:t> relay</a:t>
            </a:r>
            <a:endParaRPr b="0" lang="en-US" sz="2080" spc="-1" strike="noStrike">
              <a:latin typeface="Arial"/>
            </a:endParaRPr>
          </a:p>
          <a:p>
            <a:pPr marL="21960">
              <a:lnSpc>
                <a:spcPct val="100000"/>
              </a:lnSpc>
            </a:pPr>
            <a:endParaRPr b="0" lang="en-US" sz="2080" spc="-1" strike="noStrike">
              <a:latin typeface="Arial"/>
            </a:endParaRPr>
          </a:p>
          <a:p>
            <a:pPr marL="537480" indent="-93600">
              <a:lnSpc>
                <a:spcPct val="100000"/>
              </a:lnSpc>
              <a:spcBef>
                <a:spcPts val="1704"/>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switching small packets called frames on the </a:t>
            </a:r>
            <a:r>
              <a:rPr b="0" lang="en-US" sz="2080" spc="-43" strike="noStrike">
                <a:solidFill>
                  <a:srgbClr val="000000"/>
                </a:solidFill>
                <a:latin typeface="Times New Roman"/>
                <a:ea typeface="DejaVu Sans"/>
              </a:rPr>
              <a:t>fly</a:t>
            </a:r>
            <a:endParaRPr b="0" lang="en-US" sz="2080" spc="-1" strike="noStrike">
              <a:latin typeface="Arial"/>
            </a:endParaRPr>
          </a:p>
          <a:p>
            <a:pPr>
              <a:lnSpc>
                <a:spcPct val="100000"/>
              </a:lnSpc>
              <a:spcBef>
                <a:spcPts val="43"/>
              </a:spcBef>
              <a:tabLst>
                <a:tab algn="l" pos="538560"/>
              </a:tabLst>
            </a:pPr>
            <a:endParaRPr b="0" lang="en-US" sz="2080" spc="-1" strike="noStrike">
              <a:latin typeface="Arial"/>
            </a:endParaRPr>
          </a:p>
          <a:p>
            <a:pPr marL="537480" indent="-93600">
              <a:lnSpc>
                <a:spcPct val="100000"/>
              </a:lnSpc>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switching nodes route frames based on the examination of their </a:t>
            </a:r>
            <a:r>
              <a:rPr b="0" lang="en-US" sz="2080" spc="-26" strike="noStrike">
                <a:solidFill>
                  <a:srgbClr val="000000"/>
                </a:solidFill>
                <a:latin typeface="Times New Roman"/>
                <a:ea typeface="DejaVu Sans"/>
              </a:rPr>
              <a:t>first few</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bits</a:t>
            </a:r>
            <a:endParaRPr b="0" lang="en-US" sz="2080" spc="-1" strike="noStrike">
              <a:latin typeface="Arial"/>
            </a:endParaRPr>
          </a:p>
          <a:p>
            <a:pPr marL="664920" indent="-219960">
              <a:lnSpc>
                <a:spcPct val="120000"/>
              </a:lnSpc>
              <a:spcBef>
                <a:spcPts val="1721"/>
              </a:spcBef>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frames</a:t>
            </a:r>
            <a:r>
              <a:rPr b="0" lang="en-US" sz="2080" spc="-63" strike="noStrike">
                <a:solidFill>
                  <a:srgbClr val="000000"/>
                </a:solidFill>
                <a:latin typeface="Times New Roman"/>
                <a:ea typeface="DejaVu Sans"/>
              </a:rPr>
              <a:t> </a:t>
            </a:r>
            <a:r>
              <a:rPr b="0" lang="en-US" sz="2080" spc="-9" strike="noStrike">
                <a:solidFill>
                  <a:srgbClr val="000000"/>
                </a:solidFill>
                <a:latin typeface="Times New Roman"/>
                <a:ea typeface="DejaVu Sans"/>
              </a:rPr>
              <a:t>as</a:t>
            </a:r>
            <a:r>
              <a:rPr b="0" lang="en-US" sz="2080" spc="-63" strike="noStrike">
                <a:solidFill>
                  <a:srgbClr val="000000"/>
                </a:solidFill>
                <a:latin typeface="Times New Roman"/>
                <a:ea typeface="DejaVu Sans"/>
              </a:rPr>
              <a:t> </a:t>
            </a:r>
            <a:r>
              <a:rPr b="0" lang="en-US" sz="2080" spc="-9" strike="noStrike">
                <a:solidFill>
                  <a:srgbClr val="000000"/>
                </a:solidFill>
                <a:latin typeface="Times New Roman"/>
                <a:ea typeface="DejaVu Sans"/>
              </a:rPr>
              <a:t>a</a:t>
            </a:r>
            <a:r>
              <a:rPr b="0" lang="en-US" sz="2080" spc="-52" strike="noStrike">
                <a:solidFill>
                  <a:srgbClr val="000000"/>
                </a:solidFill>
                <a:latin typeface="Times New Roman"/>
                <a:ea typeface="DejaVu Sans"/>
              </a:rPr>
              <a:t> </a:t>
            </a:r>
            <a:r>
              <a:rPr b="0" lang="en-US" sz="2080" spc="-9" strike="noStrike">
                <a:solidFill>
                  <a:srgbClr val="000000"/>
                </a:solidFill>
                <a:latin typeface="Times New Roman"/>
                <a:ea typeface="DejaVu Sans"/>
              </a:rPr>
              <a:t>whole</a:t>
            </a:r>
            <a:r>
              <a:rPr b="0" lang="en-US" sz="2080" spc="-63" strike="noStrike">
                <a:solidFill>
                  <a:srgbClr val="000000"/>
                </a:solidFill>
                <a:latin typeface="Times New Roman"/>
                <a:ea typeface="DejaVu Sans"/>
              </a:rPr>
              <a:t> </a:t>
            </a:r>
            <a:r>
              <a:rPr b="0" lang="en-US" sz="2080" spc="-9" strike="noStrike">
                <a:solidFill>
                  <a:srgbClr val="000000"/>
                </a:solidFill>
                <a:latin typeface="Times New Roman"/>
                <a:ea typeface="DejaVu Sans"/>
              </a:rPr>
              <a:t>are</a:t>
            </a:r>
            <a:r>
              <a:rPr b="0" lang="en-US" sz="2080" spc="-52" strike="noStrike">
                <a:solidFill>
                  <a:srgbClr val="000000"/>
                </a:solidFill>
                <a:latin typeface="Times New Roman"/>
                <a:ea typeface="DejaVu Sans"/>
              </a:rPr>
              <a:t> </a:t>
            </a:r>
            <a:r>
              <a:rPr b="0" lang="en-US" sz="2080" spc="-9" strike="noStrike">
                <a:solidFill>
                  <a:srgbClr val="000000"/>
                </a:solidFill>
                <a:latin typeface="Times New Roman"/>
                <a:ea typeface="DejaVu Sans"/>
              </a:rPr>
              <a:t>not</a:t>
            </a:r>
            <a:r>
              <a:rPr b="0" lang="en-US" sz="2080" spc="-63" strike="noStrike">
                <a:solidFill>
                  <a:srgbClr val="000000"/>
                </a:solidFill>
                <a:latin typeface="Times New Roman"/>
                <a:ea typeface="DejaVu Sans"/>
              </a:rPr>
              <a:t> </a:t>
            </a:r>
            <a:r>
              <a:rPr b="0" lang="en-US" sz="2080" spc="-9" strike="noStrike">
                <a:solidFill>
                  <a:srgbClr val="000000"/>
                </a:solidFill>
                <a:latin typeface="Times New Roman"/>
                <a:ea typeface="DejaVu Sans"/>
              </a:rPr>
              <a:t>stored</a:t>
            </a:r>
            <a:r>
              <a:rPr b="0" lang="en-US" sz="2080" spc="-63" strike="noStrike">
                <a:solidFill>
                  <a:srgbClr val="000000"/>
                </a:solidFill>
                <a:latin typeface="Times New Roman"/>
                <a:ea typeface="DejaVu Sans"/>
              </a:rPr>
              <a:t> </a:t>
            </a:r>
            <a:r>
              <a:rPr b="0" lang="en-US" sz="2080" spc="-9" strike="noStrike">
                <a:solidFill>
                  <a:srgbClr val="000000"/>
                </a:solidFill>
                <a:latin typeface="Times New Roman"/>
                <a:ea typeface="DejaVu Sans"/>
              </a:rPr>
              <a:t>at</a:t>
            </a:r>
            <a:r>
              <a:rPr b="0" lang="en-US" sz="2080" spc="-52" strike="noStrike">
                <a:solidFill>
                  <a:srgbClr val="000000"/>
                </a:solidFill>
                <a:latin typeface="Times New Roman"/>
                <a:ea typeface="DejaVu Sans"/>
              </a:rPr>
              <a:t> </a:t>
            </a:r>
            <a:r>
              <a:rPr b="0" lang="en-US" sz="2080" spc="-9" strike="noStrike">
                <a:solidFill>
                  <a:srgbClr val="000000"/>
                </a:solidFill>
                <a:latin typeface="Times New Roman"/>
                <a:ea typeface="DejaVu Sans"/>
              </a:rPr>
              <a:t>nodes</a:t>
            </a:r>
            <a:r>
              <a:rPr b="0" lang="en-US" sz="2080" spc="-63" strike="noStrike">
                <a:solidFill>
                  <a:srgbClr val="000000"/>
                </a:solidFill>
                <a:latin typeface="Times New Roman"/>
                <a:ea typeface="DejaVu Sans"/>
              </a:rPr>
              <a:t> </a:t>
            </a:r>
            <a:r>
              <a:rPr b="0" lang="en-US" sz="2080" spc="-26" strike="noStrike">
                <a:solidFill>
                  <a:srgbClr val="000000"/>
                </a:solidFill>
                <a:latin typeface="Times New Roman"/>
                <a:ea typeface="DejaVu Sans"/>
              </a:rPr>
              <a:t>but</a:t>
            </a:r>
            <a:r>
              <a:rPr b="0" lang="en-US" sz="2080" spc="-52" strike="noStrike">
                <a:solidFill>
                  <a:srgbClr val="000000"/>
                </a:solidFill>
                <a:latin typeface="Times New Roman"/>
                <a:ea typeface="DejaVu Sans"/>
              </a:rPr>
              <a:t> </a:t>
            </a:r>
            <a:r>
              <a:rPr b="0" lang="en-US" sz="2080" spc="-9" strike="noStrike">
                <a:solidFill>
                  <a:srgbClr val="000000"/>
                </a:solidFill>
                <a:latin typeface="Times New Roman"/>
                <a:ea typeface="DejaVu Sans"/>
              </a:rPr>
              <a:t>pass</a:t>
            </a:r>
            <a:r>
              <a:rPr b="0" lang="en-US" sz="2080" spc="-63" strike="noStrike">
                <a:solidFill>
                  <a:srgbClr val="000000"/>
                </a:solidFill>
                <a:latin typeface="Times New Roman"/>
                <a:ea typeface="DejaVu Sans"/>
              </a:rPr>
              <a:t> </a:t>
            </a:r>
            <a:r>
              <a:rPr b="0" lang="en-US" sz="2080" spc="-9" strike="noStrike">
                <a:solidFill>
                  <a:srgbClr val="000000"/>
                </a:solidFill>
                <a:latin typeface="Times New Roman"/>
                <a:ea typeface="DejaVu Sans"/>
              </a:rPr>
              <a:t>through</a:t>
            </a:r>
            <a:r>
              <a:rPr b="0" lang="en-US" sz="2080" spc="-63" strike="noStrike">
                <a:solidFill>
                  <a:srgbClr val="000000"/>
                </a:solidFill>
                <a:latin typeface="Times New Roman"/>
                <a:ea typeface="DejaVu Sans"/>
              </a:rPr>
              <a:t> </a:t>
            </a:r>
            <a:r>
              <a:rPr b="0" lang="en-US" sz="2080" spc="-9" strike="noStrike">
                <a:solidFill>
                  <a:srgbClr val="000000"/>
                </a:solidFill>
                <a:latin typeface="Times New Roman"/>
                <a:ea typeface="DejaVu Sans"/>
              </a:rPr>
              <a:t>them</a:t>
            </a:r>
            <a:r>
              <a:rPr b="0" lang="en-US" sz="2080" spc="-52" strike="noStrike">
                <a:solidFill>
                  <a:srgbClr val="000000"/>
                </a:solidFill>
                <a:latin typeface="Times New Roman"/>
                <a:ea typeface="DejaVu Sans"/>
              </a:rPr>
              <a:t> </a:t>
            </a:r>
            <a:r>
              <a:rPr b="0" lang="en-US" sz="2080" spc="-9" strike="noStrike">
                <a:solidFill>
                  <a:srgbClr val="000000"/>
                </a:solidFill>
                <a:latin typeface="Times New Roman"/>
                <a:ea typeface="DejaVu Sans"/>
              </a:rPr>
              <a:t>as</a:t>
            </a:r>
            <a:r>
              <a:rPr b="0" lang="en-US" sz="2080" spc="-63" strike="noStrike">
                <a:solidFill>
                  <a:srgbClr val="000000"/>
                </a:solidFill>
                <a:latin typeface="Times New Roman"/>
                <a:ea typeface="DejaVu Sans"/>
              </a:rPr>
              <a:t> </a:t>
            </a:r>
            <a:r>
              <a:rPr b="0" lang="en-US" sz="2080" spc="-9" strike="noStrike">
                <a:solidFill>
                  <a:srgbClr val="000000"/>
                </a:solidFill>
                <a:latin typeface="Times New Roman"/>
                <a:ea typeface="DejaVu Sans"/>
              </a:rPr>
              <a:t>short</a:t>
            </a:r>
            <a:r>
              <a:rPr b="0" lang="en-US" sz="2080" spc="-52" strike="noStrike">
                <a:solidFill>
                  <a:srgbClr val="000000"/>
                </a:solidFill>
                <a:latin typeface="Times New Roman"/>
                <a:ea typeface="DejaVu Sans"/>
              </a:rPr>
              <a:t> </a:t>
            </a:r>
            <a:r>
              <a:rPr b="0" lang="en-US" sz="2080" spc="-9" strike="noStrike">
                <a:solidFill>
                  <a:srgbClr val="000000"/>
                </a:solidFill>
                <a:latin typeface="Times New Roman"/>
                <a:ea typeface="DejaVu Sans"/>
              </a:rPr>
              <a:t>streams  of</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bits</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1590120" y="0"/>
            <a:ext cx="44654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104</a:t>
            </a:r>
            <a:r>
              <a:rPr b="1" lang="en-US" sz="2080" spc="-9" strike="noStrike">
                <a:solidFill>
                  <a:srgbClr val="1900ff"/>
                </a:solidFill>
                <a:latin typeface="Times New Roman"/>
                <a:ea typeface="DejaVu Sans"/>
              </a:rPr>
              <a:t>Networking and</a:t>
            </a:r>
            <a:r>
              <a:rPr b="1" lang="en-US" sz="2080" spc="-89"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3.3</a:t>
            </a:r>
            <a:endParaRPr b="0" lang="en-US" sz="2080" spc="-1" strike="noStrike">
              <a:latin typeface="Arial"/>
            </a:endParaRPr>
          </a:p>
        </p:txBody>
      </p:sp>
      <p:sp>
        <p:nvSpPr>
          <p:cNvPr id="218" name="CustomShape 2"/>
          <p:cNvSpPr/>
          <p:nvPr/>
        </p:nvSpPr>
        <p:spPr>
          <a:xfrm>
            <a:off x="8543520" y="-1171800"/>
            <a:ext cx="2062800" cy="270180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Network</a:t>
            </a:r>
            <a:r>
              <a:rPr b="0" lang="en-US" sz="4400" spc="-97" strike="noStrike">
                <a:solidFill>
                  <a:srgbClr val="000000"/>
                </a:solidFill>
                <a:latin typeface="Calibri Light"/>
                <a:ea typeface="DejaVu Sans"/>
              </a:rPr>
              <a:t> </a:t>
            </a:r>
            <a:r>
              <a:rPr b="0" lang="en-US" sz="4400" spc="-9" strike="noStrike">
                <a:solidFill>
                  <a:srgbClr val="000000"/>
                </a:solidFill>
                <a:latin typeface="Calibri Light"/>
                <a:ea typeface="DejaVu Sans"/>
              </a:rPr>
              <a:t>principles</a:t>
            </a:r>
            <a:endParaRPr b="0" lang="en-US" sz="4400" spc="-1" strike="noStrike">
              <a:latin typeface="Arial"/>
            </a:endParaRPr>
          </a:p>
        </p:txBody>
      </p:sp>
      <p:sp>
        <p:nvSpPr>
          <p:cNvPr id="219" name="CustomShape 3"/>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220" name="CustomShape 4"/>
          <p:cNvSpPr/>
          <p:nvPr/>
        </p:nvSpPr>
        <p:spPr>
          <a:xfrm>
            <a:off x="1590120" y="538920"/>
            <a:ext cx="9015480" cy="5721480"/>
          </a:xfrm>
          <a:prstGeom prst="rect">
            <a:avLst/>
          </a:prstGeom>
          <a:noFill/>
          <a:ln>
            <a:noFill/>
          </a:ln>
        </p:spPr>
        <p:style>
          <a:lnRef idx="0"/>
          <a:fillRef idx="0"/>
          <a:effectRef idx="0"/>
          <a:fontRef idx="minor"/>
        </p:style>
        <p:txBody>
          <a:bodyPr lIns="0" rIns="0" tIns="20880" bIns="0">
            <a:spAutoFit/>
          </a:bodyPr>
          <a:p>
            <a:pPr lvl="2" marL="810000" indent="-788040">
              <a:lnSpc>
                <a:spcPct val="100000"/>
              </a:lnSpc>
              <a:spcBef>
                <a:spcPts val="164"/>
              </a:spcBef>
              <a:buClr>
                <a:srgbClr val="000000"/>
              </a:buClr>
              <a:buFont typeface="StarSymbol"/>
              <a:buAutoNum type="arabicPeriod" startAt="4"/>
              <a:tabLst>
                <a:tab algn="l" pos="810000"/>
                <a:tab algn="l" pos="811080"/>
              </a:tabLst>
            </a:pPr>
            <a:r>
              <a:rPr b="1" lang="en-US" sz="2080" spc="-9" strike="noStrike">
                <a:solidFill>
                  <a:srgbClr val="000000"/>
                </a:solidFill>
                <a:latin typeface="Times New Roman"/>
                <a:ea typeface="DejaVu Sans"/>
              </a:rPr>
              <a:t>Protocols</a:t>
            </a:r>
            <a:endParaRPr b="0" lang="en-US" sz="2080" spc="-1" strike="noStrike">
              <a:latin typeface="Arial"/>
            </a:endParaRPr>
          </a:p>
          <a:p>
            <a:pPr marL="21960" indent="385920">
              <a:lnSpc>
                <a:spcPct val="120000"/>
              </a:lnSpc>
              <a:spcBef>
                <a:spcPts val="1939"/>
              </a:spcBef>
              <a:tabLst>
                <a:tab algn="l" pos="0"/>
              </a:tabLst>
            </a:pPr>
            <a:r>
              <a:rPr b="0" lang="en-US" sz="2080" spc="-9" strike="noStrike">
                <a:solidFill>
                  <a:srgbClr val="000000"/>
                </a:solidFill>
                <a:latin typeface="Times New Roman"/>
                <a:ea typeface="DejaVu Sans"/>
              </a:rPr>
              <a:t>protocol – </a:t>
            </a:r>
            <a:r>
              <a:rPr b="0" lang="en-US" sz="2080" spc="-18" strike="noStrike">
                <a:solidFill>
                  <a:srgbClr val="000000"/>
                </a:solidFill>
                <a:latin typeface="Times New Roman"/>
                <a:ea typeface="DejaVu Sans"/>
              </a:rPr>
              <a:t>well-known </a:t>
            </a:r>
            <a:r>
              <a:rPr b="0" lang="en-US" sz="2080" spc="-9" strike="noStrike">
                <a:solidFill>
                  <a:srgbClr val="000000"/>
                </a:solidFill>
                <a:latin typeface="Times New Roman"/>
                <a:ea typeface="DejaVu Sans"/>
              </a:rPr>
              <a:t>set of rules and formats to be used for communication  between processes in order to perform a </a:t>
            </a:r>
            <a:r>
              <a:rPr b="0" lang="en-US" sz="2080" spc="-26" strike="noStrike">
                <a:solidFill>
                  <a:srgbClr val="000000"/>
                </a:solidFill>
                <a:latin typeface="Times New Roman"/>
                <a:ea typeface="DejaVu Sans"/>
              </a:rPr>
              <a:t>given</a:t>
            </a:r>
            <a:r>
              <a:rPr b="0" lang="en-US" sz="2080" spc="-9" strike="noStrike">
                <a:solidFill>
                  <a:srgbClr val="000000"/>
                </a:solidFill>
                <a:latin typeface="Times New Roman"/>
                <a:ea typeface="DejaVu Sans"/>
              </a:rPr>
              <a:t> task</a:t>
            </a:r>
            <a:endParaRPr b="0" lang="en-US" sz="2080" spc="-1" strike="noStrike">
              <a:latin typeface="Arial"/>
            </a:endParaRPr>
          </a:p>
          <a:p>
            <a:pPr marL="407880" indent="385920">
              <a:lnSpc>
                <a:spcPct val="100000"/>
              </a:lnSpc>
              <a:spcBef>
                <a:spcPts val="510"/>
              </a:spcBef>
              <a:tabLst>
                <a:tab algn="l" pos="0"/>
              </a:tabLst>
            </a:pPr>
            <a:r>
              <a:rPr b="0" lang="en-US" sz="2080" spc="-18" strike="noStrike">
                <a:solidFill>
                  <a:srgbClr val="000000"/>
                </a:solidFill>
                <a:latin typeface="Times New Roman"/>
                <a:ea typeface="DejaVu Sans"/>
              </a:rPr>
              <a:t>two </a:t>
            </a:r>
            <a:r>
              <a:rPr b="0" lang="en-US" sz="2080" spc="-9" strike="noStrike">
                <a:solidFill>
                  <a:srgbClr val="000000"/>
                </a:solidFill>
                <a:latin typeface="Times New Roman"/>
                <a:ea typeface="DejaVu Sans"/>
              </a:rPr>
              <a:t>important parts to it:</a:t>
            </a:r>
            <a:endParaRPr b="0" lang="en-US" sz="2080" spc="-1" strike="noStrike">
              <a:latin typeface="Arial"/>
            </a:endParaRPr>
          </a:p>
          <a:p>
            <a:pPr marL="407880" indent="385920">
              <a:lnSpc>
                <a:spcPct val="100000"/>
              </a:lnSpc>
              <a:spcBef>
                <a:spcPts val="43"/>
              </a:spcBef>
              <a:tabLst>
                <a:tab algn="l" pos="0"/>
              </a:tabLst>
            </a:pPr>
            <a:endParaRPr b="0" lang="en-US" sz="2080" spc="-1" strike="noStrike">
              <a:latin typeface="Arial"/>
            </a:endParaRPr>
          </a:p>
          <a:p>
            <a:pPr lvl="3" marL="537480" indent="-93600">
              <a:lnSpc>
                <a:spcPct val="100000"/>
              </a:lnSpc>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a </a:t>
            </a:r>
            <a:r>
              <a:rPr b="0" lang="en-US" sz="2080" spc="-18" strike="noStrike">
                <a:solidFill>
                  <a:srgbClr val="000000"/>
                </a:solidFill>
                <a:latin typeface="Times New Roman"/>
                <a:ea typeface="DejaVu Sans"/>
              </a:rPr>
              <a:t>specification </a:t>
            </a:r>
            <a:r>
              <a:rPr b="0" lang="en-US" sz="2080" spc="-9" strike="noStrike">
                <a:solidFill>
                  <a:srgbClr val="000000"/>
                </a:solidFill>
                <a:latin typeface="Times New Roman"/>
                <a:ea typeface="DejaVu Sans"/>
              </a:rPr>
              <a:t>of</a:t>
            </a:r>
            <a:r>
              <a:rPr b="0" lang="en-US" sz="2080" spc="-9" strike="noStrike">
                <a:solidFill>
                  <a:srgbClr val="000000"/>
                </a:solidFill>
                <a:highlight>
                  <a:srgbClr val="ff860d"/>
                </a:highlight>
                <a:latin typeface="Times New Roman"/>
                <a:ea typeface="DejaVu Sans"/>
              </a:rPr>
              <a:t> the sequence of messages that must be</a:t>
            </a:r>
            <a:r>
              <a:rPr b="0" lang="en-US" sz="2080" spc="18" strike="noStrike">
                <a:solidFill>
                  <a:srgbClr val="000000"/>
                </a:solidFill>
                <a:highlight>
                  <a:srgbClr val="ff860d"/>
                </a:highlight>
                <a:latin typeface="Times New Roman"/>
                <a:ea typeface="DejaVu Sans"/>
              </a:rPr>
              <a:t> </a:t>
            </a:r>
            <a:r>
              <a:rPr b="0" lang="en-US" sz="2080" spc="-9" strike="noStrike">
                <a:solidFill>
                  <a:srgbClr val="000000"/>
                </a:solidFill>
                <a:highlight>
                  <a:srgbClr val="ff860d"/>
                </a:highlight>
                <a:latin typeface="Times New Roman"/>
                <a:ea typeface="DejaVu Sans"/>
              </a:rPr>
              <a:t>exchanged</a:t>
            </a:r>
            <a:endParaRPr b="0" lang="en-US" sz="2080" spc="-1" strike="noStrike">
              <a:latin typeface="Arial"/>
            </a:endParaRPr>
          </a:p>
          <a:p>
            <a:pPr>
              <a:lnSpc>
                <a:spcPct val="100000"/>
              </a:lnSpc>
              <a:spcBef>
                <a:spcPts val="43"/>
              </a:spcBef>
              <a:tabLst>
                <a:tab algn="l" pos="538560"/>
              </a:tabLst>
            </a:pPr>
            <a:endParaRPr b="0" lang="en-US" sz="2080" spc="-1" strike="noStrike">
              <a:latin typeface="Arial"/>
            </a:endParaRPr>
          </a:p>
          <a:p>
            <a:pPr lvl="3" marL="537480" indent="-93600">
              <a:lnSpc>
                <a:spcPct val="100000"/>
              </a:lnSpc>
              <a:buClr>
                <a:srgbClr val="000000"/>
              </a:buClr>
              <a:buSzPct val="92000"/>
              <a:buFont typeface="Times New Roman"/>
              <a:buChar char="•"/>
              <a:tabLst>
                <a:tab algn="l" pos="538560"/>
              </a:tabLst>
            </a:pPr>
            <a:r>
              <a:rPr b="0" lang="en-US" sz="2080" spc="-9" strike="noStrike">
                <a:solidFill>
                  <a:srgbClr val="000000"/>
                </a:solidFill>
                <a:highlight>
                  <a:srgbClr val="ff860d"/>
                </a:highlight>
                <a:latin typeface="Times New Roman"/>
                <a:ea typeface="DejaVu Sans"/>
              </a:rPr>
              <a:t>a </a:t>
            </a:r>
            <a:r>
              <a:rPr b="0" lang="en-US" sz="2080" spc="-18" strike="noStrike">
                <a:solidFill>
                  <a:srgbClr val="000000"/>
                </a:solidFill>
                <a:highlight>
                  <a:srgbClr val="ff860d"/>
                </a:highlight>
                <a:latin typeface="Times New Roman"/>
                <a:ea typeface="DejaVu Sans"/>
              </a:rPr>
              <a:t>specification </a:t>
            </a:r>
            <a:r>
              <a:rPr b="0" lang="en-US" sz="2080" spc="-9" strike="noStrike">
                <a:solidFill>
                  <a:srgbClr val="000000"/>
                </a:solidFill>
                <a:highlight>
                  <a:srgbClr val="ff860d"/>
                </a:highlight>
                <a:latin typeface="Times New Roman"/>
                <a:ea typeface="DejaVu Sans"/>
              </a:rPr>
              <a:t>of the format of the data in the</a:t>
            </a:r>
            <a:r>
              <a:rPr b="0" lang="en-US" sz="2080" spc="1" strike="noStrike">
                <a:solidFill>
                  <a:srgbClr val="000000"/>
                </a:solidFill>
                <a:highlight>
                  <a:srgbClr val="ff860d"/>
                </a:highlight>
                <a:latin typeface="Times New Roman"/>
                <a:ea typeface="DejaVu Sans"/>
              </a:rPr>
              <a:t> </a:t>
            </a:r>
            <a:r>
              <a:rPr b="0" lang="en-US" sz="2080" spc="-9" strike="noStrike">
                <a:solidFill>
                  <a:srgbClr val="000000"/>
                </a:solidFill>
                <a:highlight>
                  <a:srgbClr val="ff860d"/>
                </a:highlight>
                <a:latin typeface="Times New Roman"/>
                <a:ea typeface="DejaVu Sans"/>
              </a:rPr>
              <a:t>messages</a:t>
            </a:r>
            <a:endParaRPr b="0" lang="en-US" sz="2080" spc="-1" strike="noStrike">
              <a:latin typeface="Arial"/>
            </a:endParaRPr>
          </a:p>
          <a:p>
            <a:pPr marL="21960" algn="just">
              <a:lnSpc>
                <a:spcPct val="120000"/>
              </a:lnSpc>
              <a:spcBef>
                <a:spcPts val="1721"/>
              </a:spcBef>
              <a:tabLst>
                <a:tab algn="l" pos="538560"/>
              </a:tabLst>
            </a:pPr>
            <a:r>
              <a:rPr b="0" lang="en-US" sz="2080" spc="-9" strike="noStrike">
                <a:solidFill>
                  <a:srgbClr val="000000"/>
                </a:solidFill>
                <a:highlight>
                  <a:srgbClr val="ff860d"/>
                </a:highlight>
                <a:latin typeface="Times New Roman"/>
                <a:ea typeface="DejaVu Sans"/>
              </a:rPr>
              <a:t>The existence of </a:t>
            </a:r>
            <a:r>
              <a:rPr b="0" lang="en-US" sz="2080" spc="-18" strike="noStrike">
                <a:solidFill>
                  <a:srgbClr val="000000"/>
                </a:solidFill>
                <a:highlight>
                  <a:srgbClr val="ff860d"/>
                </a:highlight>
                <a:latin typeface="Times New Roman"/>
                <a:ea typeface="DejaVu Sans"/>
              </a:rPr>
              <a:t>well-known </a:t>
            </a:r>
            <a:r>
              <a:rPr b="0" lang="en-US" sz="2080" spc="-9" strike="noStrike">
                <a:solidFill>
                  <a:srgbClr val="000000"/>
                </a:solidFill>
                <a:highlight>
                  <a:srgbClr val="ff860d"/>
                </a:highlight>
                <a:latin typeface="Times New Roman"/>
                <a:ea typeface="DejaVu Sans"/>
              </a:rPr>
              <a:t>protocols enables the separate software components  of distributed systems to be </a:t>
            </a:r>
            <a:r>
              <a:rPr b="0" lang="en-US" sz="2080" spc="-18" strike="noStrike">
                <a:solidFill>
                  <a:srgbClr val="000000"/>
                </a:solidFill>
                <a:highlight>
                  <a:srgbClr val="ff860d"/>
                </a:highlight>
                <a:latin typeface="Times New Roman"/>
                <a:ea typeface="DejaVu Sans"/>
              </a:rPr>
              <a:t>developed </a:t>
            </a:r>
            <a:r>
              <a:rPr b="0" lang="en-US" sz="2080" spc="-9" strike="noStrike">
                <a:solidFill>
                  <a:srgbClr val="000000"/>
                </a:solidFill>
                <a:highlight>
                  <a:srgbClr val="ff860d"/>
                </a:highlight>
                <a:latin typeface="Times New Roman"/>
                <a:ea typeface="DejaVu Sans"/>
              </a:rPr>
              <a:t>independently and implemented in different  programming languages on computers that may </a:t>
            </a:r>
            <a:r>
              <a:rPr b="0" lang="en-US" sz="2080" spc="-26" strike="noStrike">
                <a:solidFill>
                  <a:srgbClr val="000000"/>
                </a:solidFill>
                <a:highlight>
                  <a:srgbClr val="ff860d"/>
                </a:highlight>
                <a:latin typeface="Times New Roman"/>
                <a:ea typeface="DejaVu Sans"/>
              </a:rPr>
              <a:t>have </a:t>
            </a:r>
            <a:r>
              <a:rPr b="0" lang="en-US" sz="2080" spc="-9" strike="noStrike">
                <a:solidFill>
                  <a:srgbClr val="000000"/>
                </a:solidFill>
                <a:highlight>
                  <a:srgbClr val="ff860d"/>
                </a:highlight>
                <a:latin typeface="Times New Roman"/>
                <a:ea typeface="DejaVu Sans"/>
              </a:rPr>
              <a:t>different order codes and data  representations</a:t>
            </a:r>
            <a:endParaRPr b="0" lang="en-US" sz="2080" spc="-1" strike="noStrike">
              <a:latin typeface="Arial"/>
            </a:endParaRPr>
          </a:p>
          <a:p>
            <a:pPr lvl="3" marL="664920" indent="-219960">
              <a:lnSpc>
                <a:spcPct val="120000"/>
              </a:lnSpc>
              <a:spcBef>
                <a:spcPts val="1721"/>
              </a:spcBef>
              <a:buClr>
                <a:srgbClr val="000000"/>
              </a:buClr>
              <a:buSzPct val="92000"/>
              <a:buFont typeface="Times New Roman"/>
              <a:buChar char="•"/>
              <a:tabLst>
                <a:tab algn="l" pos="538560"/>
              </a:tabLst>
            </a:pPr>
            <a:r>
              <a:rPr b="0" lang="en-US" sz="2080" spc="-9" strike="noStrike">
                <a:solidFill>
                  <a:srgbClr val="ff8000"/>
                </a:solidFill>
                <a:highlight>
                  <a:srgbClr val="ff860d"/>
                </a:highlight>
                <a:latin typeface="Times New Roman"/>
                <a:ea typeface="DejaVu Sans"/>
              </a:rPr>
              <a:t>protocol is implemented by a pair of software modules located in the sending  and </a:t>
            </a:r>
            <a:r>
              <a:rPr b="0" lang="en-US" sz="2080" spc="-18" strike="noStrike">
                <a:solidFill>
                  <a:srgbClr val="ff8000"/>
                </a:solidFill>
                <a:highlight>
                  <a:srgbClr val="ff860d"/>
                </a:highlight>
                <a:latin typeface="Times New Roman"/>
                <a:ea typeface="DejaVu Sans"/>
              </a:rPr>
              <a:t>receiving </a:t>
            </a:r>
            <a:r>
              <a:rPr b="0" lang="en-US" sz="2080" spc="-9" strike="noStrike">
                <a:solidFill>
                  <a:srgbClr val="ff8000"/>
                </a:solidFill>
                <a:highlight>
                  <a:srgbClr val="ff860d"/>
                </a:highlight>
                <a:latin typeface="Times New Roman"/>
                <a:ea typeface="DejaVu Sans"/>
              </a:rPr>
              <a:t>computers.</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1" lang="en-US" sz="1200" spc="-1" strike="noStrike">
                <a:solidFill>
                  <a:srgbClr val="8b8b8b"/>
                </a:solidFill>
                <a:latin typeface="Arial"/>
                <a:ea typeface="DejaVu Sans"/>
              </a:rPr>
              <a:t>2.</a:t>
            </a:r>
            <a:fld id="{F1FAB614-D1EA-444D-9C93-6636EE764A99}" type="slidenum">
              <a:rPr b="1" lang="en-US" sz="1200" spc="-1" strike="noStrike">
                <a:solidFill>
                  <a:srgbClr val="8b8b8b"/>
                </a:solidFill>
                <a:latin typeface="Arial"/>
                <a:ea typeface="DejaVu Sans"/>
              </a:rPr>
              <a:t>&lt;number&gt;</a:t>
            </a:fld>
            <a:endParaRPr b="0" lang="en-US" sz="1200" spc="-1" strike="noStrike">
              <a:latin typeface="Arial"/>
            </a:endParaRPr>
          </a:p>
        </p:txBody>
      </p:sp>
      <p:sp>
        <p:nvSpPr>
          <p:cNvPr id="222" name="CustomShape 2"/>
          <p:cNvSpPr/>
          <p:nvPr/>
        </p:nvSpPr>
        <p:spPr>
          <a:xfrm>
            <a:off x="1523880" y="0"/>
            <a:ext cx="9142920" cy="837000"/>
          </a:xfrm>
          <a:prstGeom prst="rect">
            <a:avLst/>
          </a:prstGeom>
          <a:solidFill>
            <a:srgbClr val="33ccff"/>
          </a:solidFill>
          <a:ln w="9360">
            <a:solidFill>
              <a:srgbClr val="000000"/>
            </a:solidFill>
            <a:miter/>
          </a:ln>
        </p:spPr>
        <p:style>
          <a:lnRef idx="0"/>
          <a:fillRef idx="0"/>
          <a:effectRef idx="0"/>
          <a:fontRef idx="minor"/>
        </p:style>
      </p:sp>
      <p:sp>
        <p:nvSpPr>
          <p:cNvPr id="223" name="CustomShape 3"/>
          <p:cNvSpPr/>
          <p:nvPr/>
        </p:nvSpPr>
        <p:spPr>
          <a:xfrm>
            <a:off x="1767960" y="76320"/>
            <a:ext cx="4120200" cy="57708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0" lang="en-US" sz="3200" spc="-1" strike="noStrike">
                <a:solidFill>
                  <a:srgbClr val="000000"/>
                </a:solidFill>
                <a:latin typeface="Times New Roman"/>
                <a:ea typeface="DejaVu Sans"/>
              </a:rPr>
              <a:t>2-2   THE OSI MODEL</a:t>
            </a:r>
            <a:endParaRPr b="0" lang="en-US" sz="3200" spc="-1" strike="noStrike">
              <a:latin typeface="Arial"/>
            </a:endParaRPr>
          </a:p>
        </p:txBody>
      </p:sp>
      <p:sp>
        <p:nvSpPr>
          <p:cNvPr id="224" name="CustomShape 4"/>
          <p:cNvSpPr/>
          <p:nvPr/>
        </p:nvSpPr>
        <p:spPr>
          <a:xfrm>
            <a:off x="9753480" y="6400800"/>
            <a:ext cx="183240" cy="365760"/>
          </a:xfrm>
          <a:prstGeom prst="rect">
            <a:avLst/>
          </a:prstGeom>
          <a:noFill/>
          <a:ln>
            <a:noFill/>
          </a:ln>
        </p:spPr>
        <p:style>
          <a:lnRef idx="0"/>
          <a:fillRef idx="0"/>
          <a:effectRef idx="0"/>
          <a:fontRef idx="minor"/>
        </p:style>
      </p:sp>
      <p:sp>
        <p:nvSpPr>
          <p:cNvPr id="225" name="CustomShape 5"/>
          <p:cNvSpPr/>
          <p:nvPr/>
        </p:nvSpPr>
        <p:spPr>
          <a:xfrm>
            <a:off x="1600200" y="426960"/>
            <a:ext cx="8609400" cy="3502080"/>
          </a:xfrm>
          <a:prstGeom prst="rect">
            <a:avLst/>
          </a:prstGeom>
          <a:noFill/>
          <a:ln w="9360">
            <a:noFill/>
          </a:ln>
        </p:spPr>
        <p:style>
          <a:lnRef idx="0"/>
          <a:fillRef idx="0"/>
          <a:effectRef idx="0"/>
          <a:fontRef idx="minor"/>
        </p:style>
        <p:txBody>
          <a:bodyPr lIns="90000" rIns="90000" tIns="45000" bIns="45000" anchor="ctr">
            <a:spAutoFit/>
          </a:bodyPr>
          <a:p>
            <a:pPr algn="just">
              <a:lnSpc>
                <a:spcPct val="100000"/>
              </a:lnSpc>
            </a:pPr>
            <a:r>
              <a:rPr b="0" i="1" lang="en-US" sz="2800" spc="-1" strike="noStrike">
                <a:solidFill>
                  <a:srgbClr val="000000"/>
                </a:solidFill>
                <a:latin typeface="Calibri"/>
                <a:ea typeface="DejaVu Sans"/>
              </a:rPr>
              <a:t>Established in 1947, the International Standards Organization (</a:t>
            </a:r>
            <a:r>
              <a:rPr b="0" i="1" lang="en-US" sz="2800" spc="-1" strike="noStrike">
                <a:solidFill>
                  <a:srgbClr val="0563c1"/>
                </a:solidFill>
                <a:latin typeface="Calibri"/>
                <a:ea typeface="DejaVu Sans"/>
              </a:rPr>
              <a:t>ISO</a:t>
            </a:r>
            <a:r>
              <a:rPr b="0" i="1" lang="en-US" sz="2800" spc="-1" strike="noStrike">
                <a:solidFill>
                  <a:srgbClr val="000000"/>
                </a:solidFill>
                <a:latin typeface="Calibri"/>
                <a:ea typeface="DejaVu Sans"/>
              </a:rPr>
              <a:t>) is a multinational body dedicated to worldwide agreement on international standards. An ISO standard that covers all aspects of network communications is the Open Systems Interconnection (</a:t>
            </a:r>
            <a:r>
              <a:rPr b="0" i="1" lang="en-US" sz="2800" spc="-1" strike="noStrike">
                <a:solidFill>
                  <a:srgbClr val="0563c1"/>
                </a:solidFill>
                <a:latin typeface="Calibri"/>
                <a:ea typeface="DejaVu Sans"/>
              </a:rPr>
              <a:t>OSI</a:t>
            </a:r>
            <a:r>
              <a:rPr b="0" i="1" lang="en-US" sz="2800" spc="-1" strike="noStrike">
                <a:solidFill>
                  <a:srgbClr val="000000"/>
                </a:solidFill>
                <a:latin typeface="Calibri"/>
                <a:ea typeface="DejaVu Sans"/>
              </a:rPr>
              <a:t>) model. It was first introduced in the late 1970s. </a:t>
            </a:r>
            <a:endParaRPr b="0" lang="en-US" sz="2800" spc="-1" strike="noStrike">
              <a:latin typeface="Arial"/>
            </a:endParaRPr>
          </a:p>
        </p:txBody>
      </p:sp>
      <p:sp>
        <p:nvSpPr>
          <p:cNvPr id="226" name="CustomShape 6"/>
          <p:cNvSpPr/>
          <p:nvPr/>
        </p:nvSpPr>
        <p:spPr>
          <a:xfrm>
            <a:off x="1752480" y="4971960"/>
            <a:ext cx="571392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2400" spc="-1" strike="noStrike">
                <a:solidFill>
                  <a:srgbClr val="0033cc"/>
                </a:solidFill>
                <a:latin typeface="Times New Roman"/>
                <a:ea typeface="DejaVu Sans"/>
              </a:rPr>
              <a:t>Layered Architecture</a:t>
            </a:r>
            <a:br/>
            <a:r>
              <a:rPr b="1" lang="fr-FR" sz="2400" spc="-1" strike="noStrike">
                <a:solidFill>
                  <a:srgbClr val="0033cc"/>
                </a:solidFill>
                <a:latin typeface="Times New Roman"/>
                <a:ea typeface="DejaVu Sans"/>
              </a:rPr>
              <a:t>Peer-to-Peer Processes</a:t>
            </a:r>
            <a:endParaRPr b="0" lang="en-US" sz="2400" spc="-1" strike="noStrike">
              <a:latin typeface="Arial"/>
            </a:endParaRPr>
          </a:p>
          <a:p>
            <a:pPr>
              <a:lnSpc>
                <a:spcPct val="100000"/>
              </a:lnSpc>
            </a:pPr>
            <a:r>
              <a:rPr b="1" lang="en-US" sz="2400" spc="-1" strike="noStrike">
                <a:solidFill>
                  <a:srgbClr val="0033cc"/>
                </a:solidFill>
                <a:latin typeface="Times New Roman"/>
                <a:ea typeface="DejaVu Sans"/>
              </a:rPr>
              <a:t>Encapsulation</a:t>
            </a:r>
            <a:endParaRPr b="0" lang="en-US" sz="2400" spc="-1" strike="noStrike">
              <a:latin typeface="Arial"/>
            </a:endParaRPr>
          </a:p>
        </p:txBody>
      </p:sp>
      <p:sp>
        <p:nvSpPr>
          <p:cNvPr id="227" name="CustomShape 7"/>
          <p:cNvSpPr/>
          <p:nvPr/>
        </p:nvSpPr>
        <p:spPr>
          <a:xfrm>
            <a:off x="1285200" y="4495680"/>
            <a:ext cx="5823000" cy="516240"/>
          </a:xfrm>
          <a:prstGeom prst="rect">
            <a:avLst/>
          </a:prstGeom>
          <a:noFill/>
          <a:ln w="76320">
            <a:noFill/>
          </a:ln>
        </p:spPr>
        <p:style>
          <a:lnRef idx="0"/>
          <a:fillRef idx="0"/>
          <a:effectRef idx="0"/>
          <a:fontRef idx="minor"/>
        </p:style>
        <p:txBody>
          <a:bodyPr wrap="none" lIns="90000" rIns="90000" tIns="45000" bIns="45000">
            <a:spAutoFit/>
          </a:bodyPr>
          <a:p>
            <a:pPr algn="ctr">
              <a:lnSpc>
                <a:spcPct val="100000"/>
              </a:lnSpc>
            </a:pPr>
            <a:r>
              <a:rPr b="0" i="1" lang="en-US" sz="2800" spc="-1" strike="noStrike" u="sng">
                <a:solidFill>
                  <a:srgbClr val="0563c1"/>
                </a:solidFill>
                <a:uFillTx/>
                <a:latin typeface="Calibri"/>
                <a:ea typeface="DejaVu Sans"/>
              </a:rPr>
              <a:t>Topics discussed in this section:</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1" lang="en-US" sz="1200" spc="-1" strike="noStrike">
                <a:solidFill>
                  <a:srgbClr val="8b8b8b"/>
                </a:solidFill>
                <a:latin typeface="Arial"/>
                <a:ea typeface="DejaVu Sans"/>
              </a:rPr>
              <a:t>2.</a:t>
            </a:r>
            <a:fld id="{3D490A61-7453-4325-9FB8-76934E61CC3F}" type="slidenum">
              <a:rPr b="1" lang="en-US" sz="1200" spc="-1" strike="noStrike">
                <a:solidFill>
                  <a:srgbClr val="8b8b8b"/>
                </a:solidFill>
                <a:latin typeface="Arial"/>
                <a:ea typeface="DejaVu Sans"/>
              </a:rPr>
              <a:t>&lt;number&gt;</a:t>
            </a:fld>
            <a:endParaRPr b="0" lang="en-US" sz="1200" spc="-1" strike="noStrike">
              <a:latin typeface="Arial"/>
            </a:endParaRPr>
          </a:p>
        </p:txBody>
      </p:sp>
      <p:sp>
        <p:nvSpPr>
          <p:cNvPr id="229" name="CustomShape 2"/>
          <p:cNvSpPr/>
          <p:nvPr/>
        </p:nvSpPr>
        <p:spPr>
          <a:xfrm>
            <a:off x="1890720" y="108000"/>
            <a:ext cx="437040" cy="473760"/>
          </a:xfrm>
          <a:prstGeom prst="rect">
            <a:avLst/>
          </a:prstGeom>
          <a:solidFill>
            <a:srgbClr val="ed7d31"/>
          </a:solidFill>
          <a:ln>
            <a:noFill/>
          </a:ln>
        </p:spPr>
        <p:style>
          <a:lnRef idx="0"/>
          <a:fillRef idx="0"/>
          <a:effectRef idx="0"/>
          <a:fontRef idx="minor"/>
        </p:style>
      </p:sp>
      <p:sp>
        <p:nvSpPr>
          <p:cNvPr id="230" name="CustomShape 3"/>
          <p:cNvSpPr/>
          <p:nvPr/>
        </p:nvSpPr>
        <p:spPr>
          <a:xfrm>
            <a:off x="2273400" y="108000"/>
            <a:ext cx="327600" cy="473760"/>
          </a:xfrm>
          <a:prstGeom prst="rect">
            <a:avLst/>
          </a:prstGeom>
          <a:gradFill rotWithShape="0">
            <a:gsLst>
              <a:gs pos="0">
                <a:srgbClr val="ed7d31"/>
              </a:gs>
              <a:gs pos="100000">
                <a:srgbClr val="ffffff"/>
              </a:gs>
            </a:gsLst>
            <a:lin ang="0"/>
          </a:gradFill>
          <a:ln>
            <a:noFill/>
          </a:ln>
        </p:spPr>
        <p:style>
          <a:lnRef idx="0"/>
          <a:fillRef idx="0"/>
          <a:effectRef idx="0"/>
          <a:fontRef idx="minor"/>
        </p:style>
      </p:sp>
      <p:sp>
        <p:nvSpPr>
          <p:cNvPr id="231" name="CustomShape 4"/>
          <p:cNvSpPr/>
          <p:nvPr/>
        </p:nvSpPr>
        <p:spPr>
          <a:xfrm>
            <a:off x="2014560" y="530280"/>
            <a:ext cx="421200" cy="473760"/>
          </a:xfrm>
          <a:prstGeom prst="rect">
            <a:avLst/>
          </a:prstGeom>
          <a:solidFill>
            <a:srgbClr val="954f72"/>
          </a:solidFill>
          <a:ln>
            <a:noFill/>
          </a:ln>
        </p:spPr>
        <p:style>
          <a:lnRef idx="0"/>
          <a:fillRef idx="0"/>
          <a:effectRef idx="0"/>
          <a:fontRef idx="minor"/>
        </p:style>
      </p:sp>
      <p:sp>
        <p:nvSpPr>
          <p:cNvPr id="232" name="CustomShape 5"/>
          <p:cNvSpPr/>
          <p:nvPr/>
        </p:nvSpPr>
        <p:spPr>
          <a:xfrm>
            <a:off x="2384280" y="530280"/>
            <a:ext cx="367200" cy="473760"/>
          </a:xfrm>
          <a:prstGeom prst="rect">
            <a:avLst/>
          </a:prstGeom>
          <a:gradFill rotWithShape="0">
            <a:gsLst>
              <a:gs pos="0">
                <a:srgbClr val="954f72"/>
              </a:gs>
              <a:gs pos="100000">
                <a:srgbClr val="ffffff"/>
              </a:gs>
            </a:gsLst>
            <a:lin ang="0"/>
          </a:gradFill>
          <a:ln>
            <a:noFill/>
          </a:ln>
        </p:spPr>
        <p:style>
          <a:lnRef idx="0"/>
          <a:fillRef idx="0"/>
          <a:effectRef idx="0"/>
          <a:fontRef idx="minor"/>
        </p:style>
      </p:sp>
      <p:sp>
        <p:nvSpPr>
          <p:cNvPr id="233" name="CustomShape 6"/>
          <p:cNvSpPr/>
          <p:nvPr/>
        </p:nvSpPr>
        <p:spPr>
          <a:xfrm>
            <a:off x="1600200" y="457200"/>
            <a:ext cx="559440" cy="421200"/>
          </a:xfrm>
          <a:prstGeom prst="rect">
            <a:avLst/>
          </a:prstGeom>
          <a:gradFill rotWithShape="0">
            <a:gsLst>
              <a:gs pos="0">
                <a:srgbClr val="ffffff"/>
              </a:gs>
              <a:gs pos="100000">
                <a:srgbClr val="0563c1"/>
              </a:gs>
            </a:gsLst>
            <a:lin ang="18900000"/>
          </a:gradFill>
          <a:ln>
            <a:noFill/>
          </a:ln>
        </p:spPr>
        <p:style>
          <a:lnRef idx="0"/>
          <a:fillRef idx="0"/>
          <a:effectRef idx="0"/>
          <a:fontRef idx="minor"/>
        </p:style>
      </p:sp>
      <p:sp>
        <p:nvSpPr>
          <p:cNvPr id="234" name="CustomShape 7"/>
          <p:cNvSpPr/>
          <p:nvPr/>
        </p:nvSpPr>
        <p:spPr>
          <a:xfrm>
            <a:off x="2235240" y="0"/>
            <a:ext cx="30600" cy="1051560"/>
          </a:xfrm>
          <a:prstGeom prst="rect">
            <a:avLst/>
          </a:prstGeom>
          <a:solidFill>
            <a:srgbClr val="e7e6e6"/>
          </a:solidFill>
          <a:ln>
            <a:noFill/>
          </a:ln>
        </p:spPr>
        <p:style>
          <a:lnRef idx="0"/>
          <a:fillRef idx="0"/>
          <a:effectRef idx="0"/>
          <a:fontRef idx="minor"/>
        </p:style>
      </p:sp>
      <p:sp>
        <p:nvSpPr>
          <p:cNvPr id="235" name="CustomShape 8"/>
          <p:cNvSpPr/>
          <p:nvPr/>
        </p:nvSpPr>
        <p:spPr>
          <a:xfrm>
            <a:off x="1967040" y="533520"/>
            <a:ext cx="8225280" cy="30600"/>
          </a:xfrm>
          <a:prstGeom prst="rect">
            <a:avLst/>
          </a:prstGeom>
          <a:gradFill rotWithShape="0">
            <a:gsLst>
              <a:gs pos="0">
                <a:srgbClr val="e7e6e6"/>
              </a:gs>
              <a:gs pos="100000">
                <a:srgbClr val="ffffff"/>
              </a:gs>
            </a:gsLst>
            <a:lin ang="0"/>
          </a:gradFill>
          <a:ln>
            <a:noFill/>
          </a:ln>
        </p:spPr>
        <p:style>
          <a:lnRef idx="0"/>
          <a:fillRef idx="0"/>
          <a:effectRef idx="0"/>
          <a:fontRef idx="minor"/>
        </p:style>
      </p:sp>
      <p:sp>
        <p:nvSpPr>
          <p:cNvPr id="236" name="Line 9"/>
          <p:cNvSpPr/>
          <p:nvPr/>
        </p:nvSpPr>
        <p:spPr>
          <a:xfrm>
            <a:off x="1981080" y="2819160"/>
            <a:ext cx="8153280" cy="0"/>
          </a:xfrm>
          <a:prstGeom prst="line">
            <a:avLst/>
          </a:prstGeom>
          <a:ln w="76320">
            <a:solidFill>
              <a:srgbClr val="009900"/>
            </a:solidFill>
            <a:round/>
          </a:ln>
        </p:spPr>
        <p:style>
          <a:lnRef idx="0"/>
          <a:fillRef idx="0"/>
          <a:effectRef idx="0"/>
          <a:fontRef idx="minor"/>
        </p:style>
      </p:sp>
      <p:sp>
        <p:nvSpPr>
          <p:cNvPr id="237" name="Line 10"/>
          <p:cNvSpPr/>
          <p:nvPr/>
        </p:nvSpPr>
        <p:spPr>
          <a:xfrm>
            <a:off x="1982520" y="3809880"/>
            <a:ext cx="8153640" cy="0"/>
          </a:xfrm>
          <a:prstGeom prst="line">
            <a:avLst/>
          </a:prstGeom>
          <a:ln w="76320">
            <a:solidFill>
              <a:srgbClr val="009900"/>
            </a:solidFill>
            <a:round/>
          </a:ln>
        </p:spPr>
        <p:style>
          <a:lnRef idx="0"/>
          <a:fillRef idx="0"/>
          <a:effectRef idx="0"/>
          <a:fontRef idx="minor"/>
        </p:style>
      </p:sp>
      <p:sp>
        <p:nvSpPr>
          <p:cNvPr id="238" name="CustomShape 11"/>
          <p:cNvSpPr/>
          <p:nvPr/>
        </p:nvSpPr>
        <p:spPr>
          <a:xfrm>
            <a:off x="2019240" y="2911320"/>
            <a:ext cx="8076240" cy="821160"/>
          </a:xfrm>
          <a:prstGeom prst="rect">
            <a:avLst/>
          </a:prstGeom>
          <a:solidFill>
            <a:srgbClr val="99ff33"/>
          </a:solidFill>
          <a:ln>
            <a:noFill/>
          </a:ln>
        </p:spPr>
        <p:style>
          <a:lnRef idx="0"/>
          <a:fillRef idx="0"/>
          <a:effectRef idx="0"/>
          <a:fontRef idx="minor"/>
        </p:style>
        <p:txBody>
          <a:bodyPr lIns="90000" rIns="90000" tIns="45000" bIns="45000">
            <a:spAutoFit/>
          </a:bodyPr>
          <a:p>
            <a:pPr algn="ctr">
              <a:lnSpc>
                <a:spcPct val="100000"/>
              </a:lnSpc>
            </a:pPr>
            <a:r>
              <a:rPr b="1" lang="en-US" sz="2400" spc="-1" strike="noStrike">
                <a:solidFill>
                  <a:srgbClr val="000000"/>
                </a:solidFill>
                <a:latin typeface="Times New Roman"/>
                <a:ea typeface="DejaVu Sans"/>
              </a:rPr>
              <a:t>ISO is the organization.</a:t>
            </a:r>
            <a:br/>
            <a:r>
              <a:rPr b="1" lang="en-US" sz="2400" spc="-1" strike="noStrike">
                <a:solidFill>
                  <a:srgbClr val="000000"/>
                </a:solidFill>
                <a:latin typeface="Times New Roman"/>
                <a:ea typeface="DejaVu Sans"/>
              </a:rPr>
              <a:t>OSI is the model.</a:t>
            </a:r>
            <a:endParaRPr b="0" lang="en-US" sz="2400" spc="-1" strike="noStrike">
              <a:latin typeface="Arial"/>
            </a:endParaRPr>
          </a:p>
        </p:txBody>
      </p:sp>
      <p:grpSp>
        <p:nvGrpSpPr>
          <p:cNvPr id="239" name="Group 12"/>
          <p:cNvGrpSpPr/>
          <p:nvPr/>
        </p:nvGrpSpPr>
        <p:grpSpPr>
          <a:xfrm>
            <a:off x="1981080" y="2133720"/>
            <a:ext cx="1141920" cy="565560"/>
            <a:chOff x="1981080" y="2133720"/>
            <a:chExt cx="1141920" cy="565560"/>
          </a:xfrm>
        </p:grpSpPr>
        <p:pic>
          <p:nvPicPr>
            <p:cNvPr id="240" name="Picture 18" descr=""/>
            <p:cNvPicPr/>
            <p:nvPr/>
          </p:nvPicPr>
          <p:blipFill>
            <a:blip r:embed="rId1"/>
            <a:stretch/>
          </p:blipFill>
          <p:spPr>
            <a:xfrm>
              <a:off x="1981080" y="2133720"/>
              <a:ext cx="1141920" cy="565560"/>
            </a:xfrm>
            <a:prstGeom prst="rect">
              <a:avLst/>
            </a:prstGeom>
            <a:ln>
              <a:noFill/>
            </a:ln>
          </p:spPr>
        </p:pic>
        <p:sp>
          <p:nvSpPr>
            <p:cNvPr id="241" name="CustomShape 13"/>
            <p:cNvSpPr/>
            <p:nvPr/>
          </p:nvSpPr>
          <p:spPr>
            <a:xfrm>
              <a:off x="2116080" y="2133720"/>
              <a:ext cx="870840" cy="5162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i="1" lang="en-US" sz="2800" spc="-1" strike="noStrike">
                  <a:solidFill>
                    <a:srgbClr val="0563c1"/>
                  </a:solidFill>
                  <a:latin typeface="Times New Roman"/>
                  <a:ea typeface="DejaVu Sans"/>
                </a:rPr>
                <a:t>Note</a:t>
              </a:r>
              <a:endParaRPr b="0" lang="en-US" sz="2800" spc="-1" strike="noStrike">
                <a:latin typeface="Aria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1590120" y="0"/>
            <a:ext cx="901548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tabLst>
                <a:tab algn="l" pos="7694640"/>
              </a:tabLst>
            </a:pPr>
            <a:r>
              <a:rPr b="1" lang="en-US" sz="2080" spc="-9" strike="noStrike">
                <a:solidFill>
                  <a:srgbClr val="00aeef"/>
                </a:solidFill>
                <a:latin typeface="Times New Roman"/>
                <a:ea typeface="DejaVu Sans"/>
              </a:rPr>
              <a:t>89</a:t>
            </a:r>
            <a:r>
              <a:rPr b="1" lang="en-US" sz="2080" spc="-9" strike="noStrike">
                <a:solidFill>
                  <a:srgbClr val="1900ff"/>
                </a:solidFill>
                <a:latin typeface="Times New Roman"/>
                <a:ea typeface="DejaVu Sans"/>
              </a:rPr>
              <a:t>Networking</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and</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3.1</a:t>
            </a:r>
            <a:r>
              <a:rPr b="1" lang="en-US" sz="2080" spc="-9" strike="noStrike">
                <a:solidFill>
                  <a:srgbClr val="d90e81"/>
                </a:solidFill>
                <a:latin typeface="Times New Roman"/>
                <a:ea typeface="DejaVu Sans"/>
              </a:rPr>
              <a:t>	</a:t>
            </a:r>
            <a:r>
              <a:rPr b="0" lang="en-US" sz="2080" spc="-9" strike="noStrike">
                <a:solidFill>
                  <a:srgbClr val="d90e81"/>
                </a:solidFill>
                <a:latin typeface="Times New Roman"/>
                <a:ea typeface="DejaVu Sans"/>
              </a:rPr>
              <a:t>Introduction</a:t>
            </a:r>
            <a:endParaRPr b="0" lang="en-US" sz="2080" spc="-1" strike="noStrike">
              <a:latin typeface="Arial"/>
            </a:endParaRPr>
          </a:p>
        </p:txBody>
      </p:sp>
      <p:sp>
        <p:nvSpPr>
          <p:cNvPr id="161" name="CustomShape 2"/>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162" name="CustomShape 3"/>
          <p:cNvSpPr/>
          <p:nvPr/>
        </p:nvSpPr>
        <p:spPr>
          <a:xfrm>
            <a:off x="1590120" y="87120"/>
            <a:ext cx="5937120" cy="1170720"/>
          </a:xfrm>
          <a:prstGeom prst="rect">
            <a:avLst/>
          </a:prstGeom>
          <a:noFill/>
          <a:ln>
            <a:noFill/>
          </a:ln>
        </p:spPr>
        <p:style>
          <a:lnRef idx="0"/>
          <a:fillRef idx="0"/>
          <a:effectRef idx="0"/>
          <a:fontRef idx="minor"/>
        </p:style>
        <p:txBody>
          <a:bodyPr lIns="0" rIns="0" tIns="26280" bIns="0" anchor="ctr">
            <a:noAutofit/>
          </a:bodyPr>
          <a:p>
            <a:pPr marL="21960">
              <a:lnSpc>
                <a:spcPct val="100000"/>
              </a:lnSpc>
              <a:spcBef>
                <a:spcPts val="207"/>
              </a:spcBef>
              <a:tabLst>
                <a:tab algn="l" pos="588960"/>
              </a:tabLst>
            </a:pPr>
            <a:r>
              <a:rPr b="1" lang="en-US" sz="2940" spc="9" strike="noStrike">
                <a:solidFill>
                  <a:srgbClr val="000000"/>
                </a:solidFill>
                <a:latin typeface="Times New Roman"/>
                <a:ea typeface="DejaVu Sans"/>
              </a:rPr>
              <a:t>3</a:t>
            </a:r>
            <a:r>
              <a:rPr b="1" lang="en-US" sz="2940" spc="9" strike="noStrike">
                <a:solidFill>
                  <a:srgbClr val="000000"/>
                </a:solidFill>
                <a:latin typeface="Times New Roman"/>
                <a:ea typeface="DejaVu Sans"/>
              </a:rPr>
              <a:t>	</a:t>
            </a:r>
            <a:r>
              <a:rPr b="1" lang="en-US" sz="2940" spc="1" strike="noStrike">
                <a:solidFill>
                  <a:srgbClr val="000000"/>
                </a:solidFill>
                <a:latin typeface="Times New Roman"/>
                <a:ea typeface="DejaVu Sans"/>
              </a:rPr>
              <a:t>Networking </a:t>
            </a:r>
            <a:r>
              <a:rPr b="1" lang="en-US" sz="2940" spc="9" strike="noStrike">
                <a:solidFill>
                  <a:srgbClr val="000000"/>
                </a:solidFill>
                <a:latin typeface="Times New Roman"/>
                <a:ea typeface="DejaVu Sans"/>
              </a:rPr>
              <a:t>and</a:t>
            </a:r>
            <a:r>
              <a:rPr b="1" lang="en-US" sz="2940" spc="-43" strike="noStrike">
                <a:solidFill>
                  <a:srgbClr val="000000"/>
                </a:solidFill>
                <a:latin typeface="Times New Roman"/>
                <a:ea typeface="DejaVu Sans"/>
              </a:rPr>
              <a:t> </a:t>
            </a:r>
            <a:r>
              <a:rPr b="1" lang="en-US" sz="2940" spc="1" strike="noStrike">
                <a:solidFill>
                  <a:srgbClr val="000000"/>
                </a:solidFill>
                <a:latin typeface="Times New Roman"/>
                <a:ea typeface="DejaVu Sans"/>
              </a:rPr>
              <a:t>internetworking</a:t>
            </a:r>
            <a:endParaRPr b="0" lang="en-US" sz="2940" spc="-1" strike="noStrike">
              <a:latin typeface="Arial"/>
            </a:endParaRPr>
          </a:p>
        </p:txBody>
      </p:sp>
      <p:sp>
        <p:nvSpPr>
          <p:cNvPr id="163" name="CustomShape 4"/>
          <p:cNvSpPr/>
          <p:nvPr/>
        </p:nvSpPr>
        <p:spPr>
          <a:xfrm>
            <a:off x="1590120" y="884160"/>
            <a:ext cx="9015480" cy="2232720"/>
          </a:xfrm>
          <a:prstGeom prst="rect">
            <a:avLst/>
          </a:prstGeom>
          <a:noFill/>
          <a:ln>
            <a:noFill/>
          </a:ln>
        </p:spPr>
        <p:style>
          <a:lnRef idx="0"/>
          <a:fillRef idx="0"/>
          <a:effectRef idx="0"/>
          <a:fontRef idx="minor"/>
        </p:style>
        <p:txBody>
          <a:bodyPr lIns="0" rIns="0" tIns="21960" bIns="0">
            <a:spAutoFit/>
          </a:bodyPr>
          <a:p>
            <a:pPr marL="21960" indent="385920">
              <a:lnSpc>
                <a:spcPct val="120000"/>
              </a:lnSpc>
              <a:spcBef>
                <a:spcPts val="173"/>
              </a:spcBef>
              <a:tabLst>
                <a:tab algn="l" pos="0"/>
              </a:tabLst>
            </a:pPr>
            <a:r>
              <a:rPr b="0" lang="en-US" sz="2080" spc="-9" strike="noStrike">
                <a:solidFill>
                  <a:srgbClr val="000000"/>
                </a:solidFill>
                <a:latin typeface="Times New Roman"/>
                <a:ea typeface="DejaVu Sans"/>
              </a:rPr>
              <a:t>Distributed</a:t>
            </a:r>
            <a:r>
              <a:rPr b="0" lang="en-US" sz="2080" spc="-106" strike="noStrike">
                <a:solidFill>
                  <a:srgbClr val="000000"/>
                </a:solidFill>
                <a:latin typeface="Times New Roman"/>
                <a:ea typeface="DejaVu Sans"/>
              </a:rPr>
              <a:t> </a:t>
            </a:r>
            <a:r>
              <a:rPr b="0" lang="en-US" sz="2080" spc="-9" strike="noStrike">
                <a:solidFill>
                  <a:srgbClr val="000000"/>
                </a:solidFill>
                <a:latin typeface="Times New Roman"/>
                <a:ea typeface="DejaVu Sans"/>
              </a:rPr>
              <a:t>systems</a:t>
            </a:r>
            <a:r>
              <a:rPr b="0" lang="en-US" sz="2080" spc="-114" strike="noStrike">
                <a:solidFill>
                  <a:srgbClr val="000000"/>
                </a:solidFill>
                <a:latin typeface="Times New Roman"/>
                <a:ea typeface="DejaVu Sans"/>
              </a:rPr>
              <a:t> </a:t>
            </a:r>
            <a:r>
              <a:rPr b="0" lang="en-US" sz="2080" spc="-9" strike="noStrike">
                <a:solidFill>
                  <a:srgbClr val="000000"/>
                </a:solidFill>
                <a:latin typeface="Times New Roman"/>
                <a:ea typeface="DejaVu Sans"/>
              </a:rPr>
              <a:t>use</a:t>
            </a:r>
            <a:r>
              <a:rPr b="0" lang="en-US" sz="2080" spc="-106" strike="noStrike">
                <a:solidFill>
                  <a:srgbClr val="000000"/>
                </a:solidFill>
                <a:latin typeface="Times New Roman"/>
                <a:ea typeface="DejaVu Sans"/>
              </a:rPr>
              <a:t> </a:t>
            </a:r>
            <a:r>
              <a:rPr b="0" lang="en-US" sz="2080" spc="-9" strike="noStrike">
                <a:solidFill>
                  <a:srgbClr val="000000"/>
                </a:solidFill>
                <a:latin typeface="Times New Roman"/>
                <a:ea typeface="DejaVu Sans"/>
              </a:rPr>
              <a:t>local</a:t>
            </a:r>
            <a:r>
              <a:rPr b="0" lang="en-US" sz="2080" spc="-106" strike="noStrike">
                <a:solidFill>
                  <a:srgbClr val="000000"/>
                </a:solidFill>
                <a:latin typeface="Times New Roman"/>
                <a:ea typeface="DejaVu Sans"/>
              </a:rPr>
              <a:t> </a:t>
            </a:r>
            <a:r>
              <a:rPr b="0" lang="en-US" sz="2080" spc="-9" strike="noStrike">
                <a:solidFill>
                  <a:srgbClr val="000000"/>
                </a:solidFill>
                <a:latin typeface="Times New Roman"/>
                <a:ea typeface="DejaVu Sans"/>
              </a:rPr>
              <a:t>area</a:t>
            </a:r>
            <a:r>
              <a:rPr b="0" lang="en-US" sz="2080" spc="-106" strike="noStrike">
                <a:solidFill>
                  <a:srgbClr val="000000"/>
                </a:solidFill>
                <a:latin typeface="Times New Roman"/>
                <a:ea typeface="DejaVu Sans"/>
              </a:rPr>
              <a:t> </a:t>
            </a:r>
            <a:r>
              <a:rPr b="0" lang="en-US" sz="2080" spc="-9" strike="noStrike">
                <a:solidFill>
                  <a:srgbClr val="000000"/>
                </a:solidFill>
                <a:latin typeface="Times New Roman"/>
                <a:ea typeface="DejaVu Sans"/>
              </a:rPr>
              <a:t>networks,</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wide</a:t>
            </a:r>
            <a:r>
              <a:rPr b="0" lang="en-US" sz="2080" spc="-106" strike="noStrike">
                <a:solidFill>
                  <a:srgbClr val="000000"/>
                </a:solidFill>
                <a:latin typeface="Times New Roman"/>
                <a:ea typeface="DejaVu Sans"/>
              </a:rPr>
              <a:t> </a:t>
            </a:r>
            <a:r>
              <a:rPr b="0" lang="en-US" sz="2080" spc="-9" strike="noStrike">
                <a:solidFill>
                  <a:srgbClr val="000000"/>
                </a:solidFill>
                <a:latin typeface="Times New Roman"/>
                <a:ea typeface="DejaVu Sans"/>
              </a:rPr>
              <a:t>area</a:t>
            </a:r>
            <a:r>
              <a:rPr b="0" lang="en-US" sz="2080" spc="-106" strike="noStrike">
                <a:solidFill>
                  <a:srgbClr val="000000"/>
                </a:solidFill>
                <a:latin typeface="Times New Roman"/>
                <a:ea typeface="DejaVu Sans"/>
              </a:rPr>
              <a:t> </a:t>
            </a:r>
            <a:r>
              <a:rPr b="0" lang="en-US" sz="2080" spc="-9" strike="noStrike">
                <a:solidFill>
                  <a:srgbClr val="000000"/>
                </a:solidFill>
                <a:latin typeface="Times New Roman"/>
                <a:ea typeface="DejaVu Sans"/>
              </a:rPr>
              <a:t>networks</a:t>
            </a:r>
            <a:r>
              <a:rPr b="0" lang="en-US" sz="2080" spc="-114" strike="noStrike">
                <a:solidFill>
                  <a:srgbClr val="000000"/>
                </a:solidFill>
                <a:latin typeface="Times New Roman"/>
                <a:ea typeface="DejaVu Sans"/>
              </a:rPr>
              <a:t> </a:t>
            </a:r>
            <a:r>
              <a:rPr b="0" lang="en-US" sz="2080" spc="-9" strike="noStrike">
                <a:solidFill>
                  <a:srgbClr val="000000"/>
                </a:solidFill>
                <a:latin typeface="Times New Roman"/>
                <a:ea typeface="DejaVu Sans"/>
              </a:rPr>
              <a:t>and</a:t>
            </a:r>
            <a:r>
              <a:rPr b="0" lang="en-US" sz="2080" spc="-106" strike="noStrike">
                <a:solidFill>
                  <a:srgbClr val="000000"/>
                </a:solidFill>
                <a:latin typeface="Times New Roman"/>
                <a:ea typeface="DejaVu Sans"/>
              </a:rPr>
              <a:t> </a:t>
            </a:r>
            <a:r>
              <a:rPr b="0" lang="en-US" sz="2080" spc="-9" strike="noStrike">
                <a:solidFill>
                  <a:srgbClr val="000000"/>
                </a:solidFill>
                <a:latin typeface="Times New Roman"/>
                <a:ea typeface="DejaVu Sans"/>
              </a:rPr>
              <a:t>internetworks  for</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communication</a:t>
            </a:r>
            <a:endParaRPr b="0" lang="en-US" sz="2080" spc="-1" strike="noStrike">
              <a:latin typeface="Arial"/>
            </a:endParaRPr>
          </a:p>
          <a:p>
            <a:pPr marL="21960" indent="385920">
              <a:lnSpc>
                <a:spcPct val="120000"/>
              </a:lnSpc>
              <a:tabLst>
                <a:tab algn="l" pos="0"/>
              </a:tabLst>
            </a:pPr>
            <a:r>
              <a:rPr b="0" lang="en-US" sz="2080" spc="-9" strike="noStrike">
                <a:solidFill>
                  <a:srgbClr val="000000"/>
                </a:solidFill>
                <a:latin typeface="Times New Roman"/>
                <a:ea typeface="DejaVu Sans"/>
              </a:rPr>
              <a:t>Changes</a:t>
            </a:r>
            <a:r>
              <a:rPr b="0" lang="en-US" sz="2080" spc="-52" strike="noStrike">
                <a:solidFill>
                  <a:srgbClr val="000000"/>
                </a:solidFill>
                <a:latin typeface="Times New Roman"/>
                <a:ea typeface="DejaVu Sans"/>
              </a:rPr>
              <a:t> </a:t>
            </a:r>
            <a:r>
              <a:rPr b="0" lang="en-US" sz="2080" spc="-9" strike="noStrike">
                <a:solidFill>
                  <a:srgbClr val="000000"/>
                </a:solidFill>
                <a:latin typeface="Times New Roman"/>
                <a:ea typeface="DejaVu Sans"/>
              </a:rPr>
              <a:t>in</a:t>
            </a:r>
            <a:r>
              <a:rPr b="0" lang="en-US" sz="2080" spc="-52" strike="noStrike">
                <a:solidFill>
                  <a:srgbClr val="000000"/>
                </a:solidFill>
                <a:latin typeface="Times New Roman"/>
                <a:ea typeface="DejaVu Sans"/>
              </a:rPr>
              <a:t> </a:t>
            </a:r>
            <a:r>
              <a:rPr b="0" lang="en-US" sz="2080" spc="-9" strike="noStrike">
                <a:solidFill>
                  <a:srgbClr val="000000"/>
                </a:solidFill>
                <a:latin typeface="Times New Roman"/>
                <a:ea typeface="DejaVu Sans"/>
              </a:rPr>
              <a:t>user</a:t>
            </a:r>
            <a:r>
              <a:rPr b="0" lang="en-US" sz="2080" spc="-52" strike="noStrike">
                <a:solidFill>
                  <a:srgbClr val="000000"/>
                </a:solidFill>
                <a:latin typeface="Times New Roman"/>
                <a:ea typeface="DejaVu Sans"/>
              </a:rPr>
              <a:t> </a:t>
            </a:r>
            <a:r>
              <a:rPr b="0" lang="en-US" sz="2080" spc="-9" strike="noStrike">
                <a:solidFill>
                  <a:srgbClr val="000000"/>
                </a:solidFill>
                <a:latin typeface="Times New Roman"/>
                <a:ea typeface="DejaVu Sans"/>
              </a:rPr>
              <a:t>requirements</a:t>
            </a:r>
            <a:r>
              <a:rPr b="0" lang="en-US" sz="2080" spc="-52" strike="noStrike">
                <a:solidFill>
                  <a:srgbClr val="000000"/>
                </a:solidFill>
                <a:latin typeface="Times New Roman"/>
                <a:ea typeface="DejaVu Sans"/>
              </a:rPr>
              <a:t> </a:t>
            </a:r>
            <a:r>
              <a:rPr b="0" lang="en-US" sz="2080" spc="-26" strike="noStrike">
                <a:solidFill>
                  <a:srgbClr val="000000"/>
                </a:solidFill>
                <a:latin typeface="Times New Roman"/>
                <a:ea typeface="DejaVu Sans"/>
              </a:rPr>
              <a:t>have</a:t>
            </a:r>
            <a:r>
              <a:rPr b="0" lang="en-US" sz="2080" spc="-43" strike="noStrike">
                <a:solidFill>
                  <a:srgbClr val="000000"/>
                </a:solidFill>
                <a:latin typeface="Times New Roman"/>
                <a:ea typeface="DejaVu Sans"/>
              </a:rPr>
              <a:t> </a:t>
            </a:r>
            <a:r>
              <a:rPr b="0" lang="en-US" sz="2080" spc="-9" strike="noStrike">
                <a:solidFill>
                  <a:srgbClr val="000000"/>
                </a:solidFill>
                <a:latin typeface="Times New Roman"/>
                <a:ea typeface="DejaVu Sans"/>
              </a:rPr>
              <a:t>resulted</a:t>
            </a:r>
            <a:r>
              <a:rPr b="0" lang="en-US" sz="2080" spc="-52" strike="noStrike">
                <a:solidFill>
                  <a:srgbClr val="000000"/>
                </a:solidFill>
                <a:latin typeface="Times New Roman"/>
                <a:ea typeface="DejaVu Sans"/>
              </a:rPr>
              <a:t> </a:t>
            </a:r>
            <a:r>
              <a:rPr b="0" lang="en-US" sz="2080" spc="-9" strike="noStrike">
                <a:solidFill>
                  <a:srgbClr val="000000"/>
                </a:solidFill>
                <a:latin typeface="Times New Roman"/>
                <a:ea typeface="DejaVu Sans"/>
              </a:rPr>
              <a:t>in</a:t>
            </a:r>
            <a:r>
              <a:rPr b="0" lang="en-US" sz="2080" spc="-52" strike="noStrike">
                <a:solidFill>
                  <a:srgbClr val="000000"/>
                </a:solidFill>
                <a:latin typeface="Times New Roman"/>
                <a:ea typeface="DejaVu Sans"/>
              </a:rPr>
              <a:t> </a:t>
            </a:r>
            <a:r>
              <a:rPr b="0" lang="en-US" sz="2080" spc="-9" strike="noStrike">
                <a:solidFill>
                  <a:srgbClr val="000000"/>
                </a:solidFill>
                <a:latin typeface="Times New Roman"/>
                <a:ea typeface="DejaVu Sans"/>
              </a:rPr>
              <a:t>the</a:t>
            </a:r>
            <a:r>
              <a:rPr b="0" lang="en-US" sz="2080" spc="-52" strike="noStrike">
                <a:solidFill>
                  <a:srgbClr val="000000"/>
                </a:solidFill>
                <a:latin typeface="Times New Roman"/>
                <a:ea typeface="DejaVu Sans"/>
              </a:rPr>
              <a:t> </a:t>
            </a:r>
            <a:r>
              <a:rPr b="0" lang="en-US" sz="2080" spc="-9" strike="noStrike">
                <a:solidFill>
                  <a:srgbClr val="000000"/>
                </a:solidFill>
                <a:latin typeface="Times New Roman"/>
                <a:ea typeface="DejaVu Sans"/>
              </a:rPr>
              <a:t>emergence</a:t>
            </a:r>
            <a:r>
              <a:rPr b="0" lang="en-US" sz="2080" spc="-43" strike="noStrike">
                <a:solidFill>
                  <a:srgbClr val="000000"/>
                </a:solidFill>
                <a:latin typeface="Times New Roman"/>
                <a:ea typeface="DejaVu Sans"/>
              </a:rPr>
              <a:t> </a:t>
            </a:r>
            <a:r>
              <a:rPr b="0" lang="en-US" sz="2080" spc="-9" strike="noStrike">
                <a:solidFill>
                  <a:srgbClr val="000000"/>
                </a:solidFill>
                <a:latin typeface="Times New Roman"/>
                <a:ea typeface="DejaVu Sans"/>
              </a:rPr>
              <a:t>of</a:t>
            </a:r>
            <a:r>
              <a:rPr b="0" lang="en-US" sz="2080" spc="-52" strike="noStrike">
                <a:solidFill>
                  <a:srgbClr val="000000"/>
                </a:solidFill>
                <a:latin typeface="Times New Roman"/>
                <a:ea typeface="DejaVu Sans"/>
              </a:rPr>
              <a:t> </a:t>
            </a:r>
            <a:r>
              <a:rPr b="0" lang="en-US" sz="2080" spc="-9" strike="noStrike">
                <a:solidFill>
                  <a:srgbClr val="000000"/>
                </a:solidFill>
                <a:latin typeface="Times New Roman"/>
                <a:ea typeface="DejaVu Sans"/>
              </a:rPr>
              <a:t>wireless</a:t>
            </a:r>
            <a:r>
              <a:rPr b="0" lang="en-US" sz="2080" spc="-52" strike="noStrike">
                <a:solidFill>
                  <a:srgbClr val="000000"/>
                </a:solidFill>
                <a:latin typeface="Times New Roman"/>
                <a:ea typeface="DejaVu Sans"/>
              </a:rPr>
              <a:t> </a:t>
            </a:r>
            <a:r>
              <a:rPr b="0" lang="en-US" sz="2080" spc="-9" strike="noStrike">
                <a:solidFill>
                  <a:srgbClr val="000000"/>
                </a:solidFill>
                <a:latin typeface="Times New Roman"/>
                <a:ea typeface="DejaVu Sans"/>
              </a:rPr>
              <a:t>networks  and of high-performance networks with QoS guarantees</a:t>
            </a:r>
            <a:endParaRPr b="0" lang="en-US" sz="2080" spc="-1" strike="noStrike">
              <a:latin typeface="Arial"/>
            </a:endParaRPr>
          </a:p>
          <a:p>
            <a:pPr marL="21960" indent="385920">
              <a:lnSpc>
                <a:spcPct val="100000"/>
              </a:lnSpc>
              <a:spcBef>
                <a:spcPts val="26"/>
              </a:spcBef>
              <a:tabLst>
                <a:tab algn="l" pos="0"/>
              </a:tabLst>
            </a:pPr>
            <a:endParaRPr b="0" lang="en-US" sz="2080" spc="-1" strike="noStrike">
              <a:latin typeface="Arial"/>
            </a:endParaRPr>
          </a:p>
          <a:p>
            <a:pPr marL="21960" indent="385920">
              <a:lnSpc>
                <a:spcPct val="100000"/>
              </a:lnSpc>
              <a:tabLst>
                <a:tab algn="l" pos="0"/>
              </a:tabLst>
            </a:pPr>
            <a:r>
              <a:rPr b="1" lang="en-US" sz="2430" spc="9" strike="noStrike">
                <a:solidFill>
                  <a:srgbClr val="000000"/>
                </a:solidFill>
                <a:latin typeface="Times New Roman"/>
                <a:ea typeface="DejaVu Sans"/>
              </a:rPr>
              <a:t>3.1</a:t>
            </a:r>
            <a:r>
              <a:rPr b="1" lang="en-US" sz="2430" spc="9" strike="noStrike">
                <a:solidFill>
                  <a:srgbClr val="000000"/>
                </a:solidFill>
                <a:latin typeface="Times New Roman"/>
                <a:ea typeface="DejaVu Sans"/>
              </a:rPr>
              <a:t>	</a:t>
            </a:r>
            <a:r>
              <a:rPr b="1" lang="en-US" sz="2430" spc="9" strike="noStrike">
                <a:solidFill>
                  <a:srgbClr val="000000"/>
                </a:solidFill>
                <a:latin typeface="Times New Roman"/>
                <a:ea typeface="DejaVu Sans"/>
              </a:rPr>
              <a:t>Introduction</a:t>
            </a:r>
            <a:endParaRPr b="0" lang="en-US" sz="2430" spc="-1" strike="noStrike">
              <a:latin typeface="Arial"/>
            </a:endParaRPr>
          </a:p>
        </p:txBody>
      </p:sp>
      <p:sp>
        <p:nvSpPr>
          <p:cNvPr id="164" name="CustomShape 5"/>
          <p:cNvSpPr/>
          <p:nvPr/>
        </p:nvSpPr>
        <p:spPr>
          <a:xfrm>
            <a:off x="1976040" y="3529440"/>
            <a:ext cx="215316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i="1" lang="en-US" sz="2080" spc="-9" strike="noStrike">
                <a:solidFill>
                  <a:srgbClr val="000000"/>
                </a:solidFill>
                <a:latin typeface="Times New Roman"/>
                <a:ea typeface="DejaVu Sans"/>
              </a:rPr>
              <a:t>transmission</a:t>
            </a:r>
            <a:r>
              <a:rPr b="1" i="1" lang="en-US" sz="2080" spc="-80" strike="noStrike">
                <a:solidFill>
                  <a:srgbClr val="000000"/>
                </a:solidFill>
                <a:latin typeface="Times New Roman"/>
                <a:ea typeface="DejaVu Sans"/>
              </a:rPr>
              <a:t> </a:t>
            </a:r>
            <a:r>
              <a:rPr b="1" i="1" lang="en-US" sz="2080" spc="-9" strike="noStrike">
                <a:solidFill>
                  <a:srgbClr val="000000"/>
                </a:solidFill>
                <a:latin typeface="Times New Roman"/>
                <a:ea typeface="DejaVu Sans"/>
              </a:rPr>
              <a:t>media</a:t>
            </a:r>
            <a:endParaRPr b="0" lang="en-US" sz="2080" spc="-1" strike="noStrike">
              <a:latin typeface="Arial"/>
            </a:endParaRPr>
          </a:p>
        </p:txBody>
      </p:sp>
      <p:sp>
        <p:nvSpPr>
          <p:cNvPr id="165" name="CustomShape 6"/>
          <p:cNvSpPr/>
          <p:nvPr/>
        </p:nvSpPr>
        <p:spPr>
          <a:xfrm>
            <a:off x="2012760" y="4227840"/>
            <a:ext cx="602280" cy="337320"/>
          </a:xfrm>
          <a:prstGeom prst="rect">
            <a:avLst/>
          </a:prstGeom>
          <a:noFill/>
          <a:ln>
            <a:noFill/>
          </a:ln>
        </p:spPr>
        <p:style>
          <a:lnRef idx="0"/>
          <a:fillRef idx="0"/>
          <a:effectRef idx="0"/>
          <a:fontRef idx="minor"/>
        </p:style>
        <p:txBody>
          <a:bodyPr lIns="0" rIns="0" tIns="20880" bIns="0">
            <a:spAutoFit/>
          </a:bodyPr>
          <a:p>
            <a:pPr marL="114480" indent="-92520">
              <a:lnSpc>
                <a:spcPct val="100000"/>
              </a:lnSpc>
              <a:spcBef>
                <a:spcPts val="164"/>
              </a:spcBef>
              <a:buClr>
                <a:srgbClr val="000000"/>
              </a:buClr>
              <a:buSzPct val="92000"/>
              <a:buFont typeface="Symbol"/>
              <a:buChar char=""/>
              <a:tabLst>
                <a:tab algn="l" pos="115560"/>
              </a:tabLst>
            </a:pPr>
            <a:r>
              <a:rPr b="0" lang="en-US" sz="2080" spc="-9" strike="noStrike">
                <a:solidFill>
                  <a:srgbClr val="000000"/>
                </a:solidFill>
                <a:latin typeface="Times New Roman"/>
                <a:ea typeface="DejaVu Sans"/>
              </a:rPr>
              <a:t>wire</a:t>
            </a:r>
            <a:endParaRPr b="0" lang="en-US" sz="2080" spc="-1" strike="noStrike">
              <a:latin typeface="Arial"/>
            </a:endParaRPr>
          </a:p>
        </p:txBody>
      </p:sp>
      <p:sp>
        <p:nvSpPr>
          <p:cNvPr id="166" name="CustomShape 7"/>
          <p:cNvSpPr/>
          <p:nvPr/>
        </p:nvSpPr>
        <p:spPr>
          <a:xfrm>
            <a:off x="2012760" y="4926600"/>
            <a:ext cx="690120" cy="337320"/>
          </a:xfrm>
          <a:prstGeom prst="rect">
            <a:avLst/>
          </a:prstGeom>
          <a:noFill/>
          <a:ln>
            <a:noFill/>
          </a:ln>
        </p:spPr>
        <p:style>
          <a:lnRef idx="0"/>
          <a:fillRef idx="0"/>
          <a:effectRef idx="0"/>
          <a:fontRef idx="minor"/>
        </p:style>
        <p:txBody>
          <a:bodyPr lIns="0" rIns="0" tIns="20880" bIns="0">
            <a:spAutoFit/>
          </a:bodyPr>
          <a:p>
            <a:pPr marL="114480" indent="-92520">
              <a:lnSpc>
                <a:spcPct val="100000"/>
              </a:lnSpc>
              <a:spcBef>
                <a:spcPts val="164"/>
              </a:spcBef>
              <a:buClr>
                <a:srgbClr val="000000"/>
              </a:buClr>
              <a:buSzPct val="92000"/>
              <a:buFont typeface="Symbol"/>
              <a:buChar char=""/>
              <a:tabLst>
                <a:tab algn="l" pos="115560"/>
              </a:tabLst>
            </a:pPr>
            <a:r>
              <a:rPr b="0" lang="en-US" sz="2080" spc="-9" strike="noStrike">
                <a:solidFill>
                  <a:srgbClr val="000000"/>
                </a:solidFill>
                <a:latin typeface="Times New Roman"/>
                <a:ea typeface="DejaVu Sans"/>
              </a:rPr>
              <a:t>cable</a:t>
            </a:r>
            <a:endParaRPr b="0" lang="en-US" sz="2080" spc="-1" strike="noStrike">
              <a:latin typeface="Arial"/>
            </a:endParaRPr>
          </a:p>
        </p:txBody>
      </p:sp>
      <p:sp>
        <p:nvSpPr>
          <p:cNvPr id="167" name="CustomShape 8"/>
          <p:cNvSpPr/>
          <p:nvPr/>
        </p:nvSpPr>
        <p:spPr>
          <a:xfrm>
            <a:off x="2012760" y="5625000"/>
            <a:ext cx="616680" cy="337320"/>
          </a:xfrm>
          <a:prstGeom prst="rect">
            <a:avLst/>
          </a:prstGeom>
          <a:noFill/>
          <a:ln>
            <a:noFill/>
          </a:ln>
        </p:spPr>
        <p:style>
          <a:lnRef idx="0"/>
          <a:fillRef idx="0"/>
          <a:effectRef idx="0"/>
          <a:fontRef idx="minor"/>
        </p:style>
        <p:txBody>
          <a:bodyPr lIns="0" rIns="0" tIns="20880" bIns="0">
            <a:spAutoFit/>
          </a:bodyPr>
          <a:p>
            <a:pPr marL="114480" indent="-92520">
              <a:lnSpc>
                <a:spcPct val="100000"/>
              </a:lnSpc>
              <a:spcBef>
                <a:spcPts val="164"/>
              </a:spcBef>
              <a:buClr>
                <a:srgbClr val="000000"/>
              </a:buClr>
              <a:buSzPct val="92000"/>
              <a:buFont typeface="Symbol"/>
              <a:buChar char=""/>
              <a:tabLst>
                <a:tab algn="l" pos="115560"/>
              </a:tabLst>
            </a:pPr>
            <a:r>
              <a:rPr b="0" lang="en-US" sz="2080" spc="-26" strike="noStrike">
                <a:solidFill>
                  <a:srgbClr val="000000"/>
                </a:solidFill>
                <a:latin typeface="Times New Roman"/>
                <a:ea typeface="DejaVu Sans"/>
              </a:rPr>
              <a:t>fibre</a:t>
            </a:r>
            <a:endParaRPr b="0" lang="en-US" sz="2080" spc="-1" strike="noStrike">
              <a:latin typeface="Arial"/>
            </a:endParaRPr>
          </a:p>
        </p:txBody>
      </p:sp>
      <p:sp>
        <p:nvSpPr>
          <p:cNvPr id="168" name="CustomShape 9"/>
          <p:cNvSpPr/>
          <p:nvPr/>
        </p:nvSpPr>
        <p:spPr>
          <a:xfrm>
            <a:off x="2012760" y="6323760"/>
            <a:ext cx="1981440" cy="337320"/>
          </a:xfrm>
          <a:prstGeom prst="rect">
            <a:avLst/>
          </a:prstGeom>
          <a:noFill/>
          <a:ln>
            <a:noFill/>
          </a:ln>
        </p:spPr>
        <p:style>
          <a:lnRef idx="0"/>
          <a:fillRef idx="0"/>
          <a:effectRef idx="0"/>
          <a:fontRef idx="minor"/>
        </p:style>
        <p:txBody>
          <a:bodyPr lIns="0" rIns="0" tIns="20880" bIns="0">
            <a:spAutoFit/>
          </a:bodyPr>
          <a:p>
            <a:pPr marL="114480" indent="-92520">
              <a:lnSpc>
                <a:spcPct val="100000"/>
              </a:lnSpc>
              <a:spcBef>
                <a:spcPts val="164"/>
              </a:spcBef>
              <a:buClr>
                <a:srgbClr val="000000"/>
              </a:buClr>
              <a:buSzPct val="92000"/>
              <a:buFont typeface="Symbol"/>
              <a:buChar char=""/>
              <a:tabLst>
                <a:tab algn="l" pos="115560"/>
              </a:tabLst>
            </a:pPr>
            <a:r>
              <a:rPr b="0" lang="en-US" sz="2080" spc="-9" strike="noStrike">
                <a:solidFill>
                  <a:srgbClr val="000000"/>
                </a:solidFill>
                <a:latin typeface="Times New Roman"/>
                <a:ea typeface="DejaVu Sans"/>
              </a:rPr>
              <a:t>wireless</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channels</a:t>
            </a:r>
            <a:endParaRPr b="0" lang="en-US" sz="2080" spc="-1" strike="noStrike">
              <a:latin typeface="Arial"/>
            </a:endParaRPr>
          </a:p>
        </p:txBody>
      </p:sp>
      <p:sp>
        <p:nvSpPr>
          <p:cNvPr id="169" name="CustomShape 10"/>
          <p:cNvSpPr/>
          <p:nvPr/>
        </p:nvSpPr>
        <p:spPr>
          <a:xfrm>
            <a:off x="4653720" y="3529440"/>
            <a:ext cx="1993680" cy="313200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18" strike="noStrike">
                <a:solidFill>
                  <a:srgbClr val="000000"/>
                </a:solidFill>
                <a:latin typeface="Times New Roman"/>
                <a:ea typeface="DejaVu Sans"/>
              </a:rPr>
              <a:t>hardware</a:t>
            </a:r>
            <a:r>
              <a:rPr b="1" lang="en-US" sz="2080" spc="-114" strike="noStrike">
                <a:solidFill>
                  <a:srgbClr val="000000"/>
                </a:solidFill>
                <a:latin typeface="Times New Roman"/>
                <a:ea typeface="DejaVu Sans"/>
              </a:rPr>
              <a:t> </a:t>
            </a:r>
            <a:r>
              <a:rPr b="1" lang="en-US" sz="2080" spc="-9" strike="noStrike">
                <a:solidFill>
                  <a:srgbClr val="000000"/>
                </a:solidFill>
                <a:latin typeface="Times New Roman"/>
                <a:ea typeface="DejaVu Sans"/>
              </a:rPr>
              <a:t>devices</a:t>
            </a:r>
            <a:endParaRPr b="0" lang="en-US" sz="2080" spc="-1" strike="noStrike">
              <a:latin typeface="Arial"/>
            </a:endParaRPr>
          </a:p>
          <a:p>
            <a:pPr marL="537480" indent="-93600">
              <a:lnSpc>
                <a:spcPct val="100000"/>
              </a:lnSpc>
              <a:spcBef>
                <a:spcPts val="1531"/>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routers</a:t>
            </a:r>
            <a:endParaRPr b="0" lang="en-US" sz="2080" spc="-1" strike="noStrike">
              <a:latin typeface="Arial"/>
            </a:endParaRPr>
          </a:p>
          <a:p>
            <a:pPr marL="537480" indent="-93600">
              <a:lnSpc>
                <a:spcPct val="100000"/>
              </a:lnSpc>
              <a:spcBef>
                <a:spcPts val="2007"/>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switches</a:t>
            </a:r>
            <a:endParaRPr b="0" lang="en-US" sz="2080" spc="-1" strike="noStrike">
              <a:latin typeface="Arial"/>
            </a:endParaRPr>
          </a:p>
          <a:p>
            <a:pPr marL="537480" indent="-93600">
              <a:lnSpc>
                <a:spcPct val="100000"/>
              </a:lnSpc>
              <a:spcBef>
                <a:spcPts val="1998"/>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briges</a:t>
            </a:r>
            <a:endParaRPr b="0" lang="en-US" sz="2080" spc="-1" strike="noStrike">
              <a:latin typeface="Arial"/>
            </a:endParaRPr>
          </a:p>
          <a:p>
            <a:pPr marL="537480" indent="-93600">
              <a:lnSpc>
                <a:spcPct val="100000"/>
              </a:lnSpc>
              <a:spcBef>
                <a:spcPts val="1998"/>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hubs</a:t>
            </a:r>
            <a:endParaRPr b="0" lang="en-US" sz="2080" spc="-1" strike="noStrike">
              <a:latin typeface="Arial"/>
            </a:endParaRPr>
          </a:p>
          <a:p>
            <a:pPr marL="537480" indent="-93600">
              <a:lnSpc>
                <a:spcPct val="100000"/>
              </a:lnSpc>
              <a:spcBef>
                <a:spcPts val="1998"/>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repeaters</a:t>
            </a:r>
            <a:endParaRPr b="0" lang="en-US" sz="2080" spc="-1" strike="noStrike">
              <a:latin typeface="Arial"/>
            </a:endParaRPr>
          </a:p>
        </p:txBody>
      </p:sp>
      <p:sp>
        <p:nvSpPr>
          <p:cNvPr id="170" name="CustomShape 11"/>
          <p:cNvSpPr/>
          <p:nvPr/>
        </p:nvSpPr>
        <p:spPr>
          <a:xfrm>
            <a:off x="7717680" y="3529440"/>
            <a:ext cx="2410200" cy="94104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18" strike="noStrike">
                <a:solidFill>
                  <a:srgbClr val="000000"/>
                </a:solidFill>
                <a:latin typeface="Times New Roman"/>
                <a:ea typeface="DejaVu Sans"/>
              </a:rPr>
              <a:t>software</a:t>
            </a:r>
            <a:r>
              <a:rPr b="1" lang="en-US" sz="2080" spc="-63" strike="noStrike">
                <a:solidFill>
                  <a:srgbClr val="000000"/>
                </a:solidFill>
                <a:latin typeface="Times New Roman"/>
                <a:ea typeface="DejaVu Sans"/>
              </a:rPr>
              <a:t> </a:t>
            </a:r>
            <a:r>
              <a:rPr b="1" lang="en-US" sz="2080" spc="-9" strike="noStrike">
                <a:solidFill>
                  <a:srgbClr val="000000"/>
                </a:solidFill>
                <a:latin typeface="Times New Roman"/>
                <a:ea typeface="DejaVu Sans"/>
              </a:rPr>
              <a:t>components</a:t>
            </a:r>
            <a:endParaRPr b="0" lang="en-US" sz="2080" spc="-1" strike="noStrike">
              <a:latin typeface="Arial"/>
            </a:endParaRPr>
          </a:p>
          <a:p>
            <a:pPr marL="537480" indent="-93600">
              <a:lnSpc>
                <a:spcPct val="100000"/>
              </a:lnSpc>
              <a:spcBef>
                <a:spcPts val="2259"/>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protocol</a:t>
            </a:r>
            <a:r>
              <a:rPr b="0" lang="en-US" sz="2080" spc="-26" strike="noStrike">
                <a:solidFill>
                  <a:srgbClr val="000000"/>
                </a:solidFill>
                <a:latin typeface="Times New Roman"/>
                <a:ea typeface="DejaVu Sans"/>
              </a:rPr>
              <a:t> </a:t>
            </a:r>
            <a:r>
              <a:rPr b="0" lang="en-US" sz="2080" spc="-9" strike="noStrike">
                <a:solidFill>
                  <a:srgbClr val="000000"/>
                </a:solidFill>
                <a:latin typeface="Times New Roman"/>
                <a:ea typeface="DejaVu Sans"/>
              </a:rPr>
              <a:t>stacks</a:t>
            </a:r>
            <a:endParaRPr b="0" lang="en-US" sz="2080" spc="-1" strike="noStrike">
              <a:latin typeface="Arial"/>
            </a:endParaRPr>
          </a:p>
        </p:txBody>
      </p:sp>
      <p:sp>
        <p:nvSpPr>
          <p:cNvPr id="171" name="CustomShape 12"/>
          <p:cNvSpPr/>
          <p:nvPr/>
        </p:nvSpPr>
        <p:spPr>
          <a:xfrm>
            <a:off x="8140320" y="4670280"/>
            <a:ext cx="1770480" cy="781920"/>
          </a:xfrm>
          <a:prstGeom prst="rect">
            <a:avLst/>
          </a:prstGeom>
          <a:noFill/>
          <a:ln>
            <a:noFill/>
          </a:ln>
        </p:spPr>
        <p:style>
          <a:lnRef idx="0"/>
          <a:fillRef idx="0"/>
          <a:effectRef idx="0"/>
          <a:fontRef idx="minor"/>
        </p:style>
        <p:txBody>
          <a:bodyPr lIns="0" rIns="0" tIns="21960" bIns="0">
            <a:spAutoFit/>
          </a:bodyPr>
          <a:p>
            <a:pPr marL="115560" indent="-114480">
              <a:lnSpc>
                <a:spcPct val="120000"/>
              </a:lnSpc>
              <a:spcBef>
                <a:spcPts val="173"/>
              </a:spcBef>
              <a:buClr>
                <a:srgbClr val="000000"/>
              </a:buClr>
              <a:buSzPct val="92000"/>
              <a:buFont typeface="Symbol"/>
              <a:buChar char=""/>
              <a:tabLst>
                <a:tab algn="l" pos="115560"/>
              </a:tabLst>
            </a:pPr>
            <a:r>
              <a:rPr b="0" lang="en-US" sz="2080" spc="-9" strike="noStrike">
                <a:solidFill>
                  <a:srgbClr val="000000"/>
                </a:solidFill>
                <a:latin typeface="Times New Roman"/>
                <a:ea typeface="DejaVu Sans"/>
              </a:rPr>
              <a:t>communication  handlers</a:t>
            </a:r>
            <a:endParaRPr b="0" lang="en-US" sz="2080" spc="-1" strike="noStrike">
              <a:latin typeface="Arial"/>
            </a:endParaRPr>
          </a:p>
        </p:txBody>
      </p:sp>
      <p:sp>
        <p:nvSpPr>
          <p:cNvPr id="172" name="CustomShape 13"/>
          <p:cNvSpPr/>
          <p:nvPr/>
        </p:nvSpPr>
        <p:spPr>
          <a:xfrm>
            <a:off x="8140320" y="5720400"/>
            <a:ext cx="855000" cy="337320"/>
          </a:xfrm>
          <a:prstGeom prst="rect">
            <a:avLst/>
          </a:prstGeom>
          <a:noFill/>
          <a:ln>
            <a:noFill/>
          </a:ln>
        </p:spPr>
        <p:style>
          <a:lnRef idx="0"/>
          <a:fillRef idx="0"/>
          <a:effectRef idx="0"/>
          <a:fontRef idx="minor"/>
        </p:style>
        <p:txBody>
          <a:bodyPr lIns="0" rIns="0" tIns="20880" bIns="0">
            <a:spAutoFit/>
          </a:bodyPr>
          <a:p>
            <a:pPr marL="114480" indent="-92520">
              <a:lnSpc>
                <a:spcPct val="100000"/>
              </a:lnSpc>
              <a:spcBef>
                <a:spcPts val="164"/>
              </a:spcBef>
              <a:buClr>
                <a:srgbClr val="000000"/>
              </a:buClr>
              <a:buSzPct val="92000"/>
              <a:buFont typeface="Symbol"/>
              <a:buChar char=""/>
              <a:tabLst>
                <a:tab algn="l" pos="115560"/>
              </a:tabLst>
            </a:pPr>
            <a:r>
              <a:rPr b="0" lang="en-US" sz="2080" spc="-9" strike="noStrike">
                <a:solidFill>
                  <a:srgbClr val="000000"/>
                </a:solidFill>
                <a:latin typeface="Times New Roman"/>
                <a:ea typeface="DejaVu Sans"/>
              </a:rPr>
              <a:t>dr</a:t>
            </a:r>
            <a:r>
              <a:rPr b="0" lang="en-US" sz="2080" spc="-63" strike="noStrike">
                <a:solidFill>
                  <a:srgbClr val="000000"/>
                </a:solidFill>
                <a:latin typeface="Times New Roman"/>
                <a:ea typeface="DejaVu Sans"/>
              </a:rPr>
              <a:t>i</a:t>
            </a:r>
            <a:r>
              <a:rPr b="0" lang="en-US" sz="2080" spc="-43" strike="noStrike">
                <a:solidFill>
                  <a:srgbClr val="000000"/>
                </a:solidFill>
                <a:latin typeface="Times New Roman"/>
                <a:ea typeface="DejaVu Sans"/>
              </a:rPr>
              <a:t>v</a:t>
            </a:r>
            <a:r>
              <a:rPr b="0" lang="en-US" sz="2080" spc="-9" strike="noStrike">
                <a:solidFill>
                  <a:srgbClr val="000000"/>
                </a:solidFill>
                <a:latin typeface="Times New Roman"/>
                <a:ea typeface="DejaVu Sans"/>
              </a:rPr>
              <a:t>ers</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1" lang="en-US" sz="1200" spc="-1" strike="noStrike">
                <a:solidFill>
                  <a:srgbClr val="8b8b8b"/>
                </a:solidFill>
                <a:latin typeface="Arial"/>
                <a:ea typeface="DejaVu Sans"/>
              </a:rPr>
              <a:t>2.</a:t>
            </a:r>
            <a:fld id="{BF9ED31F-32CA-4DA3-A610-A1AE3C4ED7BE}" type="slidenum">
              <a:rPr b="1" lang="en-US" sz="1200" spc="-1" strike="noStrike">
                <a:solidFill>
                  <a:srgbClr val="8b8b8b"/>
                </a:solidFill>
                <a:latin typeface="Arial"/>
                <a:ea typeface="DejaVu Sans"/>
              </a:rPr>
              <a:t>&lt;number&gt;</a:t>
            </a:fld>
            <a:endParaRPr b="0" lang="en-US" sz="1200" spc="-1" strike="noStrike">
              <a:latin typeface="Arial"/>
            </a:endParaRPr>
          </a:p>
        </p:txBody>
      </p:sp>
      <p:sp>
        <p:nvSpPr>
          <p:cNvPr id="243" name="Line 2"/>
          <p:cNvSpPr/>
          <p:nvPr/>
        </p:nvSpPr>
        <p:spPr>
          <a:xfrm>
            <a:off x="1676160" y="228600"/>
            <a:ext cx="8763120" cy="0"/>
          </a:xfrm>
          <a:prstGeom prst="line">
            <a:avLst/>
          </a:prstGeom>
          <a:ln w="76320">
            <a:solidFill>
              <a:srgbClr val="0563c1"/>
            </a:solidFill>
            <a:round/>
          </a:ln>
        </p:spPr>
        <p:style>
          <a:lnRef idx="0"/>
          <a:fillRef idx="0"/>
          <a:effectRef idx="0"/>
          <a:fontRef idx="minor"/>
        </p:style>
      </p:sp>
      <p:sp>
        <p:nvSpPr>
          <p:cNvPr id="244" name="Line 3"/>
          <p:cNvSpPr/>
          <p:nvPr/>
        </p:nvSpPr>
        <p:spPr>
          <a:xfrm>
            <a:off x="1676160" y="1066680"/>
            <a:ext cx="8763120" cy="0"/>
          </a:xfrm>
          <a:prstGeom prst="line">
            <a:avLst/>
          </a:prstGeom>
          <a:ln w="19080">
            <a:solidFill>
              <a:srgbClr val="0563c1"/>
            </a:solidFill>
            <a:round/>
          </a:ln>
        </p:spPr>
        <p:style>
          <a:lnRef idx="0"/>
          <a:fillRef idx="0"/>
          <a:effectRef idx="0"/>
          <a:fontRef idx="minor"/>
        </p:style>
      </p:sp>
      <p:sp>
        <p:nvSpPr>
          <p:cNvPr id="245" name="CustomShape 4"/>
          <p:cNvSpPr/>
          <p:nvPr/>
        </p:nvSpPr>
        <p:spPr>
          <a:xfrm>
            <a:off x="1825920" y="457200"/>
            <a:ext cx="481104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954f72"/>
                </a:solidFill>
                <a:latin typeface="Times New Roman"/>
                <a:ea typeface="DejaVu Sans"/>
              </a:rPr>
              <a:t>Figure 2.2  </a:t>
            </a:r>
            <a:r>
              <a:rPr b="1" i="1" lang="en-US" sz="2000" spc="-1" strike="noStrike">
                <a:solidFill>
                  <a:srgbClr val="000000"/>
                </a:solidFill>
                <a:latin typeface="Times New Roman"/>
                <a:ea typeface="DejaVu Sans"/>
              </a:rPr>
              <a:t>Seven layers of the OSI model</a:t>
            </a:r>
            <a:endParaRPr b="0" lang="en-US" sz="2000" spc="-1" strike="noStrike">
              <a:latin typeface="Arial"/>
            </a:endParaRPr>
          </a:p>
        </p:txBody>
      </p:sp>
      <p:sp>
        <p:nvSpPr>
          <p:cNvPr id="246" name="Line 5"/>
          <p:cNvSpPr/>
          <p:nvPr/>
        </p:nvSpPr>
        <p:spPr>
          <a:xfrm>
            <a:off x="1676160" y="6248160"/>
            <a:ext cx="8763120" cy="0"/>
          </a:xfrm>
          <a:prstGeom prst="line">
            <a:avLst/>
          </a:prstGeom>
          <a:ln w="76320">
            <a:solidFill>
              <a:srgbClr val="0563c1"/>
            </a:solidFill>
            <a:round/>
          </a:ln>
        </p:spPr>
        <p:style>
          <a:lnRef idx="0"/>
          <a:fillRef idx="0"/>
          <a:effectRef idx="0"/>
          <a:fontRef idx="minor"/>
        </p:style>
      </p:sp>
      <p:pic>
        <p:nvPicPr>
          <p:cNvPr id="247" name="Picture 6" descr=""/>
          <p:cNvPicPr/>
          <p:nvPr/>
        </p:nvPicPr>
        <p:blipFill>
          <a:blip r:embed="rId1"/>
          <a:stretch/>
        </p:blipFill>
        <p:spPr>
          <a:xfrm>
            <a:off x="3673440" y="1427040"/>
            <a:ext cx="4250160" cy="436284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1" lang="en-US" sz="1200" spc="-1" strike="noStrike">
                <a:solidFill>
                  <a:srgbClr val="8b8b8b"/>
                </a:solidFill>
                <a:latin typeface="Arial"/>
                <a:ea typeface="DejaVu Sans"/>
              </a:rPr>
              <a:t>2.</a:t>
            </a:r>
            <a:fld id="{2A981BBB-9134-41C1-B7FC-679A6D0CED2D}" type="slidenum">
              <a:rPr b="1" lang="en-US" sz="1200" spc="-1" strike="noStrike">
                <a:solidFill>
                  <a:srgbClr val="8b8b8b"/>
                </a:solidFill>
                <a:latin typeface="Arial"/>
                <a:ea typeface="DejaVu Sans"/>
              </a:rPr>
              <a:t>&lt;number&gt;</a:t>
            </a:fld>
            <a:endParaRPr b="0" lang="en-US" sz="1200" spc="-1" strike="noStrike">
              <a:latin typeface="Arial"/>
            </a:endParaRPr>
          </a:p>
        </p:txBody>
      </p:sp>
      <p:sp>
        <p:nvSpPr>
          <p:cNvPr id="249" name="Line 2"/>
          <p:cNvSpPr/>
          <p:nvPr/>
        </p:nvSpPr>
        <p:spPr>
          <a:xfrm>
            <a:off x="1676160" y="152280"/>
            <a:ext cx="8763120" cy="0"/>
          </a:xfrm>
          <a:prstGeom prst="line">
            <a:avLst/>
          </a:prstGeom>
          <a:ln w="76320">
            <a:solidFill>
              <a:srgbClr val="0563c1"/>
            </a:solidFill>
            <a:round/>
          </a:ln>
        </p:spPr>
        <p:style>
          <a:lnRef idx="0"/>
          <a:fillRef idx="0"/>
          <a:effectRef idx="0"/>
          <a:fontRef idx="minor"/>
        </p:style>
      </p:sp>
      <p:sp>
        <p:nvSpPr>
          <p:cNvPr id="250" name="Line 3"/>
          <p:cNvSpPr/>
          <p:nvPr/>
        </p:nvSpPr>
        <p:spPr>
          <a:xfrm>
            <a:off x="1676160" y="990360"/>
            <a:ext cx="8763120" cy="0"/>
          </a:xfrm>
          <a:prstGeom prst="line">
            <a:avLst/>
          </a:prstGeom>
          <a:ln w="19080">
            <a:solidFill>
              <a:srgbClr val="0563c1"/>
            </a:solidFill>
            <a:round/>
          </a:ln>
        </p:spPr>
        <p:style>
          <a:lnRef idx="0"/>
          <a:fillRef idx="0"/>
          <a:effectRef idx="0"/>
          <a:fontRef idx="minor"/>
        </p:style>
      </p:sp>
      <p:sp>
        <p:nvSpPr>
          <p:cNvPr id="251" name="CustomShape 4"/>
          <p:cNvSpPr/>
          <p:nvPr/>
        </p:nvSpPr>
        <p:spPr>
          <a:xfrm>
            <a:off x="1823400" y="380880"/>
            <a:ext cx="671760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954f72"/>
                </a:solidFill>
                <a:latin typeface="Times New Roman"/>
                <a:ea typeface="DejaVu Sans"/>
              </a:rPr>
              <a:t>Figure 2.3  </a:t>
            </a:r>
            <a:r>
              <a:rPr b="1" i="1" lang="en-US" sz="2000" spc="-1" strike="noStrike">
                <a:solidFill>
                  <a:srgbClr val="000000"/>
                </a:solidFill>
                <a:latin typeface="Times New Roman"/>
                <a:ea typeface="DejaVu Sans"/>
              </a:rPr>
              <a:t>The interaction between layers in the OSI model</a:t>
            </a:r>
            <a:endParaRPr b="0" lang="en-US" sz="2000" spc="-1" strike="noStrike">
              <a:latin typeface="Arial"/>
            </a:endParaRPr>
          </a:p>
        </p:txBody>
      </p:sp>
      <p:sp>
        <p:nvSpPr>
          <p:cNvPr id="252" name="Line 5"/>
          <p:cNvSpPr/>
          <p:nvPr/>
        </p:nvSpPr>
        <p:spPr>
          <a:xfrm>
            <a:off x="1676160" y="6324480"/>
            <a:ext cx="8763120" cy="0"/>
          </a:xfrm>
          <a:prstGeom prst="line">
            <a:avLst/>
          </a:prstGeom>
          <a:ln w="76320">
            <a:solidFill>
              <a:srgbClr val="0563c1"/>
            </a:solidFill>
            <a:round/>
          </a:ln>
        </p:spPr>
        <p:style>
          <a:lnRef idx="0"/>
          <a:fillRef idx="0"/>
          <a:effectRef idx="0"/>
          <a:fontRef idx="minor"/>
        </p:style>
      </p:sp>
      <p:pic>
        <p:nvPicPr>
          <p:cNvPr id="253" name="Picture 6" descr=""/>
          <p:cNvPicPr/>
          <p:nvPr/>
        </p:nvPicPr>
        <p:blipFill>
          <a:blip r:embed="rId1"/>
          <a:stretch/>
        </p:blipFill>
        <p:spPr>
          <a:xfrm>
            <a:off x="2406600" y="1066680"/>
            <a:ext cx="6964920" cy="515988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1" lang="en-US" sz="1200" spc="-1" strike="noStrike">
                <a:solidFill>
                  <a:srgbClr val="8b8b8b"/>
                </a:solidFill>
                <a:latin typeface="Arial"/>
                <a:ea typeface="DejaVu Sans"/>
              </a:rPr>
              <a:t>2.</a:t>
            </a:r>
            <a:fld id="{80D3C277-B783-497C-AE16-E4AB9F3A4A82}" type="slidenum">
              <a:rPr b="1" lang="en-US" sz="1200" spc="-1" strike="noStrike">
                <a:solidFill>
                  <a:srgbClr val="8b8b8b"/>
                </a:solidFill>
                <a:latin typeface="Arial"/>
                <a:ea typeface="DejaVu Sans"/>
              </a:rPr>
              <a:t>&lt;number&gt;</a:t>
            </a:fld>
            <a:endParaRPr b="0" lang="en-US" sz="1200" spc="-1" strike="noStrike">
              <a:latin typeface="Arial"/>
            </a:endParaRPr>
          </a:p>
        </p:txBody>
      </p:sp>
      <p:sp>
        <p:nvSpPr>
          <p:cNvPr id="255" name="Line 2"/>
          <p:cNvSpPr/>
          <p:nvPr/>
        </p:nvSpPr>
        <p:spPr>
          <a:xfrm>
            <a:off x="1676160" y="152280"/>
            <a:ext cx="8763120" cy="0"/>
          </a:xfrm>
          <a:prstGeom prst="line">
            <a:avLst/>
          </a:prstGeom>
          <a:ln w="76320">
            <a:solidFill>
              <a:srgbClr val="0563c1"/>
            </a:solidFill>
            <a:round/>
          </a:ln>
        </p:spPr>
        <p:style>
          <a:lnRef idx="0"/>
          <a:fillRef idx="0"/>
          <a:effectRef idx="0"/>
          <a:fontRef idx="minor"/>
        </p:style>
      </p:sp>
      <p:sp>
        <p:nvSpPr>
          <p:cNvPr id="256" name="Line 3"/>
          <p:cNvSpPr/>
          <p:nvPr/>
        </p:nvSpPr>
        <p:spPr>
          <a:xfrm>
            <a:off x="1676160" y="990360"/>
            <a:ext cx="8763120" cy="0"/>
          </a:xfrm>
          <a:prstGeom prst="line">
            <a:avLst/>
          </a:prstGeom>
          <a:ln w="19080">
            <a:solidFill>
              <a:srgbClr val="0563c1"/>
            </a:solidFill>
            <a:round/>
          </a:ln>
        </p:spPr>
        <p:style>
          <a:lnRef idx="0"/>
          <a:fillRef idx="0"/>
          <a:effectRef idx="0"/>
          <a:fontRef idx="minor"/>
        </p:style>
      </p:sp>
      <p:sp>
        <p:nvSpPr>
          <p:cNvPr id="257" name="CustomShape 4"/>
          <p:cNvSpPr/>
          <p:nvPr/>
        </p:nvSpPr>
        <p:spPr>
          <a:xfrm>
            <a:off x="1825560" y="380880"/>
            <a:ext cx="525168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954f72"/>
                </a:solidFill>
                <a:latin typeface="Times New Roman"/>
                <a:ea typeface="DejaVu Sans"/>
              </a:rPr>
              <a:t>Figure 2.4  </a:t>
            </a:r>
            <a:r>
              <a:rPr b="1" i="1" lang="en-US" sz="2000" spc="-1" strike="noStrike">
                <a:solidFill>
                  <a:srgbClr val="000000"/>
                </a:solidFill>
                <a:latin typeface="Times New Roman"/>
                <a:ea typeface="DejaVu Sans"/>
              </a:rPr>
              <a:t>An exchange using the OSI model</a:t>
            </a:r>
            <a:endParaRPr b="0" lang="en-US" sz="2000" spc="-1" strike="noStrike">
              <a:latin typeface="Arial"/>
            </a:endParaRPr>
          </a:p>
        </p:txBody>
      </p:sp>
      <p:sp>
        <p:nvSpPr>
          <p:cNvPr id="258" name="Line 5"/>
          <p:cNvSpPr/>
          <p:nvPr/>
        </p:nvSpPr>
        <p:spPr>
          <a:xfrm>
            <a:off x="1676160" y="6248160"/>
            <a:ext cx="8763120" cy="0"/>
          </a:xfrm>
          <a:prstGeom prst="line">
            <a:avLst/>
          </a:prstGeom>
          <a:ln w="76320">
            <a:solidFill>
              <a:srgbClr val="0563c1"/>
            </a:solidFill>
            <a:round/>
          </a:ln>
        </p:spPr>
        <p:style>
          <a:lnRef idx="0"/>
          <a:fillRef idx="0"/>
          <a:effectRef idx="0"/>
          <a:fontRef idx="minor"/>
        </p:style>
      </p:sp>
      <p:pic>
        <p:nvPicPr>
          <p:cNvPr id="259" name="Picture 6" descr=""/>
          <p:cNvPicPr/>
          <p:nvPr/>
        </p:nvPicPr>
        <p:blipFill>
          <a:blip r:embed="rId1"/>
          <a:stretch/>
        </p:blipFill>
        <p:spPr>
          <a:xfrm>
            <a:off x="2077920" y="1200240"/>
            <a:ext cx="7522200" cy="481860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1" lang="en-US" sz="1200" spc="-1" strike="noStrike">
                <a:solidFill>
                  <a:srgbClr val="8b8b8b"/>
                </a:solidFill>
                <a:latin typeface="Arial"/>
                <a:ea typeface="DejaVu Sans"/>
              </a:rPr>
              <a:t>2.</a:t>
            </a:r>
            <a:fld id="{C19685FF-E7A5-428E-803C-9A05C36FB74D}" type="slidenum">
              <a:rPr b="1" lang="en-US" sz="1200" spc="-1" strike="noStrike">
                <a:solidFill>
                  <a:srgbClr val="8b8b8b"/>
                </a:solidFill>
                <a:latin typeface="Arial"/>
                <a:ea typeface="DejaVu Sans"/>
              </a:rPr>
              <a:t>&lt;number&gt;</a:t>
            </a:fld>
            <a:endParaRPr b="0" lang="en-US" sz="1200" spc="-1" strike="noStrike">
              <a:latin typeface="Arial"/>
            </a:endParaRPr>
          </a:p>
        </p:txBody>
      </p:sp>
      <p:sp>
        <p:nvSpPr>
          <p:cNvPr id="261" name="CustomShape 2"/>
          <p:cNvSpPr/>
          <p:nvPr/>
        </p:nvSpPr>
        <p:spPr>
          <a:xfrm>
            <a:off x="1523880" y="0"/>
            <a:ext cx="9142920" cy="837000"/>
          </a:xfrm>
          <a:prstGeom prst="rect">
            <a:avLst/>
          </a:prstGeom>
          <a:solidFill>
            <a:srgbClr val="33ccff"/>
          </a:solidFill>
          <a:ln w="9360">
            <a:solidFill>
              <a:srgbClr val="000000"/>
            </a:solidFill>
            <a:miter/>
          </a:ln>
        </p:spPr>
        <p:style>
          <a:lnRef idx="0"/>
          <a:fillRef idx="0"/>
          <a:effectRef idx="0"/>
          <a:fontRef idx="minor"/>
        </p:style>
      </p:sp>
      <p:sp>
        <p:nvSpPr>
          <p:cNvPr id="262" name="CustomShape 3"/>
          <p:cNvSpPr/>
          <p:nvPr/>
        </p:nvSpPr>
        <p:spPr>
          <a:xfrm>
            <a:off x="1776600" y="76320"/>
            <a:ext cx="6298200" cy="57708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0" lang="en-US" sz="3200" spc="-1" strike="noStrike">
                <a:solidFill>
                  <a:srgbClr val="000000"/>
                </a:solidFill>
                <a:latin typeface="Times New Roman"/>
                <a:ea typeface="DejaVu Sans"/>
              </a:rPr>
              <a:t>2-3   LAYERS IN THE OSI MODEL</a:t>
            </a:r>
            <a:endParaRPr b="0" lang="en-US" sz="3200" spc="-1" strike="noStrike">
              <a:latin typeface="Arial"/>
            </a:endParaRPr>
          </a:p>
        </p:txBody>
      </p:sp>
      <p:sp>
        <p:nvSpPr>
          <p:cNvPr id="263" name="CustomShape 4"/>
          <p:cNvSpPr/>
          <p:nvPr/>
        </p:nvSpPr>
        <p:spPr>
          <a:xfrm>
            <a:off x="9753480" y="6400800"/>
            <a:ext cx="183240" cy="365760"/>
          </a:xfrm>
          <a:prstGeom prst="rect">
            <a:avLst/>
          </a:prstGeom>
          <a:noFill/>
          <a:ln>
            <a:noFill/>
          </a:ln>
        </p:spPr>
        <p:style>
          <a:lnRef idx="0"/>
          <a:fillRef idx="0"/>
          <a:effectRef idx="0"/>
          <a:fontRef idx="minor"/>
        </p:style>
      </p:sp>
      <p:sp>
        <p:nvSpPr>
          <p:cNvPr id="264" name="CustomShape 5"/>
          <p:cNvSpPr/>
          <p:nvPr/>
        </p:nvSpPr>
        <p:spPr>
          <a:xfrm>
            <a:off x="1600200" y="988200"/>
            <a:ext cx="8609400" cy="943200"/>
          </a:xfrm>
          <a:prstGeom prst="rect">
            <a:avLst/>
          </a:prstGeom>
          <a:noFill/>
          <a:ln w="9360">
            <a:noFill/>
          </a:ln>
        </p:spPr>
        <p:style>
          <a:lnRef idx="0"/>
          <a:fillRef idx="0"/>
          <a:effectRef idx="0"/>
          <a:fontRef idx="minor"/>
        </p:style>
        <p:txBody>
          <a:bodyPr lIns="90000" rIns="90000" tIns="45000" bIns="45000" anchor="ctr">
            <a:spAutoFit/>
          </a:bodyPr>
          <a:p>
            <a:pPr algn="just">
              <a:lnSpc>
                <a:spcPct val="100000"/>
              </a:lnSpc>
            </a:pPr>
            <a:r>
              <a:rPr b="0" i="1" lang="en-US" sz="2800" spc="-1" strike="noStrike">
                <a:solidFill>
                  <a:srgbClr val="000000"/>
                </a:solidFill>
                <a:latin typeface="Calibri"/>
                <a:ea typeface="DejaVu Sans"/>
              </a:rPr>
              <a:t>In this section we briefly describe the functions of each layer in the OSI model.</a:t>
            </a:r>
            <a:endParaRPr b="0" lang="en-US" sz="2800" spc="-1" strike="noStrike">
              <a:latin typeface="Arial"/>
            </a:endParaRPr>
          </a:p>
        </p:txBody>
      </p:sp>
      <p:sp>
        <p:nvSpPr>
          <p:cNvPr id="265" name="CustomShape 6"/>
          <p:cNvSpPr/>
          <p:nvPr/>
        </p:nvSpPr>
        <p:spPr>
          <a:xfrm>
            <a:off x="1752480" y="3295800"/>
            <a:ext cx="5713920" cy="264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2400" spc="-1" strike="noStrike">
                <a:solidFill>
                  <a:srgbClr val="0033cc"/>
                </a:solidFill>
                <a:latin typeface="Times New Roman"/>
                <a:ea typeface="DejaVu Sans"/>
              </a:rPr>
              <a:t>Physical Layer</a:t>
            </a:r>
            <a:br/>
            <a:r>
              <a:rPr b="1" lang="fr-FR" sz="2400" spc="-1" strike="noStrike">
                <a:solidFill>
                  <a:srgbClr val="0033cc"/>
                </a:solidFill>
                <a:latin typeface="Times New Roman"/>
                <a:ea typeface="DejaVu Sans"/>
              </a:rPr>
              <a:t>Data Link Layer</a:t>
            </a:r>
            <a:endParaRPr b="0" lang="en-US" sz="2400" spc="-1" strike="noStrike">
              <a:latin typeface="Arial"/>
            </a:endParaRPr>
          </a:p>
          <a:p>
            <a:pPr>
              <a:lnSpc>
                <a:spcPct val="100000"/>
              </a:lnSpc>
            </a:pPr>
            <a:r>
              <a:rPr b="1" lang="en-US" sz="2400" spc="-1" strike="noStrike">
                <a:solidFill>
                  <a:srgbClr val="0033cc"/>
                </a:solidFill>
                <a:latin typeface="Times New Roman"/>
                <a:ea typeface="DejaVu Sans"/>
              </a:rPr>
              <a:t>Network Layer</a:t>
            </a:r>
            <a:endParaRPr b="0" lang="en-US" sz="2400" spc="-1" strike="noStrike">
              <a:latin typeface="Arial"/>
            </a:endParaRPr>
          </a:p>
          <a:p>
            <a:pPr>
              <a:lnSpc>
                <a:spcPct val="100000"/>
              </a:lnSpc>
            </a:pPr>
            <a:r>
              <a:rPr b="1" lang="en-US" sz="2400" spc="-1" strike="noStrike">
                <a:solidFill>
                  <a:srgbClr val="0033cc"/>
                </a:solidFill>
                <a:latin typeface="Times New Roman"/>
                <a:ea typeface="DejaVu Sans"/>
              </a:rPr>
              <a:t>Transport Layer</a:t>
            </a:r>
            <a:endParaRPr b="0" lang="en-US" sz="2400" spc="-1" strike="noStrike">
              <a:latin typeface="Arial"/>
            </a:endParaRPr>
          </a:p>
          <a:p>
            <a:pPr>
              <a:lnSpc>
                <a:spcPct val="100000"/>
              </a:lnSpc>
            </a:pPr>
            <a:r>
              <a:rPr b="1" lang="en-US" sz="2400" spc="-1" strike="noStrike">
                <a:solidFill>
                  <a:srgbClr val="0033cc"/>
                </a:solidFill>
                <a:latin typeface="Times New Roman"/>
                <a:ea typeface="DejaVu Sans"/>
              </a:rPr>
              <a:t>Session Layer</a:t>
            </a:r>
            <a:endParaRPr b="0" lang="en-US" sz="2400" spc="-1" strike="noStrike">
              <a:latin typeface="Arial"/>
            </a:endParaRPr>
          </a:p>
          <a:p>
            <a:pPr>
              <a:lnSpc>
                <a:spcPct val="100000"/>
              </a:lnSpc>
            </a:pPr>
            <a:r>
              <a:rPr b="1" lang="en-US" sz="2400" spc="-1" strike="noStrike">
                <a:solidFill>
                  <a:srgbClr val="0033cc"/>
                </a:solidFill>
                <a:latin typeface="Times New Roman"/>
                <a:ea typeface="DejaVu Sans"/>
              </a:rPr>
              <a:t>Presentation Layer</a:t>
            </a:r>
            <a:endParaRPr b="0" lang="en-US" sz="2400" spc="-1" strike="noStrike">
              <a:latin typeface="Arial"/>
            </a:endParaRPr>
          </a:p>
          <a:p>
            <a:pPr>
              <a:lnSpc>
                <a:spcPct val="100000"/>
              </a:lnSpc>
            </a:pPr>
            <a:r>
              <a:rPr b="1" lang="en-US" sz="2400" spc="-1" strike="noStrike">
                <a:solidFill>
                  <a:srgbClr val="0033cc"/>
                </a:solidFill>
                <a:latin typeface="Times New Roman"/>
                <a:ea typeface="DejaVu Sans"/>
              </a:rPr>
              <a:t>Application Layer</a:t>
            </a:r>
            <a:endParaRPr b="0" lang="en-US" sz="2400" spc="-1" strike="noStrike">
              <a:latin typeface="Arial"/>
            </a:endParaRPr>
          </a:p>
        </p:txBody>
      </p:sp>
      <p:sp>
        <p:nvSpPr>
          <p:cNvPr id="266" name="CustomShape 7"/>
          <p:cNvSpPr/>
          <p:nvPr/>
        </p:nvSpPr>
        <p:spPr>
          <a:xfrm>
            <a:off x="1285200" y="2819520"/>
            <a:ext cx="5823000" cy="516240"/>
          </a:xfrm>
          <a:prstGeom prst="rect">
            <a:avLst/>
          </a:prstGeom>
          <a:noFill/>
          <a:ln w="76320">
            <a:noFill/>
          </a:ln>
        </p:spPr>
        <p:style>
          <a:lnRef idx="0"/>
          <a:fillRef idx="0"/>
          <a:effectRef idx="0"/>
          <a:fontRef idx="minor"/>
        </p:style>
        <p:txBody>
          <a:bodyPr wrap="none" lIns="90000" rIns="90000" tIns="45000" bIns="45000">
            <a:spAutoFit/>
          </a:bodyPr>
          <a:p>
            <a:pPr algn="ctr">
              <a:lnSpc>
                <a:spcPct val="100000"/>
              </a:lnSpc>
            </a:pPr>
            <a:r>
              <a:rPr b="0" i="1" lang="en-US" sz="2800" spc="-1" strike="noStrike" u="sng">
                <a:solidFill>
                  <a:srgbClr val="0563c1"/>
                </a:solidFill>
                <a:uFillTx/>
                <a:latin typeface="Calibri"/>
                <a:ea typeface="DejaVu Sans"/>
              </a:rPr>
              <a:t>Topics discussed in this section:</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1" lang="en-US" sz="1200" spc="-1" strike="noStrike">
                <a:solidFill>
                  <a:srgbClr val="8b8b8b"/>
                </a:solidFill>
                <a:latin typeface="Arial"/>
                <a:ea typeface="DejaVu Sans"/>
              </a:rPr>
              <a:t>2.</a:t>
            </a:r>
            <a:fld id="{3A95DD63-89EA-4FD7-BBD6-D2AA3FE1CF19}" type="slidenum">
              <a:rPr b="1" lang="en-US" sz="1200" spc="-1" strike="noStrike">
                <a:solidFill>
                  <a:srgbClr val="8b8b8b"/>
                </a:solidFill>
                <a:latin typeface="Arial"/>
                <a:ea typeface="DejaVu Sans"/>
              </a:rPr>
              <a:t>&lt;number&gt;</a:t>
            </a:fld>
            <a:endParaRPr b="0" lang="en-US" sz="1200" spc="-1" strike="noStrike">
              <a:latin typeface="Arial"/>
            </a:endParaRPr>
          </a:p>
        </p:txBody>
      </p:sp>
      <p:sp>
        <p:nvSpPr>
          <p:cNvPr id="268" name="Line 2"/>
          <p:cNvSpPr/>
          <p:nvPr/>
        </p:nvSpPr>
        <p:spPr>
          <a:xfrm>
            <a:off x="1676160" y="152280"/>
            <a:ext cx="8763120" cy="0"/>
          </a:xfrm>
          <a:prstGeom prst="line">
            <a:avLst/>
          </a:prstGeom>
          <a:ln w="76320">
            <a:solidFill>
              <a:srgbClr val="0563c1"/>
            </a:solidFill>
            <a:round/>
          </a:ln>
        </p:spPr>
        <p:style>
          <a:lnRef idx="0"/>
          <a:fillRef idx="0"/>
          <a:effectRef idx="0"/>
          <a:fontRef idx="minor"/>
        </p:style>
      </p:sp>
      <p:sp>
        <p:nvSpPr>
          <p:cNvPr id="269" name="Line 3"/>
          <p:cNvSpPr/>
          <p:nvPr/>
        </p:nvSpPr>
        <p:spPr>
          <a:xfrm>
            <a:off x="1676160" y="990360"/>
            <a:ext cx="8763120" cy="0"/>
          </a:xfrm>
          <a:prstGeom prst="line">
            <a:avLst/>
          </a:prstGeom>
          <a:ln w="19080">
            <a:solidFill>
              <a:srgbClr val="0563c1"/>
            </a:solidFill>
            <a:round/>
          </a:ln>
        </p:spPr>
        <p:style>
          <a:lnRef idx="0"/>
          <a:fillRef idx="0"/>
          <a:effectRef idx="0"/>
          <a:fontRef idx="minor"/>
        </p:style>
      </p:sp>
      <p:sp>
        <p:nvSpPr>
          <p:cNvPr id="270" name="CustomShape 4"/>
          <p:cNvSpPr/>
          <p:nvPr/>
        </p:nvSpPr>
        <p:spPr>
          <a:xfrm>
            <a:off x="1829520" y="380880"/>
            <a:ext cx="312480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954f72"/>
                </a:solidFill>
                <a:latin typeface="Times New Roman"/>
                <a:ea typeface="DejaVu Sans"/>
              </a:rPr>
              <a:t>Figure 2.5  </a:t>
            </a:r>
            <a:r>
              <a:rPr b="1" i="1" lang="en-US" sz="2000" spc="-1" strike="noStrike">
                <a:solidFill>
                  <a:srgbClr val="000000"/>
                </a:solidFill>
                <a:latin typeface="Times New Roman"/>
                <a:ea typeface="DejaVu Sans"/>
              </a:rPr>
              <a:t>Physical layer</a:t>
            </a:r>
            <a:endParaRPr b="0" lang="en-US" sz="2000" spc="-1" strike="noStrike">
              <a:latin typeface="Arial"/>
            </a:endParaRPr>
          </a:p>
        </p:txBody>
      </p:sp>
      <p:sp>
        <p:nvSpPr>
          <p:cNvPr id="271" name="Line 5"/>
          <p:cNvSpPr/>
          <p:nvPr/>
        </p:nvSpPr>
        <p:spPr>
          <a:xfrm>
            <a:off x="1676160" y="6172200"/>
            <a:ext cx="8763120" cy="0"/>
          </a:xfrm>
          <a:prstGeom prst="line">
            <a:avLst/>
          </a:prstGeom>
          <a:ln w="76320">
            <a:solidFill>
              <a:srgbClr val="0563c1"/>
            </a:solidFill>
            <a:round/>
          </a:ln>
        </p:spPr>
        <p:style>
          <a:lnRef idx="0"/>
          <a:fillRef idx="0"/>
          <a:effectRef idx="0"/>
          <a:fontRef idx="minor"/>
        </p:style>
      </p:sp>
      <p:pic>
        <p:nvPicPr>
          <p:cNvPr id="272" name="Picture 6" descr=""/>
          <p:cNvPicPr/>
          <p:nvPr/>
        </p:nvPicPr>
        <p:blipFill>
          <a:blip r:embed="rId1"/>
          <a:stretch/>
        </p:blipFill>
        <p:spPr>
          <a:xfrm>
            <a:off x="1733400" y="2349360"/>
            <a:ext cx="8628480" cy="275472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1" lang="en-US" sz="1200" spc="-1" strike="noStrike">
                <a:solidFill>
                  <a:srgbClr val="8b8b8b"/>
                </a:solidFill>
                <a:latin typeface="Arial"/>
                <a:ea typeface="DejaVu Sans"/>
              </a:rPr>
              <a:t>2.</a:t>
            </a:r>
            <a:fld id="{75C1EF06-1D4D-45E0-A9DD-1F2A4AA7D68F}" type="slidenum">
              <a:rPr b="1" lang="en-US" sz="1200" spc="-1" strike="noStrike">
                <a:solidFill>
                  <a:srgbClr val="8b8b8b"/>
                </a:solidFill>
                <a:latin typeface="Arial"/>
                <a:ea typeface="DejaVu Sans"/>
              </a:rPr>
              <a:t>&lt;number&gt;</a:t>
            </a:fld>
            <a:endParaRPr b="0" lang="en-US" sz="1200" spc="-1" strike="noStrike">
              <a:latin typeface="Arial"/>
            </a:endParaRPr>
          </a:p>
        </p:txBody>
      </p:sp>
      <p:sp>
        <p:nvSpPr>
          <p:cNvPr id="274" name="CustomShape 2"/>
          <p:cNvSpPr/>
          <p:nvPr/>
        </p:nvSpPr>
        <p:spPr>
          <a:xfrm>
            <a:off x="1890720" y="108000"/>
            <a:ext cx="437040" cy="473760"/>
          </a:xfrm>
          <a:prstGeom prst="rect">
            <a:avLst/>
          </a:prstGeom>
          <a:solidFill>
            <a:srgbClr val="ed7d31"/>
          </a:solidFill>
          <a:ln>
            <a:noFill/>
          </a:ln>
        </p:spPr>
        <p:style>
          <a:lnRef idx="0"/>
          <a:fillRef idx="0"/>
          <a:effectRef idx="0"/>
          <a:fontRef idx="minor"/>
        </p:style>
      </p:sp>
      <p:sp>
        <p:nvSpPr>
          <p:cNvPr id="275" name="CustomShape 3"/>
          <p:cNvSpPr/>
          <p:nvPr/>
        </p:nvSpPr>
        <p:spPr>
          <a:xfrm>
            <a:off x="2273400" y="108000"/>
            <a:ext cx="327600" cy="473760"/>
          </a:xfrm>
          <a:prstGeom prst="rect">
            <a:avLst/>
          </a:prstGeom>
          <a:gradFill rotWithShape="0">
            <a:gsLst>
              <a:gs pos="0">
                <a:srgbClr val="ed7d31"/>
              </a:gs>
              <a:gs pos="100000">
                <a:srgbClr val="ffffff"/>
              </a:gs>
            </a:gsLst>
            <a:lin ang="0"/>
          </a:gradFill>
          <a:ln>
            <a:noFill/>
          </a:ln>
        </p:spPr>
        <p:style>
          <a:lnRef idx="0"/>
          <a:fillRef idx="0"/>
          <a:effectRef idx="0"/>
          <a:fontRef idx="minor"/>
        </p:style>
      </p:sp>
      <p:sp>
        <p:nvSpPr>
          <p:cNvPr id="276" name="CustomShape 4"/>
          <p:cNvSpPr/>
          <p:nvPr/>
        </p:nvSpPr>
        <p:spPr>
          <a:xfrm>
            <a:off x="2014560" y="530280"/>
            <a:ext cx="421200" cy="473760"/>
          </a:xfrm>
          <a:prstGeom prst="rect">
            <a:avLst/>
          </a:prstGeom>
          <a:solidFill>
            <a:srgbClr val="954f72"/>
          </a:solidFill>
          <a:ln>
            <a:noFill/>
          </a:ln>
        </p:spPr>
        <p:style>
          <a:lnRef idx="0"/>
          <a:fillRef idx="0"/>
          <a:effectRef idx="0"/>
          <a:fontRef idx="minor"/>
        </p:style>
      </p:sp>
      <p:sp>
        <p:nvSpPr>
          <p:cNvPr id="277" name="CustomShape 5"/>
          <p:cNvSpPr/>
          <p:nvPr/>
        </p:nvSpPr>
        <p:spPr>
          <a:xfrm>
            <a:off x="2384280" y="530280"/>
            <a:ext cx="367200" cy="473760"/>
          </a:xfrm>
          <a:prstGeom prst="rect">
            <a:avLst/>
          </a:prstGeom>
          <a:gradFill rotWithShape="0">
            <a:gsLst>
              <a:gs pos="0">
                <a:srgbClr val="954f72"/>
              </a:gs>
              <a:gs pos="100000">
                <a:srgbClr val="ffffff"/>
              </a:gs>
            </a:gsLst>
            <a:lin ang="0"/>
          </a:gradFill>
          <a:ln>
            <a:noFill/>
          </a:ln>
        </p:spPr>
        <p:style>
          <a:lnRef idx="0"/>
          <a:fillRef idx="0"/>
          <a:effectRef idx="0"/>
          <a:fontRef idx="minor"/>
        </p:style>
      </p:sp>
      <p:sp>
        <p:nvSpPr>
          <p:cNvPr id="278" name="CustomShape 6"/>
          <p:cNvSpPr/>
          <p:nvPr/>
        </p:nvSpPr>
        <p:spPr>
          <a:xfrm>
            <a:off x="1600200" y="457200"/>
            <a:ext cx="559440" cy="421200"/>
          </a:xfrm>
          <a:prstGeom prst="rect">
            <a:avLst/>
          </a:prstGeom>
          <a:gradFill rotWithShape="0">
            <a:gsLst>
              <a:gs pos="0">
                <a:srgbClr val="ffffff"/>
              </a:gs>
              <a:gs pos="100000">
                <a:srgbClr val="0563c1"/>
              </a:gs>
            </a:gsLst>
            <a:lin ang="18900000"/>
          </a:gradFill>
          <a:ln>
            <a:noFill/>
          </a:ln>
        </p:spPr>
        <p:style>
          <a:lnRef idx="0"/>
          <a:fillRef idx="0"/>
          <a:effectRef idx="0"/>
          <a:fontRef idx="minor"/>
        </p:style>
      </p:sp>
      <p:sp>
        <p:nvSpPr>
          <p:cNvPr id="279" name="CustomShape 7"/>
          <p:cNvSpPr/>
          <p:nvPr/>
        </p:nvSpPr>
        <p:spPr>
          <a:xfrm>
            <a:off x="2235240" y="0"/>
            <a:ext cx="30600" cy="1051560"/>
          </a:xfrm>
          <a:prstGeom prst="rect">
            <a:avLst/>
          </a:prstGeom>
          <a:solidFill>
            <a:srgbClr val="e7e6e6"/>
          </a:solidFill>
          <a:ln>
            <a:noFill/>
          </a:ln>
        </p:spPr>
        <p:style>
          <a:lnRef idx="0"/>
          <a:fillRef idx="0"/>
          <a:effectRef idx="0"/>
          <a:fontRef idx="minor"/>
        </p:style>
      </p:sp>
      <p:sp>
        <p:nvSpPr>
          <p:cNvPr id="280" name="CustomShape 8"/>
          <p:cNvSpPr/>
          <p:nvPr/>
        </p:nvSpPr>
        <p:spPr>
          <a:xfrm>
            <a:off x="1967040" y="533520"/>
            <a:ext cx="8225280" cy="30600"/>
          </a:xfrm>
          <a:prstGeom prst="rect">
            <a:avLst/>
          </a:prstGeom>
          <a:gradFill rotWithShape="0">
            <a:gsLst>
              <a:gs pos="0">
                <a:srgbClr val="e7e6e6"/>
              </a:gs>
              <a:gs pos="100000">
                <a:srgbClr val="ffffff"/>
              </a:gs>
            </a:gsLst>
            <a:lin ang="0"/>
          </a:gradFill>
          <a:ln>
            <a:noFill/>
          </a:ln>
        </p:spPr>
        <p:style>
          <a:lnRef idx="0"/>
          <a:fillRef idx="0"/>
          <a:effectRef idx="0"/>
          <a:fontRef idx="minor"/>
        </p:style>
      </p:sp>
      <p:sp>
        <p:nvSpPr>
          <p:cNvPr id="281" name="Line 9"/>
          <p:cNvSpPr/>
          <p:nvPr/>
        </p:nvSpPr>
        <p:spPr>
          <a:xfrm>
            <a:off x="1981080" y="2971800"/>
            <a:ext cx="8153280" cy="0"/>
          </a:xfrm>
          <a:prstGeom prst="line">
            <a:avLst/>
          </a:prstGeom>
          <a:ln w="76320">
            <a:solidFill>
              <a:srgbClr val="009900"/>
            </a:solidFill>
            <a:round/>
          </a:ln>
        </p:spPr>
        <p:style>
          <a:lnRef idx="0"/>
          <a:fillRef idx="0"/>
          <a:effectRef idx="0"/>
          <a:fontRef idx="minor"/>
        </p:style>
      </p:sp>
      <p:sp>
        <p:nvSpPr>
          <p:cNvPr id="282" name="Line 10"/>
          <p:cNvSpPr/>
          <p:nvPr/>
        </p:nvSpPr>
        <p:spPr>
          <a:xfrm>
            <a:off x="1982520" y="3962160"/>
            <a:ext cx="8153640" cy="0"/>
          </a:xfrm>
          <a:prstGeom prst="line">
            <a:avLst/>
          </a:prstGeom>
          <a:ln w="76320">
            <a:solidFill>
              <a:srgbClr val="009900"/>
            </a:solidFill>
            <a:round/>
          </a:ln>
        </p:spPr>
        <p:style>
          <a:lnRef idx="0"/>
          <a:fillRef idx="0"/>
          <a:effectRef idx="0"/>
          <a:fontRef idx="minor"/>
        </p:style>
      </p:sp>
      <p:sp>
        <p:nvSpPr>
          <p:cNvPr id="283" name="CustomShape 11"/>
          <p:cNvSpPr/>
          <p:nvPr/>
        </p:nvSpPr>
        <p:spPr>
          <a:xfrm>
            <a:off x="2019240" y="3063960"/>
            <a:ext cx="8076240" cy="821160"/>
          </a:xfrm>
          <a:prstGeom prst="rect">
            <a:avLst/>
          </a:prstGeom>
          <a:solidFill>
            <a:srgbClr val="99ff33"/>
          </a:solidFill>
          <a:ln>
            <a:noFill/>
          </a:ln>
        </p:spPr>
        <p:style>
          <a:lnRef idx="0"/>
          <a:fillRef idx="0"/>
          <a:effectRef idx="0"/>
          <a:fontRef idx="minor"/>
        </p:style>
        <p:txBody>
          <a:bodyPr lIns="90000" rIns="90000" tIns="45000" bIns="45000">
            <a:spAutoFit/>
          </a:bodyPr>
          <a:p>
            <a:pPr algn="ctr">
              <a:lnSpc>
                <a:spcPct val="100000"/>
              </a:lnSpc>
            </a:pPr>
            <a:r>
              <a:rPr b="1" lang="en-US" sz="2400" spc="-1" strike="noStrike">
                <a:solidFill>
                  <a:srgbClr val="000000"/>
                </a:solidFill>
                <a:latin typeface="Times New Roman"/>
                <a:ea typeface="DejaVu Sans"/>
              </a:rPr>
              <a:t>The physical layer is responsible for movements of</a:t>
            </a:r>
            <a:endParaRPr b="0" lang="en-US" sz="2400" spc="-1" strike="noStrike">
              <a:latin typeface="Arial"/>
            </a:endParaRPr>
          </a:p>
          <a:p>
            <a:pPr algn="ctr">
              <a:lnSpc>
                <a:spcPct val="100000"/>
              </a:lnSpc>
            </a:pPr>
            <a:r>
              <a:rPr b="1" lang="en-US" sz="2400" spc="-1" strike="noStrike">
                <a:solidFill>
                  <a:srgbClr val="000000"/>
                </a:solidFill>
                <a:latin typeface="Times New Roman"/>
                <a:ea typeface="DejaVu Sans"/>
              </a:rPr>
              <a:t>individual bits from one hop (node) to the next.</a:t>
            </a:r>
            <a:endParaRPr b="0" lang="en-US" sz="2400" spc="-1" strike="noStrike">
              <a:latin typeface="Arial"/>
            </a:endParaRPr>
          </a:p>
        </p:txBody>
      </p:sp>
      <p:grpSp>
        <p:nvGrpSpPr>
          <p:cNvPr id="284" name="Group 12"/>
          <p:cNvGrpSpPr/>
          <p:nvPr/>
        </p:nvGrpSpPr>
        <p:grpSpPr>
          <a:xfrm>
            <a:off x="1981080" y="2286000"/>
            <a:ext cx="1141920" cy="565560"/>
            <a:chOff x="1981080" y="2286000"/>
            <a:chExt cx="1141920" cy="565560"/>
          </a:xfrm>
        </p:grpSpPr>
        <p:pic>
          <p:nvPicPr>
            <p:cNvPr id="285" name="Picture 16" descr=""/>
            <p:cNvPicPr/>
            <p:nvPr/>
          </p:nvPicPr>
          <p:blipFill>
            <a:blip r:embed="rId1"/>
            <a:stretch/>
          </p:blipFill>
          <p:spPr>
            <a:xfrm>
              <a:off x="1981080" y="2286000"/>
              <a:ext cx="1141920" cy="565560"/>
            </a:xfrm>
            <a:prstGeom prst="rect">
              <a:avLst/>
            </a:prstGeom>
            <a:ln>
              <a:noFill/>
            </a:ln>
          </p:spPr>
        </p:pic>
        <p:sp>
          <p:nvSpPr>
            <p:cNvPr id="286" name="CustomShape 13"/>
            <p:cNvSpPr/>
            <p:nvPr/>
          </p:nvSpPr>
          <p:spPr>
            <a:xfrm>
              <a:off x="2116080" y="2286000"/>
              <a:ext cx="870840" cy="5162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i="1" lang="en-US" sz="2800" spc="-1" strike="noStrike">
                  <a:solidFill>
                    <a:srgbClr val="0563c1"/>
                  </a:solidFill>
                  <a:latin typeface="Times New Roman"/>
                  <a:ea typeface="DejaVu Sans"/>
                </a:rPr>
                <a:t>Note</a:t>
              </a:r>
              <a:endParaRPr b="0" lang="en-US" sz="2800" spc="-1" strike="noStrike">
                <a:latin typeface="Arial"/>
              </a:endParaRPr>
            </a:p>
          </p:txBody>
        </p:sp>
      </p:gr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1" lang="en-US" sz="1200" spc="-1" strike="noStrike">
                <a:solidFill>
                  <a:srgbClr val="8b8b8b"/>
                </a:solidFill>
                <a:latin typeface="Arial"/>
                <a:ea typeface="DejaVu Sans"/>
              </a:rPr>
              <a:t>2.</a:t>
            </a:r>
            <a:fld id="{74E2C70F-39CD-4277-8EB2-F0C1CCFE8711}" type="slidenum">
              <a:rPr b="1" lang="en-US" sz="1200" spc="-1" strike="noStrike">
                <a:solidFill>
                  <a:srgbClr val="8b8b8b"/>
                </a:solidFill>
                <a:latin typeface="Arial"/>
                <a:ea typeface="DejaVu Sans"/>
              </a:rPr>
              <a:t>&lt;number&gt;</a:t>
            </a:fld>
            <a:endParaRPr b="0" lang="en-US" sz="1200" spc="-1" strike="noStrike">
              <a:latin typeface="Arial"/>
            </a:endParaRPr>
          </a:p>
        </p:txBody>
      </p:sp>
      <p:sp>
        <p:nvSpPr>
          <p:cNvPr id="288" name="Line 2"/>
          <p:cNvSpPr/>
          <p:nvPr/>
        </p:nvSpPr>
        <p:spPr>
          <a:xfrm>
            <a:off x="1676160" y="152280"/>
            <a:ext cx="8763120" cy="0"/>
          </a:xfrm>
          <a:prstGeom prst="line">
            <a:avLst/>
          </a:prstGeom>
          <a:ln w="76320">
            <a:solidFill>
              <a:srgbClr val="0563c1"/>
            </a:solidFill>
            <a:round/>
          </a:ln>
        </p:spPr>
        <p:style>
          <a:lnRef idx="0"/>
          <a:fillRef idx="0"/>
          <a:effectRef idx="0"/>
          <a:fontRef idx="minor"/>
        </p:style>
      </p:sp>
      <p:sp>
        <p:nvSpPr>
          <p:cNvPr id="289" name="Line 3"/>
          <p:cNvSpPr/>
          <p:nvPr/>
        </p:nvSpPr>
        <p:spPr>
          <a:xfrm>
            <a:off x="1676160" y="990360"/>
            <a:ext cx="8763120" cy="0"/>
          </a:xfrm>
          <a:prstGeom prst="line">
            <a:avLst/>
          </a:prstGeom>
          <a:ln w="19080">
            <a:solidFill>
              <a:srgbClr val="0563c1"/>
            </a:solidFill>
            <a:round/>
          </a:ln>
        </p:spPr>
        <p:style>
          <a:lnRef idx="0"/>
          <a:fillRef idx="0"/>
          <a:effectRef idx="0"/>
          <a:fontRef idx="minor"/>
        </p:style>
      </p:sp>
      <p:sp>
        <p:nvSpPr>
          <p:cNvPr id="290" name="CustomShape 4"/>
          <p:cNvSpPr/>
          <p:nvPr/>
        </p:nvSpPr>
        <p:spPr>
          <a:xfrm>
            <a:off x="1828800" y="380880"/>
            <a:ext cx="321876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954f72"/>
                </a:solidFill>
                <a:latin typeface="Times New Roman"/>
                <a:ea typeface="DejaVu Sans"/>
              </a:rPr>
              <a:t>Figure 2.6  </a:t>
            </a:r>
            <a:r>
              <a:rPr b="1" i="1" lang="en-US" sz="2000" spc="-1" strike="noStrike">
                <a:solidFill>
                  <a:srgbClr val="000000"/>
                </a:solidFill>
                <a:latin typeface="Times New Roman"/>
                <a:ea typeface="DejaVu Sans"/>
              </a:rPr>
              <a:t>Data link layer</a:t>
            </a:r>
            <a:endParaRPr b="0" lang="en-US" sz="2000" spc="-1" strike="noStrike">
              <a:latin typeface="Arial"/>
            </a:endParaRPr>
          </a:p>
        </p:txBody>
      </p:sp>
      <p:sp>
        <p:nvSpPr>
          <p:cNvPr id="291" name="Line 5"/>
          <p:cNvSpPr/>
          <p:nvPr/>
        </p:nvSpPr>
        <p:spPr>
          <a:xfrm>
            <a:off x="1676160" y="6248160"/>
            <a:ext cx="8763120" cy="0"/>
          </a:xfrm>
          <a:prstGeom prst="line">
            <a:avLst/>
          </a:prstGeom>
          <a:ln w="76320">
            <a:solidFill>
              <a:srgbClr val="0563c1"/>
            </a:solidFill>
            <a:round/>
          </a:ln>
        </p:spPr>
        <p:style>
          <a:lnRef idx="0"/>
          <a:fillRef idx="0"/>
          <a:effectRef idx="0"/>
          <a:fontRef idx="minor"/>
        </p:style>
      </p:sp>
      <p:pic>
        <p:nvPicPr>
          <p:cNvPr id="292" name="Picture 6" descr=""/>
          <p:cNvPicPr/>
          <p:nvPr/>
        </p:nvPicPr>
        <p:blipFill>
          <a:blip r:embed="rId1"/>
          <a:stretch/>
        </p:blipFill>
        <p:spPr>
          <a:xfrm>
            <a:off x="1792440" y="2057400"/>
            <a:ext cx="8417520" cy="279468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1" lang="en-US" sz="1200" spc="-1" strike="noStrike">
                <a:solidFill>
                  <a:srgbClr val="8b8b8b"/>
                </a:solidFill>
                <a:latin typeface="Arial"/>
                <a:ea typeface="DejaVu Sans"/>
              </a:rPr>
              <a:t>2.</a:t>
            </a:r>
            <a:fld id="{8A0C7BF5-D66E-4FB1-A22B-55A5E5E2365B}" type="slidenum">
              <a:rPr b="1" lang="en-US" sz="1200" spc="-1" strike="noStrike">
                <a:solidFill>
                  <a:srgbClr val="8b8b8b"/>
                </a:solidFill>
                <a:latin typeface="Arial"/>
                <a:ea typeface="DejaVu Sans"/>
              </a:rPr>
              <a:t>&lt;number&gt;</a:t>
            </a:fld>
            <a:endParaRPr b="0" lang="en-US" sz="1200" spc="-1" strike="noStrike">
              <a:latin typeface="Arial"/>
            </a:endParaRPr>
          </a:p>
        </p:txBody>
      </p:sp>
      <p:sp>
        <p:nvSpPr>
          <p:cNvPr id="294" name="CustomShape 2"/>
          <p:cNvSpPr/>
          <p:nvPr/>
        </p:nvSpPr>
        <p:spPr>
          <a:xfrm>
            <a:off x="1890720" y="108000"/>
            <a:ext cx="437040" cy="473760"/>
          </a:xfrm>
          <a:prstGeom prst="rect">
            <a:avLst/>
          </a:prstGeom>
          <a:solidFill>
            <a:srgbClr val="ed7d31"/>
          </a:solidFill>
          <a:ln>
            <a:noFill/>
          </a:ln>
        </p:spPr>
        <p:style>
          <a:lnRef idx="0"/>
          <a:fillRef idx="0"/>
          <a:effectRef idx="0"/>
          <a:fontRef idx="minor"/>
        </p:style>
      </p:sp>
      <p:sp>
        <p:nvSpPr>
          <p:cNvPr id="295" name="CustomShape 3"/>
          <p:cNvSpPr/>
          <p:nvPr/>
        </p:nvSpPr>
        <p:spPr>
          <a:xfrm>
            <a:off x="2273400" y="108000"/>
            <a:ext cx="327600" cy="473760"/>
          </a:xfrm>
          <a:prstGeom prst="rect">
            <a:avLst/>
          </a:prstGeom>
          <a:gradFill rotWithShape="0">
            <a:gsLst>
              <a:gs pos="0">
                <a:srgbClr val="ed7d31"/>
              </a:gs>
              <a:gs pos="100000">
                <a:srgbClr val="ffffff"/>
              </a:gs>
            </a:gsLst>
            <a:lin ang="0"/>
          </a:gradFill>
          <a:ln>
            <a:noFill/>
          </a:ln>
        </p:spPr>
        <p:style>
          <a:lnRef idx="0"/>
          <a:fillRef idx="0"/>
          <a:effectRef idx="0"/>
          <a:fontRef idx="minor"/>
        </p:style>
      </p:sp>
      <p:sp>
        <p:nvSpPr>
          <p:cNvPr id="296" name="CustomShape 4"/>
          <p:cNvSpPr/>
          <p:nvPr/>
        </p:nvSpPr>
        <p:spPr>
          <a:xfrm>
            <a:off x="2014560" y="530280"/>
            <a:ext cx="421200" cy="473760"/>
          </a:xfrm>
          <a:prstGeom prst="rect">
            <a:avLst/>
          </a:prstGeom>
          <a:solidFill>
            <a:srgbClr val="954f72"/>
          </a:solidFill>
          <a:ln>
            <a:noFill/>
          </a:ln>
        </p:spPr>
        <p:style>
          <a:lnRef idx="0"/>
          <a:fillRef idx="0"/>
          <a:effectRef idx="0"/>
          <a:fontRef idx="minor"/>
        </p:style>
      </p:sp>
      <p:sp>
        <p:nvSpPr>
          <p:cNvPr id="297" name="CustomShape 5"/>
          <p:cNvSpPr/>
          <p:nvPr/>
        </p:nvSpPr>
        <p:spPr>
          <a:xfrm>
            <a:off x="2384280" y="530280"/>
            <a:ext cx="367200" cy="473760"/>
          </a:xfrm>
          <a:prstGeom prst="rect">
            <a:avLst/>
          </a:prstGeom>
          <a:gradFill rotWithShape="0">
            <a:gsLst>
              <a:gs pos="0">
                <a:srgbClr val="954f72"/>
              </a:gs>
              <a:gs pos="100000">
                <a:srgbClr val="ffffff"/>
              </a:gs>
            </a:gsLst>
            <a:lin ang="0"/>
          </a:gradFill>
          <a:ln>
            <a:noFill/>
          </a:ln>
        </p:spPr>
        <p:style>
          <a:lnRef idx="0"/>
          <a:fillRef idx="0"/>
          <a:effectRef idx="0"/>
          <a:fontRef idx="minor"/>
        </p:style>
      </p:sp>
      <p:sp>
        <p:nvSpPr>
          <p:cNvPr id="298" name="CustomShape 6"/>
          <p:cNvSpPr/>
          <p:nvPr/>
        </p:nvSpPr>
        <p:spPr>
          <a:xfrm>
            <a:off x="1600200" y="457200"/>
            <a:ext cx="559440" cy="421200"/>
          </a:xfrm>
          <a:prstGeom prst="rect">
            <a:avLst/>
          </a:prstGeom>
          <a:gradFill rotWithShape="0">
            <a:gsLst>
              <a:gs pos="0">
                <a:srgbClr val="ffffff"/>
              </a:gs>
              <a:gs pos="100000">
                <a:srgbClr val="0563c1"/>
              </a:gs>
            </a:gsLst>
            <a:lin ang="18900000"/>
          </a:gradFill>
          <a:ln>
            <a:noFill/>
          </a:ln>
        </p:spPr>
        <p:style>
          <a:lnRef idx="0"/>
          <a:fillRef idx="0"/>
          <a:effectRef idx="0"/>
          <a:fontRef idx="minor"/>
        </p:style>
      </p:sp>
      <p:sp>
        <p:nvSpPr>
          <p:cNvPr id="299" name="CustomShape 7"/>
          <p:cNvSpPr/>
          <p:nvPr/>
        </p:nvSpPr>
        <p:spPr>
          <a:xfrm>
            <a:off x="2235240" y="0"/>
            <a:ext cx="30600" cy="1051560"/>
          </a:xfrm>
          <a:prstGeom prst="rect">
            <a:avLst/>
          </a:prstGeom>
          <a:solidFill>
            <a:srgbClr val="e7e6e6"/>
          </a:solidFill>
          <a:ln>
            <a:noFill/>
          </a:ln>
        </p:spPr>
        <p:style>
          <a:lnRef idx="0"/>
          <a:fillRef idx="0"/>
          <a:effectRef idx="0"/>
          <a:fontRef idx="minor"/>
        </p:style>
      </p:sp>
      <p:sp>
        <p:nvSpPr>
          <p:cNvPr id="300" name="CustomShape 8"/>
          <p:cNvSpPr/>
          <p:nvPr/>
        </p:nvSpPr>
        <p:spPr>
          <a:xfrm>
            <a:off x="1967040" y="533520"/>
            <a:ext cx="8225280" cy="30600"/>
          </a:xfrm>
          <a:prstGeom prst="rect">
            <a:avLst/>
          </a:prstGeom>
          <a:gradFill rotWithShape="0">
            <a:gsLst>
              <a:gs pos="0">
                <a:srgbClr val="e7e6e6"/>
              </a:gs>
              <a:gs pos="100000">
                <a:srgbClr val="ffffff"/>
              </a:gs>
            </a:gsLst>
            <a:lin ang="0"/>
          </a:gradFill>
          <a:ln>
            <a:noFill/>
          </a:ln>
        </p:spPr>
        <p:style>
          <a:lnRef idx="0"/>
          <a:fillRef idx="0"/>
          <a:effectRef idx="0"/>
          <a:fontRef idx="minor"/>
        </p:style>
      </p:sp>
      <p:sp>
        <p:nvSpPr>
          <p:cNvPr id="301" name="Line 9"/>
          <p:cNvSpPr/>
          <p:nvPr/>
        </p:nvSpPr>
        <p:spPr>
          <a:xfrm>
            <a:off x="1981080" y="2971800"/>
            <a:ext cx="8153280" cy="0"/>
          </a:xfrm>
          <a:prstGeom prst="line">
            <a:avLst/>
          </a:prstGeom>
          <a:ln w="76320">
            <a:solidFill>
              <a:srgbClr val="009900"/>
            </a:solidFill>
            <a:round/>
          </a:ln>
        </p:spPr>
        <p:style>
          <a:lnRef idx="0"/>
          <a:fillRef idx="0"/>
          <a:effectRef idx="0"/>
          <a:fontRef idx="minor"/>
        </p:style>
      </p:sp>
      <p:sp>
        <p:nvSpPr>
          <p:cNvPr id="302" name="Line 10"/>
          <p:cNvSpPr/>
          <p:nvPr/>
        </p:nvSpPr>
        <p:spPr>
          <a:xfrm>
            <a:off x="1982520" y="3962160"/>
            <a:ext cx="8153640" cy="0"/>
          </a:xfrm>
          <a:prstGeom prst="line">
            <a:avLst/>
          </a:prstGeom>
          <a:ln w="76320">
            <a:solidFill>
              <a:srgbClr val="009900"/>
            </a:solidFill>
            <a:round/>
          </a:ln>
        </p:spPr>
        <p:style>
          <a:lnRef idx="0"/>
          <a:fillRef idx="0"/>
          <a:effectRef idx="0"/>
          <a:fontRef idx="minor"/>
        </p:style>
      </p:sp>
      <p:sp>
        <p:nvSpPr>
          <p:cNvPr id="303" name="CustomShape 11"/>
          <p:cNvSpPr/>
          <p:nvPr/>
        </p:nvSpPr>
        <p:spPr>
          <a:xfrm>
            <a:off x="2019240" y="3063960"/>
            <a:ext cx="8076240" cy="821160"/>
          </a:xfrm>
          <a:prstGeom prst="rect">
            <a:avLst/>
          </a:prstGeom>
          <a:solidFill>
            <a:srgbClr val="99ff33"/>
          </a:solidFill>
          <a:ln>
            <a:noFill/>
          </a:ln>
        </p:spPr>
        <p:style>
          <a:lnRef idx="0"/>
          <a:fillRef idx="0"/>
          <a:effectRef idx="0"/>
          <a:fontRef idx="minor"/>
        </p:style>
        <p:txBody>
          <a:bodyPr lIns="90000" rIns="90000" tIns="45000" bIns="45000">
            <a:spAutoFit/>
          </a:bodyPr>
          <a:p>
            <a:pPr algn="ctr">
              <a:lnSpc>
                <a:spcPct val="100000"/>
              </a:lnSpc>
            </a:pPr>
            <a:r>
              <a:rPr b="1" lang="en-US" sz="2400" spc="-1" strike="noStrike">
                <a:solidFill>
                  <a:srgbClr val="000000"/>
                </a:solidFill>
                <a:latin typeface="Times New Roman"/>
                <a:ea typeface="DejaVu Sans"/>
              </a:rPr>
              <a:t>The data link layer is responsible for moving </a:t>
            </a:r>
            <a:br/>
            <a:r>
              <a:rPr b="1" lang="en-US" sz="2400" spc="-1" strike="noStrike">
                <a:solidFill>
                  <a:srgbClr val="000000"/>
                </a:solidFill>
                <a:latin typeface="Times New Roman"/>
                <a:ea typeface="DejaVu Sans"/>
              </a:rPr>
              <a:t>frames from one hop (node) to the next.</a:t>
            </a:r>
            <a:endParaRPr b="0" lang="en-US" sz="2400" spc="-1" strike="noStrike">
              <a:latin typeface="Arial"/>
            </a:endParaRPr>
          </a:p>
        </p:txBody>
      </p:sp>
      <p:grpSp>
        <p:nvGrpSpPr>
          <p:cNvPr id="304" name="Group 12"/>
          <p:cNvGrpSpPr/>
          <p:nvPr/>
        </p:nvGrpSpPr>
        <p:grpSpPr>
          <a:xfrm>
            <a:off x="1981080" y="2286000"/>
            <a:ext cx="1141920" cy="565560"/>
            <a:chOff x="1981080" y="2286000"/>
            <a:chExt cx="1141920" cy="565560"/>
          </a:xfrm>
        </p:grpSpPr>
        <p:pic>
          <p:nvPicPr>
            <p:cNvPr id="305" name="Picture 16" descr=""/>
            <p:cNvPicPr/>
            <p:nvPr/>
          </p:nvPicPr>
          <p:blipFill>
            <a:blip r:embed="rId1"/>
            <a:stretch/>
          </p:blipFill>
          <p:spPr>
            <a:xfrm>
              <a:off x="1981080" y="2286000"/>
              <a:ext cx="1141920" cy="565560"/>
            </a:xfrm>
            <a:prstGeom prst="rect">
              <a:avLst/>
            </a:prstGeom>
            <a:ln>
              <a:noFill/>
            </a:ln>
          </p:spPr>
        </p:pic>
        <p:sp>
          <p:nvSpPr>
            <p:cNvPr id="306" name="CustomShape 13"/>
            <p:cNvSpPr/>
            <p:nvPr/>
          </p:nvSpPr>
          <p:spPr>
            <a:xfrm>
              <a:off x="2116080" y="2286000"/>
              <a:ext cx="870840" cy="5162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i="1" lang="en-US" sz="2800" spc="-1" strike="noStrike">
                  <a:solidFill>
                    <a:srgbClr val="0563c1"/>
                  </a:solidFill>
                  <a:latin typeface="Times New Roman"/>
                  <a:ea typeface="DejaVu Sans"/>
                </a:rPr>
                <a:t>Note</a:t>
              </a:r>
              <a:endParaRPr b="0" lang="en-US" sz="2800" spc="-1" strike="noStrike">
                <a:latin typeface="Arial"/>
              </a:endParaRPr>
            </a:p>
          </p:txBody>
        </p:sp>
      </p:gr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1" lang="en-US" sz="1200" spc="-1" strike="noStrike">
                <a:solidFill>
                  <a:srgbClr val="8b8b8b"/>
                </a:solidFill>
                <a:latin typeface="Arial"/>
                <a:ea typeface="DejaVu Sans"/>
              </a:rPr>
              <a:t>2.</a:t>
            </a:r>
            <a:fld id="{3E2D3B7B-6AAD-4605-BC37-54F67CFC5AE0}" type="slidenum">
              <a:rPr b="1" lang="en-US" sz="1200" spc="-1" strike="noStrike">
                <a:solidFill>
                  <a:srgbClr val="8b8b8b"/>
                </a:solidFill>
                <a:latin typeface="Arial"/>
                <a:ea typeface="DejaVu Sans"/>
              </a:rPr>
              <a:t>&lt;number&gt;</a:t>
            </a:fld>
            <a:endParaRPr b="0" lang="en-US" sz="1200" spc="-1" strike="noStrike">
              <a:latin typeface="Arial"/>
            </a:endParaRPr>
          </a:p>
        </p:txBody>
      </p:sp>
      <p:sp>
        <p:nvSpPr>
          <p:cNvPr id="308" name="Line 2"/>
          <p:cNvSpPr/>
          <p:nvPr/>
        </p:nvSpPr>
        <p:spPr>
          <a:xfrm>
            <a:off x="1676160" y="152280"/>
            <a:ext cx="8763120" cy="0"/>
          </a:xfrm>
          <a:prstGeom prst="line">
            <a:avLst/>
          </a:prstGeom>
          <a:ln w="76320">
            <a:solidFill>
              <a:srgbClr val="0563c1"/>
            </a:solidFill>
            <a:round/>
          </a:ln>
        </p:spPr>
        <p:style>
          <a:lnRef idx="0"/>
          <a:fillRef idx="0"/>
          <a:effectRef idx="0"/>
          <a:fontRef idx="minor"/>
        </p:style>
      </p:sp>
      <p:sp>
        <p:nvSpPr>
          <p:cNvPr id="309" name="Line 3"/>
          <p:cNvSpPr/>
          <p:nvPr/>
        </p:nvSpPr>
        <p:spPr>
          <a:xfrm>
            <a:off x="1676160" y="990360"/>
            <a:ext cx="8763120" cy="0"/>
          </a:xfrm>
          <a:prstGeom prst="line">
            <a:avLst/>
          </a:prstGeom>
          <a:ln w="19080">
            <a:solidFill>
              <a:srgbClr val="0563c1"/>
            </a:solidFill>
            <a:round/>
          </a:ln>
        </p:spPr>
        <p:style>
          <a:lnRef idx="0"/>
          <a:fillRef idx="0"/>
          <a:effectRef idx="0"/>
          <a:fontRef idx="minor"/>
        </p:style>
      </p:sp>
      <p:sp>
        <p:nvSpPr>
          <p:cNvPr id="310" name="CustomShape 4"/>
          <p:cNvSpPr/>
          <p:nvPr/>
        </p:nvSpPr>
        <p:spPr>
          <a:xfrm>
            <a:off x="1826640" y="380880"/>
            <a:ext cx="375048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954f72"/>
                </a:solidFill>
                <a:latin typeface="Times New Roman"/>
                <a:ea typeface="DejaVu Sans"/>
              </a:rPr>
              <a:t>Figure 2.7  </a:t>
            </a:r>
            <a:r>
              <a:rPr b="1" i="1" lang="en-US" sz="2000" spc="-1" strike="noStrike">
                <a:solidFill>
                  <a:srgbClr val="000000"/>
                </a:solidFill>
                <a:latin typeface="Times New Roman"/>
                <a:ea typeface="DejaVu Sans"/>
              </a:rPr>
              <a:t>Hop-to-hop delivery</a:t>
            </a:r>
            <a:endParaRPr b="0" lang="en-US" sz="2000" spc="-1" strike="noStrike">
              <a:latin typeface="Arial"/>
            </a:endParaRPr>
          </a:p>
        </p:txBody>
      </p:sp>
      <p:sp>
        <p:nvSpPr>
          <p:cNvPr id="311" name="Line 5"/>
          <p:cNvSpPr/>
          <p:nvPr/>
        </p:nvSpPr>
        <p:spPr>
          <a:xfrm>
            <a:off x="1676160" y="6248160"/>
            <a:ext cx="8763120" cy="0"/>
          </a:xfrm>
          <a:prstGeom prst="line">
            <a:avLst/>
          </a:prstGeom>
          <a:ln w="76320">
            <a:solidFill>
              <a:srgbClr val="0563c1"/>
            </a:solidFill>
            <a:round/>
          </a:ln>
        </p:spPr>
        <p:style>
          <a:lnRef idx="0"/>
          <a:fillRef idx="0"/>
          <a:effectRef idx="0"/>
          <a:fontRef idx="minor"/>
        </p:style>
      </p:sp>
      <p:pic>
        <p:nvPicPr>
          <p:cNvPr id="312" name="Picture 6" descr=""/>
          <p:cNvPicPr/>
          <p:nvPr/>
        </p:nvPicPr>
        <p:blipFill>
          <a:blip r:embed="rId1"/>
          <a:stretch/>
        </p:blipFill>
        <p:spPr>
          <a:xfrm>
            <a:off x="2590920" y="1143000"/>
            <a:ext cx="6215400" cy="457884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1" lang="en-US" sz="1200" spc="-1" strike="noStrike">
                <a:solidFill>
                  <a:srgbClr val="8b8b8b"/>
                </a:solidFill>
                <a:latin typeface="Arial"/>
                <a:ea typeface="DejaVu Sans"/>
              </a:rPr>
              <a:t>2.</a:t>
            </a:r>
            <a:fld id="{287F5FB9-4296-46B6-8958-021360EB8A06}" type="slidenum">
              <a:rPr b="1" lang="en-US" sz="1200" spc="-1" strike="noStrike">
                <a:solidFill>
                  <a:srgbClr val="8b8b8b"/>
                </a:solidFill>
                <a:latin typeface="Arial"/>
                <a:ea typeface="DejaVu Sans"/>
              </a:rPr>
              <a:t>&lt;number&gt;</a:t>
            </a:fld>
            <a:endParaRPr b="0" lang="en-US" sz="1200" spc="-1" strike="noStrike">
              <a:latin typeface="Arial"/>
            </a:endParaRPr>
          </a:p>
        </p:txBody>
      </p:sp>
      <p:sp>
        <p:nvSpPr>
          <p:cNvPr id="314" name="Line 2"/>
          <p:cNvSpPr/>
          <p:nvPr/>
        </p:nvSpPr>
        <p:spPr>
          <a:xfrm>
            <a:off x="1676160" y="152280"/>
            <a:ext cx="8763120" cy="0"/>
          </a:xfrm>
          <a:prstGeom prst="line">
            <a:avLst/>
          </a:prstGeom>
          <a:ln w="76320">
            <a:solidFill>
              <a:srgbClr val="0563c1"/>
            </a:solidFill>
            <a:round/>
          </a:ln>
        </p:spPr>
        <p:style>
          <a:lnRef idx="0"/>
          <a:fillRef idx="0"/>
          <a:effectRef idx="0"/>
          <a:fontRef idx="minor"/>
        </p:style>
      </p:sp>
      <p:sp>
        <p:nvSpPr>
          <p:cNvPr id="315" name="Line 3"/>
          <p:cNvSpPr/>
          <p:nvPr/>
        </p:nvSpPr>
        <p:spPr>
          <a:xfrm>
            <a:off x="1676160" y="990360"/>
            <a:ext cx="8763120" cy="0"/>
          </a:xfrm>
          <a:prstGeom prst="line">
            <a:avLst/>
          </a:prstGeom>
          <a:ln w="19080">
            <a:solidFill>
              <a:srgbClr val="0563c1"/>
            </a:solidFill>
            <a:round/>
          </a:ln>
        </p:spPr>
        <p:style>
          <a:lnRef idx="0"/>
          <a:fillRef idx="0"/>
          <a:effectRef idx="0"/>
          <a:fontRef idx="minor"/>
        </p:style>
      </p:sp>
      <p:sp>
        <p:nvSpPr>
          <p:cNvPr id="316" name="CustomShape 4"/>
          <p:cNvSpPr/>
          <p:nvPr/>
        </p:nvSpPr>
        <p:spPr>
          <a:xfrm>
            <a:off x="1829520" y="380880"/>
            <a:ext cx="312624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954f72"/>
                </a:solidFill>
                <a:latin typeface="Times New Roman"/>
                <a:ea typeface="DejaVu Sans"/>
              </a:rPr>
              <a:t>Figure 2.8  </a:t>
            </a:r>
            <a:r>
              <a:rPr b="1" i="1" lang="en-US" sz="2000" spc="-1" strike="noStrike">
                <a:solidFill>
                  <a:srgbClr val="000000"/>
                </a:solidFill>
                <a:latin typeface="Times New Roman"/>
                <a:ea typeface="DejaVu Sans"/>
              </a:rPr>
              <a:t>Network layer</a:t>
            </a:r>
            <a:endParaRPr b="0" lang="en-US" sz="2000" spc="-1" strike="noStrike">
              <a:latin typeface="Arial"/>
            </a:endParaRPr>
          </a:p>
        </p:txBody>
      </p:sp>
      <p:sp>
        <p:nvSpPr>
          <p:cNvPr id="317" name="Line 5"/>
          <p:cNvSpPr/>
          <p:nvPr/>
        </p:nvSpPr>
        <p:spPr>
          <a:xfrm>
            <a:off x="1676160" y="6248160"/>
            <a:ext cx="8763120" cy="0"/>
          </a:xfrm>
          <a:prstGeom prst="line">
            <a:avLst/>
          </a:prstGeom>
          <a:ln w="76320">
            <a:solidFill>
              <a:srgbClr val="0563c1"/>
            </a:solidFill>
            <a:round/>
          </a:ln>
        </p:spPr>
        <p:style>
          <a:lnRef idx="0"/>
          <a:fillRef idx="0"/>
          <a:effectRef idx="0"/>
          <a:fontRef idx="minor"/>
        </p:style>
      </p:sp>
      <p:pic>
        <p:nvPicPr>
          <p:cNvPr id="318" name="Picture 6" descr=""/>
          <p:cNvPicPr/>
          <p:nvPr/>
        </p:nvPicPr>
        <p:blipFill>
          <a:blip r:embed="rId1"/>
          <a:stretch/>
        </p:blipFill>
        <p:spPr>
          <a:xfrm>
            <a:off x="1763640" y="1963800"/>
            <a:ext cx="8674560" cy="29120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1590120" y="0"/>
            <a:ext cx="9015480" cy="654300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tabLst>
                <a:tab algn="l" pos="7694640"/>
              </a:tabLst>
            </a:pPr>
            <a:r>
              <a:rPr b="1" lang="en-US" sz="2080" spc="-9" strike="noStrike">
                <a:solidFill>
                  <a:srgbClr val="00aeef"/>
                </a:solidFill>
                <a:latin typeface="Times New Roman"/>
                <a:ea typeface="DejaVu Sans"/>
              </a:rPr>
              <a:t>90</a:t>
            </a:r>
            <a:r>
              <a:rPr b="1" lang="en-US" sz="2080" spc="-9" strike="noStrike">
                <a:solidFill>
                  <a:srgbClr val="1900ff"/>
                </a:solidFill>
                <a:latin typeface="Times New Roman"/>
                <a:ea typeface="DejaVu Sans"/>
              </a:rPr>
              <a:t>Networking</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and</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3.1</a:t>
            </a:r>
            <a:r>
              <a:rPr b="1" lang="en-US" sz="2080" spc="-9" strike="noStrike">
                <a:solidFill>
                  <a:srgbClr val="d90e81"/>
                </a:solidFill>
                <a:latin typeface="Times New Roman"/>
                <a:ea typeface="DejaVu Sans"/>
              </a:rPr>
              <a:t>	</a:t>
            </a:r>
            <a:r>
              <a:rPr b="0" lang="en-US" sz="2080" spc="-9" strike="noStrike">
                <a:solidFill>
                  <a:srgbClr val="d90e81"/>
                </a:solidFill>
                <a:latin typeface="Times New Roman"/>
                <a:ea typeface="DejaVu Sans"/>
              </a:rPr>
              <a:t>Introduction</a:t>
            </a:r>
            <a:endParaRPr b="0" lang="en-US" sz="2080" spc="-1" strike="noStrike">
              <a:latin typeface="Arial"/>
            </a:endParaRPr>
          </a:p>
          <a:p>
            <a:pPr marL="664920" indent="-642960">
              <a:lnSpc>
                <a:spcPct val="120000"/>
              </a:lnSpc>
              <a:spcBef>
                <a:spcPts val="1290"/>
              </a:spcBef>
              <a:tabLst>
                <a:tab algn="l" pos="0"/>
              </a:tabLst>
            </a:pPr>
            <a:r>
              <a:rPr b="1" lang="en-US" sz="2080" spc="-9" strike="noStrike">
                <a:solidFill>
                  <a:srgbClr val="000000"/>
                </a:solidFill>
                <a:latin typeface="Times New Roman"/>
                <a:ea typeface="DejaVu Sans"/>
              </a:rPr>
              <a:t>communication subsystem </a:t>
            </a:r>
            <a:r>
              <a:rPr b="0" lang="en-US" sz="2080" spc="-9" strike="noStrike">
                <a:solidFill>
                  <a:srgbClr val="000000"/>
                </a:solidFill>
                <a:latin typeface="Times New Roman"/>
                <a:ea typeface="DejaVu Sans"/>
              </a:rPr>
              <a:t>– hardware and software components that provide the  communication facilities for a distributed system</a:t>
            </a:r>
            <a:endParaRPr b="0" lang="en-US" sz="2080" spc="-1" strike="noStrike">
              <a:latin typeface="Arial"/>
            </a:endParaRPr>
          </a:p>
          <a:p>
            <a:pPr marL="664920" indent="-642960">
              <a:lnSpc>
                <a:spcPct val="120000"/>
              </a:lnSpc>
              <a:spcBef>
                <a:spcPts val="1721"/>
              </a:spcBef>
              <a:tabLst>
                <a:tab algn="l" pos="0"/>
              </a:tabLst>
            </a:pPr>
            <a:r>
              <a:rPr b="1" lang="en-US" sz="2080" spc="-9" strike="noStrike">
                <a:solidFill>
                  <a:srgbClr val="000000"/>
                </a:solidFill>
                <a:latin typeface="Times New Roman"/>
                <a:ea typeface="DejaVu Sans"/>
              </a:rPr>
              <a:t>hosts </a:t>
            </a:r>
            <a:r>
              <a:rPr b="0" lang="en-US" sz="2080" spc="-9" strike="noStrike">
                <a:solidFill>
                  <a:srgbClr val="000000"/>
                </a:solidFill>
                <a:latin typeface="Times New Roman"/>
                <a:ea typeface="DejaVu Sans"/>
              </a:rPr>
              <a:t>– computers and other </a:t>
            </a:r>
            <a:r>
              <a:rPr b="0" lang="en-US" sz="2080" spc="-18" strike="noStrike">
                <a:solidFill>
                  <a:srgbClr val="000000"/>
                </a:solidFill>
                <a:latin typeface="Times New Roman"/>
                <a:ea typeface="DejaVu Sans"/>
              </a:rPr>
              <a:t>devices </a:t>
            </a:r>
            <a:r>
              <a:rPr b="0" lang="en-US" sz="2080" spc="-9" strike="noStrike">
                <a:solidFill>
                  <a:srgbClr val="000000"/>
                </a:solidFill>
                <a:latin typeface="Times New Roman"/>
                <a:ea typeface="DejaVu Sans"/>
              </a:rPr>
              <a:t>that use the network for communication </a:t>
            </a:r>
            <a:r>
              <a:rPr b="0" lang="en-US" sz="2080" spc="-18" strike="noStrike">
                <a:solidFill>
                  <a:srgbClr val="000000"/>
                </a:solidFill>
                <a:latin typeface="Times New Roman"/>
                <a:ea typeface="DejaVu Sans"/>
              </a:rPr>
              <a:t>pur-  </a:t>
            </a:r>
            <a:r>
              <a:rPr b="0" lang="en-US" sz="2080" spc="-9" strike="noStrike">
                <a:solidFill>
                  <a:srgbClr val="000000"/>
                </a:solidFill>
                <a:latin typeface="Times New Roman"/>
                <a:ea typeface="DejaVu Sans"/>
              </a:rPr>
              <a:t>poses</a:t>
            </a:r>
            <a:endParaRPr b="0" lang="en-US" sz="2080" spc="-1" strike="noStrike">
              <a:latin typeface="Arial"/>
            </a:endParaRPr>
          </a:p>
          <a:p>
            <a:pPr marL="664920" indent="-642960">
              <a:lnSpc>
                <a:spcPct val="100000"/>
              </a:lnSpc>
              <a:spcBef>
                <a:spcPts val="43"/>
              </a:spcBef>
              <a:tabLst>
                <a:tab algn="l" pos="0"/>
              </a:tabLst>
            </a:pPr>
            <a:endParaRPr b="0" lang="en-US" sz="2080" spc="-1" strike="noStrike">
              <a:latin typeface="Arial"/>
            </a:endParaRPr>
          </a:p>
          <a:p>
            <a:pPr marL="21960" indent="-642960">
              <a:lnSpc>
                <a:spcPct val="100000"/>
              </a:lnSpc>
              <a:tabLst>
                <a:tab algn="l" pos="0"/>
              </a:tabLst>
            </a:pPr>
            <a:r>
              <a:rPr b="1" lang="en-US" sz="2080" spc="-9" strike="noStrike">
                <a:solidFill>
                  <a:srgbClr val="000000"/>
                </a:solidFill>
                <a:latin typeface="Times New Roman"/>
                <a:ea typeface="DejaVu Sans"/>
              </a:rPr>
              <a:t>node </a:t>
            </a:r>
            <a:r>
              <a:rPr b="0" lang="en-US" sz="2080" spc="-9" strike="noStrike">
                <a:solidFill>
                  <a:srgbClr val="000000"/>
                </a:solidFill>
                <a:latin typeface="Times New Roman"/>
                <a:ea typeface="DejaVu Sans"/>
              </a:rPr>
              <a:t>– </a:t>
            </a:r>
            <a:r>
              <a:rPr b="0" lang="en-US" sz="2080" spc="-18" strike="noStrike">
                <a:solidFill>
                  <a:srgbClr val="000000"/>
                </a:solidFill>
                <a:latin typeface="Times New Roman"/>
                <a:ea typeface="DejaVu Sans"/>
              </a:rPr>
              <a:t>any </a:t>
            </a:r>
            <a:r>
              <a:rPr b="0" lang="en-US" sz="2080" spc="-9" strike="noStrike">
                <a:solidFill>
                  <a:srgbClr val="000000"/>
                </a:solidFill>
                <a:latin typeface="Times New Roman"/>
                <a:ea typeface="DejaVu Sans"/>
              </a:rPr>
              <a:t>computer or switching </a:t>
            </a:r>
            <a:r>
              <a:rPr b="0" lang="en-US" sz="2080" spc="-18" strike="noStrike">
                <a:solidFill>
                  <a:srgbClr val="000000"/>
                </a:solidFill>
                <a:latin typeface="Times New Roman"/>
                <a:ea typeface="DejaVu Sans"/>
              </a:rPr>
              <a:t>device </a:t>
            </a:r>
            <a:r>
              <a:rPr b="0" lang="en-US" sz="2080" spc="-9" strike="noStrike">
                <a:solidFill>
                  <a:srgbClr val="000000"/>
                </a:solidFill>
                <a:latin typeface="Times New Roman"/>
                <a:ea typeface="DejaVu Sans"/>
              </a:rPr>
              <a:t>attached to a</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network.</a:t>
            </a:r>
            <a:endParaRPr b="0" lang="en-US" sz="2080" spc="-1" strike="noStrike">
              <a:latin typeface="Arial"/>
            </a:endParaRPr>
          </a:p>
          <a:p>
            <a:pPr marL="21960" indent="-642960">
              <a:lnSpc>
                <a:spcPct val="100000"/>
              </a:lnSpc>
              <a:spcBef>
                <a:spcPts val="62"/>
              </a:spcBef>
              <a:tabLst>
                <a:tab algn="l" pos="0"/>
              </a:tabLst>
            </a:pPr>
            <a:endParaRPr b="0" lang="en-US" sz="2080" spc="-1" strike="noStrike">
              <a:latin typeface="Arial"/>
            </a:endParaRPr>
          </a:p>
          <a:p>
            <a:pPr marL="21960" indent="-642960">
              <a:lnSpc>
                <a:spcPct val="100000"/>
              </a:lnSpc>
              <a:tabLst>
                <a:tab algn="l" pos="0"/>
              </a:tabLst>
            </a:pPr>
            <a:r>
              <a:rPr b="0" lang="en-US" sz="2080" spc="-9" strike="noStrike">
                <a:solidFill>
                  <a:srgbClr val="000000"/>
                </a:solidFill>
                <a:latin typeface="Times New Roman"/>
                <a:ea typeface="DejaVu Sans"/>
              </a:rPr>
              <a:t>Internet constructed from </a:t>
            </a:r>
            <a:r>
              <a:rPr b="0" lang="en-US" sz="2080" spc="-18" strike="noStrike">
                <a:solidFill>
                  <a:srgbClr val="000000"/>
                </a:solidFill>
                <a:latin typeface="Times New Roman"/>
                <a:ea typeface="DejaVu Sans"/>
              </a:rPr>
              <a:t>any </a:t>
            </a:r>
            <a:r>
              <a:rPr b="0" lang="en-US" sz="2080" spc="-9" strike="noStrike">
                <a:solidFill>
                  <a:srgbClr val="000000"/>
                </a:solidFill>
                <a:latin typeface="Times New Roman"/>
                <a:ea typeface="DejaVu Sans"/>
              </a:rPr>
              <a:t>subnets</a:t>
            </a:r>
            <a:endParaRPr b="0" lang="en-US" sz="2080" spc="-1" strike="noStrike">
              <a:latin typeface="Arial"/>
            </a:endParaRPr>
          </a:p>
          <a:p>
            <a:pPr marL="664920" indent="-642960">
              <a:lnSpc>
                <a:spcPct val="120000"/>
              </a:lnSpc>
              <a:spcBef>
                <a:spcPts val="1732"/>
              </a:spcBef>
              <a:tabLst>
                <a:tab algn="l" pos="0"/>
              </a:tabLst>
            </a:pPr>
            <a:r>
              <a:rPr b="1" lang="en-US" sz="2080" spc="-9" strike="noStrike">
                <a:solidFill>
                  <a:srgbClr val="000000"/>
                </a:solidFill>
                <a:latin typeface="Times New Roman"/>
                <a:ea typeface="DejaVu Sans"/>
              </a:rPr>
              <a:t>subnet </a:t>
            </a:r>
            <a:r>
              <a:rPr b="0" lang="en-US" sz="2080" spc="-9" strike="noStrike">
                <a:solidFill>
                  <a:srgbClr val="000000"/>
                </a:solidFill>
                <a:latin typeface="Times New Roman"/>
                <a:ea typeface="DejaVu Sans"/>
              </a:rPr>
              <a:t>– unit of routing </a:t>
            </a:r>
            <a:r>
              <a:rPr b="0" lang="en-US" sz="2080" spc="-18" strike="noStrike">
                <a:solidFill>
                  <a:srgbClr val="000000"/>
                </a:solidFill>
                <a:latin typeface="Times New Roman"/>
                <a:ea typeface="DejaVu Sans"/>
              </a:rPr>
              <a:t>(delivering </a:t>
            </a:r>
            <a:r>
              <a:rPr b="0" lang="en-US" sz="2080" spc="-9" strike="noStrike">
                <a:solidFill>
                  <a:srgbClr val="000000"/>
                </a:solidFill>
                <a:latin typeface="Times New Roman"/>
                <a:ea typeface="DejaVu Sans"/>
              </a:rPr>
              <a:t>data from one part of the Internet to another);  collection of nodes that can all be reached on the same physical</a:t>
            </a:r>
            <a:r>
              <a:rPr b="0" lang="en-US" sz="2080" spc="35" strike="noStrike">
                <a:solidFill>
                  <a:srgbClr val="000000"/>
                </a:solidFill>
                <a:latin typeface="Times New Roman"/>
                <a:ea typeface="DejaVu Sans"/>
              </a:rPr>
              <a:t> </a:t>
            </a:r>
            <a:r>
              <a:rPr b="0" lang="en-US" sz="2080" spc="-9" strike="noStrike">
                <a:solidFill>
                  <a:srgbClr val="000000"/>
                </a:solidFill>
                <a:latin typeface="Times New Roman"/>
                <a:ea typeface="DejaVu Sans"/>
              </a:rPr>
              <a:t>network</a:t>
            </a:r>
            <a:endParaRPr b="0" lang="en-US" sz="2080" spc="-1" strike="noStrike">
              <a:latin typeface="Arial"/>
            </a:endParaRPr>
          </a:p>
          <a:p>
            <a:pPr marL="664920" indent="-642960">
              <a:lnSpc>
                <a:spcPct val="100000"/>
              </a:lnSpc>
              <a:spcBef>
                <a:spcPts val="43"/>
              </a:spcBef>
              <a:tabLst>
                <a:tab algn="l" pos="0"/>
              </a:tabLst>
            </a:pPr>
            <a:endParaRPr b="0" lang="en-US" sz="2080" spc="-1" strike="noStrike">
              <a:latin typeface="Arial"/>
            </a:endParaRPr>
          </a:p>
          <a:p>
            <a:pPr marL="21960" indent="-642960">
              <a:lnSpc>
                <a:spcPct val="100000"/>
              </a:lnSpc>
              <a:tabLst>
                <a:tab algn="l" pos="0"/>
              </a:tabLst>
            </a:pPr>
            <a:r>
              <a:rPr b="1" lang="en-US" sz="2080" spc="-9" strike="noStrike">
                <a:solidFill>
                  <a:srgbClr val="000000"/>
                </a:solidFill>
                <a:latin typeface="Times New Roman"/>
                <a:ea typeface="DejaVu Sans"/>
              </a:rPr>
              <a:t>History</a:t>
            </a:r>
            <a:endParaRPr b="0" lang="en-US" sz="2080" spc="-1" strike="noStrike">
              <a:latin typeface="Arial"/>
            </a:endParaRPr>
          </a:p>
          <a:p>
            <a:pPr marL="21960" indent="-642960">
              <a:lnSpc>
                <a:spcPct val="100000"/>
              </a:lnSpc>
              <a:spcBef>
                <a:spcPts val="68"/>
              </a:spcBef>
              <a:tabLst>
                <a:tab algn="l" pos="0"/>
              </a:tabLst>
            </a:pPr>
            <a:endParaRPr b="0" lang="en-US" sz="2080" spc="-1" strike="noStrike">
              <a:latin typeface="Arial"/>
            </a:endParaRPr>
          </a:p>
          <a:p>
            <a:pPr marL="407880" indent="-642960">
              <a:lnSpc>
                <a:spcPct val="100000"/>
              </a:lnSpc>
              <a:tabLst>
                <a:tab algn="l" pos="0"/>
              </a:tabLst>
            </a:pPr>
            <a:r>
              <a:rPr b="0" lang="en-US" sz="2080" spc="-9" strike="noStrike">
                <a:solidFill>
                  <a:srgbClr val="000000"/>
                </a:solidFill>
                <a:latin typeface="Times New Roman"/>
                <a:ea typeface="DejaVu Sans"/>
              </a:rPr>
              <a:t>1961 – theoretical basis for packet switching (Leonhard</a:t>
            </a:r>
            <a:r>
              <a:rPr b="0" lang="en-US" sz="2080" spc="9" strike="noStrike">
                <a:solidFill>
                  <a:srgbClr val="000000"/>
                </a:solidFill>
                <a:latin typeface="Times New Roman"/>
                <a:ea typeface="DejaVu Sans"/>
              </a:rPr>
              <a:t> </a:t>
            </a:r>
            <a:r>
              <a:rPr b="0" lang="en-US" sz="2080" spc="-9" strike="noStrike">
                <a:solidFill>
                  <a:srgbClr val="000000"/>
                </a:solidFill>
                <a:latin typeface="Times New Roman"/>
                <a:ea typeface="DejaVu Sans"/>
              </a:rPr>
              <a:t>Kleinock)</a:t>
            </a:r>
            <a:endParaRPr b="0" lang="en-US" sz="2080" spc="-1" strike="noStrike">
              <a:latin typeface="Arial"/>
            </a:endParaRPr>
          </a:p>
          <a:p>
            <a:pPr marL="21960" indent="385920">
              <a:lnSpc>
                <a:spcPct val="120000"/>
              </a:lnSpc>
              <a:tabLst>
                <a:tab algn="l" pos="0"/>
              </a:tabLst>
            </a:pPr>
            <a:r>
              <a:rPr b="0" lang="en-US" sz="2080" spc="-9" strike="noStrike">
                <a:solidFill>
                  <a:srgbClr val="000000"/>
                </a:solidFill>
                <a:latin typeface="Times New Roman"/>
                <a:ea typeface="DejaVu Sans"/>
              </a:rPr>
              <a:t>1962</a:t>
            </a:r>
            <a:r>
              <a:rPr b="0" lang="en-US" sz="2080" spc="-89" strike="noStrike">
                <a:solidFill>
                  <a:srgbClr val="000000"/>
                </a:solidFill>
                <a:latin typeface="Times New Roman"/>
                <a:ea typeface="DejaVu Sans"/>
              </a:rPr>
              <a:t> </a:t>
            </a:r>
            <a:r>
              <a:rPr b="0" lang="en-US" sz="2080" spc="-9" strike="noStrike">
                <a:solidFill>
                  <a:srgbClr val="000000"/>
                </a:solidFill>
                <a:latin typeface="Times New Roman"/>
                <a:ea typeface="DejaVu Sans"/>
              </a:rPr>
              <a:t>–</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discussion</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on</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potential</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for</a:t>
            </a:r>
            <a:r>
              <a:rPr b="0" lang="en-US" sz="2080" spc="-80" strike="noStrike">
                <a:solidFill>
                  <a:srgbClr val="000000"/>
                </a:solidFill>
                <a:latin typeface="Times New Roman"/>
                <a:ea typeface="DejaVu Sans"/>
              </a:rPr>
              <a:t> </a:t>
            </a:r>
            <a:r>
              <a:rPr b="0" lang="en-US" sz="2080" spc="-18" strike="noStrike">
                <a:solidFill>
                  <a:srgbClr val="000000"/>
                </a:solidFill>
                <a:latin typeface="Times New Roman"/>
                <a:ea typeface="DejaVu Sans"/>
              </a:rPr>
              <a:t>interactive</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computing</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and</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wide</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area</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networking  (J.C.R. Licklider and </a:t>
            </a:r>
            <a:r>
              <a:rPr b="0" lang="en-US" sz="2080" spc="-106" strike="noStrike">
                <a:solidFill>
                  <a:srgbClr val="000000"/>
                </a:solidFill>
                <a:latin typeface="Times New Roman"/>
                <a:ea typeface="DejaVu Sans"/>
              </a:rPr>
              <a:t>W.</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Clark)</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1" lang="en-US" sz="1200" spc="-1" strike="noStrike">
                <a:solidFill>
                  <a:srgbClr val="8b8b8b"/>
                </a:solidFill>
                <a:latin typeface="Arial"/>
                <a:ea typeface="DejaVu Sans"/>
              </a:rPr>
              <a:t>2.</a:t>
            </a:r>
            <a:fld id="{8DCE5BB2-9246-4214-88BC-7B4985E3ED3A}" type="slidenum">
              <a:rPr b="1" lang="en-US" sz="1200" spc="-1" strike="noStrike">
                <a:solidFill>
                  <a:srgbClr val="8b8b8b"/>
                </a:solidFill>
                <a:latin typeface="Arial"/>
                <a:ea typeface="DejaVu Sans"/>
              </a:rPr>
              <a:t>&lt;number&gt;</a:t>
            </a:fld>
            <a:endParaRPr b="0" lang="en-US" sz="1200" spc="-1" strike="noStrike">
              <a:latin typeface="Arial"/>
            </a:endParaRPr>
          </a:p>
        </p:txBody>
      </p:sp>
      <p:sp>
        <p:nvSpPr>
          <p:cNvPr id="320" name="CustomShape 2"/>
          <p:cNvSpPr/>
          <p:nvPr/>
        </p:nvSpPr>
        <p:spPr>
          <a:xfrm>
            <a:off x="1890720" y="108000"/>
            <a:ext cx="437040" cy="473760"/>
          </a:xfrm>
          <a:prstGeom prst="rect">
            <a:avLst/>
          </a:prstGeom>
          <a:solidFill>
            <a:srgbClr val="ed7d31"/>
          </a:solidFill>
          <a:ln>
            <a:noFill/>
          </a:ln>
        </p:spPr>
        <p:style>
          <a:lnRef idx="0"/>
          <a:fillRef idx="0"/>
          <a:effectRef idx="0"/>
          <a:fontRef idx="minor"/>
        </p:style>
      </p:sp>
      <p:sp>
        <p:nvSpPr>
          <p:cNvPr id="321" name="CustomShape 3"/>
          <p:cNvSpPr/>
          <p:nvPr/>
        </p:nvSpPr>
        <p:spPr>
          <a:xfrm>
            <a:off x="2273400" y="108000"/>
            <a:ext cx="327600" cy="473760"/>
          </a:xfrm>
          <a:prstGeom prst="rect">
            <a:avLst/>
          </a:prstGeom>
          <a:gradFill rotWithShape="0">
            <a:gsLst>
              <a:gs pos="0">
                <a:srgbClr val="ed7d31"/>
              </a:gs>
              <a:gs pos="100000">
                <a:srgbClr val="ffffff"/>
              </a:gs>
            </a:gsLst>
            <a:lin ang="0"/>
          </a:gradFill>
          <a:ln>
            <a:noFill/>
          </a:ln>
        </p:spPr>
        <p:style>
          <a:lnRef idx="0"/>
          <a:fillRef idx="0"/>
          <a:effectRef idx="0"/>
          <a:fontRef idx="minor"/>
        </p:style>
      </p:sp>
      <p:sp>
        <p:nvSpPr>
          <p:cNvPr id="322" name="CustomShape 4"/>
          <p:cNvSpPr/>
          <p:nvPr/>
        </p:nvSpPr>
        <p:spPr>
          <a:xfrm>
            <a:off x="2014560" y="530280"/>
            <a:ext cx="421200" cy="473760"/>
          </a:xfrm>
          <a:prstGeom prst="rect">
            <a:avLst/>
          </a:prstGeom>
          <a:solidFill>
            <a:srgbClr val="954f72"/>
          </a:solidFill>
          <a:ln>
            <a:noFill/>
          </a:ln>
        </p:spPr>
        <p:style>
          <a:lnRef idx="0"/>
          <a:fillRef idx="0"/>
          <a:effectRef idx="0"/>
          <a:fontRef idx="minor"/>
        </p:style>
      </p:sp>
      <p:sp>
        <p:nvSpPr>
          <p:cNvPr id="323" name="CustomShape 5"/>
          <p:cNvSpPr/>
          <p:nvPr/>
        </p:nvSpPr>
        <p:spPr>
          <a:xfrm>
            <a:off x="2384280" y="530280"/>
            <a:ext cx="367200" cy="473760"/>
          </a:xfrm>
          <a:prstGeom prst="rect">
            <a:avLst/>
          </a:prstGeom>
          <a:gradFill rotWithShape="0">
            <a:gsLst>
              <a:gs pos="0">
                <a:srgbClr val="954f72"/>
              </a:gs>
              <a:gs pos="100000">
                <a:srgbClr val="ffffff"/>
              </a:gs>
            </a:gsLst>
            <a:lin ang="0"/>
          </a:gradFill>
          <a:ln>
            <a:noFill/>
          </a:ln>
        </p:spPr>
        <p:style>
          <a:lnRef idx="0"/>
          <a:fillRef idx="0"/>
          <a:effectRef idx="0"/>
          <a:fontRef idx="minor"/>
        </p:style>
      </p:sp>
      <p:sp>
        <p:nvSpPr>
          <p:cNvPr id="324" name="CustomShape 6"/>
          <p:cNvSpPr/>
          <p:nvPr/>
        </p:nvSpPr>
        <p:spPr>
          <a:xfrm>
            <a:off x="1600200" y="457200"/>
            <a:ext cx="559440" cy="421200"/>
          </a:xfrm>
          <a:prstGeom prst="rect">
            <a:avLst/>
          </a:prstGeom>
          <a:gradFill rotWithShape="0">
            <a:gsLst>
              <a:gs pos="0">
                <a:srgbClr val="ffffff"/>
              </a:gs>
              <a:gs pos="100000">
                <a:srgbClr val="0563c1"/>
              </a:gs>
            </a:gsLst>
            <a:lin ang="18900000"/>
          </a:gradFill>
          <a:ln>
            <a:noFill/>
          </a:ln>
        </p:spPr>
        <p:style>
          <a:lnRef idx="0"/>
          <a:fillRef idx="0"/>
          <a:effectRef idx="0"/>
          <a:fontRef idx="minor"/>
        </p:style>
      </p:sp>
      <p:sp>
        <p:nvSpPr>
          <p:cNvPr id="325" name="CustomShape 7"/>
          <p:cNvSpPr/>
          <p:nvPr/>
        </p:nvSpPr>
        <p:spPr>
          <a:xfrm>
            <a:off x="2235240" y="0"/>
            <a:ext cx="30600" cy="1051560"/>
          </a:xfrm>
          <a:prstGeom prst="rect">
            <a:avLst/>
          </a:prstGeom>
          <a:solidFill>
            <a:srgbClr val="e7e6e6"/>
          </a:solidFill>
          <a:ln>
            <a:noFill/>
          </a:ln>
        </p:spPr>
        <p:style>
          <a:lnRef idx="0"/>
          <a:fillRef idx="0"/>
          <a:effectRef idx="0"/>
          <a:fontRef idx="minor"/>
        </p:style>
      </p:sp>
      <p:sp>
        <p:nvSpPr>
          <p:cNvPr id="326" name="CustomShape 8"/>
          <p:cNvSpPr/>
          <p:nvPr/>
        </p:nvSpPr>
        <p:spPr>
          <a:xfrm>
            <a:off x="1967040" y="533520"/>
            <a:ext cx="8225280" cy="30600"/>
          </a:xfrm>
          <a:prstGeom prst="rect">
            <a:avLst/>
          </a:prstGeom>
          <a:gradFill rotWithShape="0">
            <a:gsLst>
              <a:gs pos="0">
                <a:srgbClr val="e7e6e6"/>
              </a:gs>
              <a:gs pos="100000">
                <a:srgbClr val="ffffff"/>
              </a:gs>
            </a:gsLst>
            <a:lin ang="0"/>
          </a:gradFill>
          <a:ln>
            <a:noFill/>
          </a:ln>
        </p:spPr>
        <p:style>
          <a:lnRef idx="0"/>
          <a:fillRef idx="0"/>
          <a:effectRef idx="0"/>
          <a:fontRef idx="minor"/>
        </p:style>
      </p:sp>
      <p:sp>
        <p:nvSpPr>
          <p:cNvPr id="327" name="Line 9"/>
          <p:cNvSpPr/>
          <p:nvPr/>
        </p:nvSpPr>
        <p:spPr>
          <a:xfrm>
            <a:off x="1981080" y="2971800"/>
            <a:ext cx="8153280" cy="0"/>
          </a:xfrm>
          <a:prstGeom prst="line">
            <a:avLst/>
          </a:prstGeom>
          <a:ln w="76320">
            <a:solidFill>
              <a:srgbClr val="009900"/>
            </a:solidFill>
            <a:round/>
          </a:ln>
        </p:spPr>
        <p:style>
          <a:lnRef idx="0"/>
          <a:fillRef idx="0"/>
          <a:effectRef idx="0"/>
          <a:fontRef idx="minor"/>
        </p:style>
      </p:sp>
      <p:sp>
        <p:nvSpPr>
          <p:cNvPr id="328" name="Line 10"/>
          <p:cNvSpPr/>
          <p:nvPr/>
        </p:nvSpPr>
        <p:spPr>
          <a:xfrm>
            <a:off x="1982520" y="4343400"/>
            <a:ext cx="8153640" cy="0"/>
          </a:xfrm>
          <a:prstGeom prst="line">
            <a:avLst/>
          </a:prstGeom>
          <a:ln w="76320">
            <a:solidFill>
              <a:srgbClr val="009900"/>
            </a:solidFill>
            <a:round/>
          </a:ln>
        </p:spPr>
        <p:style>
          <a:lnRef idx="0"/>
          <a:fillRef idx="0"/>
          <a:effectRef idx="0"/>
          <a:fontRef idx="minor"/>
        </p:style>
      </p:sp>
      <p:sp>
        <p:nvSpPr>
          <p:cNvPr id="329" name="CustomShape 11"/>
          <p:cNvSpPr/>
          <p:nvPr/>
        </p:nvSpPr>
        <p:spPr>
          <a:xfrm>
            <a:off x="2019240" y="3063960"/>
            <a:ext cx="8076240" cy="1186920"/>
          </a:xfrm>
          <a:prstGeom prst="rect">
            <a:avLst/>
          </a:prstGeom>
          <a:solidFill>
            <a:srgbClr val="99ff33"/>
          </a:solidFill>
          <a:ln>
            <a:noFill/>
          </a:ln>
        </p:spPr>
        <p:style>
          <a:lnRef idx="0"/>
          <a:fillRef idx="0"/>
          <a:effectRef idx="0"/>
          <a:fontRef idx="minor"/>
        </p:style>
        <p:txBody>
          <a:bodyPr lIns="90000" rIns="90000" tIns="45000" bIns="45000">
            <a:spAutoFit/>
          </a:bodyPr>
          <a:p>
            <a:pPr algn="ctr">
              <a:lnSpc>
                <a:spcPct val="100000"/>
              </a:lnSpc>
            </a:pPr>
            <a:r>
              <a:rPr b="1" lang="en-US" sz="2400" spc="-1" strike="noStrike">
                <a:solidFill>
                  <a:srgbClr val="000000"/>
                </a:solidFill>
                <a:latin typeface="Times New Roman"/>
                <a:ea typeface="DejaVu Sans"/>
              </a:rPr>
              <a:t>The network layer is responsible for the </a:t>
            </a:r>
            <a:br/>
            <a:r>
              <a:rPr b="1" lang="en-US" sz="2400" spc="-1" strike="noStrike">
                <a:solidFill>
                  <a:srgbClr val="000000"/>
                </a:solidFill>
                <a:latin typeface="Times New Roman"/>
                <a:ea typeface="DejaVu Sans"/>
              </a:rPr>
              <a:t>delivery of individual packets from </a:t>
            </a:r>
            <a:endParaRPr b="0" lang="en-US" sz="2400" spc="-1" strike="noStrike">
              <a:latin typeface="Arial"/>
            </a:endParaRPr>
          </a:p>
          <a:p>
            <a:pPr algn="ctr">
              <a:lnSpc>
                <a:spcPct val="100000"/>
              </a:lnSpc>
            </a:pPr>
            <a:r>
              <a:rPr b="1" lang="en-US" sz="2400" spc="-1" strike="noStrike">
                <a:solidFill>
                  <a:srgbClr val="000000"/>
                </a:solidFill>
                <a:latin typeface="Times New Roman"/>
                <a:ea typeface="DejaVu Sans"/>
              </a:rPr>
              <a:t>the source host to the destination host.</a:t>
            </a:r>
            <a:endParaRPr b="0" lang="en-US" sz="2400" spc="-1" strike="noStrike">
              <a:latin typeface="Arial"/>
            </a:endParaRPr>
          </a:p>
        </p:txBody>
      </p:sp>
      <p:grpSp>
        <p:nvGrpSpPr>
          <p:cNvPr id="330" name="Group 12"/>
          <p:cNvGrpSpPr/>
          <p:nvPr/>
        </p:nvGrpSpPr>
        <p:grpSpPr>
          <a:xfrm>
            <a:off x="2057400" y="2286000"/>
            <a:ext cx="1141920" cy="565560"/>
            <a:chOff x="2057400" y="2286000"/>
            <a:chExt cx="1141920" cy="565560"/>
          </a:xfrm>
        </p:grpSpPr>
        <p:pic>
          <p:nvPicPr>
            <p:cNvPr id="331" name="Picture 16" descr=""/>
            <p:cNvPicPr/>
            <p:nvPr/>
          </p:nvPicPr>
          <p:blipFill>
            <a:blip r:embed="rId1"/>
            <a:stretch/>
          </p:blipFill>
          <p:spPr>
            <a:xfrm>
              <a:off x="2057400" y="2286000"/>
              <a:ext cx="1141920" cy="565560"/>
            </a:xfrm>
            <a:prstGeom prst="rect">
              <a:avLst/>
            </a:prstGeom>
            <a:ln>
              <a:noFill/>
            </a:ln>
          </p:spPr>
        </p:pic>
        <p:sp>
          <p:nvSpPr>
            <p:cNvPr id="332" name="CustomShape 13"/>
            <p:cNvSpPr/>
            <p:nvPr/>
          </p:nvSpPr>
          <p:spPr>
            <a:xfrm>
              <a:off x="2192040" y="2286000"/>
              <a:ext cx="870840" cy="5162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i="1" lang="en-US" sz="2800" spc="-1" strike="noStrike">
                  <a:solidFill>
                    <a:srgbClr val="0563c1"/>
                  </a:solidFill>
                  <a:latin typeface="Times New Roman"/>
                  <a:ea typeface="DejaVu Sans"/>
                </a:rPr>
                <a:t>Note</a:t>
              </a:r>
              <a:endParaRPr b="0" lang="en-US" sz="2800" spc="-1" strike="noStrike">
                <a:latin typeface="Arial"/>
              </a:endParaRPr>
            </a:p>
          </p:txBody>
        </p:sp>
      </p:gr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1" lang="en-US" sz="1200" spc="-1" strike="noStrike">
                <a:solidFill>
                  <a:srgbClr val="8b8b8b"/>
                </a:solidFill>
                <a:latin typeface="Arial"/>
                <a:ea typeface="DejaVu Sans"/>
              </a:rPr>
              <a:t>2.</a:t>
            </a:r>
            <a:fld id="{3D3982F7-953E-470C-9263-9E6139EF5598}" type="slidenum">
              <a:rPr b="1" lang="en-US" sz="1200" spc="-1" strike="noStrike">
                <a:solidFill>
                  <a:srgbClr val="8b8b8b"/>
                </a:solidFill>
                <a:latin typeface="Arial"/>
                <a:ea typeface="DejaVu Sans"/>
              </a:rPr>
              <a:t>&lt;number&gt;</a:t>
            </a:fld>
            <a:endParaRPr b="0" lang="en-US" sz="1200" spc="-1" strike="noStrike">
              <a:latin typeface="Arial"/>
            </a:endParaRPr>
          </a:p>
        </p:txBody>
      </p:sp>
      <p:sp>
        <p:nvSpPr>
          <p:cNvPr id="334" name="Line 2"/>
          <p:cNvSpPr/>
          <p:nvPr/>
        </p:nvSpPr>
        <p:spPr>
          <a:xfrm>
            <a:off x="1676160" y="152280"/>
            <a:ext cx="8763120" cy="0"/>
          </a:xfrm>
          <a:prstGeom prst="line">
            <a:avLst/>
          </a:prstGeom>
          <a:ln w="76320">
            <a:solidFill>
              <a:srgbClr val="0563c1"/>
            </a:solidFill>
            <a:round/>
          </a:ln>
        </p:spPr>
        <p:style>
          <a:lnRef idx="0"/>
          <a:fillRef idx="0"/>
          <a:effectRef idx="0"/>
          <a:fontRef idx="minor"/>
        </p:style>
      </p:sp>
      <p:sp>
        <p:nvSpPr>
          <p:cNvPr id="335" name="Line 3"/>
          <p:cNvSpPr/>
          <p:nvPr/>
        </p:nvSpPr>
        <p:spPr>
          <a:xfrm>
            <a:off x="1676160" y="990360"/>
            <a:ext cx="8763120" cy="0"/>
          </a:xfrm>
          <a:prstGeom prst="line">
            <a:avLst/>
          </a:prstGeom>
          <a:ln w="19080">
            <a:solidFill>
              <a:srgbClr val="0563c1"/>
            </a:solidFill>
            <a:round/>
          </a:ln>
        </p:spPr>
        <p:style>
          <a:lnRef idx="0"/>
          <a:fillRef idx="0"/>
          <a:effectRef idx="0"/>
          <a:fontRef idx="minor"/>
        </p:style>
      </p:sp>
      <p:sp>
        <p:nvSpPr>
          <p:cNvPr id="336" name="CustomShape 4"/>
          <p:cNvSpPr/>
          <p:nvPr/>
        </p:nvSpPr>
        <p:spPr>
          <a:xfrm>
            <a:off x="1825560" y="380880"/>
            <a:ext cx="479448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954f72"/>
                </a:solidFill>
                <a:latin typeface="Times New Roman"/>
                <a:ea typeface="DejaVu Sans"/>
              </a:rPr>
              <a:t>Figure 2.9  </a:t>
            </a:r>
            <a:r>
              <a:rPr b="1" i="1" lang="en-US" sz="2000" spc="-1" strike="noStrike">
                <a:solidFill>
                  <a:srgbClr val="000000"/>
                </a:solidFill>
                <a:latin typeface="Times New Roman"/>
                <a:ea typeface="DejaVu Sans"/>
              </a:rPr>
              <a:t>Source-to-destination delivery</a:t>
            </a:r>
            <a:endParaRPr b="0" lang="en-US" sz="2000" spc="-1" strike="noStrike">
              <a:latin typeface="Arial"/>
            </a:endParaRPr>
          </a:p>
        </p:txBody>
      </p:sp>
      <p:sp>
        <p:nvSpPr>
          <p:cNvPr id="337" name="Line 5"/>
          <p:cNvSpPr/>
          <p:nvPr/>
        </p:nvSpPr>
        <p:spPr>
          <a:xfrm>
            <a:off x="1676160" y="6248160"/>
            <a:ext cx="8763120" cy="0"/>
          </a:xfrm>
          <a:prstGeom prst="line">
            <a:avLst/>
          </a:prstGeom>
          <a:ln w="76320">
            <a:solidFill>
              <a:srgbClr val="0563c1"/>
            </a:solidFill>
            <a:round/>
          </a:ln>
        </p:spPr>
        <p:style>
          <a:lnRef idx="0"/>
          <a:fillRef idx="0"/>
          <a:effectRef idx="0"/>
          <a:fontRef idx="minor"/>
        </p:style>
      </p:sp>
      <p:pic>
        <p:nvPicPr>
          <p:cNvPr id="338" name="Picture 6" descr=""/>
          <p:cNvPicPr/>
          <p:nvPr/>
        </p:nvPicPr>
        <p:blipFill>
          <a:blip r:embed="rId1"/>
          <a:stretch/>
        </p:blipFill>
        <p:spPr>
          <a:xfrm>
            <a:off x="3222720" y="1195560"/>
            <a:ext cx="5082120" cy="482328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1" lang="en-US" sz="1200" spc="-1" strike="noStrike">
                <a:solidFill>
                  <a:srgbClr val="8b8b8b"/>
                </a:solidFill>
                <a:latin typeface="Arial"/>
                <a:ea typeface="DejaVu Sans"/>
              </a:rPr>
              <a:t>2.</a:t>
            </a:r>
            <a:fld id="{21249A1E-C808-4CA6-9AB6-F7643BC202EA}" type="slidenum">
              <a:rPr b="1" lang="en-US" sz="1200" spc="-1" strike="noStrike">
                <a:solidFill>
                  <a:srgbClr val="8b8b8b"/>
                </a:solidFill>
                <a:latin typeface="Arial"/>
                <a:ea typeface="DejaVu Sans"/>
              </a:rPr>
              <a:t>&lt;number&gt;</a:t>
            </a:fld>
            <a:endParaRPr b="0" lang="en-US" sz="1200" spc="-1" strike="noStrike">
              <a:latin typeface="Arial"/>
            </a:endParaRPr>
          </a:p>
        </p:txBody>
      </p:sp>
      <p:sp>
        <p:nvSpPr>
          <p:cNvPr id="340" name="Line 2"/>
          <p:cNvSpPr/>
          <p:nvPr/>
        </p:nvSpPr>
        <p:spPr>
          <a:xfrm>
            <a:off x="1676160" y="75960"/>
            <a:ext cx="8763120" cy="0"/>
          </a:xfrm>
          <a:prstGeom prst="line">
            <a:avLst/>
          </a:prstGeom>
          <a:ln w="76320">
            <a:solidFill>
              <a:srgbClr val="0563c1"/>
            </a:solidFill>
            <a:round/>
          </a:ln>
        </p:spPr>
        <p:style>
          <a:lnRef idx="0"/>
          <a:fillRef idx="0"/>
          <a:effectRef idx="0"/>
          <a:fontRef idx="minor"/>
        </p:style>
      </p:sp>
      <p:sp>
        <p:nvSpPr>
          <p:cNvPr id="341" name="Line 3"/>
          <p:cNvSpPr/>
          <p:nvPr/>
        </p:nvSpPr>
        <p:spPr>
          <a:xfrm>
            <a:off x="1676160" y="914400"/>
            <a:ext cx="8763120" cy="0"/>
          </a:xfrm>
          <a:prstGeom prst="line">
            <a:avLst/>
          </a:prstGeom>
          <a:ln w="19080">
            <a:solidFill>
              <a:srgbClr val="0563c1"/>
            </a:solidFill>
            <a:round/>
          </a:ln>
        </p:spPr>
        <p:style>
          <a:lnRef idx="0"/>
          <a:fillRef idx="0"/>
          <a:effectRef idx="0"/>
          <a:fontRef idx="minor"/>
        </p:style>
      </p:sp>
      <p:sp>
        <p:nvSpPr>
          <p:cNvPr id="342" name="CustomShape 4"/>
          <p:cNvSpPr/>
          <p:nvPr/>
        </p:nvSpPr>
        <p:spPr>
          <a:xfrm>
            <a:off x="1832760" y="304920"/>
            <a:ext cx="342648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954f72"/>
                </a:solidFill>
                <a:latin typeface="Times New Roman"/>
                <a:ea typeface="DejaVu Sans"/>
              </a:rPr>
              <a:t>Figure 2.10  </a:t>
            </a:r>
            <a:r>
              <a:rPr b="1" i="1" lang="en-US" sz="2000" spc="-1" strike="noStrike">
                <a:solidFill>
                  <a:srgbClr val="000000"/>
                </a:solidFill>
                <a:latin typeface="Times New Roman"/>
                <a:ea typeface="DejaVu Sans"/>
              </a:rPr>
              <a:t>Transport layer</a:t>
            </a:r>
            <a:endParaRPr b="0" lang="en-US" sz="2000" spc="-1" strike="noStrike">
              <a:latin typeface="Arial"/>
            </a:endParaRPr>
          </a:p>
        </p:txBody>
      </p:sp>
      <p:sp>
        <p:nvSpPr>
          <p:cNvPr id="343" name="Line 5"/>
          <p:cNvSpPr/>
          <p:nvPr/>
        </p:nvSpPr>
        <p:spPr>
          <a:xfrm>
            <a:off x="1676160" y="6248160"/>
            <a:ext cx="8763120" cy="0"/>
          </a:xfrm>
          <a:prstGeom prst="line">
            <a:avLst/>
          </a:prstGeom>
          <a:ln w="76320">
            <a:solidFill>
              <a:srgbClr val="0563c1"/>
            </a:solidFill>
            <a:round/>
          </a:ln>
        </p:spPr>
        <p:style>
          <a:lnRef idx="0"/>
          <a:fillRef idx="0"/>
          <a:effectRef idx="0"/>
          <a:fontRef idx="minor"/>
        </p:style>
      </p:sp>
      <p:pic>
        <p:nvPicPr>
          <p:cNvPr id="344" name="Picture 6" descr=""/>
          <p:cNvPicPr/>
          <p:nvPr/>
        </p:nvPicPr>
        <p:blipFill>
          <a:blip r:embed="rId1"/>
          <a:stretch/>
        </p:blipFill>
        <p:spPr>
          <a:xfrm>
            <a:off x="1676520" y="1774800"/>
            <a:ext cx="8692200" cy="302472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1" lang="en-US" sz="1200" spc="-1" strike="noStrike">
                <a:solidFill>
                  <a:srgbClr val="8b8b8b"/>
                </a:solidFill>
                <a:latin typeface="Arial"/>
                <a:ea typeface="DejaVu Sans"/>
              </a:rPr>
              <a:t>2.</a:t>
            </a:r>
            <a:fld id="{55ED0326-54B8-4EE5-B816-4AF2A19CAC89}" type="slidenum">
              <a:rPr b="1" lang="en-US" sz="1200" spc="-1" strike="noStrike">
                <a:solidFill>
                  <a:srgbClr val="8b8b8b"/>
                </a:solidFill>
                <a:latin typeface="Arial"/>
                <a:ea typeface="DejaVu Sans"/>
              </a:rPr>
              <a:t>&lt;number&gt;</a:t>
            </a:fld>
            <a:endParaRPr b="0" lang="en-US" sz="1200" spc="-1" strike="noStrike">
              <a:latin typeface="Arial"/>
            </a:endParaRPr>
          </a:p>
        </p:txBody>
      </p:sp>
      <p:sp>
        <p:nvSpPr>
          <p:cNvPr id="346" name="CustomShape 2"/>
          <p:cNvSpPr/>
          <p:nvPr/>
        </p:nvSpPr>
        <p:spPr>
          <a:xfrm>
            <a:off x="1890720" y="108000"/>
            <a:ext cx="437040" cy="473760"/>
          </a:xfrm>
          <a:prstGeom prst="rect">
            <a:avLst/>
          </a:prstGeom>
          <a:solidFill>
            <a:srgbClr val="ed7d31"/>
          </a:solidFill>
          <a:ln>
            <a:noFill/>
          </a:ln>
        </p:spPr>
        <p:style>
          <a:lnRef idx="0"/>
          <a:fillRef idx="0"/>
          <a:effectRef idx="0"/>
          <a:fontRef idx="minor"/>
        </p:style>
      </p:sp>
      <p:sp>
        <p:nvSpPr>
          <p:cNvPr id="347" name="CustomShape 3"/>
          <p:cNvSpPr/>
          <p:nvPr/>
        </p:nvSpPr>
        <p:spPr>
          <a:xfrm>
            <a:off x="2273400" y="108000"/>
            <a:ext cx="327600" cy="473760"/>
          </a:xfrm>
          <a:prstGeom prst="rect">
            <a:avLst/>
          </a:prstGeom>
          <a:gradFill rotWithShape="0">
            <a:gsLst>
              <a:gs pos="0">
                <a:srgbClr val="ed7d31"/>
              </a:gs>
              <a:gs pos="100000">
                <a:srgbClr val="ffffff"/>
              </a:gs>
            </a:gsLst>
            <a:lin ang="0"/>
          </a:gradFill>
          <a:ln>
            <a:noFill/>
          </a:ln>
        </p:spPr>
        <p:style>
          <a:lnRef idx="0"/>
          <a:fillRef idx="0"/>
          <a:effectRef idx="0"/>
          <a:fontRef idx="minor"/>
        </p:style>
      </p:sp>
      <p:sp>
        <p:nvSpPr>
          <p:cNvPr id="348" name="CustomShape 4"/>
          <p:cNvSpPr/>
          <p:nvPr/>
        </p:nvSpPr>
        <p:spPr>
          <a:xfrm>
            <a:off x="2014560" y="530280"/>
            <a:ext cx="421200" cy="473760"/>
          </a:xfrm>
          <a:prstGeom prst="rect">
            <a:avLst/>
          </a:prstGeom>
          <a:solidFill>
            <a:srgbClr val="954f72"/>
          </a:solidFill>
          <a:ln>
            <a:noFill/>
          </a:ln>
        </p:spPr>
        <p:style>
          <a:lnRef idx="0"/>
          <a:fillRef idx="0"/>
          <a:effectRef idx="0"/>
          <a:fontRef idx="minor"/>
        </p:style>
      </p:sp>
      <p:sp>
        <p:nvSpPr>
          <p:cNvPr id="349" name="CustomShape 5"/>
          <p:cNvSpPr/>
          <p:nvPr/>
        </p:nvSpPr>
        <p:spPr>
          <a:xfrm>
            <a:off x="2384280" y="530280"/>
            <a:ext cx="367200" cy="473760"/>
          </a:xfrm>
          <a:prstGeom prst="rect">
            <a:avLst/>
          </a:prstGeom>
          <a:gradFill rotWithShape="0">
            <a:gsLst>
              <a:gs pos="0">
                <a:srgbClr val="954f72"/>
              </a:gs>
              <a:gs pos="100000">
                <a:srgbClr val="ffffff"/>
              </a:gs>
            </a:gsLst>
            <a:lin ang="0"/>
          </a:gradFill>
          <a:ln>
            <a:noFill/>
          </a:ln>
        </p:spPr>
        <p:style>
          <a:lnRef idx="0"/>
          <a:fillRef idx="0"/>
          <a:effectRef idx="0"/>
          <a:fontRef idx="minor"/>
        </p:style>
      </p:sp>
      <p:sp>
        <p:nvSpPr>
          <p:cNvPr id="350" name="CustomShape 6"/>
          <p:cNvSpPr/>
          <p:nvPr/>
        </p:nvSpPr>
        <p:spPr>
          <a:xfrm>
            <a:off x="1600200" y="457200"/>
            <a:ext cx="559440" cy="421200"/>
          </a:xfrm>
          <a:prstGeom prst="rect">
            <a:avLst/>
          </a:prstGeom>
          <a:gradFill rotWithShape="0">
            <a:gsLst>
              <a:gs pos="0">
                <a:srgbClr val="ffffff"/>
              </a:gs>
              <a:gs pos="100000">
                <a:srgbClr val="0563c1"/>
              </a:gs>
            </a:gsLst>
            <a:lin ang="18900000"/>
          </a:gradFill>
          <a:ln>
            <a:noFill/>
          </a:ln>
        </p:spPr>
        <p:style>
          <a:lnRef idx="0"/>
          <a:fillRef idx="0"/>
          <a:effectRef idx="0"/>
          <a:fontRef idx="minor"/>
        </p:style>
      </p:sp>
      <p:sp>
        <p:nvSpPr>
          <p:cNvPr id="351" name="CustomShape 7"/>
          <p:cNvSpPr/>
          <p:nvPr/>
        </p:nvSpPr>
        <p:spPr>
          <a:xfrm>
            <a:off x="2235240" y="0"/>
            <a:ext cx="30600" cy="1051560"/>
          </a:xfrm>
          <a:prstGeom prst="rect">
            <a:avLst/>
          </a:prstGeom>
          <a:solidFill>
            <a:srgbClr val="e7e6e6"/>
          </a:solidFill>
          <a:ln>
            <a:noFill/>
          </a:ln>
        </p:spPr>
        <p:style>
          <a:lnRef idx="0"/>
          <a:fillRef idx="0"/>
          <a:effectRef idx="0"/>
          <a:fontRef idx="minor"/>
        </p:style>
      </p:sp>
      <p:sp>
        <p:nvSpPr>
          <p:cNvPr id="352" name="CustomShape 8"/>
          <p:cNvSpPr/>
          <p:nvPr/>
        </p:nvSpPr>
        <p:spPr>
          <a:xfrm>
            <a:off x="1967040" y="533520"/>
            <a:ext cx="8225280" cy="30600"/>
          </a:xfrm>
          <a:prstGeom prst="rect">
            <a:avLst/>
          </a:prstGeom>
          <a:gradFill rotWithShape="0">
            <a:gsLst>
              <a:gs pos="0">
                <a:srgbClr val="e7e6e6"/>
              </a:gs>
              <a:gs pos="100000">
                <a:srgbClr val="ffffff"/>
              </a:gs>
            </a:gsLst>
            <a:lin ang="0"/>
          </a:gradFill>
          <a:ln>
            <a:noFill/>
          </a:ln>
        </p:spPr>
        <p:style>
          <a:lnRef idx="0"/>
          <a:fillRef idx="0"/>
          <a:effectRef idx="0"/>
          <a:fontRef idx="minor"/>
        </p:style>
      </p:sp>
      <p:sp>
        <p:nvSpPr>
          <p:cNvPr id="353" name="Line 9"/>
          <p:cNvSpPr/>
          <p:nvPr/>
        </p:nvSpPr>
        <p:spPr>
          <a:xfrm>
            <a:off x="1981080" y="2971800"/>
            <a:ext cx="8153280" cy="0"/>
          </a:xfrm>
          <a:prstGeom prst="line">
            <a:avLst/>
          </a:prstGeom>
          <a:ln w="76320">
            <a:solidFill>
              <a:srgbClr val="009900"/>
            </a:solidFill>
            <a:round/>
          </a:ln>
        </p:spPr>
        <p:style>
          <a:lnRef idx="0"/>
          <a:fillRef idx="0"/>
          <a:effectRef idx="0"/>
          <a:fontRef idx="minor"/>
        </p:style>
      </p:sp>
      <p:sp>
        <p:nvSpPr>
          <p:cNvPr id="354" name="Line 10"/>
          <p:cNvSpPr/>
          <p:nvPr/>
        </p:nvSpPr>
        <p:spPr>
          <a:xfrm>
            <a:off x="1982520" y="3962160"/>
            <a:ext cx="8153640" cy="0"/>
          </a:xfrm>
          <a:prstGeom prst="line">
            <a:avLst/>
          </a:prstGeom>
          <a:ln w="76320">
            <a:solidFill>
              <a:srgbClr val="009900"/>
            </a:solidFill>
            <a:round/>
          </a:ln>
        </p:spPr>
        <p:style>
          <a:lnRef idx="0"/>
          <a:fillRef idx="0"/>
          <a:effectRef idx="0"/>
          <a:fontRef idx="minor"/>
        </p:style>
      </p:sp>
      <p:sp>
        <p:nvSpPr>
          <p:cNvPr id="355" name="CustomShape 11"/>
          <p:cNvSpPr/>
          <p:nvPr/>
        </p:nvSpPr>
        <p:spPr>
          <a:xfrm>
            <a:off x="2019240" y="3063960"/>
            <a:ext cx="8076240" cy="821160"/>
          </a:xfrm>
          <a:prstGeom prst="rect">
            <a:avLst/>
          </a:prstGeom>
          <a:solidFill>
            <a:srgbClr val="99ff33"/>
          </a:solidFill>
          <a:ln>
            <a:noFill/>
          </a:ln>
        </p:spPr>
        <p:style>
          <a:lnRef idx="0"/>
          <a:fillRef idx="0"/>
          <a:effectRef idx="0"/>
          <a:fontRef idx="minor"/>
        </p:style>
        <p:txBody>
          <a:bodyPr lIns="90000" rIns="90000" tIns="45000" bIns="45000">
            <a:spAutoFit/>
          </a:bodyPr>
          <a:p>
            <a:pPr algn="ctr">
              <a:lnSpc>
                <a:spcPct val="100000"/>
              </a:lnSpc>
            </a:pPr>
            <a:r>
              <a:rPr b="1" lang="en-US" sz="2400" spc="-1" strike="noStrike">
                <a:solidFill>
                  <a:srgbClr val="000000"/>
                </a:solidFill>
                <a:latin typeface="Times New Roman"/>
                <a:ea typeface="DejaVu Sans"/>
              </a:rPr>
              <a:t>The transport layer is responsible for the delivery </a:t>
            </a:r>
            <a:br/>
            <a:r>
              <a:rPr b="1" lang="en-US" sz="2400" spc="-1" strike="noStrike">
                <a:solidFill>
                  <a:srgbClr val="000000"/>
                </a:solidFill>
                <a:latin typeface="Times New Roman"/>
                <a:ea typeface="DejaVu Sans"/>
              </a:rPr>
              <a:t>of a message from one process to another.</a:t>
            </a:r>
            <a:endParaRPr b="0" lang="en-US" sz="2400" spc="-1" strike="noStrike">
              <a:latin typeface="Arial"/>
            </a:endParaRPr>
          </a:p>
        </p:txBody>
      </p:sp>
      <p:grpSp>
        <p:nvGrpSpPr>
          <p:cNvPr id="356" name="Group 12"/>
          <p:cNvGrpSpPr/>
          <p:nvPr/>
        </p:nvGrpSpPr>
        <p:grpSpPr>
          <a:xfrm>
            <a:off x="2057400" y="2286000"/>
            <a:ext cx="1141920" cy="565560"/>
            <a:chOff x="2057400" y="2286000"/>
            <a:chExt cx="1141920" cy="565560"/>
          </a:xfrm>
        </p:grpSpPr>
        <p:pic>
          <p:nvPicPr>
            <p:cNvPr id="357" name="Picture 16" descr=""/>
            <p:cNvPicPr/>
            <p:nvPr/>
          </p:nvPicPr>
          <p:blipFill>
            <a:blip r:embed="rId1"/>
            <a:stretch/>
          </p:blipFill>
          <p:spPr>
            <a:xfrm>
              <a:off x="2057400" y="2286000"/>
              <a:ext cx="1141920" cy="565560"/>
            </a:xfrm>
            <a:prstGeom prst="rect">
              <a:avLst/>
            </a:prstGeom>
            <a:ln>
              <a:noFill/>
            </a:ln>
          </p:spPr>
        </p:pic>
        <p:sp>
          <p:nvSpPr>
            <p:cNvPr id="358" name="CustomShape 13"/>
            <p:cNvSpPr/>
            <p:nvPr/>
          </p:nvSpPr>
          <p:spPr>
            <a:xfrm>
              <a:off x="2192040" y="2286000"/>
              <a:ext cx="870840" cy="5162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i="1" lang="en-US" sz="2800" spc="-1" strike="noStrike">
                  <a:solidFill>
                    <a:srgbClr val="0563c1"/>
                  </a:solidFill>
                  <a:latin typeface="Times New Roman"/>
                  <a:ea typeface="DejaVu Sans"/>
                </a:rPr>
                <a:t>Note</a:t>
              </a:r>
              <a:endParaRPr b="0" lang="en-US" sz="2800" spc="-1" strike="noStrike">
                <a:latin typeface="Arial"/>
              </a:endParaRPr>
            </a:p>
          </p:txBody>
        </p:sp>
      </p:gr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1" lang="en-US" sz="1200" spc="-1" strike="noStrike">
                <a:solidFill>
                  <a:srgbClr val="8b8b8b"/>
                </a:solidFill>
                <a:latin typeface="Arial"/>
                <a:ea typeface="DejaVu Sans"/>
              </a:rPr>
              <a:t>2.</a:t>
            </a:r>
            <a:fld id="{050FBF90-0B5D-47FF-AB22-12582AF5FAC8}" type="slidenum">
              <a:rPr b="1" lang="en-US" sz="1200" spc="-1" strike="noStrike">
                <a:solidFill>
                  <a:srgbClr val="8b8b8b"/>
                </a:solidFill>
                <a:latin typeface="Arial"/>
                <a:ea typeface="DejaVu Sans"/>
              </a:rPr>
              <a:t>&lt;number&gt;</a:t>
            </a:fld>
            <a:endParaRPr b="0" lang="en-US" sz="1200" spc="-1" strike="noStrike">
              <a:latin typeface="Arial"/>
            </a:endParaRPr>
          </a:p>
        </p:txBody>
      </p:sp>
      <p:sp>
        <p:nvSpPr>
          <p:cNvPr id="360" name="Line 2"/>
          <p:cNvSpPr/>
          <p:nvPr/>
        </p:nvSpPr>
        <p:spPr>
          <a:xfrm>
            <a:off x="1676160" y="75960"/>
            <a:ext cx="8763120" cy="0"/>
          </a:xfrm>
          <a:prstGeom prst="line">
            <a:avLst/>
          </a:prstGeom>
          <a:ln w="76320">
            <a:solidFill>
              <a:srgbClr val="0563c1"/>
            </a:solidFill>
            <a:round/>
          </a:ln>
        </p:spPr>
        <p:style>
          <a:lnRef idx="0"/>
          <a:fillRef idx="0"/>
          <a:effectRef idx="0"/>
          <a:fontRef idx="minor"/>
        </p:style>
      </p:sp>
      <p:sp>
        <p:nvSpPr>
          <p:cNvPr id="361" name="Line 3"/>
          <p:cNvSpPr/>
          <p:nvPr/>
        </p:nvSpPr>
        <p:spPr>
          <a:xfrm>
            <a:off x="1676160" y="914400"/>
            <a:ext cx="8763120" cy="0"/>
          </a:xfrm>
          <a:prstGeom prst="line">
            <a:avLst/>
          </a:prstGeom>
          <a:ln w="19080">
            <a:solidFill>
              <a:srgbClr val="0563c1"/>
            </a:solidFill>
            <a:round/>
          </a:ln>
        </p:spPr>
        <p:style>
          <a:lnRef idx="0"/>
          <a:fillRef idx="0"/>
          <a:effectRef idx="0"/>
          <a:fontRef idx="minor"/>
        </p:style>
      </p:sp>
      <p:sp>
        <p:nvSpPr>
          <p:cNvPr id="362" name="CustomShape 4"/>
          <p:cNvSpPr/>
          <p:nvPr/>
        </p:nvSpPr>
        <p:spPr>
          <a:xfrm>
            <a:off x="1828080" y="304920"/>
            <a:ext cx="692784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954f72"/>
                </a:solidFill>
                <a:latin typeface="Times New Roman"/>
                <a:ea typeface="DejaVu Sans"/>
              </a:rPr>
              <a:t>Figure 2.11  </a:t>
            </a:r>
            <a:r>
              <a:rPr b="1" i="1" lang="en-US" sz="2000" spc="-1" strike="noStrike">
                <a:solidFill>
                  <a:srgbClr val="000000"/>
                </a:solidFill>
                <a:latin typeface="Times New Roman"/>
                <a:ea typeface="DejaVu Sans"/>
              </a:rPr>
              <a:t>Reliable process-to-process delivery of a message</a:t>
            </a:r>
            <a:endParaRPr b="0" lang="en-US" sz="2000" spc="-1" strike="noStrike">
              <a:latin typeface="Arial"/>
            </a:endParaRPr>
          </a:p>
        </p:txBody>
      </p:sp>
      <p:sp>
        <p:nvSpPr>
          <p:cNvPr id="363" name="Line 5"/>
          <p:cNvSpPr/>
          <p:nvPr/>
        </p:nvSpPr>
        <p:spPr>
          <a:xfrm>
            <a:off x="1676160" y="6248160"/>
            <a:ext cx="8763120" cy="0"/>
          </a:xfrm>
          <a:prstGeom prst="line">
            <a:avLst/>
          </a:prstGeom>
          <a:ln w="76320">
            <a:solidFill>
              <a:srgbClr val="0563c1"/>
            </a:solidFill>
            <a:round/>
          </a:ln>
        </p:spPr>
        <p:style>
          <a:lnRef idx="0"/>
          <a:fillRef idx="0"/>
          <a:effectRef idx="0"/>
          <a:fontRef idx="minor"/>
        </p:style>
      </p:sp>
      <p:pic>
        <p:nvPicPr>
          <p:cNvPr id="364" name="Picture 6" descr=""/>
          <p:cNvPicPr/>
          <p:nvPr/>
        </p:nvPicPr>
        <p:blipFill>
          <a:blip r:embed="rId1"/>
          <a:stretch/>
        </p:blipFill>
        <p:spPr>
          <a:xfrm>
            <a:off x="2054160" y="2025720"/>
            <a:ext cx="7621920" cy="3135960"/>
          </a:xfrm>
          <a:prstGeom prst="rect">
            <a:avLst/>
          </a:prstGeom>
          <a:ln>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1" lang="en-US" sz="1200" spc="-1" strike="noStrike">
                <a:solidFill>
                  <a:srgbClr val="8b8b8b"/>
                </a:solidFill>
                <a:latin typeface="Arial"/>
                <a:ea typeface="DejaVu Sans"/>
              </a:rPr>
              <a:t>2.</a:t>
            </a:r>
            <a:fld id="{0847BA56-D06F-424C-933D-E08513146FB3}" type="slidenum">
              <a:rPr b="1" lang="en-US" sz="1200" spc="-1" strike="noStrike">
                <a:solidFill>
                  <a:srgbClr val="8b8b8b"/>
                </a:solidFill>
                <a:latin typeface="Arial"/>
                <a:ea typeface="DejaVu Sans"/>
              </a:rPr>
              <a:t>&lt;number&gt;</a:t>
            </a:fld>
            <a:endParaRPr b="0" lang="en-US" sz="1200" spc="-1" strike="noStrike">
              <a:latin typeface="Arial"/>
            </a:endParaRPr>
          </a:p>
        </p:txBody>
      </p:sp>
      <p:sp>
        <p:nvSpPr>
          <p:cNvPr id="366" name="Line 2"/>
          <p:cNvSpPr/>
          <p:nvPr/>
        </p:nvSpPr>
        <p:spPr>
          <a:xfrm>
            <a:off x="1676160" y="533160"/>
            <a:ext cx="8763120" cy="0"/>
          </a:xfrm>
          <a:prstGeom prst="line">
            <a:avLst/>
          </a:prstGeom>
          <a:ln w="76320">
            <a:solidFill>
              <a:srgbClr val="0563c1"/>
            </a:solidFill>
            <a:round/>
          </a:ln>
        </p:spPr>
        <p:style>
          <a:lnRef idx="0"/>
          <a:fillRef idx="0"/>
          <a:effectRef idx="0"/>
          <a:fontRef idx="minor"/>
        </p:style>
      </p:sp>
      <p:sp>
        <p:nvSpPr>
          <p:cNvPr id="367" name="Line 3"/>
          <p:cNvSpPr/>
          <p:nvPr/>
        </p:nvSpPr>
        <p:spPr>
          <a:xfrm>
            <a:off x="1676160" y="1371600"/>
            <a:ext cx="8763120" cy="0"/>
          </a:xfrm>
          <a:prstGeom prst="line">
            <a:avLst/>
          </a:prstGeom>
          <a:ln w="19080">
            <a:solidFill>
              <a:srgbClr val="0563c1"/>
            </a:solidFill>
            <a:round/>
          </a:ln>
        </p:spPr>
        <p:style>
          <a:lnRef idx="0"/>
          <a:fillRef idx="0"/>
          <a:effectRef idx="0"/>
          <a:fontRef idx="minor"/>
        </p:style>
      </p:sp>
      <p:sp>
        <p:nvSpPr>
          <p:cNvPr id="368" name="CustomShape 4"/>
          <p:cNvSpPr/>
          <p:nvPr/>
        </p:nvSpPr>
        <p:spPr>
          <a:xfrm>
            <a:off x="1524240" y="533520"/>
            <a:ext cx="317952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954f72"/>
                </a:solidFill>
                <a:latin typeface="Times New Roman"/>
                <a:ea typeface="DejaVu Sans"/>
              </a:rPr>
              <a:t>Figure 2.12  </a:t>
            </a:r>
            <a:r>
              <a:rPr b="1" i="1" lang="en-US" sz="2000" spc="-1" strike="noStrike">
                <a:solidFill>
                  <a:srgbClr val="000000"/>
                </a:solidFill>
                <a:latin typeface="Times New Roman"/>
                <a:ea typeface="DejaVu Sans"/>
              </a:rPr>
              <a:t>Session layer</a:t>
            </a:r>
            <a:endParaRPr b="0" lang="en-US" sz="2000" spc="-1" strike="noStrike">
              <a:latin typeface="Arial"/>
            </a:endParaRPr>
          </a:p>
        </p:txBody>
      </p:sp>
      <p:sp>
        <p:nvSpPr>
          <p:cNvPr id="369" name="Line 5"/>
          <p:cNvSpPr/>
          <p:nvPr/>
        </p:nvSpPr>
        <p:spPr>
          <a:xfrm>
            <a:off x="1676160" y="6248160"/>
            <a:ext cx="8763120" cy="0"/>
          </a:xfrm>
          <a:prstGeom prst="line">
            <a:avLst/>
          </a:prstGeom>
          <a:ln w="76320">
            <a:solidFill>
              <a:srgbClr val="0563c1"/>
            </a:solidFill>
            <a:round/>
          </a:ln>
        </p:spPr>
        <p:style>
          <a:lnRef idx="0"/>
          <a:fillRef idx="0"/>
          <a:effectRef idx="0"/>
          <a:fontRef idx="minor"/>
        </p:style>
      </p:sp>
      <p:pic>
        <p:nvPicPr>
          <p:cNvPr id="370" name="Picture 6" descr=""/>
          <p:cNvPicPr/>
          <p:nvPr/>
        </p:nvPicPr>
        <p:blipFill>
          <a:blip r:embed="rId1"/>
          <a:stretch/>
        </p:blipFill>
        <p:spPr>
          <a:xfrm>
            <a:off x="1730520" y="1665360"/>
            <a:ext cx="8555400" cy="397260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1" lang="en-US" sz="1200" spc="-1" strike="noStrike">
                <a:solidFill>
                  <a:srgbClr val="8b8b8b"/>
                </a:solidFill>
                <a:latin typeface="Arial"/>
                <a:ea typeface="DejaVu Sans"/>
              </a:rPr>
              <a:t>2.</a:t>
            </a:r>
            <a:fld id="{A2E0B693-6310-4895-AB93-453DBA931543}" type="slidenum">
              <a:rPr b="1" lang="en-US" sz="1200" spc="-1" strike="noStrike">
                <a:solidFill>
                  <a:srgbClr val="8b8b8b"/>
                </a:solidFill>
                <a:latin typeface="Arial"/>
                <a:ea typeface="DejaVu Sans"/>
              </a:rPr>
              <a:t>&lt;number&gt;</a:t>
            </a:fld>
            <a:endParaRPr b="0" lang="en-US" sz="1200" spc="-1" strike="noStrike">
              <a:latin typeface="Arial"/>
            </a:endParaRPr>
          </a:p>
        </p:txBody>
      </p:sp>
      <p:sp>
        <p:nvSpPr>
          <p:cNvPr id="372" name="Line 2"/>
          <p:cNvSpPr/>
          <p:nvPr/>
        </p:nvSpPr>
        <p:spPr>
          <a:xfrm>
            <a:off x="1981080" y="2971800"/>
            <a:ext cx="8153280" cy="0"/>
          </a:xfrm>
          <a:prstGeom prst="line">
            <a:avLst/>
          </a:prstGeom>
          <a:ln w="76320">
            <a:solidFill>
              <a:srgbClr val="009900"/>
            </a:solidFill>
            <a:round/>
          </a:ln>
        </p:spPr>
        <p:style>
          <a:lnRef idx="0"/>
          <a:fillRef idx="0"/>
          <a:effectRef idx="0"/>
          <a:fontRef idx="minor"/>
        </p:style>
      </p:sp>
      <p:sp>
        <p:nvSpPr>
          <p:cNvPr id="373" name="Line 3"/>
          <p:cNvSpPr/>
          <p:nvPr/>
        </p:nvSpPr>
        <p:spPr>
          <a:xfrm>
            <a:off x="1982520" y="3962160"/>
            <a:ext cx="8153640" cy="0"/>
          </a:xfrm>
          <a:prstGeom prst="line">
            <a:avLst/>
          </a:prstGeom>
          <a:ln w="76320">
            <a:solidFill>
              <a:srgbClr val="009900"/>
            </a:solidFill>
            <a:round/>
          </a:ln>
        </p:spPr>
        <p:style>
          <a:lnRef idx="0"/>
          <a:fillRef idx="0"/>
          <a:effectRef idx="0"/>
          <a:fontRef idx="minor"/>
        </p:style>
      </p:sp>
      <p:sp>
        <p:nvSpPr>
          <p:cNvPr id="374" name="CustomShape 4"/>
          <p:cNvSpPr/>
          <p:nvPr/>
        </p:nvSpPr>
        <p:spPr>
          <a:xfrm>
            <a:off x="2019240" y="3063960"/>
            <a:ext cx="8076240" cy="821160"/>
          </a:xfrm>
          <a:prstGeom prst="rect">
            <a:avLst/>
          </a:prstGeom>
          <a:solidFill>
            <a:srgbClr val="99ff33"/>
          </a:solidFill>
          <a:ln>
            <a:noFill/>
          </a:ln>
        </p:spPr>
        <p:style>
          <a:lnRef idx="0"/>
          <a:fillRef idx="0"/>
          <a:effectRef idx="0"/>
          <a:fontRef idx="minor"/>
        </p:style>
        <p:txBody>
          <a:bodyPr lIns="90000" rIns="90000" tIns="45000" bIns="45000">
            <a:spAutoFit/>
          </a:bodyPr>
          <a:p>
            <a:pPr algn="ctr">
              <a:lnSpc>
                <a:spcPct val="100000"/>
              </a:lnSpc>
            </a:pPr>
            <a:r>
              <a:rPr b="1" lang="en-US" sz="2400" spc="-1" strike="noStrike">
                <a:solidFill>
                  <a:srgbClr val="000000"/>
                </a:solidFill>
                <a:latin typeface="Times New Roman"/>
                <a:ea typeface="DejaVu Sans"/>
              </a:rPr>
              <a:t>The session layer is responsible for dialog </a:t>
            </a:r>
            <a:br/>
            <a:r>
              <a:rPr b="1" lang="en-US" sz="2400" spc="-1" strike="noStrike">
                <a:solidFill>
                  <a:srgbClr val="000000"/>
                </a:solidFill>
                <a:latin typeface="Times New Roman"/>
                <a:ea typeface="DejaVu Sans"/>
              </a:rPr>
              <a:t>control and synchronization.</a:t>
            </a:r>
            <a:endParaRPr b="0" lang="en-US" sz="2400" spc="-1" strike="noStrike">
              <a:latin typeface="Arial"/>
            </a:endParaRPr>
          </a:p>
        </p:txBody>
      </p:sp>
      <p:grpSp>
        <p:nvGrpSpPr>
          <p:cNvPr id="375" name="Group 5"/>
          <p:cNvGrpSpPr/>
          <p:nvPr/>
        </p:nvGrpSpPr>
        <p:grpSpPr>
          <a:xfrm>
            <a:off x="2057400" y="2286000"/>
            <a:ext cx="1141920" cy="565560"/>
            <a:chOff x="2057400" y="2286000"/>
            <a:chExt cx="1141920" cy="565560"/>
          </a:xfrm>
        </p:grpSpPr>
        <p:pic>
          <p:nvPicPr>
            <p:cNvPr id="376" name="Picture 23" descr=""/>
            <p:cNvPicPr/>
            <p:nvPr/>
          </p:nvPicPr>
          <p:blipFill>
            <a:blip r:embed="rId1"/>
            <a:stretch/>
          </p:blipFill>
          <p:spPr>
            <a:xfrm>
              <a:off x="2057400" y="2286000"/>
              <a:ext cx="1141920" cy="565560"/>
            </a:xfrm>
            <a:prstGeom prst="rect">
              <a:avLst/>
            </a:prstGeom>
            <a:ln>
              <a:noFill/>
            </a:ln>
          </p:spPr>
        </p:pic>
        <p:sp>
          <p:nvSpPr>
            <p:cNvPr id="377" name="CustomShape 6"/>
            <p:cNvSpPr/>
            <p:nvPr/>
          </p:nvSpPr>
          <p:spPr>
            <a:xfrm>
              <a:off x="2192040" y="2286000"/>
              <a:ext cx="870840" cy="5162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i="1" lang="en-US" sz="2800" spc="-1" strike="noStrike">
                  <a:solidFill>
                    <a:srgbClr val="0563c1"/>
                  </a:solidFill>
                  <a:latin typeface="Times New Roman"/>
                  <a:ea typeface="DejaVu Sans"/>
                </a:rPr>
                <a:t>Note</a:t>
              </a:r>
              <a:endParaRPr b="0" lang="en-US" sz="2800" spc="-1" strike="noStrike">
                <a:latin typeface="Arial"/>
              </a:endParaRPr>
            </a:p>
          </p:txBody>
        </p:sp>
      </p:gr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1" lang="en-US" sz="1200" spc="-1" strike="noStrike">
                <a:solidFill>
                  <a:srgbClr val="8b8b8b"/>
                </a:solidFill>
                <a:latin typeface="Arial"/>
                <a:ea typeface="DejaVu Sans"/>
              </a:rPr>
              <a:t>2.</a:t>
            </a:r>
            <a:fld id="{6C96CE9C-172B-4D9A-AFBE-18682AB823F4}" type="slidenum">
              <a:rPr b="1" lang="en-US" sz="1200" spc="-1" strike="noStrike">
                <a:solidFill>
                  <a:srgbClr val="8b8b8b"/>
                </a:solidFill>
                <a:latin typeface="Arial"/>
                <a:ea typeface="DejaVu Sans"/>
              </a:rPr>
              <a:t>&lt;number&gt;</a:t>
            </a:fld>
            <a:endParaRPr b="0" lang="en-US" sz="1200" spc="-1" strike="noStrike">
              <a:latin typeface="Arial"/>
            </a:endParaRPr>
          </a:p>
        </p:txBody>
      </p:sp>
      <p:sp>
        <p:nvSpPr>
          <p:cNvPr id="379" name="Line 2"/>
          <p:cNvSpPr/>
          <p:nvPr/>
        </p:nvSpPr>
        <p:spPr>
          <a:xfrm>
            <a:off x="1676160" y="152280"/>
            <a:ext cx="8763120" cy="0"/>
          </a:xfrm>
          <a:prstGeom prst="line">
            <a:avLst/>
          </a:prstGeom>
          <a:ln w="76320">
            <a:solidFill>
              <a:srgbClr val="0563c1"/>
            </a:solidFill>
            <a:round/>
          </a:ln>
        </p:spPr>
        <p:style>
          <a:lnRef idx="0"/>
          <a:fillRef idx="0"/>
          <a:effectRef idx="0"/>
          <a:fontRef idx="minor"/>
        </p:style>
      </p:sp>
      <p:sp>
        <p:nvSpPr>
          <p:cNvPr id="380" name="Line 3"/>
          <p:cNvSpPr/>
          <p:nvPr/>
        </p:nvSpPr>
        <p:spPr>
          <a:xfrm>
            <a:off x="1676160" y="990360"/>
            <a:ext cx="8763120" cy="0"/>
          </a:xfrm>
          <a:prstGeom prst="line">
            <a:avLst/>
          </a:prstGeom>
          <a:ln w="19080">
            <a:solidFill>
              <a:srgbClr val="0563c1"/>
            </a:solidFill>
            <a:round/>
          </a:ln>
        </p:spPr>
        <p:style>
          <a:lnRef idx="0"/>
          <a:fillRef idx="0"/>
          <a:effectRef idx="0"/>
          <a:fontRef idx="minor"/>
        </p:style>
      </p:sp>
      <p:sp>
        <p:nvSpPr>
          <p:cNvPr id="381" name="CustomShape 4"/>
          <p:cNvSpPr/>
          <p:nvPr/>
        </p:nvSpPr>
        <p:spPr>
          <a:xfrm>
            <a:off x="1828800" y="380880"/>
            <a:ext cx="371520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954f72"/>
                </a:solidFill>
                <a:latin typeface="Times New Roman"/>
                <a:ea typeface="DejaVu Sans"/>
              </a:rPr>
              <a:t>Figure 2.13  </a:t>
            </a:r>
            <a:r>
              <a:rPr b="1" i="1" lang="en-US" sz="2000" spc="-1" strike="noStrike">
                <a:solidFill>
                  <a:srgbClr val="000000"/>
                </a:solidFill>
                <a:latin typeface="Times New Roman"/>
                <a:ea typeface="DejaVu Sans"/>
              </a:rPr>
              <a:t>Presentation layer</a:t>
            </a:r>
            <a:endParaRPr b="0" lang="en-US" sz="2000" spc="-1" strike="noStrike">
              <a:latin typeface="Arial"/>
            </a:endParaRPr>
          </a:p>
        </p:txBody>
      </p:sp>
      <p:sp>
        <p:nvSpPr>
          <p:cNvPr id="382" name="Line 5"/>
          <p:cNvSpPr/>
          <p:nvPr/>
        </p:nvSpPr>
        <p:spPr>
          <a:xfrm>
            <a:off x="1676160" y="6248160"/>
            <a:ext cx="8763120" cy="0"/>
          </a:xfrm>
          <a:prstGeom prst="line">
            <a:avLst/>
          </a:prstGeom>
          <a:ln w="76320">
            <a:solidFill>
              <a:srgbClr val="0563c1"/>
            </a:solidFill>
            <a:round/>
          </a:ln>
        </p:spPr>
        <p:style>
          <a:lnRef idx="0"/>
          <a:fillRef idx="0"/>
          <a:effectRef idx="0"/>
          <a:fontRef idx="minor"/>
        </p:style>
      </p:sp>
      <p:pic>
        <p:nvPicPr>
          <p:cNvPr id="383" name="Picture 6" descr=""/>
          <p:cNvPicPr/>
          <p:nvPr/>
        </p:nvPicPr>
        <p:blipFill>
          <a:blip r:embed="rId1"/>
          <a:stretch/>
        </p:blipFill>
        <p:spPr>
          <a:xfrm>
            <a:off x="1868400" y="2014560"/>
            <a:ext cx="8417520" cy="2861280"/>
          </a:xfrm>
          <a:prstGeom prst="rect">
            <a:avLst/>
          </a:prstGeom>
          <a:ln>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1" lang="en-US" sz="1200" spc="-1" strike="noStrike">
                <a:solidFill>
                  <a:srgbClr val="8b8b8b"/>
                </a:solidFill>
                <a:latin typeface="Arial"/>
                <a:ea typeface="DejaVu Sans"/>
              </a:rPr>
              <a:t>2.</a:t>
            </a:r>
            <a:fld id="{48580236-F7CC-487E-BDAB-163DFA1E64A0}" type="slidenum">
              <a:rPr b="1" lang="en-US" sz="1200" spc="-1" strike="noStrike">
                <a:solidFill>
                  <a:srgbClr val="8b8b8b"/>
                </a:solidFill>
                <a:latin typeface="Arial"/>
                <a:ea typeface="DejaVu Sans"/>
              </a:rPr>
              <a:t>&lt;number&gt;</a:t>
            </a:fld>
            <a:endParaRPr b="0" lang="en-US" sz="1200" spc="-1" strike="noStrike">
              <a:latin typeface="Arial"/>
            </a:endParaRPr>
          </a:p>
        </p:txBody>
      </p:sp>
      <p:sp>
        <p:nvSpPr>
          <p:cNvPr id="385" name="CustomShape 2"/>
          <p:cNvSpPr/>
          <p:nvPr/>
        </p:nvSpPr>
        <p:spPr>
          <a:xfrm>
            <a:off x="1890720" y="108000"/>
            <a:ext cx="437040" cy="473760"/>
          </a:xfrm>
          <a:prstGeom prst="rect">
            <a:avLst/>
          </a:prstGeom>
          <a:solidFill>
            <a:srgbClr val="ed7d31"/>
          </a:solidFill>
          <a:ln>
            <a:noFill/>
          </a:ln>
        </p:spPr>
        <p:style>
          <a:lnRef idx="0"/>
          <a:fillRef idx="0"/>
          <a:effectRef idx="0"/>
          <a:fontRef idx="minor"/>
        </p:style>
      </p:sp>
      <p:sp>
        <p:nvSpPr>
          <p:cNvPr id="386" name="CustomShape 3"/>
          <p:cNvSpPr/>
          <p:nvPr/>
        </p:nvSpPr>
        <p:spPr>
          <a:xfrm>
            <a:off x="2273400" y="108000"/>
            <a:ext cx="327600" cy="473760"/>
          </a:xfrm>
          <a:prstGeom prst="rect">
            <a:avLst/>
          </a:prstGeom>
          <a:gradFill rotWithShape="0">
            <a:gsLst>
              <a:gs pos="0">
                <a:srgbClr val="ed7d31"/>
              </a:gs>
              <a:gs pos="100000">
                <a:srgbClr val="ffffff"/>
              </a:gs>
            </a:gsLst>
            <a:lin ang="0"/>
          </a:gradFill>
          <a:ln>
            <a:noFill/>
          </a:ln>
        </p:spPr>
        <p:style>
          <a:lnRef idx="0"/>
          <a:fillRef idx="0"/>
          <a:effectRef idx="0"/>
          <a:fontRef idx="minor"/>
        </p:style>
      </p:sp>
      <p:sp>
        <p:nvSpPr>
          <p:cNvPr id="387" name="CustomShape 4"/>
          <p:cNvSpPr/>
          <p:nvPr/>
        </p:nvSpPr>
        <p:spPr>
          <a:xfrm>
            <a:off x="2014560" y="530280"/>
            <a:ext cx="421200" cy="473760"/>
          </a:xfrm>
          <a:prstGeom prst="rect">
            <a:avLst/>
          </a:prstGeom>
          <a:solidFill>
            <a:srgbClr val="954f72"/>
          </a:solidFill>
          <a:ln>
            <a:noFill/>
          </a:ln>
        </p:spPr>
        <p:style>
          <a:lnRef idx="0"/>
          <a:fillRef idx="0"/>
          <a:effectRef idx="0"/>
          <a:fontRef idx="minor"/>
        </p:style>
      </p:sp>
      <p:sp>
        <p:nvSpPr>
          <p:cNvPr id="388" name="CustomShape 5"/>
          <p:cNvSpPr/>
          <p:nvPr/>
        </p:nvSpPr>
        <p:spPr>
          <a:xfrm>
            <a:off x="2384280" y="530280"/>
            <a:ext cx="367200" cy="473760"/>
          </a:xfrm>
          <a:prstGeom prst="rect">
            <a:avLst/>
          </a:prstGeom>
          <a:gradFill rotWithShape="0">
            <a:gsLst>
              <a:gs pos="0">
                <a:srgbClr val="954f72"/>
              </a:gs>
              <a:gs pos="100000">
                <a:srgbClr val="ffffff"/>
              </a:gs>
            </a:gsLst>
            <a:lin ang="0"/>
          </a:gradFill>
          <a:ln>
            <a:noFill/>
          </a:ln>
        </p:spPr>
        <p:style>
          <a:lnRef idx="0"/>
          <a:fillRef idx="0"/>
          <a:effectRef idx="0"/>
          <a:fontRef idx="minor"/>
        </p:style>
      </p:sp>
      <p:sp>
        <p:nvSpPr>
          <p:cNvPr id="389" name="CustomShape 6"/>
          <p:cNvSpPr/>
          <p:nvPr/>
        </p:nvSpPr>
        <p:spPr>
          <a:xfrm>
            <a:off x="1600200" y="457200"/>
            <a:ext cx="559440" cy="421200"/>
          </a:xfrm>
          <a:prstGeom prst="rect">
            <a:avLst/>
          </a:prstGeom>
          <a:gradFill rotWithShape="0">
            <a:gsLst>
              <a:gs pos="0">
                <a:srgbClr val="ffffff"/>
              </a:gs>
              <a:gs pos="100000">
                <a:srgbClr val="0563c1"/>
              </a:gs>
            </a:gsLst>
            <a:lin ang="18900000"/>
          </a:gradFill>
          <a:ln>
            <a:noFill/>
          </a:ln>
        </p:spPr>
        <p:style>
          <a:lnRef idx="0"/>
          <a:fillRef idx="0"/>
          <a:effectRef idx="0"/>
          <a:fontRef idx="minor"/>
        </p:style>
      </p:sp>
      <p:sp>
        <p:nvSpPr>
          <p:cNvPr id="390" name="CustomShape 7"/>
          <p:cNvSpPr/>
          <p:nvPr/>
        </p:nvSpPr>
        <p:spPr>
          <a:xfrm>
            <a:off x="2235240" y="0"/>
            <a:ext cx="30600" cy="1051560"/>
          </a:xfrm>
          <a:prstGeom prst="rect">
            <a:avLst/>
          </a:prstGeom>
          <a:solidFill>
            <a:srgbClr val="e7e6e6"/>
          </a:solidFill>
          <a:ln>
            <a:noFill/>
          </a:ln>
        </p:spPr>
        <p:style>
          <a:lnRef idx="0"/>
          <a:fillRef idx="0"/>
          <a:effectRef idx="0"/>
          <a:fontRef idx="minor"/>
        </p:style>
      </p:sp>
      <p:sp>
        <p:nvSpPr>
          <p:cNvPr id="391" name="CustomShape 8"/>
          <p:cNvSpPr/>
          <p:nvPr/>
        </p:nvSpPr>
        <p:spPr>
          <a:xfrm>
            <a:off x="1967040" y="533520"/>
            <a:ext cx="8225280" cy="30600"/>
          </a:xfrm>
          <a:prstGeom prst="rect">
            <a:avLst/>
          </a:prstGeom>
          <a:gradFill rotWithShape="0">
            <a:gsLst>
              <a:gs pos="0">
                <a:srgbClr val="e7e6e6"/>
              </a:gs>
              <a:gs pos="100000">
                <a:srgbClr val="ffffff"/>
              </a:gs>
            </a:gsLst>
            <a:lin ang="0"/>
          </a:gradFill>
          <a:ln>
            <a:noFill/>
          </a:ln>
        </p:spPr>
        <p:style>
          <a:lnRef idx="0"/>
          <a:fillRef idx="0"/>
          <a:effectRef idx="0"/>
          <a:fontRef idx="minor"/>
        </p:style>
      </p:sp>
      <p:sp>
        <p:nvSpPr>
          <p:cNvPr id="392" name="Line 9"/>
          <p:cNvSpPr/>
          <p:nvPr/>
        </p:nvSpPr>
        <p:spPr>
          <a:xfrm>
            <a:off x="1981080" y="2971800"/>
            <a:ext cx="8153280" cy="0"/>
          </a:xfrm>
          <a:prstGeom prst="line">
            <a:avLst/>
          </a:prstGeom>
          <a:ln w="76320">
            <a:solidFill>
              <a:srgbClr val="009900"/>
            </a:solidFill>
            <a:round/>
          </a:ln>
        </p:spPr>
        <p:style>
          <a:lnRef idx="0"/>
          <a:fillRef idx="0"/>
          <a:effectRef idx="0"/>
          <a:fontRef idx="minor"/>
        </p:style>
      </p:sp>
      <p:sp>
        <p:nvSpPr>
          <p:cNvPr id="393" name="Line 10"/>
          <p:cNvSpPr/>
          <p:nvPr/>
        </p:nvSpPr>
        <p:spPr>
          <a:xfrm>
            <a:off x="1982520" y="3962160"/>
            <a:ext cx="8153640" cy="0"/>
          </a:xfrm>
          <a:prstGeom prst="line">
            <a:avLst/>
          </a:prstGeom>
          <a:ln w="76320">
            <a:solidFill>
              <a:srgbClr val="009900"/>
            </a:solidFill>
            <a:round/>
          </a:ln>
        </p:spPr>
        <p:style>
          <a:lnRef idx="0"/>
          <a:fillRef idx="0"/>
          <a:effectRef idx="0"/>
          <a:fontRef idx="minor"/>
        </p:style>
      </p:sp>
      <p:sp>
        <p:nvSpPr>
          <p:cNvPr id="394" name="CustomShape 11"/>
          <p:cNvSpPr/>
          <p:nvPr/>
        </p:nvSpPr>
        <p:spPr>
          <a:xfrm>
            <a:off x="2019240" y="3063960"/>
            <a:ext cx="8076240" cy="821160"/>
          </a:xfrm>
          <a:prstGeom prst="rect">
            <a:avLst/>
          </a:prstGeom>
          <a:solidFill>
            <a:srgbClr val="99ff33"/>
          </a:solidFill>
          <a:ln>
            <a:noFill/>
          </a:ln>
        </p:spPr>
        <p:style>
          <a:lnRef idx="0"/>
          <a:fillRef idx="0"/>
          <a:effectRef idx="0"/>
          <a:fontRef idx="minor"/>
        </p:style>
        <p:txBody>
          <a:bodyPr lIns="90000" rIns="90000" tIns="45000" bIns="45000">
            <a:spAutoFit/>
          </a:bodyPr>
          <a:p>
            <a:pPr algn="ctr">
              <a:lnSpc>
                <a:spcPct val="100000"/>
              </a:lnSpc>
            </a:pPr>
            <a:r>
              <a:rPr b="1" lang="en-US" sz="2400" spc="-1" strike="noStrike">
                <a:solidFill>
                  <a:srgbClr val="000000"/>
                </a:solidFill>
                <a:latin typeface="Times New Roman"/>
                <a:ea typeface="DejaVu Sans"/>
              </a:rPr>
              <a:t>The presentation layer is responsible for translation, compression, and encryption.</a:t>
            </a:r>
            <a:endParaRPr b="0" lang="en-US" sz="2400" spc="-1" strike="noStrike">
              <a:latin typeface="Arial"/>
            </a:endParaRPr>
          </a:p>
        </p:txBody>
      </p:sp>
      <p:grpSp>
        <p:nvGrpSpPr>
          <p:cNvPr id="395" name="Group 12"/>
          <p:cNvGrpSpPr/>
          <p:nvPr/>
        </p:nvGrpSpPr>
        <p:grpSpPr>
          <a:xfrm>
            <a:off x="2057400" y="2286000"/>
            <a:ext cx="1141920" cy="565560"/>
            <a:chOff x="2057400" y="2286000"/>
            <a:chExt cx="1141920" cy="565560"/>
          </a:xfrm>
        </p:grpSpPr>
        <p:pic>
          <p:nvPicPr>
            <p:cNvPr id="396" name="Picture 16" descr=""/>
            <p:cNvPicPr/>
            <p:nvPr/>
          </p:nvPicPr>
          <p:blipFill>
            <a:blip r:embed="rId1"/>
            <a:stretch/>
          </p:blipFill>
          <p:spPr>
            <a:xfrm>
              <a:off x="2057400" y="2286000"/>
              <a:ext cx="1141920" cy="565560"/>
            </a:xfrm>
            <a:prstGeom prst="rect">
              <a:avLst/>
            </a:prstGeom>
            <a:ln>
              <a:noFill/>
            </a:ln>
          </p:spPr>
        </p:pic>
        <p:sp>
          <p:nvSpPr>
            <p:cNvPr id="397" name="CustomShape 13"/>
            <p:cNvSpPr/>
            <p:nvPr/>
          </p:nvSpPr>
          <p:spPr>
            <a:xfrm>
              <a:off x="2192040" y="2286000"/>
              <a:ext cx="870840" cy="5162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i="1" lang="en-US" sz="2800" spc="-1" strike="noStrike">
                  <a:solidFill>
                    <a:srgbClr val="0563c1"/>
                  </a:solidFill>
                  <a:latin typeface="Times New Roman"/>
                  <a:ea typeface="DejaVu Sans"/>
                </a:rPr>
                <a:t>Note</a:t>
              </a:r>
              <a:endParaRPr b="0" lang="en-US" sz="2800" spc="-1" strike="noStrike">
                <a:latin typeface="Arial"/>
              </a:endParaRPr>
            </a:p>
          </p:txBody>
        </p:sp>
      </p:gr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1" lang="en-US" sz="1200" spc="-1" strike="noStrike">
                <a:solidFill>
                  <a:srgbClr val="8b8b8b"/>
                </a:solidFill>
                <a:latin typeface="Arial"/>
                <a:ea typeface="DejaVu Sans"/>
              </a:rPr>
              <a:t>2.</a:t>
            </a:r>
            <a:fld id="{BC003612-F907-4876-A4E6-414AA50BEEAF}" type="slidenum">
              <a:rPr b="1" lang="en-US" sz="1200" spc="-1" strike="noStrike">
                <a:solidFill>
                  <a:srgbClr val="8b8b8b"/>
                </a:solidFill>
                <a:latin typeface="Arial"/>
                <a:ea typeface="DejaVu Sans"/>
              </a:rPr>
              <a:t>&lt;number&gt;</a:t>
            </a:fld>
            <a:endParaRPr b="0" lang="en-US" sz="1200" spc="-1" strike="noStrike">
              <a:latin typeface="Arial"/>
            </a:endParaRPr>
          </a:p>
        </p:txBody>
      </p:sp>
      <p:sp>
        <p:nvSpPr>
          <p:cNvPr id="399" name="Line 2"/>
          <p:cNvSpPr/>
          <p:nvPr/>
        </p:nvSpPr>
        <p:spPr>
          <a:xfrm>
            <a:off x="1676160" y="152280"/>
            <a:ext cx="8763120" cy="0"/>
          </a:xfrm>
          <a:prstGeom prst="line">
            <a:avLst/>
          </a:prstGeom>
          <a:ln w="76320">
            <a:solidFill>
              <a:srgbClr val="0563c1"/>
            </a:solidFill>
            <a:round/>
          </a:ln>
        </p:spPr>
        <p:style>
          <a:lnRef idx="0"/>
          <a:fillRef idx="0"/>
          <a:effectRef idx="0"/>
          <a:fontRef idx="minor"/>
        </p:style>
      </p:sp>
      <p:sp>
        <p:nvSpPr>
          <p:cNvPr id="400" name="Line 3"/>
          <p:cNvSpPr/>
          <p:nvPr/>
        </p:nvSpPr>
        <p:spPr>
          <a:xfrm>
            <a:off x="1676160" y="990360"/>
            <a:ext cx="8763120" cy="0"/>
          </a:xfrm>
          <a:prstGeom prst="line">
            <a:avLst/>
          </a:prstGeom>
          <a:ln w="19080">
            <a:solidFill>
              <a:srgbClr val="0563c1"/>
            </a:solidFill>
            <a:round/>
          </a:ln>
        </p:spPr>
        <p:style>
          <a:lnRef idx="0"/>
          <a:fillRef idx="0"/>
          <a:effectRef idx="0"/>
          <a:fontRef idx="minor"/>
        </p:style>
      </p:sp>
      <p:sp>
        <p:nvSpPr>
          <p:cNvPr id="401" name="CustomShape 4"/>
          <p:cNvSpPr/>
          <p:nvPr/>
        </p:nvSpPr>
        <p:spPr>
          <a:xfrm>
            <a:off x="1828800" y="380880"/>
            <a:ext cx="360252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954f72"/>
                </a:solidFill>
                <a:latin typeface="Times New Roman"/>
                <a:ea typeface="DejaVu Sans"/>
              </a:rPr>
              <a:t>Figure 2.14  </a:t>
            </a:r>
            <a:r>
              <a:rPr b="1" i="1" lang="en-US" sz="2000" spc="-1" strike="noStrike">
                <a:solidFill>
                  <a:srgbClr val="000000"/>
                </a:solidFill>
                <a:latin typeface="Times New Roman"/>
                <a:ea typeface="DejaVu Sans"/>
              </a:rPr>
              <a:t>Application layer</a:t>
            </a:r>
            <a:endParaRPr b="0" lang="en-US" sz="2000" spc="-1" strike="noStrike">
              <a:latin typeface="Arial"/>
            </a:endParaRPr>
          </a:p>
        </p:txBody>
      </p:sp>
      <p:sp>
        <p:nvSpPr>
          <p:cNvPr id="402" name="Line 5"/>
          <p:cNvSpPr/>
          <p:nvPr/>
        </p:nvSpPr>
        <p:spPr>
          <a:xfrm>
            <a:off x="1676160" y="6248160"/>
            <a:ext cx="8763120" cy="0"/>
          </a:xfrm>
          <a:prstGeom prst="line">
            <a:avLst/>
          </a:prstGeom>
          <a:ln w="76320">
            <a:solidFill>
              <a:srgbClr val="0563c1"/>
            </a:solidFill>
            <a:round/>
          </a:ln>
        </p:spPr>
        <p:style>
          <a:lnRef idx="0"/>
          <a:fillRef idx="0"/>
          <a:effectRef idx="0"/>
          <a:fontRef idx="minor"/>
        </p:style>
      </p:sp>
      <p:pic>
        <p:nvPicPr>
          <p:cNvPr id="403" name="Picture 6" descr=""/>
          <p:cNvPicPr/>
          <p:nvPr/>
        </p:nvPicPr>
        <p:blipFill>
          <a:blip r:embed="rId1"/>
          <a:stretch/>
        </p:blipFill>
        <p:spPr>
          <a:xfrm>
            <a:off x="1908000" y="1371600"/>
            <a:ext cx="8453880" cy="42739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1554480" y="0"/>
            <a:ext cx="9015480" cy="636984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tabLst>
                <a:tab algn="l" pos="7694640"/>
              </a:tabLst>
            </a:pPr>
            <a:r>
              <a:rPr b="1" lang="en-US" sz="2080" spc="-9" strike="noStrike">
                <a:solidFill>
                  <a:srgbClr val="00aeef"/>
                </a:solidFill>
                <a:latin typeface="Times New Roman"/>
                <a:ea typeface="DejaVu Sans"/>
              </a:rPr>
              <a:t>91</a:t>
            </a:r>
            <a:r>
              <a:rPr b="1" lang="en-US" sz="2080" spc="-9" strike="noStrike">
                <a:solidFill>
                  <a:srgbClr val="1900ff"/>
                </a:solidFill>
                <a:latin typeface="Times New Roman"/>
                <a:ea typeface="DejaVu Sans"/>
              </a:rPr>
              <a:t>Networking</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and</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3.1</a:t>
            </a:r>
            <a:r>
              <a:rPr b="1" lang="en-US" sz="2080" spc="-9" strike="noStrike">
                <a:solidFill>
                  <a:srgbClr val="d90e81"/>
                </a:solidFill>
                <a:latin typeface="Times New Roman"/>
                <a:ea typeface="DejaVu Sans"/>
              </a:rPr>
              <a:t>	</a:t>
            </a:r>
            <a:r>
              <a:rPr b="0" lang="en-US" sz="2080" spc="-9" strike="noStrike">
                <a:solidFill>
                  <a:srgbClr val="d90e81"/>
                </a:solidFill>
                <a:latin typeface="Times New Roman"/>
                <a:ea typeface="DejaVu Sans"/>
              </a:rPr>
              <a:t>Introduction</a:t>
            </a:r>
            <a:endParaRPr b="0" lang="en-US" sz="2080" spc="-1" strike="noStrike">
              <a:latin typeface="Arial"/>
            </a:endParaRPr>
          </a:p>
          <a:p>
            <a:pPr marL="21960" indent="385920">
              <a:lnSpc>
                <a:spcPct val="120000"/>
              </a:lnSpc>
              <a:spcBef>
                <a:spcPts val="1290"/>
              </a:spcBef>
              <a:tabLst>
                <a:tab algn="l" pos="0"/>
              </a:tabLst>
            </a:pPr>
            <a:r>
              <a:rPr b="0" lang="en-US" sz="2080" spc="-9" strike="noStrike">
                <a:solidFill>
                  <a:srgbClr val="000000"/>
                </a:solidFill>
                <a:latin typeface="Times New Roman"/>
                <a:ea typeface="DejaVu Sans"/>
              </a:rPr>
              <a:t>1964 – outline of a practical design for reliable and </a:t>
            </a:r>
            <a:r>
              <a:rPr b="0" lang="en-US" sz="2080" spc="-26" strike="noStrike">
                <a:solidFill>
                  <a:srgbClr val="000000"/>
                </a:solidFill>
                <a:latin typeface="Times New Roman"/>
                <a:ea typeface="DejaVu Sans"/>
              </a:rPr>
              <a:t>effective </a:t>
            </a:r>
            <a:r>
              <a:rPr b="0" lang="en-US" sz="2080" spc="-9" strike="noStrike">
                <a:solidFill>
                  <a:srgbClr val="000000"/>
                </a:solidFill>
                <a:latin typeface="Times New Roman"/>
                <a:ea typeface="DejaVu Sans"/>
              </a:rPr>
              <a:t>wide area networks  </a:t>
            </a:r>
            <a:r>
              <a:rPr b="0" lang="en-US" sz="2080" spc="-18" strike="noStrike">
                <a:solidFill>
                  <a:srgbClr val="000000"/>
                </a:solidFill>
                <a:latin typeface="Times New Roman"/>
                <a:ea typeface="DejaVu Sans"/>
              </a:rPr>
              <a:t>(Paul </a:t>
            </a:r>
            <a:r>
              <a:rPr b="0" lang="en-US" sz="2080" spc="-9" strike="noStrike">
                <a:solidFill>
                  <a:srgbClr val="000000"/>
                </a:solidFill>
                <a:latin typeface="Times New Roman"/>
                <a:ea typeface="DejaVu Sans"/>
              </a:rPr>
              <a:t>Baran)</a:t>
            </a:r>
            <a:endParaRPr b="0" lang="en-US" sz="2080" spc="-1" strike="noStrike">
              <a:latin typeface="Arial"/>
            </a:endParaRPr>
          </a:p>
          <a:p>
            <a:pPr marL="21960" indent="385920">
              <a:lnSpc>
                <a:spcPct val="100000"/>
              </a:lnSpc>
              <a:spcBef>
                <a:spcPts val="62"/>
              </a:spcBef>
              <a:tabLst>
                <a:tab algn="l" pos="0"/>
              </a:tabLst>
            </a:pPr>
            <a:endParaRPr b="0" lang="en-US" sz="2080" spc="-1" strike="noStrike">
              <a:latin typeface="Arial"/>
            </a:endParaRPr>
          </a:p>
          <a:p>
            <a:pPr lvl="2" marL="810000" indent="-788040">
              <a:lnSpc>
                <a:spcPct val="100000"/>
              </a:lnSpc>
              <a:buClr>
                <a:srgbClr val="000000"/>
              </a:buClr>
              <a:buFont typeface="StarSymbol"/>
              <a:buAutoNum type="arabicPeriod"/>
              <a:tabLst>
                <a:tab algn="l" pos="810000"/>
                <a:tab algn="l" pos="811080"/>
              </a:tabLst>
            </a:pPr>
            <a:r>
              <a:rPr b="1" lang="en-US" sz="2070" spc="-12" strike="noStrike">
                <a:solidFill>
                  <a:srgbClr val="3465a4"/>
                </a:solidFill>
                <a:highlight>
                  <a:srgbClr val="dde8cb"/>
                </a:highlight>
                <a:latin typeface="Times New Roman"/>
                <a:ea typeface="DejaVu Sans"/>
              </a:rPr>
              <a:t>Networking issues</a:t>
            </a:r>
            <a:r>
              <a:rPr b="1" lang="en-US" sz="2080" spc="-9" strike="noStrike">
                <a:solidFill>
                  <a:srgbClr val="000000"/>
                </a:solidFill>
                <a:highlight>
                  <a:srgbClr val="dde8cb"/>
                </a:highlight>
                <a:latin typeface="Times New Roman"/>
                <a:ea typeface="DejaVu Sans"/>
              </a:rPr>
              <a:t> </a:t>
            </a:r>
            <a:r>
              <a:rPr b="1" lang="en-US" sz="2080" spc="-26" strike="noStrike">
                <a:solidFill>
                  <a:srgbClr val="000000"/>
                </a:solidFill>
                <a:highlight>
                  <a:srgbClr val="dde8cb"/>
                </a:highlight>
                <a:latin typeface="Times New Roman"/>
                <a:ea typeface="DejaVu Sans"/>
              </a:rPr>
              <a:t>for </a:t>
            </a:r>
            <a:r>
              <a:rPr b="1" lang="en-US" sz="2080" spc="-9" strike="noStrike">
                <a:solidFill>
                  <a:srgbClr val="000000"/>
                </a:solidFill>
                <a:highlight>
                  <a:srgbClr val="dde8cb"/>
                </a:highlight>
                <a:latin typeface="Times New Roman"/>
                <a:ea typeface="DejaVu Sans"/>
              </a:rPr>
              <a:t>distributed</a:t>
            </a:r>
            <a:r>
              <a:rPr b="1" lang="en-US" sz="2080" spc="-1" strike="noStrike">
                <a:solidFill>
                  <a:srgbClr val="000000"/>
                </a:solidFill>
                <a:highlight>
                  <a:srgbClr val="dde8cb"/>
                </a:highlight>
                <a:latin typeface="Times New Roman"/>
                <a:ea typeface="DejaVu Sans"/>
              </a:rPr>
              <a:t> </a:t>
            </a:r>
            <a:r>
              <a:rPr b="1" lang="en-US" sz="2080" spc="-9" strike="noStrike">
                <a:solidFill>
                  <a:srgbClr val="000000"/>
                </a:solidFill>
                <a:highlight>
                  <a:srgbClr val="dde8cb"/>
                </a:highlight>
                <a:latin typeface="Times New Roman"/>
                <a:ea typeface="DejaVu Sans"/>
              </a:rPr>
              <a:t>systems</a:t>
            </a:r>
            <a:endParaRPr b="0" lang="en-US" sz="2080" spc="-1" strike="noStrike">
              <a:latin typeface="Arial"/>
            </a:endParaRPr>
          </a:p>
          <a:p>
            <a:pPr>
              <a:lnSpc>
                <a:spcPct val="100000"/>
              </a:lnSpc>
              <a:tabLst>
                <a:tab algn="l" pos="810000"/>
                <a:tab algn="l" pos="811080"/>
              </a:tabLst>
            </a:pPr>
            <a:endParaRPr b="0" lang="en-US" sz="2080" spc="-1" strike="noStrike">
              <a:latin typeface="Arial"/>
            </a:endParaRPr>
          </a:p>
          <a:p>
            <a:pPr>
              <a:lnSpc>
                <a:spcPct val="100000"/>
              </a:lnSpc>
              <a:spcBef>
                <a:spcPts val="9"/>
              </a:spcBef>
              <a:tabLst>
                <a:tab algn="l" pos="810000"/>
                <a:tab algn="l" pos="811080"/>
              </a:tabLst>
            </a:pPr>
            <a:endParaRPr b="0" lang="en-US" sz="2080" spc="-1" strike="noStrike">
              <a:latin typeface="Arial"/>
            </a:endParaRPr>
          </a:p>
          <a:p>
            <a:pPr marL="21960">
              <a:lnSpc>
                <a:spcPct val="100000"/>
              </a:lnSpc>
              <a:spcBef>
                <a:spcPts val="9"/>
              </a:spcBef>
              <a:tabLst>
                <a:tab algn="l" pos="810000"/>
                <a:tab algn="l" pos="811080"/>
              </a:tabLst>
            </a:pPr>
            <a:r>
              <a:rPr b="1" lang="en-US" sz="2080" spc="-18" strike="noStrike">
                <a:solidFill>
                  <a:srgbClr val="000000"/>
                </a:solidFill>
                <a:highlight>
                  <a:srgbClr val="dde8cb"/>
                </a:highlight>
                <a:latin typeface="Times New Roman"/>
                <a:ea typeface="DejaVu Sans"/>
              </a:rPr>
              <a:t>Performance</a:t>
            </a:r>
            <a:endParaRPr b="0" lang="en-US" sz="2080" spc="-1" strike="noStrike">
              <a:latin typeface="Arial"/>
            </a:endParaRPr>
          </a:p>
          <a:p>
            <a:pPr marL="21960">
              <a:lnSpc>
                <a:spcPct val="100000"/>
              </a:lnSpc>
              <a:spcBef>
                <a:spcPts val="43"/>
              </a:spcBef>
              <a:tabLst>
                <a:tab algn="l" pos="810000"/>
                <a:tab algn="l" pos="811080"/>
              </a:tabLst>
            </a:pPr>
            <a:endParaRPr b="0" lang="en-US" sz="2080" spc="-1" strike="noStrike">
              <a:latin typeface="Arial"/>
            </a:endParaRPr>
          </a:p>
          <a:p>
            <a:pPr lvl="3" marL="537480" indent="-93600">
              <a:lnSpc>
                <a:spcPct val="100000"/>
              </a:lnSpc>
              <a:buClr>
                <a:srgbClr val="000000"/>
              </a:buClr>
              <a:buSzPct val="92000"/>
              <a:buFont typeface="Symbol"/>
              <a:buChar char=""/>
              <a:tabLst>
                <a:tab algn="l" pos="538560"/>
              </a:tabLst>
            </a:pPr>
            <a:r>
              <a:rPr b="0" lang="en-US" sz="2080" spc="-9" strike="noStrike">
                <a:solidFill>
                  <a:srgbClr val="000000"/>
                </a:solidFill>
                <a:highlight>
                  <a:srgbClr val="dde8cb"/>
                </a:highlight>
                <a:latin typeface="Times New Roman"/>
                <a:ea typeface="DejaVu Sans"/>
              </a:rPr>
              <a:t>Message transmission time = latency + length ⁄ data transfer</a:t>
            </a:r>
            <a:r>
              <a:rPr b="0" lang="en-US" sz="2080" spc="1" strike="noStrike">
                <a:solidFill>
                  <a:srgbClr val="000000"/>
                </a:solidFill>
                <a:highlight>
                  <a:srgbClr val="dde8cb"/>
                </a:highlight>
                <a:latin typeface="Times New Roman"/>
                <a:ea typeface="DejaVu Sans"/>
              </a:rPr>
              <a:t> </a:t>
            </a:r>
            <a:r>
              <a:rPr b="0" lang="en-US" sz="2080" spc="-9" strike="noStrike">
                <a:solidFill>
                  <a:srgbClr val="000000"/>
                </a:solidFill>
                <a:highlight>
                  <a:srgbClr val="dde8cb"/>
                </a:highlight>
                <a:latin typeface="Times New Roman"/>
                <a:ea typeface="DejaVu Sans"/>
              </a:rPr>
              <a:t>rate</a:t>
            </a:r>
            <a:endParaRPr b="0" lang="en-US" sz="2080" spc="-1" strike="noStrike">
              <a:latin typeface="Arial"/>
            </a:endParaRPr>
          </a:p>
          <a:p>
            <a:pPr lvl="3" marL="664920" indent="-219960">
              <a:lnSpc>
                <a:spcPct val="120000"/>
              </a:lnSpc>
              <a:spcBef>
                <a:spcPts val="1559"/>
              </a:spcBef>
              <a:buClr>
                <a:srgbClr val="000000"/>
              </a:buClr>
              <a:buSzPct val="92000"/>
              <a:buFont typeface="Symbol"/>
              <a:buChar char=""/>
              <a:tabLst>
                <a:tab algn="l" pos="538560"/>
              </a:tabLst>
            </a:pPr>
            <a:r>
              <a:rPr b="0" lang="en-US" sz="2080" spc="-9" strike="noStrike">
                <a:solidFill>
                  <a:srgbClr val="000000"/>
                </a:solidFill>
                <a:highlight>
                  <a:srgbClr val="dde8cb"/>
                </a:highlight>
                <a:latin typeface="Times New Roman"/>
                <a:ea typeface="DejaVu Sans"/>
              </a:rPr>
              <a:t>longer messages segmented – transmission time is the sum of transfering the  segments</a:t>
            </a:r>
            <a:endParaRPr b="0" lang="en-US" sz="2080" spc="-1" strike="noStrike">
              <a:latin typeface="Arial"/>
            </a:endParaRPr>
          </a:p>
          <a:p>
            <a:pPr lvl="3" marL="664920" indent="-219960">
              <a:lnSpc>
                <a:spcPct val="120000"/>
              </a:lnSpc>
              <a:spcBef>
                <a:spcPts val="1559"/>
              </a:spcBef>
              <a:buClr>
                <a:srgbClr val="000000"/>
              </a:buClr>
              <a:buSzPct val="92000"/>
              <a:buFont typeface="Symbol"/>
              <a:buChar char=""/>
              <a:tabLst>
                <a:tab algn="l" pos="538560"/>
              </a:tabLst>
            </a:pPr>
            <a:r>
              <a:rPr b="0" lang="en-US" sz="2080" spc="-9" strike="noStrike">
                <a:solidFill>
                  <a:srgbClr val="000000"/>
                </a:solidFill>
                <a:highlight>
                  <a:srgbClr val="dde8cb"/>
                </a:highlight>
                <a:latin typeface="Times New Roman"/>
                <a:ea typeface="DejaVu Sans"/>
              </a:rPr>
              <a:t>total system bandwidth of a network is a measure of throughput – the total </a:t>
            </a:r>
            <a:r>
              <a:rPr b="0" lang="en-US" sz="2080" spc="-18" strike="noStrike">
                <a:solidFill>
                  <a:srgbClr val="000000"/>
                </a:solidFill>
                <a:highlight>
                  <a:srgbClr val="dde8cb"/>
                </a:highlight>
                <a:latin typeface="Times New Roman"/>
                <a:ea typeface="DejaVu Sans"/>
              </a:rPr>
              <a:t>vol-  </a:t>
            </a:r>
            <a:r>
              <a:rPr b="0" lang="en-US" sz="2080" spc="-9" strike="noStrike">
                <a:solidFill>
                  <a:srgbClr val="000000"/>
                </a:solidFill>
                <a:highlight>
                  <a:srgbClr val="dde8cb"/>
                </a:highlight>
                <a:latin typeface="Times New Roman"/>
                <a:ea typeface="DejaVu Sans"/>
              </a:rPr>
              <a:t>ume of </a:t>
            </a:r>
            <a:r>
              <a:rPr b="0" lang="en-US" sz="2080" spc="-35" strike="noStrike">
                <a:solidFill>
                  <a:srgbClr val="000000"/>
                </a:solidFill>
                <a:highlight>
                  <a:srgbClr val="dde8cb"/>
                </a:highlight>
                <a:latin typeface="Times New Roman"/>
                <a:ea typeface="DejaVu Sans"/>
              </a:rPr>
              <a:t>traffic </a:t>
            </a:r>
            <a:r>
              <a:rPr b="0" lang="en-US" sz="2080" spc="-9" strike="noStrike">
                <a:solidFill>
                  <a:srgbClr val="000000"/>
                </a:solidFill>
                <a:highlight>
                  <a:srgbClr val="dde8cb"/>
                </a:highlight>
                <a:latin typeface="Times New Roman"/>
                <a:ea typeface="DejaVu Sans"/>
              </a:rPr>
              <a:t>that can be transferred across the network in a </a:t>
            </a:r>
            <a:r>
              <a:rPr b="0" lang="en-US" sz="2080" spc="-26" strike="noStrike">
                <a:solidFill>
                  <a:srgbClr val="000000"/>
                </a:solidFill>
                <a:highlight>
                  <a:srgbClr val="dde8cb"/>
                </a:highlight>
                <a:latin typeface="Times New Roman"/>
                <a:ea typeface="DejaVu Sans"/>
              </a:rPr>
              <a:t>given</a:t>
            </a:r>
            <a:r>
              <a:rPr b="0" lang="en-US" sz="2080" spc="89" strike="noStrike">
                <a:solidFill>
                  <a:srgbClr val="000000"/>
                </a:solidFill>
                <a:highlight>
                  <a:srgbClr val="dde8cb"/>
                </a:highlight>
                <a:latin typeface="Times New Roman"/>
                <a:ea typeface="DejaVu Sans"/>
              </a:rPr>
              <a:t> </a:t>
            </a:r>
            <a:r>
              <a:rPr b="0" lang="en-US" sz="2080" spc="-9" strike="noStrike">
                <a:solidFill>
                  <a:srgbClr val="000000"/>
                </a:solidFill>
                <a:highlight>
                  <a:srgbClr val="dde8cb"/>
                </a:highlight>
                <a:latin typeface="Times New Roman"/>
                <a:ea typeface="DejaVu Sans"/>
              </a:rPr>
              <a:t>time</a:t>
            </a:r>
            <a:endParaRPr b="0" lang="en-US" sz="2080" spc="-1" strike="noStrike">
              <a:latin typeface="Arial"/>
            </a:endParaRPr>
          </a:p>
          <a:p>
            <a:pPr lvl="3" marL="664920" indent="-219960">
              <a:lnSpc>
                <a:spcPct val="120000"/>
              </a:lnSpc>
              <a:spcBef>
                <a:spcPts val="1559"/>
              </a:spcBef>
              <a:buClr>
                <a:srgbClr val="000000"/>
              </a:buClr>
              <a:buSzPct val="92000"/>
              <a:buFont typeface="Symbol"/>
              <a:buChar char=""/>
              <a:tabLst>
                <a:tab algn="l" pos="538560"/>
              </a:tabLst>
            </a:pPr>
            <a:r>
              <a:rPr b="0" lang="en-US" sz="2080" spc="-9" strike="noStrike">
                <a:solidFill>
                  <a:srgbClr val="000000"/>
                </a:solidFill>
                <a:highlight>
                  <a:srgbClr val="dde8cb"/>
                </a:highlight>
                <a:latin typeface="Times New Roman"/>
                <a:ea typeface="DejaVu Sans"/>
              </a:rPr>
              <a:t>in most wide area networks messages can be transferred on </a:t>
            </a:r>
            <a:r>
              <a:rPr b="0" lang="en-US" sz="2080" spc="-18" strike="noStrike">
                <a:solidFill>
                  <a:srgbClr val="000000"/>
                </a:solidFill>
                <a:highlight>
                  <a:srgbClr val="dde8cb"/>
                </a:highlight>
                <a:latin typeface="Times New Roman"/>
                <a:ea typeface="DejaVu Sans"/>
              </a:rPr>
              <a:t>several </a:t>
            </a:r>
            <a:r>
              <a:rPr b="0" lang="en-US" sz="2080" spc="-9" strike="noStrike">
                <a:solidFill>
                  <a:srgbClr val="000000"/>
                </a:solidFill>
                <a:highlight>
                  <a:srgbClr val="dde8cb"/>
                </a:highlight>
                <a:latin typeface="Times New Roman"/>
                <a:ea typeface="DejaVu Sans"/>
              </a:rPr>
              <a:t>different  channels</a:t>
            </a:r>
            <a:r>
              <a:rPr b="0" lang="en-US" sz="2080" spc="-18" strike="noStrike">
                <a:solidFill>
                  <a:srgbClr val="000000"/>
                </a:solidFill>
                <a:highlight>
                  <a:srgbClr val="dde8cb"/>
                </a:highlight>
                <a:latin typeface="Times New Roman"/>
                <a:ea typeface="DejaVu Sans"/>
              </a:rPr>
              <a:t> </a:t>
            </a:r>
            <a:r>
              <a:rPr b="0" lang="en-US" sz="2080" spc="-9" strike="noStrike">
                <a:solidFill>
                  <a:srgbClr val="000000"/>
                </a:solidFill>
                <a:highlight>
                  <a:srgbClr val="dde8cb"/>
                </a:highlight>
                <a:latin typeface="Times New Roman"/>
                <a:ea typeface="DejaVu Sans"/>
              </a:rPr>
              <a:t>simultaneously</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1" lang="en-US" sz="1200" spc="-1" strike="noStrike">
                <a:solidFill>
                  <a:srgbClr val="8b8b8b"/>
                </a:solidFill>
                <a:latin typeface="Arial"/>
                <a:ea typeface="DejaVu Sans"/>
              </a:rPr>
              <a:t>2.</a:t>
            </a:r>
            <a:fld id="{23E2F8CC-3AC6-42B8-ADDD-AA9441C9C549}" type="slidenum">
              <a:rPr b="1" lang="en-US" sz="1200" spc="-1" strike="noStrike">
                <a:solidFill>
                  <a:srgbClr val="8b8b8b"/>
                </a:solidFill>
                <a:latin typeface="Arial"/>
                <a:ea typeface="DejaVu Sans"/>
              </a:rPr>
              <a:t>&lt;number&gt;</a:t>
            </a:fld>
            <a:endParaRPr b="0" lang="en-US" sz="1200" spc="-1" strike="noStrike">
              <a:latin typeface="Arial"/>
            </a:endParaRPr>
          </a:p>
        </p:txBody>
      </p:sp>
      <p:sp>
        <p:nvSpPr>
          <p:cNvPr id="405" name="CustomShape 2"/>
          <p:cNvSpPr/>
          <p:nvPr/>
        </p:nvSpPr>
        <p:spPr>
          <a:xfrm>
            <a:off x="1890720" y="108000"/>
            <a:ext cx="437040" cy="473760"/>
          </a:xfrm>
          <a:prstGeom prst="rect">
            <a:avLst/>
          </a:prstGeom>
          <a:solidFill>
            <a:srgbClr val="ed7d31"/>
          </a:solidFill>
          <a:ln>
            <a:noFill/>
          </a:ln>
        </p:spPr>
        <p:style>
          <a:lnRef idx="0"/>
          <a:fillRef idx="0"/>
          <a:effectRef idx="0"/>
          <a:fontRef idx="minor"/>
        </p:style>
      </p:sp>
      <p:sp>
        <p:nvSpPr>
          <p:cNvPr id="406" name="CustomShape 3"/>
          <p:cNvSpPr/>
          <p:nvPr/>
        </p:nvSpPr>
        <p:spPr>
          <a:xfrm>
            <a:off x="2273400" y="108000"/>
            <a:ext cx="327600" cy="473760"/>
          </a:xfrm>
          <a:prstGeom prst="rect">
            <a:avLst/>
          </a:prstGeom>
          <a:gradFill rotWithShape="0">
            <a:gsLst>
              <a:gs pos="0">
                <a:srgbClr val="ed7d31"/>
              </a:gs>
              <a:gs pos="100000">
                <a:srgbClr val="ffffff"/>
              </a:gs>
            </a:gsLst>
            <a:lin ang="0"/>
          </a:gradFill>
          <a:ln>
            <a:noFill/>
          </a:ln>
        </p:spPr>
        <p:style>
          <a:lnRef idx="0"/>
          <a:fillRef idx="0"/>
          <a:effectRef idx="0"/>
          <a:fontRef idx="minor"/>
        </p:style>
      </p:sp>
      <p:sp>
        <p:nvSpPr>
          <p:cNvPr id="407" name="CustomShape 4"/>
          <p:cNvSpPr/>
          <p:nvPr/>
        </p:nvSpPr>
        <p:spPr>
          <a:xfrm>
            <a:off x="2014560" y="530280"/>
            <a:ext cx="421200" cy="473760"/>
          </a:xfrm>
          <a:prstGeom prst="rect">
            <a:avLst/>
          </a:prstGeom>
          <a:solidFill>
            <a:srgbClr val="954f72"/>
          </a:solidFill>
          <a:ln>
            <a:noFill/>
          </a:ln>
        </p:spPr>
        <p:style>
          <a:lnRef idx="0"/>
          <a:fillRef idx="0"/>
          <a:effectRef idx="0"/>
          <a:fontRef idx="minor"/>
        </p:style>
      </p:sp>
      <p:sp>
        <p:nvSpPr>
          <p:cNvPr id="408" name="CustomShape 5"/>
          <p:cNvSpPr/>
          <p:nvPr/>
        </p:nvSpPr>
        <p:spPr>
          <a:xfrm>
            <a:off x="2384280" y="530280"/>
            <a:ext cx="367200" cy="473760"/>
          </a:xfrm>
          <a:prstGeom prst="rect">
            <a:avLst/>
          </a:prstGeom>
          <a:gradFill rotWithShape="0">
            <a:gsLst>
              <a:gs pos="0">
                <a:srgbClr val="954f72"/>
              </a:gs>
              <a:gs pos="100000">
                <a:srgbClr val="ffffff"/>
              </a:gs>
            </a:gsLst>
            <a:lin ang="0"/>
          </a:gradFill>
          <a:ln>
            <a:noFill/>
          </a:ln>
        </p:spPr>
        <p:style>
          <a:lnRef idx="0"/>
          <a:fillRef idx="0"/>
          <a:effectRef idx="0"/>
          <a:fontRef idx="minor"/>
        </p:style>
      </p:sp>
      <p:sp>
        <p:nvSpPr>
          <p:cNvPr id="409" name="CustomShape 6"/>
          <p:cNvSpPr/>
          <p:nvPr/>
        </p:nvSpPr>
        <p:spPr>
          <a:xfrm>
            <a:off x="1600200" y="457200"/>
            <a:ext cx="559440" cy="421200"/>
          </a:xfrm>
          <a:prstGeom prst="rect">
            <a:avLst/>
          </a:prstGeom>
          <a:gradFill rotWithShape="0">
            <a:gsLst>
              <a:gs pos="0">
                <a:srgbClr val="ffffff"/>
              </a:gs>
              <a:gs pos="100000">
                <a:srgbClr val="0563c1"/>
              </a:gs>
            </a:gsLst>
            <a:lin ang="18900000"/>
          </a:gradFill>
          <a:ln>
            <a:noFill/>
          </a:ln>
        </p:spPr>
        <p:style>
          <a:lnRef idx="0"/>
          <a:fillRef idx="0"/>
          <a:effectRef idx="0"/>
          <a:fontRef idx="minor"/>
        </p:style>
      </p:sp>
      <p:sp>
        <p:nvSpPr>
          <p:cNvPr id="410" name="CustomShape 7"/>
          <p:cNvSpPr/>
          <p:nvPr/>
        </p:nvSpPr>
        <p:spPr>
          <a:xfrm>
            <a:off x="2235240" y="0"/>
            <a:ext cx="30600" cy="1051560"/>
          </a:xfrm>
          <a:prstGeom prst="rect">
            <a:avLst/>
          </a:prstGeom>
          <a:solidFill>
            <a:srgbClr val="e7e6e6"/>
          </a:solidFill>
          <a:ln>
            <a:noFill/>
          </a:ln>
        </p:spPr>
        <p:style>
          <a:lnRef idx="0"/>
          <a:fillRef idx="0"/>
          <a:effectRef idx="0"/>
          <a:fontRef idx="minor"/>
        </p:style>
      </p:sp>
      <p:sp>
        <p:nvSpPr>
          <p:cNvPr id="411" name="CustomShape 8"/>
          <p:cNvSpPr/>
          <p:nvPr/>
        </p:nvSpPr>
        <p:spPr>
          <a:xfrm>
            <a:off x="1967040" y="533520"/>
            <a:ext cx="8225280" cy="30600"/>
          </a:xfrm>
          <a:prstGeom prst="rect">
            <a:avLst/>
          </a:prstGeom>
          <a:gradFill rotWithShape="0">
            <a:gsLst>
              <a:gs pos="0">
                <a:srgbClr val="e7e6e6"/>
              </a:gs>
              <a:gs pos="100000">
                <a:srgbClr val="ffffff"/>
              </a:gs>
            </a:gsLst>
            <a:lin ang="0"/>
          </a:gradFill>
          <a:ln>
            <a:noFill/>
          </a:ln>
        </p:spPr>
        <p:style>
          <a:lnRef idx="0"/>
          <a:fillRef idx="0"/>
          <a:effectRef idx="0"/>
          <a:fontRef idx="minor"/>
        </p:style>
      </p:sp>
      <p:sp>
        <p:nvSpPr>
          <p:cNvPr id="412" name="Line 9"/>
          <p:cNvSpPr/>
          <p:nvPr/>
        </p:nvSpPr>
        <p:spPr>
          <a:xfrm>
            <a:off x="1981080" y="2971800"/>
            <a:ext cx="8153280" cy="0"/>
          </a:xfrm>
          <a:prstGeom prst="line">
            <a:avLst/>
          </a:prstGeom>
          <a:ln w="76320">
            <a:solidFill>
              <a:srgbClr val="009900"/>
            </a:solidFill>
            <a:round/>
          </a:ln>
        </p:spPr>
        <p:style>
          <a:lnRef idx="0"/>
          <a:fillRef idx="0"/>
          <a:effectRef idx="0"/>
          <a:fontRef idx="minor"/>
        </p:style>
      </p:sp>
      <p:sp>
        <p:nvSpPr>
          <p:cNvPr id="413" name="Line 10"/>
          <p:cNvSpPr/>
          <p:nvPr/>
        </p:nvSpPr>
        <p:spPr>
          <a:xfrm>
            <a:off x="1982520" y="3962160"/>
            <a:ext cx="8153640" cy="0"/>
          </a:xfrm>
          <a:prstGeom prst="line">
            <a:avLst/>
          </a:prstGeom>
          <a:ln w="76320">
            <a:solidFill>
              <a:srgbClr val="009900"/>
            </a:solidFill>
            <a:round/>
          </a:ln>
        </p:spPr>
        <p:style>
          <a:lnRef idx="0"/>
          <a:fillRef idx="0"/>
          <a:effectRef idx="0"/>
          <a:fontRef idx="minor"/>
        </p:style>
      </p:sp>
      <p:sp>
        <p:nvSpPr>
          <p:cNvPr id="414" name="CustomShape 11"/>
          <p:cNvSpPr/>
          <p:nvPr/>
        </p:nvSpPr>
        <p:spPr>
          <a:xfrm>
            <a:off x="2019240" y="3063960"/>
            <a:ext cx="8076240" cy="821160"/>
          </a:xfrm>
          <a:prstGeom prst="rect">
            <a:avLst/>
          </a:prstGeom>
          <a:solidFill>
            <a:srgbClr val="99ff33"/>
          </a:solidFill>
          <a:ln>
            <a:noFill/>
          </a:ln>
        </p:spPr>
        <p:style>
          <a:lnRef idx="0"/>
          <a:fillRef idx="0"/>
          <a:effectRef idx="0"/>
          <a:fontRef idx="minor"/>
        </p:style>
        <p:txBody>
          <a:bodyPr lIns="90000" rIns="90000" tIns="45000" bIns="45000">
            <a:spAutoFit/>
          </a:bodyPr>
          <a:p>
            <a:pPr algn="ctr">
              <a:lnSpc>
                <a:spcPct val="100000"/>
              </a:lnSpc>
            </a:pPr>
            <a:r>
              <a:rPr b="1" lang="en-US" sz="2400" spc="-1" strike="noStrike">
                <a:solidFill>
                  <a:srgbClr val="000000"/>
                </a:solidFill>
                <a:latin typeface="Times New Roman"/>
                <a:ea typeface="DejaVu Sans"/>
              </a:rPr>
              <a:t>The application layer is responsible for </a:t>
            </a:r>
            <a:br/>
            <a:r>
              <a:rPr b="1" lang="en-US" sz="2400" spc="-1" strike="noStrike">
                <a:solidFill>
                  <a:srgbClr val="000000"/>
                </a:solidFill>
                <a:latin typeface="Times New Roman"/>
                <a:ea typeface="DejaVu Sans"/>
              </a:rPr>
              <a:t>providing services to the user.</a:t>
            </a:r>
            <a:endParaRPr b="0" lang="en-US" sz="2400" spc="-1" strike="noStrike">
              <a:latin typeface="Arial"/>
            </a:endParaRPr>
          </a:p>
        </p:txBody>
      </p:sp>
      <p:grpSp>
        <p:nvGrpSpPr>
          <p:cNvPr id="415" name="Group 12"/>
          <p:cNvGrpSpPr/>
          <p:nvPr/>
        </p:nvGrpSpPr>
        <p:grpSpPr>
          <a:xfrm>
            <a:off x="2057400" y="2286000"/>
            <a:ext cx="1141920" cy="565560"/>
            <a:chOff x="2057400" y="2286000"/>
            <a:chExt cx="1141920" cy="565560"/>
          </a:xfrm>
        </p:grpSpPr>
        <p:pic>
          <p:nvPicPr>
            <p:cNvPr id="416" name="Picture 16" descr=""/>
            <p:cNvPicPr/>
            <p:nvPr/>
          </p:nvPicPr>
          <p:blipFill>
            <a:blip r:embed="rId1"/>
            <a:stretch/>
          </p:blipFill>
          <p:spPr>
            <a:xfrm>
              <a:off x="2057400" y="2286000"/>
              <a:ext cx="1141920" cy="565560"/>
            </a:xfrm>
            <a:prstGeom prst="rect">
              <a:avLst/>
            </a:prstGeom>
            <a:ln>
              <a:noFill/>
            </a:ln>
          </p:spPr>
        </p:pic>
        <p:sp>
          <p:nvSpPr>
            <p:cNvPr id="417" name="CustomShape 13"/>
            <p:cNvSpPr/>
            <p:nvPr/>
          </p:nvSpPr>
          <p:spPr>
            <a:xfrm>
              <a:off x="2192040" y="2286000"/>
              <a:ext cx="870840" cy="5162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i="1" lang="en-US" sz="2800" spc="-1" strike="noStrike">
                  <a:solidFill>
                    <a:srgbClr val="0563c1"/>
                  </a:solidFill>
                  <a:latin typeface="Times New Roman"/>
                  <a:ea typeface="DejaVu Sans"/>
                </a:rPr>
                <a:t>Note</a:t>
              </a:r>
              <a:endParaRPr b="0" lang="en-US" sz="2800" spc="-1" strike="noStrike">
                <a:latin typeface="Arial"/>
              </a:endParaRPr>
            </a:p>
          </p:txBody>
        </p:sp>
      </p:gr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1" lang="en-US" sz="1200" spc="-1" strike="noStrike">
                <a:solidFill>
                  <a:srgbClr val="8b8b8b"/>
                </a:solidFill>
                <a:latin typeface="Arial"/>
                <a:ea typeface="DejaVu Sans"/>
              </a:rPr>
              <a:t>2.</a:t>
            </a:r>
            <a:fld id="{7B46D1AE-D76A-4205-A52C-BD33D3FD529D}" type="slidenum">
              <a:rPr b="1" lang="en-US" sz="1200" spc="-1" strike="noStrike">
                <a:solidFill>
                  <a:srgbClr val="8b8b8b"/>
                </a:solidFill>
                <a:latin typeface="Arial"/>
                <a:ea typeface="DejaVu Sans"/>
              </a:rPr>
              <a:t>&lt;number&gt;</a:t>
            </a:fld>
            <a:endParaRPr b="0" lang="en-US" sz="1200" spc="-1" strike="noStrike">
              <a:latin typeface="Arial"/>
            </a:endParaRPr>
          </a:p>
        </p:txBody>
      </p:sp>
      <p:sp>
        <p:nvSpPr>
          <p:cNvPr id="419" name="Line 2"/>
          <p:cNvSpPr/>
          <p:nvPr/>
        </p:nvSpPr>
        <p:spPr>
          <a:xfrm>
            <a:off x="1676160" y="75960"/>
            <a:ext cx="8763120" cy="0"/>
          </a:xfrm>
          <a:prstGeom prst="line">
            <a:avLst/>
          </a:prstGeom>
          <a:ln w="76320">
            <a:solidFill>
              <a:srgbClr val="0563c1"/>
            </a:solidFill>
            <a:round/>
          </a:ln>
        </p:spPr>
        <p:style>
          <a:lnRef idx="0"/>
          <a:fillRef idx="0"/>
          <a:effectRef idx="0"/>
          <a:fontRef idx="minor"/>
        </p:style>
      </p:sp>
      <p:sp>
        <p:nvSpPr>
          <p:cNvPr id="420" name="Line 3"/>
          <p:cNvSpPr/>
          <p:nvPr/>
        </p:nvSpPr>
        <p:spPr>
          <a:xfrm>
            <a:off x="1676160" y="914400"/>
            <a:ext cx="8763120" cy="0"/>
          </a:xfrm>
          <a:prstGeom prst="line">
            <a:avLst/>
          </a:prstGeom>
          <a:ln w="19080">
            <a:solidFill>
              <a:srgbClr val="0563c1"/>
            </a:solidFill>
            <a:round/>
          </a:ln>
        </p:spPr>
        <p:style>
          <a:lnRef idx="0"/>
          <a:fillRef idx="0"/>
          <a:effectRef idx="0"/>
          <a:fontRef idx="minor"/>
        </p:style>
      </p:sp>
      <p:sp>
        <p:nvSpPr>
          <p:cNvPr id="421" name="CustomShape 4"/>
          <p:cNvSpPr/>
          <p:nvPr/>
        </p:nvSpPr>
        <p:spPr>
          <a:xfrm>
            <a:off x="1827360" y="304920"/>
            <a:ext cx="378252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954f72"/>
                </a:solidFill>
                <a:latin typeface="Times New Roman"/>
                <a:ea typeface="DejaVu Sans"/>
              </a:rPr>
              <a:t>Figure 2.15  </a:t>
            </a:r>
            <a:r>
              <a:rPr b="1" i="1" lang="en-US" sz="2000" spc="-1" strike="noStrike">
                <a:solidFill>
                  <a:srgbClr val="000000"/>
                </a:solidFill>
                <a:latin typeface="Times New Roman"/>
                <a:ea typeface="DejaVu Sans"/>
              </a:rPr>
              <a:t>Summary of layers</a:t>
            </a:r>
            <a:endParaRPr b="0" lang="en-US" sz="2000" spc="-1" strike="noStrike">
              <a:latin typeface="Arial"/>
            </a:endParaRPr>
          </a:p>
        </p:txBody>
      </p:sp>
      <p:sp>
        <p:nvSpPr>
          <p:cNvPr id="422" name="Line 5"/>
          <p:cNvSpPr/>
          <p:nvPr/>
        </p:nvSpPr>
        <p:spPr>
          <a:xfrm>
            <a:off x="1676160" y="6248160"/>
            <a:ext cx="8763120" cy="0"/>
          </a:xfrm>
          <a:prstGeom prst="line">
            <a:avLst/>
          </a:prstGeom>
          <a:ln w="76320">
            <a:solidFill>
              <a:srgbClr val="0563c1"/>
            </a:solidFill>
            <a:round/>
          </a:ln>
        </p:spPr>
        <p:style>
          <a:lnRef idx="0"/>
          <a:fillRef idx="0"/>
          <a:effectRef idx="0"/>
          <a:fontRef idx="minor"/>
        </p:style>
      </p:sp>
      <p:pic>
        <p:nvPicPr>
          <p:cNvPr id="423" name="Picture 6" descr=""/>
          <p:cNvPicPr/>
          <p:nvPr/>
        </p:nvPicPr>
        <p:blipFill>
          <a:blip r:embed="rId1"/>
          <a:stretch/>
        </p:blipFill>
        <p:spPr>
          <a:xfrm>
            <a:off x="1868400" y="1644480"/>
            <a:ext cx="8188920" cy="3764520"/>
          </a:xfrm>
          <a:prstGeom prst="rect">
            <a:avLst/>
          </a:prstGeom>
          <a:ln>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1" lang="en-US" sz="1200" spc="-1" strike="noStrike">
                <a:solidFill>
                  <a:srgbClr val="8b8b8b"/>
                </a:solidFill>
                <a:latin typeface="Arial"/>
                <a:ea typeface="DejaVu Sans"/>
              </a:rPr>
              <a:t>2.</a:t>
            </a:r>
            <a:fld id="{15F7B7D3-25AF-4E4D-A656-C958A49CAC35}" type="slidenum">
              <a:rPr b="1" lang="en-US" sz="1200" spc="-1" strike="noStrike">
                <a:solidFill>
                  <a:srgbClr val="8b8b8b"/>
                </a:solidFill>
                <a:latin typeface="Arial"/>
                <a:ea typeface="DejaVu Sans"/>
              </a:rPr>
              <a:t>&lt;number&gt;</a:t>
            </a:fld>
            <a:endParaRPr b="0" lang="en-US" sz="1200" spc="-1" strike="noStrike">
              <a:latin typeface="Arial"/>
            </a:endParaRPr>
          </a:p>
        </p:txBody>
      </p:sp>
      <p:sp>
        <p:nvSpPr>
          <p:cNvPr id="425" name="CustomShape 2"/>
          <p:cNvSpPr/>
          <p:nvPr/>
        </p:nvSpPr>
        <p:spPr>
          <a:xfrm>
            <a:off x="1523880" y="0"/>
            <a:ext cx="9142920" cy="837000"/>
          </a:xfrm>
          <a:prstGeom prst="rect">
            <a:avLst/>
          </a:prstGeom>
          <a:solidFill>
            <a:srgbClr val="33ccff"/>
          </a:solidFill>
          <a:ln w="9360">
            <a:solidFill>
              <a:srgbClr val="000000"/>
            </a:solidFill>
            <a:miter/>
          </a:ln>
        </p:spPr>
        <p:style>
          <a:lnRef idx="0"/>
          <a:fillRef idx="0"/>
          <a:effectRef idx="0"/>
          <a:fontRef idx="minor"/>
        </p:style>
      </p:sp>
      <p:sp>
        <p:nvSpPr>
          <p:cNvPr id="426" name="CustomShape 3"/>
          <p:cNvSpPr/>
          <p:nvPr/>
        </p:nvSpPr>
        <p:spPr>
          <a:xfrm>
            <a:off x="1774080" y="76320"/>
            <a:ext cx="5709960" cy="57708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0" lang="en-US" sz="3200" spc="-1" strike="noStrike">
                <a:solidFill>
                  <a:srgbClr val="000000"/>
                </a:solidFill>
                <a:latin typeface="Times New Roman"/>
                <a:ea typeface="DejaVu Sans"/>
              </a:rPr>
              <a:t>2-4   TCP/IP PROTOCOL SUITE</a:t>
            </a:r>
            <a:endParaRPr b="0" lang="en-US" sz="3200" spc="-1" strike="noStrike">
              <a:latin typeface="Arial"/>
            </a:endParaRPr>
          </a:p>
        </p:txBody>
      </p:sp>
      <p:sp>
        <p:nvSpPr>
          <p:cNvPr id="427" name="CustomShape 4"/>
          <p:cNvSpPr/>
          <p:nvPr/>
        </p:nvSpPr>
        <p:spPr>
          <a:xfrm>
            <a:off x="9753480" y="6400800"/>
            <a:ext cx="183240" cy="365760"/>
          </a:xfrm>
          <a:prstGeom prst="rect">
            <a:avLst/>
          </a:prstGeom>
          <a:noFill/>
          <a:ln>
            <a:noFill/>
          </a:ln>
        </p:spPr>
        <p:style>
          <a:lnRef idx="0"/>
          <a:fillRef idx="0"/>
          <a:effectRef idx="0"/>
          <a:fontRef idx="minor"/>
        </p:style>
      </p:sp>
      <p:sp>
        <p:nvSpPr>
          <p:cNvPr id="428" name="CustomShape 5"/>
          <p:cNvSpPr/>
          <p:nvPr/>
        </p:nvSpPr>
        <p:spPr>
          <a:xfrm>
            <a:off x="1600200" y="567000"/>
            <a:ext cx="8609400" cy="3928680"/>
          </a:xfrm>
          <a:prstGeom prst="rect">
            <a:avLst/>
          </a:prstGeom>
          <a:noFill/>
          <a:ln w="9360">
            <a:noFill/>
          </a:ln>
        </p:spPr>
        <p:style>
          <a:lnRef idx="0"/>
          <a:fillRef idx="0"/>
          <a:effectRef idx="0"/>
          <a:fontRef idx="minor"/>
        </p:style>
        <p:txBody>
          <a:bodyPr lIns="90000" rIns="90000" tIns="45000" bIns="45000" anchor="ctr">
            <a:spAutoFit/>
          </a:bodyPr>
          <a:p>
            <a:pPr algn="just">
              <a:lnSpc>
                <a:spcPct val="100000"/>
              </a:lnSpc>
            </a:pPr>
            <a:r>
              <a:rPr b="0" i="1" lang="en-US" sz="2800" spc="-1" strike="noStrike">
                <a:solidFill>
                  <a:srgbClr val="000000"/>
                </a:solidFill>
                <a:latin typeface="Calibri"/>
                <a:ea typeface="DejaVu Sans"/>
              </a:rPr>
              <a:t>The layers in the </a:t>
            </a:r>
            <a:r>
              <a:rPr b="0" i="1" lang="en-US" sz="2800" spc="-1" strike="noStrike">
                <a:solidFill>
                  <a:srgbClr val="0563c1"/>
                </a:solidFill>
                <a:latin typeface="Calibri"/>
                <a:ea typeface="DejaVu Sans"/>
              </a:rPr>
              <a:t>TCP/IP protocol suite</a:t>
            </a:r>
            <a:r>
              <a:rPr b="0" i="1" lang="en-US" sz="2800" spc="-1" strike="noStrike">
                <a:solidFill>
                  <a:srgbClr val="000000"/>
                </a:solidFill>
                <a:latin typeface="Calibri"/>
                <a:ea typeface="DejaVu Sans"/>
              </a:rPr>
              <a:t> do not exactly match those in the OSI model. The original TCP/IP protocol suite was defined as having four layers: </a:t>
            </a:r>
            <a:r>
              <a:rPr b="0" i="1" lang="en-US" sz="2800" spc="-1" strike="noStrike">
                <a:solidFill>
                  <a:srgbClr val="954f72"/>
                </a:solidFill>
                <a:latin typeface="Calibri"/>
                <a:ea typeface="DejaVu Sans"/>
              </a:rPr>
              <a:t>host-to-network</a:t>
            </a:r>
            <a:r>
              <a:rPr b="0" i="1" lang="en-US" sz="2800" spc="-1" strike="noStrike">
                <a:solidFill>
                  <a:srgbClr val="000000"/>
                </a:solidFill>
                <a:latin typeface="Calibri"/>
                <a:ea typeface="DejaVu Sans"/>
              </a:rPr>
              <a:t>, </a:t>
            </a:r>
            <a:r>
              <a:rPr b="0" i="1" lang="en-US" sz="2800" spc="-1" strike="noStrike">
                <a:solidFill>
                  <a:srgbClr val="954f72"/>
                </a:solidFill>
                <a:latin typeface="Calibri"/>
                <a:ea typeface="DejaVu Sans"/>
              </a:rPr>
              <a:t>internet</a:t>
            </a:r>
            <a:r>
              <a:rPr b="0" i="1" lang="en-US" sz="2800" spc="-1" strike="noStrike">
                <a:solidFill>
                  <a:srgbClr val="000000"/>
                </a:solidFill>
                <a:latin typeface="Calibri"/>
                <a:ea typeface="DejaVu Sans"/>
              </a:rPr>
              <a:t>, </a:t>
            </a:r>
            <a:r>
              <a:rPr b="0" i="1" lang="en-US" sz="2800" spc="-1" strike="noStrike">
                <a:solidFill>
                  <a:srgbClr val="954f72"/>
                </a:solidFill>
                <a:latin typeface="Calibri"/>
                <a:ea typeface="DejaVu Sans"/>
              </a:rPr>
              <a:t>transport</a:t>
            </a:r>
            <a:r>
              <a:rPr b="0" i="1" lang="en-US" sz="2800" spc="-1" strike="noStrike">
                <a:solidFill>
                  <a:srgbClr val="000000"/>
                </a:solidFill>
                <a:latin typeface="Calibri"/>
                <a:ea typeface="DejaVu Sans"/>
              </a:rPr>
              <a:t>, and </a:t>
            </a:r>
            <a:r>
              <a:rPr b="0" i="1" lang="en-US" sz="2800" spc="-1" strike="noStrike">
                <a:solidFill>
                  <a:srgbClr val="954f72"/>
                </a:solidFill>
                <a:latin typeface="Calibri"/>
                <a:ea typeface="DejaVu Sans"/>
              </a:rPr>
              <a:t>application</a:t>
            </a:r>
            <a:r>
              <a:rPr b="0" i="1" lang="en-US" sz="2800" spc="-1" strike="noStrike">
                <a:solidFill>
                  <a:srgbClr val="000000"/>
                </a:solidFill>
                <a:latin typeface="Calibri"/>
                <a:ea typeface="DejaVu Sans"/>
              </a:rPr>
              <a:t>. However, when TCP/IP is compared to OSI, we can say that the TCP/IP protocol suite is made of five layers: </a:t>
            </a:r>
            <a:r>
              <a:rPr b="0" i="1" lang="en-US" sz="2800" spc="-1" strike="noStrike">
                <a:solidFill>
                  <a:srgbClr val="954f72"/>
                </a:solidFill>
                <a:latin typeface="Calibri"/>
                <a:ea typeface="DejaVu Sans"/>
              </a:rPr>
              <a:t>physical</a:t>
            </a:r>
            <a:r>
              <a:rPr b="0" i="1" lang="en-US" sz="2800" spc="-1" strike="noStrike">
                <a:solidFill>
                  <a:srgbClr val="000000"/>
                </a:solidFill>
                <a:latin typeface="Calibri"/>
                <a:ea typeface="DejaVu Sans"/>
              </a:rPr>
              <a:t>, </a:t>
            </a:r>
            <a:r>
              <a:rPr b="0" i="1" lang="en-US" sz="2800" spc="-1" strike="noStrike">
                <a:solidFill>
                  <a:srgbClr val="954f72"/>
                </a:solidFill>
                <a:latin typeface="Calibri"/>
                <a:ea typeface="DejaVu Sans"/>
              </a:rPr>
              <a:t>data link</a:t>
            </a:r>
            <a:r>
              <a:rPr b="0" i="1" lang="en-US" sz="2800" spc="-1" strike="noStrike">
                <a:solidFill>
                  <a:srgbClr val="000000"/>
                </a:solidFill>
                <a:latin typeface="Calibri"/>
                <a:ea typeface="DejaVu Sans"/>
              </a:rPr>
              <a:t>, </a:t>
            </a:r>
            <a:r>
              <a:rPr b="0" i="1" lang="en-US" sz="2800" spc="-1" strike="noStrike">
                <a:solidFill>
                  <a:srgbClr val="954f72"/>
                </a:solidFill>
                <a:latin typeface="Calibri"/>
                <a:ea typeface="DejaVu Sans"/>
              </a:rPr>
              <a:t>network</a:t>
            </a:r>
            <a:r>
              <a:rPr b="0" i="1" lang="en-US" sz="2800" spc="-1" strike="noStrike">
                <a:solidFill>
                  <a:srgbClr val="000000"/>
                </a:solidFill>
                <a:latin typeface="Calibri"/>
                <a:ea typeface="DejaVu Sans"/>
              </a:rPr>
              <a:t>, </a:t>
            </a:r>
            <a:r>
              <a:rPr b="0" i="1" lang="en-US" sz="2800" spc="-1" strike="noStrike">
                <a:solidFill>
                  <a:srgbClr val="954f72"/>
                </a:solidFill>
                <a:latin typeface="Calibri"/>
                <a:ea typeface="DejaVu Sans"/>
              </a:rPr>
              <a:t>transport</a:t>
            </a:r>
            <a:r>
              <a:rPr b="0" i="1" lang="en-US" sz="2800" spc="-1" strike="noStrike">
                <a:solidFill>
                  <a:srgbClr val="000000"/>
                </a:solidFill>
                <a:latin typeface="Calibri"/>
                <a:ea typeface="DejaVu Sans"/>
              </a:rPr>
              <a:t>, and </a:t>
            </a:r>
            <a:r>
              <a:rPr b="0" i="1" lang="en-US" sz="2800" spc="-1" strike="noStrike">
                <a:solidFill>
                  <a:srgbClr val="954f72"/>
                </a:solidFill>
                <a:latin typeface="Calibri"/>
                <a:ea typeface="DejaVu Sans"/>
              </a:rPr>
              <a:t>application</a:t>
            </a:r>
            <a:r>
              <a:rPr b="0" i="1" lang="en-US" sz="2800" spc="-1" strike="noStrike">
                <a:solidFill>
                  <a:srgbClr val="000000"/>
                </a:solidFill>
                <a:latin typeface="Calibri"/>
                <a:ea typeface="DejaVu Sans"/>
              </a:rPr>
              <a:t>.</a:t>
            </a:r>
            <a:endParaRPr b="0" lang="en-US" sz="2800" spc="-1" strike="noStrike">
              <a:latin typeface="Arial"/>
            </a:endParaRPr>
          </a:p>
        </p:txBody>
      </p:sp>
      <p:sp>
        <p:nvSpPr>
          <p:cNvPr id="429" name="CustomShape 6"/>
          <p:cNvSpPr/>
          <p:nvPr/>
        </p:nvSpPr>
        <p:spPr>
          <a:xfrm>
            <a:off x="1676520" y="4819680"/>
            <a:ext cx="5713920" cy="1552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33cc"/>
                </a:solidFill>
                <a:latin typeface="Times New Roman"/>
                <a:ea typeface="DejaVu Sans"/>
              </a:rPr>
              <a:t>Physical and Data Link Layers</a:t>
            </a:r>
            <a:br/>
            <a:r>
              <a:rPr b="1" lang="fr-FR" sz="2400" spc="-1" strike="noStrike">
                <a:solidFill>
                  <a:srgbClr val="0033cc"/>
                </a:solidFill>
                <a:latin typeface="Times New Roman"/>
                <a:ea typeface="DejaVu Sans"/>
              </a:rPr>
              <a:t>Network Layer</a:t>
            </a:r>
            <a:br/>
            <a:r>
              <a:rPr b="1" lang="en-US" sz="2400" spc="-1" strike="noStrike">
                <a:solidFill>
                  <a:srgbClr val="0033cc"/>
                </a:solidFill>
                <a:latin typeface="Times New Roman"/>
                <a:ea typeface="DejaVu Sans"/>
              </a:rPr>
              <a:t>Transport Layer</a:t>
            </a:r>
            <a:endParaRPr b="0" lang="en-US" sz="2400" spc="-1" strike="noStrike">
              <a:latin typeface="Arial"/>
            </a:endParaRPr>
          </a:p>
          <a:p>
            <a:pPr>
              <a:lnSpc>
                <a:spcPct val="100000"/>
              </a:lnSpc>
            </a:pPr>
            <a:r>
              <a:rPr b="1" lang="en-US" sz="2400" spc="-1" strike="noStrike">
                <a:solidFill>
                  <a:srgbClr val="0033cc"/>
                </a:solidFill>
                <a:latin typeface="Times New Roman"/>
                <a:ea typeface="DejaVu Sans"/>
              </a:rPr>
              <a:t>Application Layer</a:t>
            </a:r>
            <a:endParaRPr b="0" lang="en-US" sz="2400" spc="-1" strike="noStrike">
              <a:latin typeface="Arial"/>
            </a:endParaRPr>
          </a:p>
        </p:txBody>
      </p:sp>
      <p:sp>
        <p:nvSpPr>
          <p:cNvPr id="430" name="CustomShape 7"/>
          <p:cNvSpPr/>
          <p:nvPr/>
        </p:nvSpPr>
        <p:spPr>
          <a:xfrm>
            <a:off x="1208880" y="4343400"/>
            <a:ext cx="5823000" cy="516240"/>
          </a:xfrm>
          <a:prstGeom prst="rect">
            <a:avLst/>
          </a:prstGeom>
          <a:noFill/>
          <a:ln w="76320">
            <a:noFill/>
          </a:ln>
        </p:spPr>
        <p:style>
          <a:lnRef idx="0"/>
          <a:fillRef idx="0"/>
          <a:effectRef idx="0"/>
          <a:fontRef idx="minor"/>
        </p:style>
        <p:txBody>
          <a:bodyPr wrap="none" lIns="90000" rIns="90000" tIns="45000" bIns="45000">
            <a:spAutoFit/>
          </a:bodyPr>
          <a:p>
            <a:pPr algn="ctr">
              <a:lnSpc>
                <a:spcPct val="100000"/>
              </a:lnSpc>
            </a:pPr>
            <a:r>
              <a:rPr b="0" i="1" lang="en-US" sz="2800" spc="-1" strike="noStrike" u="sng">
                <a:solidFill>
                  <a:srgbClr val="0563c1"/>
                </a:solidFill>
                <a:uFillTx/>
                <a:latin typeface="Calibri"/>
                <a:ea typeface="DejaVu Sans"/>
              </a:rPr>
              <a:t>Topics discussed in this section:</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1" lang="en-US" sz="1200" spc="-1" strike="noStrike">
                <a:solidFill>
                  <a:srgbClr val="8b8b8b"/>
                </a:solidFill>
                <a:latin typeface="Arial"/>
                <a:ea typeface="DejaVu Sans"/>
              </a:rPr>
              <a:t>2.</a:t>
            </a:r>
            <a:fld id="{910F6AE5-7CD8-4E41-A704-311D391A1149}" type="slidenum">
              <a:rPr b="1" lang="en-US" sz="1200" spc="-1" strike="noStrike">
                <a:solidFill>
                  <a:srgbClr val="8b8b8b"/>
                </a:solidFill>
                <a:latin typeface="Arial"/>
                <a:ea typeface="DejaVu Sans"/>
              </a:rPr>
              <a:t>&lt;number&gt;</a:t>
            </a:fld>
            <a:endParaRPr b="0" lang="en-US" sz="1200" spc="-1" strike="noStrike">
              <a:latin typeface="Arial"/>
            </a:endParaRPr>
          </a:p>
        </p:txBody>
      </p:sp>
      <p:sp>
        <p:nvSpPr>
          <p:cNvPr id="432" name="Line 2"/>
          <p:cNvSpPr/>
          <p:nvPr/>
        </p:nvSpPr>
        <p:spPr>
          <a:xfrm>
            <a:off x="1676160" y="152280"/>
            <a:ext cx="8763120" cy="0"/>
          </a:xfrm>
          <a:prstGeom prst="line">
            <a:avLst/>
          </a:prstGeom>
          <a:ln w="76320">
            <a:solidFill>
              <a:srgbClr val="0563c1"/>
            </a:solidFill>
            <a:round/>
          </a:ln>
        </p:spPr>
        <p:style>
          <a:lnRef idx="0"/>
          <a:fillRef idx="0"/>
          <a:effectRef idx="0"/>
          <a:fontRef idx="minor"/>
        </p:style>
      </p:sp>
      <p:sp>
        <p:nvSpPr>
          <p:cNvPr id="433" name="Line 3"/>
          <p:cNvSpPr/>
          <p:nvPr/>
        </p:nvSpPr>
        <p:spPr>
          <a:xfrm>
            <a:off x="1676160" y="990360"/>
            <a:ext cx="8763120" cy="0"/>
          </a:xfrm>
          <a:prstGeom prst="line">
            <a:avLst/>
          </a:prstGeom>
          <a:ln w="19080">
            <a:solidFill>
              <a:srgbClr val="0563c1"/>
            </a:solidFill>
            <a:round/>
          </a:ln>
        </p:spPr>
        <p:style>
          <a:lnRef idx="0"/>
          <a:fillRef idx="0"/>
          <a:effectRef idx="0"/>
          <a:fontRef idx="minor"/>
        </p:style>
      </p:sp>
      <p:sp>
        <p:nvSpPr>
          <p:cNvPr id="434" name="CustomShape 4"/>
          <p:cNvSpPr/>
          <p:nvPr/>
        </p:nvSpPr>
        <p:spPr>
          <a:xfrm>
            <a:off x="1832040" y="380880"/>
            <a:ext cx="424800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954f72"/>
                </a:solidFill>
                <a:latin typeface="Times New Roman"/>
                <a:ea typeface="DejaVu Sans"/>
              </a:rPr>
              <a:t>Figure 2.16  </a:t>
            </a:r>
            <a:r>
              <a:rPr b="1" i="1" lang="en-US" sz="2000" spc="-1" strike="noStrike">
                <a:solidFill>
                  <a:srgbClr val="000000"/>
                </a:solidFill>
                <a:latin typeface="Times New Roman"/>
                <a:ea typeface="DejaVu Sans"/>
              </a:rPr>
              <a:t>TCP/IP and OSI model</a:t>
            </a:r>
            <a:endParaRPr b="0" lang="en-US" sz="2000" spc="-1" strike="noStrike">
              <a:latin typeface="Arial"/>
            </a:endParaRPr>
          </a:p>
        </p:txBody>
      </p:sp>
      <p:sp>
        <p:nvSpPr>
          <p:cNvPr id="435" name="Line 5"/>
          <p:cNvSpPr/>
          <p:nvPr/>
        </p:nvSpPr>
        <p:spPr>
          <a:xfrm>
            <a:off x="1676160" y="6324480"/>
            <a:ext cx="8763120" cy="0"/>
          </a:xfrm>
          <a:prstGeom prst="line">
            <a:avLst/>
          </a:prstGeom>
          <a:ln w="76320">
            <a:solidFill>
              <a:srgbClr val="0563c1"/>
            </a:solidFill>
            <a:round/>
          </a:ln>
        </p:spPr>
        <p:style>
          <a:lnRef idx="0"/>
          <a:fillRef idx="0"/>
          <a:effectRef idx="0"/>
          <a:fontRef idx="minor"/>
        </p:style>
      </p:sp>
      <p:pic>
        <p:nvPicPr>
          <p:cNvPr id="436" name="Picture 7" descr=""/>
          <p:cNvPicPr/>
          <p:nvPr/>
        </p:nvPicPr>
        <p:blipFill>
          <a:blip r:embed="rId1"/>
          <a:stretch/>
        </p:blipFill>
        <p:spPr>
          <a:xfrm>
            <a:off x="2220840" y="1143000"/>
            <a:ext cx="7531560" cy="5001120"/>
          </a:xfrm>
          <a:prstGeom prst="rect">
            <a:avLst/>
          </a:prstGeom>
          <a:ln>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1" lang="en-US" sz="1200" spc="-1" strike="noStrike">
                <a:solidFill>
                  <a:srgbClr val="8b8b8b"/>
                </a:solidFill>
                <a:latin typeface="Arial"/>
                <a:ea typeface="DejaVu Sans"/>
              </a:rPr>
              <a:t>2.</a:t>
            </a:r>
            <a:fld id="{86D685E0-0E12-4097-BB46-3A6B4179F6D1}" type="slidenum">
              <a:rPr b="1" lang="en-US" sz="1200" spc="-1" strike="noStrike">
                <a:solidFill>
                  <a:srgbClr val="8b8b8b"/>
                </a:solidFill>
                <a:latin typeface="Arial"/>
                <a:ea typeface="DejaVu Sans"/>
              </a:rPr>
              <a:t>&lt;number&gt;</a:t>
            </a:fld>
            <a:endParaRPr b="0" lang="en-US" sz="1200" spc="-1" strike="noStrike">
              <a:latin typeface="Arial"/>
            </a:endParaRPr>
          </a:p>
        </p:txBody>
      </p:sp>
      <p:sp>
        <p:nvSpPr>
          <p:cNvPr id="438" name="CustomShape 2"/>
          <p:cNvSpPr/>
          <p:nvPr/>
        </p:nvSpPr>
        <p:spPr>
          <a:xfrm>
            <a:off x="1523880" y="0"/>
            <a:ext cx="9142920" cy="837000"/>
          </a:xfrm>
          <a:prstGeom prst="rect">
            <a:avLst/>
          </a:prstGeom>
          <a:solidFill>
            <a:srgbClr val="33ccff"/>
          </a:solidFill>
          <a:ln w="9360">
            <a:solidFill>
              <a:srgbClr val="000000"/>
            </a:solidFill>
            <a:miter/>
          </a:ln>
        </p:spPr>
        <p:style>
          <a:lnRef idx="0"/>
          <a:fillRef idx="0"/>
          <a:effectRef idx="0"/>
          <a:fontRef idx="minor"/>
        </p:style>
      </p:sp>
      <p:sp>
        <p:nvSpPr>
          <p:cNvPr id="439" name="CustomShape 3"/>
          <p:cNvSpPr/>
          <p:nvPr/>
        </p:nvSpPr>
        <p:spPr>
          <a:xfrm>
            <a:off x="1807200" y="76320"/>
            <a:ext cx="3585240" cy="57708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0" lang="en-US" sz="3200" spc="-1" strike="noStrike">
                <a:solidFill>
                  <a:srgbClr val="000000"/>
                </a:solidFill>
                <a:latin typeface="Times New Roman"/>
                <a:ea typeface="DejaVu Sans"/>
              </a:rPr>
              <a:t>2-5   ADDRESSING</a:t>
            </a:r>
            <a:endParaRPr b="0" lang="en-US" sz="3200" spc="-1" strike="noStrike">
              <a:latin typeface="Arial"/>
            </a:endParaRPr>
          </a:p>
        </p:txBody>
      </p:sp>
      <p:sp>
        <p:nvSpPr>
          <p:cNvPr id="440" name="CustomShape 4"/>
          <p:cNvSpPr/>
          <p:nvPr/>
        </p:nvSpPr>
        <p:spPr>
          <a:xfrm>
            <a:off x="9753480" y="6400800"/>
            <a:ext cx="183240" cy="365760"/>
          </a:xfrm>
          <a:prstGeom prst="rect">
            <a:avLst/>
          </a:prstGeom>
          <a:noFill/>
          <a:ln>
            <a:noFill/>
          </a:ln>
        </p:spPr>
        <p:style>
          <a:lnRef idx="0"/>
          <a:fillRef idx="0"/>
          <a:effectRef idx="0"/>
          <a:fontRef idx="minor"/>
        </p:style>
      </p:sp>
      <p:sp>
        <p:nvSpPr>
          <p:cNvPr id="441" name="CustomShape 5"/>
          <p:cNvSpPr/>
          <p:nvPr/>
        </p:nvSpPr>
        <p:spPr>
          <a:xfrm>
            <a:off x="1600200" y="855000"/>
            <a:ext cx="8914320" cy="1369080"/>
          </a:xfrm>
          <a:prstGeom prst="rect">
            <a:avLst/>
          </a:prstGeom>
          <a:noFill/>
          <a:ln w="9360">
            <a:noFill/>
          </a:ln>
        </p:spPr>
        <p:style>
          <a:lnRef idx="0"/>
          <a:fillRef idx="0"/>
          <a:effectRef idx="0"/>
          <a:fontRef idx="minor"/>
        </p:style>
        <p:txBody>
          <a:bodyPr lIns="90000" rIns="90000" tIns="45000" bIns="45000" anchor="ctr">
            <a:spAutoFit/>
          </a:bodyPr>
          <a:p>
            <a:pPr algn="just">
              <a:lnSpc>
                <a:spcPct val="100000"/>
              </a:lnSpc>
            </a:pPr>
            <a:r>
              <a:rPr b="0" i="1" lang="en-US" sz="2800" spc="-1" strike="noStrike">
                <a:solidFill>
                  <a:srgbClr val="000000"/>
                </a:solidFill>
                <a:latin typeface="Calibri"/>
                <a:ea typeface="DejaVu Sans"/>
              </a:rPr>
              <a:t>Four levels of addresses are used in an internet employing the TCP/IP protocols: </a:t>
            </a:r>
            <a:r>
              <a:rPr b="0" i="1" lang="en-US" sz="2800" spc="-1" strike="noStrike">
                <a:solidFill>
                  <a:srgbClr val="0563c1"/>
                </a:solidFill>
                <a:latin typeface="Calibri"/>
                <a:ea typeface="DejaVu Sans"/>
              </a:rPr>
              <a:t>physical</a:t>
            </a:r>
            <a:r>
              <a:rPr b="0" i="1" lang="en-US" sz="2800" spc="-1" strike="noStrike">
                <a:solidFill>
                  <a:srgbClr val="000000"/>
                </a:solidFill>
                <a:latin typeface="Calibri"/>
                <a:ea typeface="DejaVu Sans"/>
              </a:rPr>
              <a:t>, </a:t>
            </a:r>
            <a:r>
              <a:rPr b="0" i="1" lang="en-US" sz="2800" spc="-1" strike="noStrike">
                <a:solidFill>
                  <a:srgbClr val="0563c1"/>
                </a:solidFill>
                <a:latin typeface="Calibri"/>
                <a:ea typeface="DejaVu Sans"/>
              </a:rPr>
              <a:t>logical</a:t>
            </a:r>
            <a:r>
              <a:rPr b="0" i="1" lang="en-US" sz="2800" spc="-1" strike="noStrike">
                <a:solidFill>
                  <a:srgbClr val="000000"/>
                </a:solidFill>
                <a:latin typeface="Calibri"/>
                <a:ea typeface="DejaVu Sans"/>
              </a:rPr>
              <a:t>, </a:t>
            </a:r>
            <a:r>
              <a:rPr b="0" i="1" lang="en-US" sz="2800" spc="-1" strike="noStrike">
                <a:solidFill>
                  <a:srgbClr val="0563c1"/>
                </a:solidFill>
                <a:latin typeface="Calibri"/>
                <a:ea typeface="DejaVu Sans"/>
              </a:rPr>
              <a:t>port</a:t>
            </a:r>
            <a:r>
              <a:rPr b="0" i="1" lang="en-US" sz="2800" spc="-1" strike="noStrike">
                <a:solidFill>
                  <a:srgbClr val="000000"/>
                </a:solidFill>
                <a:latin typeface="Calibri"/>
                <a:ea typeface="DejaVu Sans"/>
              </a:rPr>
              <a:t>, and </a:t>
            </a:r>
            <a:r>
              <a:rPr b="0" i="1" lang="en-US" sz="2800" spc="-1" strike="noStrike">
                <a:solidFill>
                  <a:srgbClr val="0563c1"/>
                </a:solidFill>
                <a:latin typeface="Calibri"/>
                <a:ea typeface="DejaVu Sans"/>
              </a:rPr>
              <a:t>specific</a:t>
            </a:r>
            <a:r>
              <a:rPr b="0" i="1" lang="en-US" sz="2800" spc="-1" strike="noStrike">
                <a:solidFill>
                  <a:srgbClr val="000000"/>
                </a:solidFill>
                <a:latin typeface="Calibri"/>
                <a:ea typeface="DejaVu Sans"/>
              </a:rPr>
              <a:t>.</a:t>
            </a:r>
            <a:endParaRPr b="0" lang="en-US" sz="2800" spc="-1" strike="noStrike">
              <a:latin typeface="Arial"/>
            </a:endParaRPr>
          </a:p>
        </p:txBody>
      </p:sp>
      <p:sp>
        <p:nvSpPr>
          <p:cNvPr id="442" name="CustomShape 6"/>
          <p:cNvSpPr/>
          <p:nvPr/>
        </p:nvSpPr>
        <p:spPr>
          <a:xfrm>
            <a:off x="1752480" y="3933720"/>
            <a:ext cx="5713920" cy="1552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2400" spc="-1" strike="noStrike">
                <a:solidFill>
                  <a:srgbClr val="0033cc"/>
                </a:solidFill>
                <a:latin typeface="Times New Roman"/>
                <a:ea typeface="DejaVu Sans"/>
              </a:rPr>
              <a:t>Physical Addresses</a:t>
            </a:r>
            <a:br/>
            <a:r>
              <a:rPr b="1" lang="fr-FR" sz="2400" spc="-1" strike="noStrike">
                <a:solidFill>
                  <a:srgbClr val="0033cc"/>
                </a:solidFill>
                <a:latin typeface="Times New Roman"/>
                <a:ea typeface="DejaVu Sans"/>
              </a:rPr>
              <a:t>Logical Addresses</a:t>
            </a:r>
            <a:br/>
            <a:r>
              <a:rPr b="1" lang="en-US" sz="2400" spc="-1" strike="noStrike">
                <a:solidFill>
                  <a:srgbClr val="0033cc"/>
                </a:solidFill>
                <a:latin typeface="Times New Roman"/>
                <a:ea typeface="DejaVu Sans"/>
              </a:rPr>
              <a:t>Port Addresses</a:t>
            </a:r>
            <a:br/>
            <a:r>
              <a:rPr b="1" lang="en-US" sz="2400" spc="-1" strike="noStrike">
                <a:solidFill>
                  <a:srgbClr val="0033cc"/>
                </a:solidFill>
                <a:latin typeface="Times New Roman"/>
                <a:ea typeface="DejaVu Sans"/>
              </a:rPr>
              <a:t>Specific Addresses</a:t>
            </a:r>
            <a:endParaRPr b="0" lang="en-US" sz="2400" spc="-1" strike="noStrike">
              <a:latin typeface="Arial"/>
            </a:endParaRPr>
          </a:p>
        </p:txBody>
      </p:sp>
      <p:sp>
        <p:nvSpPr>
          <p:cNvPr id="443" name="CustomShape 7"/>
          <p:cNvSpPr/>
          <p:nvPr/>
        </p:nvSpPr>
        <p:spPr>
          <a:xfrm>
            <a:off x="1285200" y="3457440"/>
            <a:ext cx="5823000" cy="516240"/>
          </a:xfrm>
          <a:prstGeom prst="rect">
            <a:avLst/>
          </a:prstGeom>
          <a:noFill/>
          <a:ln w="76320">
            <a:noFill/>
          </a:ln>
        </p:spPr>
        <p:style>
          <a:lnRef idx="0"/>
          <a:fillRef idx="0"/>
          <a:effectRef idx="0"/>
          <a:fontRef idx="minor"/>
        </p:style>
        <p:txBody>
          <a:bodyPr wrap="none" lIns="90000" rIns="90000" tIns="45000" bIns="45000">
            <a:spAutoFit/>
          </a:bodyPr>
          <a:p>
            <a:pPr algn="ctr">
              <a:lnSpc>
                <a:spcPct val="100000"/>
              </a:lnSpc>
            </a:pPr>
            <a:r>
              <a:rPr b="0" i="1" lang="en-US" sz="2800" spc="-1" strike="noStrike" u="sng">
                <a:solidFill>
                  <a:srgbClr val="0563c1"/>
                </a:solidFill>
                <a:uFillTx/>
                <a:latin typeface="Calibri"/>
                <a:ea typeface="DejaVu Sans"/>
              </a:rPr>
              <a:t>Topics discussed in this section:</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1" lang="en-US" sz="1200" spc="-1" strike="noStrike">
                <a:solidFill>
                  <a:srgbClr val="8b8b8b"/>
                </a:solidFill>
                <a:latin typeface="Arial"/>
                <a:ea typeface="DejaVu Sans"/>
              </a:rPr>
              <a:t>2.</a:t>
            </a:r>
            <a:fld id="{CD387C83-5CE4-4E88-A01D-259575B7C5DE}" type="slidenum">
              <a:rPr b="1" lang="en-US" sz="1200" spc="-1" strike="noStrike">
                <a:solidFill>
                  <a:srgbClr val="8b8b8b"/>
                </a:solidFill>
                <a:latin typeface="Arial"/>
                <a:ea typeface="DejaVu Sans"/>
              </a:rPr>
              <a:t>&lt;number&gt;</a:t>
            </a:fld>
            <a:endParaRPr b="0" lang="en-US" sz="1200" spc="-1" strike="noStrike">
              <a:latin typeface="Arial"/>
            </a:endParaRPr>
          </a:p>
        </p:txBody>
      </p:sp>
      <p:sp>
        <p:nvSpPr>
          <p:cNvPr id="445" name="Line 2"/>
          <p:cNvSpPr/>
          <p:nvPr/>
        </p:nvSpPr>
        <p:spPr>
          <a:xfrm>
            <a:off x="1676160" y="152280"/>
            <a:ext cx="8763120" cy="0"/>
          </a:xfrm>
          <a:prstGeom prst="line">
            <a:avLst/>
          </a:prstGeom>
          <a:ln w="76320">
            <a:solidFill>
              <a:srgbClr val="0563c1"/>
            </a:solidFill>
            <a:round/>
          </a:ln>
        </p:spPr>
        <p:style>
          <a:lnRef idx="0"/>
          <a:fillRef idx="0"/>
          <a:effectRef idx="0"/>
          <a:fontRef idx="minor"/>
        </p:style>
      </p:sp>
      <p:sp>
        <p:nvSpPr>
          <p:cNvPr id="446" name="Line 3"/>
          <p:cNvSpPr/>
          <p:nvPr/>
        </p:nvSpPr>
        <p:spPr>
          <a:xfrm>
            <a:off x="1676160" y="990360"/>
            <a:ext cx="8763120" cy="0"/>
          </a:xfrm>
          <a:prstGeom prst="line">
            <a:avLst/>
          </a:prstGeom>
          <a:ln w="19080">
            <a:solidFill>
              <a:srgbClr val="0563c1"/>
            </a:solidFill>
            <a:round/>
          </a:ln>
        </p:spPr>
        <p:style>
          <a:lnRef idx="0"/>
          <a:fillRef idx="0"/>
          <a:effectRef idx="0"/>
          <a:fontRef idx="minor"/>
        </p:style>
      </p:sp>
      <p:sp>
        <p:nvSpPr>
          <p:cNvPr id="447" name="CustomShape 4"/>
          <p:cNvSpPr/>
          <p:nvPr/>
        </p:nvSpPr>
        <p:spPr>
          <a:xfrm>
            <a:off x="1829160" y="380880"/>
            <a:ext cx="399204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954f72"/>
                </a:solidFill>
                <a:latin typeface="Times New Roman"/>
                <a:ea typeface="DejaVu Sans"/>
              </a:rPr>
              <a:t>Figure 2.17  </a:t>
            </a:r>
            <a:r>
              <a:rPr b="1" i="1" lang="en-US" sz="2000" spc="-1" strike="noStrike">
                <a:solidFill>
                  <a:srgbClr val="000000"/>
                </a:solidFill>
                <a:latin typeface="Times New Roman"/>
                <a:ea typeface="DejaVu Sans"/>
              </a:rPr>
              <a:t>Addresses in TCP/IP</a:t>
            </a:r>
            <a:endParaRPr b="0" lang="en-US" sz="2000" spc="-1" strike="noStrike">
              <a:latin typeface="Arial"/>
            </a:endParaRPr>
          </a:p>
        </p:txBody>
      </p:sp>
      <p:sp>
        <p:nvSpPr>
          <p:cNvPr id="448" name="Line 5"/>
          <p:cNvSpPr/>
          <p:nvPr/>
        </p:nvSpPr>
        <p:spPr>
          <a:xfrm>
            <a:off x="1676160" y="6248160"/>
            <a:ext cx="8763120" cy="0"/>
          </a:xfrm>
          <a:prstGeom prst="line">
            <a:avLst/>
          </a:prstGeom>
          <a:ln w="76320">
            <a:solidFill>
              <a:srgbClr val="0563c1"/>
            </a:solidFill>
            <a:round/>
          </a:ln>
        </p:spPr>
        <p:style>
          <a:lnRef idx="0"/>
          <a:fillRef idx="0"/>
          <a:effectRef idx="0"/>
          <a:fontRef idx="minor"/>
        </p:style>
      </p:sp>
      <p:pic>
        <p:nvPicPr>
          <p:cNvPr id="449" name="Picture 6" descr=""/>
          <p:cNvPicPr/>
          <p:nvPr/>
        </p:nvPicPr>
        <p:blipFill>
          <a:blip r:embed="rId1"/>
          <a:stretch/>
        </p:blipFill>
        <p:spPr>
          <a:xfrm>
            <a:off x="1919160" y="2286000"/>
            <a:ext cx="7833240" cy="1995840"/>
          </a:xfrm>
          <a:prstGeom prst="rect">
            <a:avLst/>
          </a:prstGeom>
          <a:ln>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1" lang="en-US" sz="1200" spc="-1" strike="noStrike">
                <a:solidFill>
                  <a:srgbClr val="8b8b8b"/>
                </a:solidFill>
                <a:latin typeface="Arial"/>
                <a:ea typeface="DejaVu Sans"/>
              </a:rPr>
              <a:t>2.</a:t>
            </a:r>
            <a:fld id="{1A82EF52-4F6A-4108-9BD7-0C78CA95340A}" type="slidenum">
              <a:rPr b="1" lang="en-US" sz="1200" spc="-1" strike="noStrike">
                <a:solidFill>
                  <a:srgbClr val="8b8b8b"/>
                </a:solidFill>
                <a:latin typeface="Arial"/>
                <a:ea typeface="DejaVu Sans"/>
              </a:rPr>
              <a:t>&lt;number&gt;</a:t>
            </a:fld>
            <a:endParaRPr b="0" lang="en-US" sz="1200" spc="-1" strike="noStrike">
              <a:latin typeface="Arial"/>
            </a:endParaRPr>
          </a:p>
        </p:txBody>
      </p:sp>
      <p:sp>
        <p:nvSpPr>
          <p:cNvPr id="451" name="Line 2"/>
          <p:cNvSpPr/>
          <p:nvPr/>
        </p:nvSpPr>
        <p:spPr>
          <a:xfrm>
            <a:off x="1676160" y="152280"/>
            <a:ext cx="8763120" cy="0"/>
          </a:xfrm>
          <a:prstGeom prst="line">
            <a:avLst/>
          </a:prstGeom>
          <a:ln w="76320">
            <a:solidFill>
              <a:srgbClr val="0563c1"/>
            </a:solidFill>
            <a:round/>
          </a:ln>
        </p:spPr>
        <p:style>
          <a:lnRef idx="0"/>
          <a:fillRef idx="0"/>
          <a:effectRef idx="0"/>
          <a:fontRef idx="minor"/>
        </p:style>
      </p:sp>
      <p:sp>
        <p:nvSpPr>
          <p:cNvPr id="452" name="Line 3"/>
          <p:cNvSpPr/>
          <p:nvPr/>
        </p:nvSpPr>
        <p:spPr>
          <a:xfrm>
            <a:off x="1676160" y="990360"/>
            <a:ext cx="8763120" cy="0"/>
          </a:xfrm>
          <a:prstGeom prst="line">
            <a:avLst/>
          </a:prstGeom>
          <a:ln w="19080">
            <a:solidFill>
              <a:srgbClr val="0563c1"/>
            </a:solidFill>
            <a:round/>
          </a:ln>
        </p:spPr>
        <p:style>
          <a:lnRef idx="0"/>
          <a:fillRef idx="0"/>
          <a:effectRef idx="0"/>
          <a:fontRef idx="minor"/>
        </p:style>
      </p:sp>
      <p:sp>
        <p:nvSpPr>
          <p:cNvPr id="453" name="CustomShape 4"/>
          <p:cNvSpPr/>
          <p:nvPr/>
        </p:nvSpPr>
        <p:spPr>
          <a:xfrm>
            <a:off x="1821960" y="380880"/>
            <a:ext cx="676800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954f72"/>
                </a:solidFill>
                <a:latin typeface="Times New Roman"/>
                <a:ea typeface="DejaVu Sans"/>
              </a:rPr>
              <a:t>Figure 2.18  </a:t>
            </a:r>
            <a:r>
              <a:rPr b="1" i="1" lang="en-US" sz="2000" spc="-1" strike="noStrike">
                <a:solidFill>
                  <a:srgbClr val="000000"/>
                </a:solidFill>
                <a:latin typeface="Times New Roman"/>
                <a:ea typeface="DejaVu Sans"/>
              </a:rPr>
              <a:t>Relationship of layers and addresses in TCP/IP</a:t>
            </a:r>
            <a:endParaRPr b="0" lang="en-US" sz="2000" spc="-1" strike="noStrike">
              <a:latin typeface="Arial"/>
            </a:endParaRPr>
          </a:p>
        </p:txBody>
      </p:sp>
      <p:sp>
        <p:nvSpPr>
          <p:cNvPr id="454" name="Line 5"/>
          <p:cNvSpPr/>
          <p:nvPr/>
        </p:nvSpPr>
        <p:spPr>
          <a:xfrm>
            <a:off x="1676160" y="6324480"/>
            <a:ext cx="8763120" cy="0"/>
          </a:xfrm>
          <a:prstGeom prst="line">
            <a:avLst/>
          </a:prstGeom>
          <a:ln w="76320">
            <a:solidFill>
              <a:srgbClr val="0563c1"/>
            </a:solidFill>
            <a:round/>
          </a:ln>
        </p:spPr>
        <p:style>
          <a:lnRef idx="0"/>
          <a:fillRef idx="0"/>
          <a:effectRef idx="0"/>
          <a:fontRef idx="minor"/>
        </p:style>
      </p:sp>
      <p:pic>
        <p:nvPicPr>
          <p:cNvPr id="455" name="Picture 6" descr=""/>
          <p:cNvPicPr/>
          <p:nvPr/>
        </p:nvPicPr>
        <p:blipFill>
          <a:blip r:embed="rId1"/>
          <a:stretch/>
        </p:blipFill>
        <p:spPr>
          <a:xfrm>
            <a:off x="2209680" y="1266840"/>
            <a:ext cx="7466400" cy="4827960"/>
          </a:xfrm>
          <a:prstGeom prst="rect">
            <a:avLst/>
          </a:prstGeom>
          <a:ln>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CustomShape 1"/>
          <p:cNvSpPr/>
          <p:nvPr/>
        </p:nvSpPr>
        <p:spPr>
          <a:xfrm>
            <a:off x="1590120" y="0"/>
            <a:ext cx="44654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111</a:t>
            </a:r>
            <a:r>
              <a:rPr b="1" lang="en-US" sz="2080" spc="-9" strike="noStrike">
                <a:solidFill>
                  <a:srgbClr val="1900ff"/>
                </a:solidFill>
                <a:latin typeface="Times New Roman"/>
                <a:ea typeface="DejaVu Sans"/>
              </a:rPr>
              <a:t>Networking and</a:t>
            </a:r>
            <a:r>
              <a:rPr b="1" lang="en-US" sz="2080" spc="-89"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3.3</a:t>
            </a:r>
            <a:endParaRPr b="0" lang="en-US" sz="2080" spc="-1" strike="noStrike">
              <a:latin typeface="Arial"/>
            </a:endParaRPr>
          </a:p>
        </p:txBody>
      </p:sp>
      <p:sp>
        <p:nvSpPr>
          <p:cNvPr id="457" name="CustomShape 2"/>
          <p:cNvSpPr/>
          <p:nvPr/>
        </p:nvSpPr>
        <p:spPr>
          <a:xfrm>
            <a:off x="8543520" y="-1171800"/>
            <a:ext cx="2062800" cy="270180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Network</a:t>
            </a:r>
            <a:r>
              <a:rPr b="0" lang="en-US" sz="4400" spc="-97" strike="noStrike">
                <a:solidFill>
                  <a:srgbClr val="000000"/>
                </a:solidFill>
                <a:latin typeface="Calibri Light"/>
                <a:ea typeface="DejaVu Sans"/>
              </a:rPr>
              <a:t> </a:t>
            </a:r>
            <a:r>
              <a:rPr b="0" lang="en-US" sz="4400" spc="-9" strike="noStrike">
                <a:solidFill>
                  <a:srgbClr val="000000"/>
                </a:solidFill>
                <a:latin typeface="Calibri Light"/>
                <a:ea typeface="DejaVu Sans"/>
              </a:rPr>
              <a:t>principles</a:t>
            </a:r>
            <a:endParaRPr b="0" lang="en-US" sz="4400" spc="-1" strike="noStrike">
              <a:latin typeface="Arial"/>
            </a:endParaRPr>
          </a:p>
        </p:txBody>
      </p:sp>
      <p:sp>
        <p:nvSpPr>
          <p:cNvPr id="458" name="CustomShape 3"/>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459" name="CustomShape 4"/>
          <p:cNvSpPr/>
          <p:nvPr/>
        </p:nvSpPr>
        <p:spPr>
          <a:xfrm>
            <a:off x="1590120" y="538920"/>
            <a:ext cx="9015480" cy="5134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18" strike="noStrike">
                <a:solidFill>
                  <a:srgbClr val="000000"/>
                </a:solidFill>
                <a:latin typeface="Times New Roman"/>
                <a:ea typeface="DejaVu Sans"/>
              </a:rPr>
              <a:t>Packet delivery</a:t>
            </a:r>
            <a:endParaRPr b="0" lang="en-US" sz="2080" spc="-1" strike="noStrike">
              <a:latin typeface="Arial"/>
            </a:endParaRPr>
          </a:p>
          <a:p>
            <a:pPr marL="21960">
              <a:lnSpc>
                <a:spcPct val="100000"/>
              </a:lnSpc>
            </a:pPr>
            <a:endParaRPr b="0" lang="en-US" sz="2080" spc="-1" strike="noStrike">
              <a:latin typeface="Arial"/>
            </a:endParaRPr>
          </a:p>
          <a:p>
            <a:pPr marL="21960">
              <a:lnSpc>
                <a:spcPct val="100000"/>
              </a:lnSpc>
              <a:spcBef>
                <a:spcPts val="79"/>
              </a:spcBef>
            </a:pPr>
            <a:endParaRPr b="0" lang="en-US" sz="2080" spc="-1" strike="noStrike">
              <a:latin typeface="Arial"/>
            </a:endParaRPr>
          </a:p>
          <a:p>
            <a:pPr marL="21960">
              <a:lnSpc>
                <a:spcPct val="100000"/>
              </a:lnSpc>
            </a:pPr>
            <a:r>
              <a:rPr b="1" i="1" lang="en-US" sz="2080" spc="-9" strike="noStrike">
                <a:solidFill>
                  <a:srgbClr val="000000"/>
                </a:solidFill>
                <a:latin typeface="Times New Roman"/>
                <a:ea typeface="DejaVu Sans"/>
              </a:rPr>
              <a:t>Datagram </a:t>
            </a:r>
            <a:r>
              <a:rPr b="1" i="1" lang="en-US" sz="2080" spc="-26" strike="noStrike">
                <a:solidFill>
                  <a:srgbClr val="000000"/>
                </a:solidFill>
                <a:latin typeface="Times New Roman"/>
                <a:ea typeface="DejaVu Sans"/>
              </a:rPr>
              <a:t>packet</a:t>
            </a:r>
            <a:r>
              <a:rPr b="1" i="1" lang="en-US" sz="2080" spc="-18" strike="noStrike">
                <a:solidFill>
                  <a:srgbClr val="000000"/>
                </a:solidFill>
                <a:latin typeface="Times New Roman"/>
                <a:ea typeface="DejaVu Sans"/>
              </a:rPr>
              <a:t> </a:t>
            </a:r>
            <a:r>
              <a:rPr b="1" i="1" lang="en-US" sz="2080" spc="-9" strike="noStrike">
                <a:solidFill>
                  <a:srgbClr val="000000"/>
                </a:solidFill>
                <a:latin typeface="Times New Roman"/>
                <a:ea typeface="DejaVu Sans"/>
              </a:rPr>
              <a:t>delivery</a:t>
            </a:r>
            <a:endParaRPr b="0" lang="en-US" sz="2080" spc="-1" strike="noStrike">
              <a:latin typeface="Arial"/>
            </a:endParaRPr>
          </a:p>
          <a:p>
            <a:pPr marL="664920" indent="-219960">
              <a:lnSpc>
                <a:spcPct val="120000"/>
              </a:lnSpc>
              <a:spcBef>
                <a:spcPts val="1721"/>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 </a:t>
            </a:r>
            <a:r>
              <a:rPr b="0" i="1" lang="en-US" sz="2080" spc="-18" strike="noStrike">
                <a:solidFill>
                  <a:srgbClr val="000000"/>
                </a:solidFill>
                <a:latin typeface="Times New Roman"/>
                <a:ea typeface="DejaVu Sans"/>
              </a:rPr>
              <a:t>datagram</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refers to the similarity of this </a:t>
            </a:r>
            <a:r>
              <a:rPr b="0" lang="en-US" sz="2080" spc="-18" strike="noStrike">
                <a:solidFill>
                  <a:srgbClr val="000000"/>
                </a:solidFill>
                <a:latin typeface="Times New Roman"/>
                <a:ea typeface="DejaVu Sans"/>
              </a:rPr>
              <a:t>delivery </a:t>
            </a:r>
            <a:r>
              <a:rPr b="0" lang="en-US" sz="2080" spc="-9" strike="noStrike">
                <a:solidFill>
                  <a:srgbClr val="000000"/>
                </a:solidFill>
                <a:latin typeface="Times New Roman"/>
                <a:ea typeface="DejaVu Sans"/>
              </a:rPr>
              <a:t>mode to the </a:t>
            </a:r>
            <a:r>
              <a:rPr b="0" lang="en-US" sz="2080" spc="-18" strike="noStrike">
                <a:solidFill>
                  <a:srgbClr val="000000"/>
                </a:solidFill>
                <a:latin typeface="Times New Roman"/>
                <a:ea typeface="DejaVu Sans"/>
              </a:rPr>
              <a:t>way </a:t>
            </a:r>
            <a:r>
              <a:rPr b="0" lang="en-US" sz="2080" spc="-9" strike="noStrike">
                <a:solidFill>
                  <a:srgbClr val="000000"/>
                </a:solidFill>
                <a:latin typeface="Times New Roman"/>
                <a:ea typeface="DejaVu Sans"/>
              </a:rPr>
              <a:t>in which  letters and telegrams are</a:t>
            </a:r>
            <a:r>
              <a:rPr b="0" lang="en-US" sz="2080" spc="-18" strike="noStrike">
                <a:solidFill>
                  <a:srgbClr val="000000"/>
                </a:solidFill>
                <a:latin typeface="Times New Roman"/>
                <a:ea typeface="DejaVu Sans"/>
              </a:rPr>
              <a:t> delivered</a:t>
            </a:r>
            <a:endParaRPr b="0" lang="en-US" sz="2080" spc="-1" strike="noStrike">
              <a:latin typeface="Arial"/>
            </a:endParaRPr>
          </a:p>
          <a:p>
            <a:pPr>
              <a:lnSpc>
                <a:spcPct val="100000"/>
              </a:lnSpc>
              <a:spcBef>
                <a:spcPts val="43"/>
              </a:spcBef>
              <a:tabLst>
                <a:tab algn="l" pos="538560"/>
              </a:tabLst>
            </a:pPr>
            <a:endParaRPr b="0" lang="en-US" sz="2080" spc="-1" strike="noStrike">
              <a:latin typeface="Arial"/>
            </a:endParaRPr>
          </a:p>
          <a:p>
            <a:pPr marL="21960">
              <a:lnSpc>
                <a:spcPct val="100000"/>
              </a:lnSpc>
              <a:tabLst>
                <a:tab algn="l" pos="538560"/>
              </a:tabLst>
            </a:pPr>
            <a:r>
              <a:rPr b="1" i="1" lang="en-US" sz="2080" spc="-26" strike="noStrike">
                <a:solidFill>
                  <a:srgbClr val="000000"/>
                </a:solidFill>
                <a:latin typeface="Times New Roman"/>
                <a:ea typeface="DejaVu Sans"/>
              </a:rPr>
              <a:t>Virtual </a:t>
            </a:r>
            <a:r>
              <a:rPr b="1" i="1" lang="en-US" sz="2080" spc="-9" strike="noStrike">
                <a:solidFill>
                  <a:srgbClr val="000000"/>
                </a:solidFill>
                <a:latin typeface="Times New Roman"/>
                <a:ea typeface="DejaVu Sans"/>
              </a:rPr>
              <a:t>circuit </a:t>
            </a:r>
            <a:r>
              <a:rPr b="1" i="1" lang="en-US" sz="2080" spc="-26" strike="noStrike">
                <a:solidFill>
                  <a:srgbClr val="000000"/>
                </a:solidFill>
                <a:latin typeface="Times New Roman"/>
                <a:ea typeface="DejaVu Sans"/>
              </a:rPr>
              <a:t>packet</a:t>
            </a:r>
            <a:r>
              <a:rPr b="1" i="1" lang="en-US" sz="2080" spc="-1" strike="noStrike">
                <a:solidFill>
                  <a:srgbClr val="000000"/>
                </a:solidFill>
                <a:latin typeface="Times New Roman"/>
                <a:ea typeface="DejaVu Sans"/>
              </a:rPr>
              <a:t> </a:t>
            </a:r>
            <a:r>
              <a:rPr b="1" i="1" lang="en-US" sz="2080" spc="-9" strike="noStrike">
                <a:solidFill>
                  <a:srgbClr val="000000"/>
                </a:solidFill>
                <a:latin typeface="Times New Roman"/>
                <a:ea typeface="DejaVu Sans"/>
              </a:rPr>
              <a:t>delivery</a:t>
            </a:r>
            <a:r>
              <a:rPr b="1" lang="en-US" sz="2080" spc="-9" strike="noStrike">
                <a:solidFill>
                  <a:srgbClr val="000000"/>
                </a:solidFill>
                <a:latin typeface="Times New Roman"/>
                <a:ea typeface="DejaVu Sans"/>
              </a:rPr>
              <a:t>:</a:t>
            </a:r>
            <a:endParaRPr b="0" lang="en-US" sz="2080" spc="-1" strike="noStrike">
              <a:latin typeface="Arial"/>
            </a:endParaRPr>
          </a:p>
          <a:p>
            <a:pPr marL="537480" indent="-93600">
              <a:lnSpc>
                <a:spcPct val="100000"/>
              </a:lnSpc>
              <a:spcBef>
                <a:spcPts val="2234"/>
              </a:spcBef>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analogous to a telephone</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network</a:t>
            </a:r>
            <a:endParaRPr b="0" lang="en-US" sz="2080" spc="-1" strike="noStrike">
              <a:latin typeface="Arial"/>
            </a:endParaRPr>
          </a:p>
          <a:p>
            <a:pPr marL="664920" indent="-219960">
              <a:lnSpc>
                <a:spcPct val="120000"/>
              </a:lnSpc>
              <a:spcBef>
                <a:spcPts val="1721"/>
              </a:spcBef>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A virtual circuit must be set up before packets can pass from a source host A to  destination host</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B</a:t>
            </a:r>
            <a:endParaRPr b="0" lang="en-US" sz="2080" spc="-1" strike="noStrike">
              <a:latin typeface="Arial"/>
            </a:endParaRPr>
          </a:p>
          <a:p>
            <a:pPr>
              <a:lnSpc>
                <a:spcPct val="100000"/>
              </a:lnSpc>
              <a:spcBef>
                <a:spcPts val="43"/>
              </a:spcBef>
              <a:tabLst>
                <a:tab algn="l" pos="538560"/>
              </a:tabLst>
            </a:pPr>
            <a:endParaRPr b="0" lang="en-US" sz="2080" spc="-1" strike="noStrike">
              <a:latin typeface="Arial"/>
            </a:endParaRPr>
          </a:p>
          <a:p>
            <a:pPr marL="537480" indent="-93600">
              <a:lnSpc>
                <a:spcPct val="100000"/>
              </a:lnSpc>
              <a:buClr>
                <a:srgbClr val="000000"/>
              </a:buClr>
              <a:buSzPct val="92000"/>
              <a:buFont typeface="Times New Roman"/>
              <a:buChar char="•"/>
              <a:tabLst>
                <a:tab algn="l" pos="538560"/>
              </a:tabLst>
            </a:pPr>
            <a:r>
              <a:rPr b="0" lang="en-US" sz="2080" spc="-26" strike="noStrike">
                <a:solidFill>
                  <a:srgbClr val="000000"/>
                </a:solidFill>
                <a:latin typeface="Times New Roman"/>
                <a:ea typeface="DejaVu Sans"/>
              </a:rPr>
              <a:t>Virtual </a:t>
            </a:r>
            <a:r>
              <a:rPr b="0" lang="en-US" sz="2080" spc="-9" strike="noStrike">
                <a:solidFill>
                  <a:srgbClr val="000000"/>
                </a:solidFill>
                <a:latin typeface="Times New Roman"/>
                <a:ea typeface="DejaVu Sans"/>
              </a:rPr>
              <a:t>circuit currently in use: </a:t>
            </a:r>
            <a:r>
              <a:rPr b="0" lang="en-US" sz="2080" spc="-89" strike="noStrike">
                <a:solidFill>
                  <a:srgbClr val="000000"/>
                </a:solidFill>
                <a:highlight>
                  <a:srgbClr val="ffff00"/>
                </a:highlight>
                <a:latin typeface="Times New Roman"/>
                <a:ea typeface="DejaVu Sans"/>
              </a:rPr>
              <a:t>ATM </a:t>
            </a:r>
            <a:r>
              <a:rPr b="0" lang="en-US" sz="2080" spc="-9" strike="noStrike">
                <a:solidFill>
                  <a:srgbClr val="000000"/>
                </a:solidFill>
                <a:highlight>
                  <a:srgbClr val="ffff00"/>
                </a:highlight>
                <a:latin typeface="Times New Roman"/>
                <a:ea typeface="DejaVu Sans"/>
              </a:rPr>
              <a:t>( </a:t>
            </a:r>
            <a:r>
              <a:rPr b="0" i="1" lang="en-US" sz="2080" spc="-18" strike="noStrike">
                <a:solidFill>
                  <a:srgbClr val="000000"/>
                </a:solidFill>
                <a:highlight>
                  <a:srgbClr val="ffff00"/>
                </a:highlight>
                <a:latin typeface="Times New Roman"/>
                <a:ea typeface="DejaVu Sans"/>
              </a:rPr>
              <a:t>Asynchronous </a:t>
            </a:r>
            <a:r>
              <a:rPr b="0" i="1" lang="en-US" sz="2080" spc="-26" strike="noStrike">
                <a:solidFill>
                  <a:srgbClr val="000000"/>
                </a:solidFill>
                <a:highlight>
                  <a:srgbClr val="ffff00"/>
                </a:highlight>
                <a:latin typeface="Times New Roman"/>
                <a:ea typeface="DejaVu Sans"/>
              </a:rPr>
              <a:t>Transfer</a:t>
            </a:r>
            <a:r>
              <a:rPr b="0" i="1" lang="en-US" sz="2080" spc="228" strike="noStrike">
                <a:solidFill>
                  <a:srgbClr val="000000"/>
                </a:solidFill>
                <a:highlight>
                  <a:srgbClr val="ffff00"/>
                </a:highlight>
                <a:latin typeface="Times New Roman"/>
                <a:ea typeface="DejaVu Sans"/>
              </a:rPr>
              <a:t> </a:t>
            </a:r>
            <a:r>
              <a:rPr b="0" i="1" lang="en-US" sz="2080" spc="-9" strike="noStrike">
                <a:solidFill>
                  <a:srgbClr val="000000"/>
                </a:solidFill>
                <a:highlight>
                  <a:srgbClr val="ffff00"/>
                </a:highlight>
                <a:latin typeface="Times New Roman"/>
                <a:ea typeface="DejaVu Sans"/>
              </a:rPr>
              <a:t>Mode</a:t>
            </a:r>
            <a:r>
              <a:rPr b="0" lang="en-US" sz="2080" spc="-9" strike="noStrike">
                <a:solidFill>
                  <a:srgbClr val="000000"/>
                </a:solidFill>
                <a:highlight>
                  <a:srgbClr val="ffff00"/>
                </a:highlight>
                <a:latin typeface="Times New Roman"/>
                <a:ea typeface="DejaVu Sans"/>
              </a:rPr>
              <a:t>)</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CustomShape 1"/>
          <p:cNvSpPr/>
          <p:nvPr/>
        </p:nvSpPr>
        <p:spPr>
          <a:xfrm>
            <a:off x="838080" y="365040"/>
            <a:ext cx="10514520" cy="1324440"/>
          </a:xfrm>
          <a:prstGeom prst="rect">
            <a:avLst/>
          </a:prstGeom>
          <a:noFill/>
          <a:ln>
            <a:noFill/>
          </a:ln>
        </p:spPr>
        <p:style>
          <a:lnRef idx="0"/>
          <a:fillRef idx="0"/>
          <a:effectRef idx="0"/>
          <a:fontRef idx="minor"/>
        </p:style>
      </p:sp>
      <p:graphicFrame>
        <p:nvGraphicFramePr>
          <p:cNvPr id="461" name="Table 2"/>
          <p:cNvGraphicFramePr/>
          <p:nvPr/>
        </p:nvGraphicFramePr>
        <p:xfrm>
          <a:off x="835560" y="1700640"/>
          <a:ext cx="10640880" cy="5006160"/>
        </p:xfrm>
        <a:graphic>
          <a:graphicData uri="http://schemas.openxmlformats.org/drawingml/2006/table">
            <a:tbl>
              <a:tblPr/>
              <a:tblGrid>
                <a:gridCol w="5520960"/>
                <a:gridCol w="5120280"/>
              </a:tblGrid>
              <a:tr h="297360">
                <a:tc>
                  <a:txBody>
                    <a:bodyPr lIns="45360" rIns="45360">
                      <a:noAutofit/>
                    </a:bodyPr>
                    <a:p>
                      <a:pPr>
                        <a:lnSpc>
                          <a:spcPct val="100000"/>
                        </a:lnSpc>
                      </a:pPr>
                      <a:r>
                        <a:rPr b="0" lang="en-US" sz="1100" spc="-1" strike="noStrike">
                          <a:solidFill>
                            <a:srgbClr val="ffffff"/>
                          </a:solidFill>
                          <a:latin typeface="Calibri"/>
                        </a:rPr>
                        <a:t>Virtual Circuits</a:t>
                      </a:r>
                      <a:endParaRPr b="0" lang="en-US" sz="1100" spc="-1" strike="noStrike">
                        <a:latin typeface="Arial"/>
                      </a:endParaRPr>
                    </a:p>
                  </a:txBody>
                  <a:tcPr marL="45360" marR="453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c>
                  <a:txBody>
                    <a:bodyPr lIns="45360" rIns="45360">
                      <a:noAutofit/>
                    </a:bodyPr>
                    <a:p>
                      <a:pPr>
                        <a:lnSpc>
                          <a:spcPct val="100000"/>
                        </a:lnSpc>
                      </a:pPr>
                      <a:r>
                        <a:rPr b="0" lang="en-US" sz="1100" spc="-1" strike="noStrike">
                          <a:solidFill>
                            <a:srgbClr val="ffffff"/>
                          </a:solidFill>
                          <a:latin typeface="Calibri"/>
                        </a:rPr>
                        <a:t>Datagram Networks</a:t>
                      </a:r>
                      <a:endParaRPr b="0" lang="en-US" sz="1100" spc="-1" strike="noStrike">
                        <a:latin typeface="Arial"/>
                      </a:endParaRPr>
                    </a:p>
                  </a:txBody>
                  <a:tcPr marL="45360" marR="453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r>
              <a:tr h="1865160">
                <a:tc>
                  <a:txBody>
                    <a:bodyPr lIns="45360" rIns="45360">
                      <a:noAutofit/>
                    </a:bodyPr>
                    <a:p>
                      <a:pPr>
                        <a:lnSpc>
                          <a:spcPct val="100000"/>
                        </a:lnSpc>
                      </a:pPr>
                      <a:r>
                        <a:rPr b="0" lang="en-US" sz="2000" spc="-1" strike="noStrike">
                          <a:solidFill>
                            <a:srgbClr val="000000"/>
                          </a:solidFill>
                          <a:latin typeface="Calibri"/>
                        </a:rPr>
                        <a:t>Virtual circuits are connection-oriented, which means that there is a reservation of resources like buffers, bandwidth, etc. for the time during which the newly setup VC is going to be used by a data transfer session.</a:t>
                      </a:r>
                      <a:endParaRPr b="0" lang="en-US" sz="2000" spc="-1" strike="noStrike">
                        <a:latin typeface="Arial"/>
                      </a:endParaRPr>
                    </a:p>
                  </a:txBody>
                  <a:tcPr marL="45360" marR="45360">
                    <a:lnL w="9360">
                      <a:solidFill>
                        <a:srgbClr val="dddddd"/>
                      </a:solidFill>
                    </a:lnL>
                    <a:lnR w="9360">
                      <a:solidFill>
                        <a:srgbClr val="dddddd"/>
                      </a:solidFill>
                    </a:lnR>
                    <a:lnT w="9360">
                      <a:solidFill>
                        <a:srgbClr val="dddddd"/>
                      </a:solidFill>
                    </a:lnT>
                    <a:lnB w="9360">
                      <a:solidFill>
                        <a:srgbClr val="dddddd"/>
                      </a:solidFill>
                    </a:lnB>
                    <a:solidFill>
                      <a:srgbClr val="f2f2f2"/>
                    </a:solidFill>
                  </a:tcPr>
                </a:tc>
                <a:tc>
                  <a:txBody>
                    <a:bodyPr lIns="45360" rIns="45360">
                      <a:noAutofit/>
                    </a:bodyPr>
                    <a:p>
                      <a:pPr>
                        <a:lnSpc>
                          <a:spcPct val="100000"/>
                        </a:lnSpc>
                      </a:pPr>
                      <a:r>
                        <a:rPr b="0" lang="en-US" sz="2000" spc="-1" strike="noStrike">
                          <a:solidFill>
                            <a:srgbClr val="000000"/>
                          </a:solidFill>
                          <a:latin typeface="Calibri"/>
                        </a:rPr>
                        <a:t>It is connectionless service. There is no need for reservation of resources as there is no dedicated path for a connection session.</a:t>
                      </a:r>
                      <a:endParaRPr b="0" lang="en-US" sz="2000" spc="-1" strike="noStrike">
                        <a:latin typeface="Arial"/>
                      </a:endParaRPr>
                    </a:p>
                  </a:txBody>
                  <a:tcPr marL="45360" marR="45360">
                    <a:lnL w="9360">
                      <a:solidFill>
                        <a:srgbClr val="dddddd"/>
                      </a:solidFill>
                    </a:lnL>
                    <a:lnR w="9360">
                      <a:solidFill>
                        <a:srgbClr val="dddddd"/>
                      </a:solidFill>
                    </a:lnR>
                    <a:lnT w="9360">
                      <a:solidFill>
                        <a:srgbClr val="dddddd"/>
                      </a:solidFill>
                    </a:lnT>
                    <a:lnB w="9360">
                      <a:solidFill>
                        <a:srgbClr val="dddddd"/>
                      </a:solidFill>
                    </a:lnB>
                    <a:solidFill>
                      <a:srgbClr val="f2f2f2"/>
                    </a:solidFill>
                  </a:tcPr>
                </a:tc>
              </a:tr>
              <a:tr h="1274040">
                <a:tc>
                  <a:txBody>
                    <a:bodyPr lIns="45360" rIns="45360">
                      <a:noAutofit/>
                    </a:bodyPr>
                    <a:p>
                      <a:pPr>
                        <a:lnSpc>
                          <a:spcPct val="100000"/>
                        </a:lnSpc>
                      </a:pPr>
                      <a:r>
                        <a:rPr b="0" lang="en-US" sz="2000" spc="-1" strike="noStrike">
                          <a:solidFill>
                            <a:srgbClr val="000000"/>
                          </a:solidFill>
                          <a:latin typeface="Calibri"/>
                        </a:rPr>
                        <a:t>A virtual circuit network uses a fixed path for a particular session, after which it breaks the connection and another path has to be set up for the next session.</a:t>
                      </a:r>
                      <a:endParaRPr b="0" lang="en-US" sz="2000" spc="-1" strike="noStrike">
                        <a:latin typeface="Arial"/>
                      </a:endParaRPr>
                    </a:p>
                  </a:txBody>
                  <a:tcPr marL="45360" marR="453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c>
                  <a:txBody>
                    <a:bodyPr lIns="45360" rIns="45360">
                      <a:noAutofit/>
                    </a:bodyPr>
                    <a:p>
                      <a:pPr>
                        <a:lnSpc>
                          <a:spcPct val="100000"/>
                        </a:lnSpc>
                      </a:pPr>
                      <a:r>
                        <a:rPr b="0" lang="en-US" sz="2000" spc="-1" strike="noStrike">
                          <a:solidFill>
                            <a:srgbClr val="000000"/>
                          </a:solidFill>
                          <a:latin typeface="Calibri"/>
                        </a:rPr>
                        <a:t>A Datagram based network is a true packet switched network. There is no fixed path for transmitting data.</a:t>
                      </a:r>
                      <a:endParaRPr b="0" lang="en-US" sz="2000" spc="-1" strike="noStrike">
                        <a:latin typeface="Arial"/>
                      </a:endParaRPr>
                    </a:p>
                  </a:txBody>
                  <a:tcPr marL="45360" marR="453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r>
              <a:tr h="1569600">
                <a:tc>
                  <a:txBody>
                    <a:bodyPr lIns="45360" rIns="45360">
                      <a:noAutofit/>
                    </a:bodyPr>
                    <a:p>
                      <a:pPr>
                        <a:lnSpc>
                          <a:spcPct val="100000"/>
                        </a:lnSpc>
                      </a:pPr>
                      <a:r>
                        <a:rPr b="0" lang="en-US" sz="2000" spc="-1" strike="noStrike">
                          <a:solidFill>
                            <a:srgbClr val="000000"/>
                          </a:solidFill>
                          <a:latin typeface="Calibri"/>
                        </a:rPr>
                        <a:t>All the packets follow the same path and hence a global header is required only for the first packet of connection and other packets will not require it. </a:t>
                      </a:r>
                      <a:endParaRPr b="0" lang="en-US" sz="2000" spc="-1" strike="noStrike">
                        <a:latin typeface="Arial"/>
                      </a:endParaRPr>
                    </a:p>
                  </a:txBody>
                  <a:tcPr marL="45360" marR="45360">
                    <a:lnL w="9360">
                      <a:solidFill>
                        <a:srgbClr val="dddddd"/>
                      </a:solidFill>
                    </a:lnL>
                    <a:lnR w="9360">
                      <a:solidFill>
                        <a:srgbClr val="dddddd"/>
                      </a:solidFill>
                    </a:lnR>
                    <a:lnT w="9360">
                      <a:solidFill>
                        <a:srgbClr val="dddddd"/>
                      </a:solidFill>
                    </a:lnT>
                    <a:lnB w="9360">
                      <a:solidFill>
                        <a:srgbClr val="dddddd"/>
                      </a:solidFill>
                    </a:lnB>
                    <a:solidFill>
                      <a:srgbClr val="dddddd"/>
                    </a:solidFill>
                  </a:tcPr>
                </a:tc>
                <a:tc>
                  <a:txBody>
                    <a:bodyPr lIns="45360" rIns="45360">
                      <a:noAutofit/>
                    </a:bodyPr>
                    <a:p>
                      <a:pPr>
                        <a:lnSpc>
                          <a:spcPct val="100000"/>
                        </a:lnSpc>
                      </a:pPr>
                      <a:r>
                        <a:rPr b="0" lang="en-US" sz="2000" spc="-1" strike="noStrike">
                          <a:solidFill>
                            <a:srgbClr val="000000"/>
                          </a:solidFill>
                          <a:latin typeface="Calibri"/>
                        </a:rPr>
                        <a:t>Every packet is free to choose any path, and hence all the packets must be associated with a header containing information about the source and the upper layer data.</a:t>
                      </a:r>
                      <a:endParaRPr b="0" lang="en-US" sz="2000" spc="-1" strike="noStrike">
                        <a:latin typeface="Arial"/>
                      </a:endParaRPr>
                    </a:p>
                  </a:txBody>
                  <a:tcPr marL="45360" marR="45360">
                    <a:lnL w="9360">
                      <a:solidFill>
                        <a:srgbClr val="dddddd"/>
                      </a:solidFill>
                    </a:lnL>
                    <a:lnR w="9360">
                      <a:solidFill>
                        <a:srgbClr val="dddddd"/>
                      </a:solidFill>
                    </a:lnR>
                    <a:lnT w="9360">
                      <a:solidFill>
                        <a:srgbClr val="dddddd"/>
                      </a:solidFill>
                    </a:lnT>
                    <a:lnB w="9360">
                      <a:solidFill>
                        <a:srgbClr val="dddddd"/>
                      </a:solidFill>
                    </a:lnB>
                    <a:solidFill>
                      <a:srgbClr val="dddddd"/>
                    </a:solidFill>
                  </a:tcPr>
                </a:tc>
              </a:tr>
            </a:tbl>
          </a:graphicData>
        </a:graphic>
      </p:graphicFrame>
      <p:graphicFrame>
        <p:nvGraphicFramePr>
          <p:cNvPr id="462" name="Table 3"/>
          <p:cNvGraphicFramePr/>
          <p:nvPr/>
        </p:nvGraphicFramePr>
        <p:xfrm>
          <a:off x="977400" y="770040"/>
          <a:ext cx="9395640" cy="0"/>
        </p:xfrm>
        <a:graphic>
          <a:graphicData uri="http://schemas.openxmlformats.org/drawingml/2006/table">
            <a:tbl>
              <a:tblPr/>
              <a:tblGrid>
                <a:gridCol w="4698000"/>
                <a:gridCol w="4698000"/>
              </a:tblGrid>
              <a:tr h="0">
                <a:tc>
                  <a:txBody>
                    <a:bodyPr lIns="75960" rIns="75960">
                      <a:noAutofit/>
                    </a:bodyPr>
                    <a:p>
                      <a:pPr>
                        <a:lnSpc>
                          <a:spcPct val="100000"/>
                        </a:lnSpc>
                      </a:pPr>
                      <a:r>
                        <a:rPr b="0" lang="en-US" sz="1800" spc="-1" strike="noStrike">
                          <a:solidFill>
                            <a:srgbClr val="000000"/>
                          </a:solidFill>
                          <a:latin typeface="Calibri"/>
                        </a:rPr>
                        <a:t>Virtual Circuits</a:t>
                      </a:r>
                      <a:endParaRPr b="0" lang="en-US" sz="1800" spc="-1" strike="noStrike">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dddddd"/>
                    </a:solidFill>
                  </a:tcPr>
                </a:tc>
                <a:tc>
                  <a:txBody>
                    <a:bodyPr lIns="75960" rIns="75960">
                      <a:noAutofit/>
                    </a:bodyPr>
                    <a:p>
                      <a:pPr>
                        <a:lnSpc>
                          <a:spcPct val="100000"/>
                        </a:lnSpc>
                      </a:pPr>
                      <a:r>
                        <a:rPr b="0" lang="en-US" sz="1800" spc="-1" strike="noStrike">
                          <a:solidFill>
                            <a:srgbClr val="000000"/>
                          </a:solidFill>
                          <a:latin typeface="Calibri"/>
                        </a:rPr>
                        <a:t>Datagram Networks</a:t>
                      </a:r>
                      <a:endParaRPr b="0" lang="en-US" sz="1800" spc="-1" strike="noStrike">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dddddd"/>
                    </a:solidFill>
                  </a:tcPr>
                </a:tc>
              </a:tr>
            </a:tbl>
          </a:graphicData>
        </a:graphic>
      </p:graphicFrame>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Virtual Circuits                  Datagram Circuits</a:t>
            </a:r>
            <a:endParaRPr b="0" lang="en-US" sz="4400" spc="-1" strike="noStrike">
              <a:latin typeface="Arial"/>
            </a:endParaRPr>
          </a:p>
        </p:txBody>
      </p:sp>
      <p:graphicFrame>
        <p:nvGraphicFramePr>
          <p:cNvPr id="464" name="Table 2"/>
          <p:cNvGraphicFramePr/>
          <p:nvPr/>
        </p:nvGraphicFramePr>
        <p:xfrm>
          <a:off x="677880" y="1825560"/>
          <a:ext cx="10294200" cy="4350600"/>
        </p:xfrm>
        <a:graphic>
          <a:graphicData uri="http://schemas.openxmlformats.org/drawingml/2006/table">
            <a:tbl>
              <a:tblPr/>
              <a:tblGrid>
                <a:gridCol w="5147280"/>
                <a:gridCol w="5147280"/>
              </a:tblGrid>
              <a:tr h="1527840">
                <a:tc>
                  <a:txBody>
                    <a:bodyPr lIns="64440" rIns="64440">
                      <a:noAutofit/>
                    </a:bodyPr>
                    <a:p>
                      <a:pPr>
                        <a:lnSpc>
                          <a:spcPct val="100000"/>
                        </a:lnSpc>
                      </a:pPr>
                      <a:r>
                        <a:rPr b="0" lang="en-US" sz="1800" spc="-1" strike="noStrike">
                          <a:solidFill>
                            <a:srgbClr val="000000"/>
                          </a:solidFill>
                          <a:latin typeface="Calibri"/>
                        </a:rPr>
                        <a:t>Packets reach in order to the destination as data follows the same path.</a:t>
                      </a:r>
                      <a:endParaRPr b="0" lang="en-US" sz="1800" spc="-1" strike="noStrike">
                        <a:latin typeface="Arial"/>
                      </a:endParaRPr>
                    </a:p>
                  </a:txBody>
                  <a:tcPr marL="64440" marR="6444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c>
                  <a:txBody>
                    <a:bodyPr lIns="64440" rIns="64440">
                      <a:noAutofit/>
                    </a:bodyPr>
                    <a:p>
                      <a:pPr>
                        <a:lnSpc>
                          <a:spcPct val="100000"/>
                        </a:lnSpc>
                      </a:pPr>
                      <a:r>
                        <a:rPr b="0" lang="en-US" sz="1800" spc="-1" strike="noStrike">
                          <a:solidFill>
                            <a:srgbClr val="000000"/>
                          </a:solidFill>
                          <a:latin typeface="Calibri"/>
                        </a:rPr>
                        <a:t>Data packets reach the destination in random order, which means they need not reach in the order in which they were sent out.</a:t>
                      </a:r>
                      <a:endParaRPr b="0" lang="en-US" sz="1800" spc="-1" strike="noStrike">
                        <a:latin typeface="Arial"/>
                      </a:endParaRPr>
                    </a:p>
                  </a:txBody>
                  <a:tcPr marL="64440" marR="6444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r>
              <a:tr h="828720">
                <a:tc>
                  <a:txBody>
                    <a:bodyPr lIns="64440" rIns="64440">
                      <a:noAutofit/>
                    </a:bodyPr>
                    <a:p>
                      <a:pPr>
                        <a:lnSpc>
                          <a:spcPct val="100000"/>
                        </a:lnSpc>
                      </a:pPr>
                      <a:r>
                        <a:rPr b="0" lang="en-US" sz="1800" spc="-1" strike="noStrike">
                          <a:solidFill>
                            <a:srgbClr val="000000"/>
                          </a:solidFill>
                          <a:latin typeface="Calibri"/>
                        </a:rPr>
                        <a:t>Virtual Circuits are highly reliable.</a:t>
                      </a:r>
                      <a:endParaRPr b="0" lang="en-US" sz="1800" spc="-1" strike="noStrike">
                        <a:latin typeface="Arial"/>
                      </a:endParaRPr>
                    </a:p>
                  </a:txBody>
                  <a:tcPr marL="64440" marR="64440">
                    <a:lnL w="9360">
                      <a:solidFill>
                        <a:srgbClr val="dddddd"/>
                      </a:solidFill>
                    </a:lnL>
                    <a:lnR w="9360">
                      <a:solidFill>
                        <a:srgbClr val="dddddd"/>
                      </a:solidFill>
                    </a:lnR>
                    <a:lnT w="9360">
                      <a:solidFill>
                        <a:srgbClr val="dddddd"/>
                      </a:solidFill>
                    </a:lnT>
                    <a:lnB w="9360">
                      <a:solidFill>
                        <a:srgbClr val="dddddd"/>
                      </a:solidFill>
                    </a:lnB>
                    <a:solidFill>
                      <a:srgbClr val="f2f2f2"/>
                    </a:solidFill>
                  </a:tcPr>
                </a:tc>
                <a:tc>
                  <a:txBody>
                    <a:bodyPr lIns="64440" rIns="64440">
                      <a:noAutofit/>
                    </a:bodyPr>
                    <a:p>
                      <a:pPr>
                        <a:lnSpc>
                          <a:spcPct val="100000"/>
                        </a:lnSpc>
                      </a:pPr>
                      <a:r>
                        <a:rPr b="0" lang="en-US" sz="1800" spc="-1" strike="noStrike">
                          <a:solidFill>
                            <a:srgbClr val="000000"/>
                          </a:solidFill>
                          <a:latin typeface="Calibri"/>
                        </a:rPr>
                        <a:t>Datagram networks are not as reliable as Virtual Circuits.</a:t>
                      </a:r>
                      <a:endParaRPr b="0" lang="en-US" sz="1800" spc="-1" strike="noStrike">
                        <a:latin typeface="Arial"/>
                      </a:endParaRPr>
                    </a:p>
                  </a:txBody>
                  <a:tcPr marL="64440" marR="64440">
                    <a:lnL w="9360">
                      <a:solidFill>
                        <a:srgbClr val="dddddd"/>
                      </a:solidFill>
                    </a:lnL>
                    <a:lnR w="9360">
                      <a:solidFill>
                        <a:srgbClr val="dddddd"/>
                      </a:solidFill>
                    </a:lnR>
                    <a:lnT w="9360">
                      <a:solidFill>
                        <a:srgbClr val="dddddd"/>
                      </a:solidFill>
                    </a:lnT>
                    <a:lnB w="9360">
                      <a:solidFill>
                        <a:srgbClr val="dddddd"/>
                      </a:solidFill>
                    </a:lnB>
                    <a:solidFill>
                      <a:srgbClr val="f2f2f2"/>
                    </a:solidFill>
                  </a:tcPr>
                </a:tc>
              </a:tr>
              <a:tr h="1994400">
                <a:tc>
                  <a:txBody>
                    <a:bodyPr lIns="64440" rIns="64440">
                      <a:noAutofit/>
                    </a:bodyPr>
                    <a:p>
                      <a:pPr>
                        <a:lnSpc>
                          <a:spcPct val="100000"/>
                        </a:lnSpc>
                      </a:pPr>
                      <a:r>
                        <a:rPr b="0" lang="en-US" sz="1800" spc="-1" strike="noStrike">
                          <a:solidFill>
                            <a:srgbClr val="000000"/>
                          </a:solidFill>
                          <a:latin typeface="Calibri"/>
                        </a:rPr>
                        <a:t>Implementation of virtual circuits is costly as each time a new connection has to be set up with reservation of resources and extra information handling at routers.</a:t>
                      </a:r>
                      <a:endParaRPr b="0" lang="en-US" sz="1800" spc="-1" strike="noStrike">
                        <a:latin typeface="Arial"/>
                      </a:endParaRPr>
                    </a:p>
                  </a:txBody>
                  <a:tcPr marL="64440" marR="64440">
                    <a:lnL w="9360">
                      <a:solidFill>
                        <a:srgbClr val="dddddd"/>
                      </a:solidFill>
                    </a:lnL>
                    <a:lnR w="9360">
                      <a:solidFill>
                        <a:srgbClr val="dddddd"/>
                      </a:solidFill>
                    </a:lnR>
                    <a:lnT w="9360">
                      <a:solidFill>
                        <a:srgbClr val="dddddd"/>
                      </a:solidFill>
                    </a:lnT>
                    <a:lnB w="9360">
                      <a:solidFill>
                        <a:srgbClr val="dddddd"/>
                      </a:solidFill>
                    </a:lnB>
                    <a:solidFill>
                      <a:srgbClr val="dddddd"/>
                    </a:solidFill>
                  </a:tcPr>
                </a:tc>
                <a:tc>
                  <a:txBody>
                    <a:bodyPr lIns="64440" rIns="64440">
                      <a:noAutofit/>
                    </a:bodyPr>
                    <a:p>
                      <a:pPr>
                        <a:lnSpc>
                          <a:spcPct val="100000"/>
                        </a:lnSpc>
                      </a:pPr>
                      <a:r>
                        <a:rPr b="0" lang="en-US" sz="1800" spc="-1" strike="noStrike">
                          <a:solidFill>
                            <a:srgbClr val="000000"/>
                          </a:solidFill>
                          <a:latin typeface="Calibri"/>
                        </a:rPr>
                        <a:t>But it is always easy and cost-efficient to implement datagram networks as there is no need of reserving resources and making a dedicated path each time an application has to communicate.</a:t>
                      </a:r>
                      <a:endParaRPr b="0" lang="en-US" sz="1800" spc="-1" strike="noStrike">
                        <a:latin typeface="Arial"/>
                      </a:endParaRPr>
                    </a:p>
                  </a:txBody>
                  <a:tcPr marL="64440" marR="64440">
                    <a:lnL w="9360">
                      <a:solidFill>
                        <a:srgbClr val="dddddd"/>
                      </a:solidFill>
                    </a:lnL>
                    <a:lnR w="9360">
                      <a:solidFill>
                        <a:srgbClr val="dddddd"/>
                      </a:solidFill>
                    </a:lnR>
                    <a:lnT w="9360">
                      <a:solidFill>
                        <a:srgbClr val="dddddd"/>
                      </a:solidFill>
                    </a:lnT>
                    <a:lnB w="9360">
                      <a:solidFill>
                        <a:srgbClr val="dddddd"/>
                      </a:solidFill>
                    </a:lnB>
                    <a:solidFill>
                      <a:srgbClr val="dddddd"/>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1590120" y="0"/>
            <a:ext cx="433368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92</a:t>
            </a:r>
            <a:r>
              <a:rPr b="1" lang="en-US" sz="2080" spc="-9" strike="noStrike">
                <a:solidFill>
                  <a:srgbClr val="1900ff"/>
                </a:solidFill>
                <a:latin typeface="Times New Roman"/>
                <a:ea typeface="DejaVu Sans"/>
              </a:rPr>
              <a:t>Networking and</a:t>
            </a:r>
            <a:r>
              <a:rPr b="1" lang="en-US" sz="2080" spc="-97"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3.1</a:t>
            </a:r>
            <a:endParaRPr b="0" lang="en-US" sz="2080" spc="-1" strike="noStrike">
              <a:latin typeface="Arial"/>
            </a:endParaRPr>
          </a:p>
        </p:txBody>
      </p:sp>
      <p:sp>
        <p:nvSpPr>
          <p:cNvPr id="176" name="CustomShape 2"/>
          <p:cNvSpPr/>
          <p:nvPr/>
        </p:nvSpPr>
        <p:spPr>
          <a:xfrm>
            <a:off x="9263160" y="-836280"/>
            <a:ext cx="1343160" cy="203148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Introduction</a:t>
            </a:r>
            <a:endParaRPr b="0" lang="en-US" sz="4400" spc="-1" strike="noStrike">
              <a:latin typeface="Arial"/>
            </a:endParaRPr>
          </a:p>
        </p:txBody>
      </p:sp>
      <p:sp>
        <p:nvSpPr>
          <p:cNvPr id="177" name="CustomShape 3"/>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178" name="CustomShape 4"/>
          <p:cNvSpPr/>
          <p:nvPr/>
        </p:nvSpPr>
        <p:spPr>
          <a:xfrm>
            <a:off x="1590120" y="538920"/>
            <a:ext cx="9015480" cy="4958640"/>
          </a:xfrm>
          <a:prstGeom prst="rect">
            <a:avLst/>
          </a:prstGeom>
          <a:noFill/>
          <a:ln>
            <a:noFill/>
          </a:ln>
        </p:spPr>
        <p:style>
          <a:lnRef idx="0"/>
          <a:fillRef idx="0"/>
          <a:effectRef idx="0"/>
          <a:fontRef idx="minor"/>
        </p:style>
        <p:txBody>
          <a:bodyPr lIns="0" rIns="0" tIns="20880" bIns="0">
            <a:spAutoFit/>
          </a:bodyPr>
          <a:p>
            <a:pPr marL="537480" indent="-93600">
              <a:lnSpc>
                <a:spcPct val="100000"/>
              </a:lnSpc>
              <a:spcBef>
                <a:spcPts val="164"/>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The performance of networks deteriorates in conditions of</a:t>
            </a:r>
            <a:r>
              <a:rPr b="0" lang="en-US" sz="2080" spc="9" strike="noStrike">
                <a:solidFill>
                  <a:srgbClr val="000000"/>
                </a:solidFill>
                <a:latin typeface="Times New Roman"/>
                <a:ea typeface="DejaVu Sans"/>
              </a:rPr>
              <a:t> </a:t>
            </a:r>
            <a:r>
              <a:rPr b="0" lang="en-US" sz="2080" spc="-18" strike="noStrike">
                <a:solidFill>
                  <a:srgbClr val="000000"/>
                </a:solidFill>
                <a:latin typeface="Times New Roman"/>
                <a:ea typeface="DejaVu Sans"/>
              </a:rPr>
              <a:t>overload</a:t>
            </a:r>
            <a:endParaRPr b="0" lang="en-US" sz="2080" spc="-1" strike="noStrike">
              <a:latin typeface="Arial"/>
            </a:endParaRPr>
          </a:p>
          <a:p>
            <a:pPr marL="664920" indent="-219960">
              <a:lnSpc>
                <a:spcPct val="120000"/>
              </a:lnSpc>
              <a:spcBef>
                <a:spcPts val="1721"/>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time required to access shared resources on a local network remains about a  1000x greater than that required to access resources that are resident in local  memory</a:t>
            </a:r>
            <a:endParaRPr b="0" lang="en-US" sz="2080" spc="-1" strike="noStrike">
              <a:latin typeface="Arial"/>
            </a:endParaRPr>
          </a:p>
          <a:p>
            <a:pPr>
              <a:lnSpc>
                <a:spcPct val="100000"/>
              </a:lnSpc>
              <a:spcBef>
                <a:spcPts val="51"/>
              </a:spcBef>
              <a:tabLst>
                <a:tab algn="l" pos="538560"/>
              </a:tabLst>
            </a:pPr>
            <a:endParaRPr b="0" lang="en-US" sz="2080" spc="-1" strike="noStrike">
              <a:latin typeface="Arial"/>
            </a:endParaRPr>
          </a:p>
          <a:p>
            <a:pPr marL="21960">
              <a:lnSpc>
                <a:spcPct val="100000"/>
              </a:lnSpc>
              <a:tabLst>
                <a:tab algn="l" pos="538560"/>
              </a:tabLst>
            </a:pPr>
            <a:r>
              <a:rPr b="1" lang="en-US" sz="2080" spc="-9" strike="noStrike">
                <a:solidFill>
                  <a:srgbClr val="000000"/>
                </a:solidFill>
                <a:latin typeface="Times New Roman"/>
                <a:ea typeface="DejaVu Sans"/>
              </a:rPr>
              <a:t>Scalability</a:t>
            </a:r>
            <a:endParaRPr b="0" lang="en-US" sz="2080" spc="-1" strike="noStrike">
              <a:latin typeface="Arial"/>
            </a:endParaRPr>
          </a:p>
          <a:p>
            <a:pPr marL="21960">
              <a:lnSpc>
                <a:spcPct val="100000"/>
              </a:lnSpc>
              <a:tabLst>
                <a:tab algn="l" pos="538560"/>
              </a:tabLst>
            </a:pPr>
            <a:endParaRPr b="0" lang="en-US" sz="2080" spc="-1" strike="noStrike">
              <a:latin typeface="Arial"/>
            </a:endParaRPr>
          </a:p>
          <a:p>
            <a:pPr marL="537480" indent="-93600">
              <a:lnSpc>
                <a:spcPct val="100000"/>
              </a:lnSpc>
              <a:spcBef>
                <a:spcPts val="1704"/>
              </a:spcBef>
              <a:buClr>
                <a:srgbClr val="000000"/>
              </a:buClr>
              <a:buSzPct val="92000"/>
              <a:buFont typeface="Times New Roman"/>
              <a:buChar char="•"/>
              <a:tabLst>
                <a:tab algn="l" pos="538560"/>
              </a:tabLst>
            </a:pPr>
            <a:r>
              <a:rPr b="0" lang="en-US" sz="2080" spc="-26" strike="noStrike">
                <a:solidFill>
                  <a:srgbClr val="000000"/>
                </a:solidFill>
                <a:latin typeface="Times New Roman"/>
                <a:ea typeface="DejaVu Sans"/>
              </a:rPr>
              <a:t>Difficult </a:t>
            </a:r>
            <a:r>
              <a:rPr b="0" lang="en-US" sz="2080" spc="-9" strike="noStrike">
                <a:solidFill>
                  <a:srgbClr val="000000"/>
                </a:solidFill>
                <a:latin typeface="Times New Roman"/>
                <a:ea typeface="DejaVu Sans"/>
              </a:rPr>
              <a:t>to estimate the real size</a:t>
            </a:r>
            <a:r>
              <a:rPr b="0" lang="en-US" sz="2080" spc="1" strike="noStrike">
                <a:solidFill>
                  <a:srgbClr val="000000"/>
                </a:solidFill>
                <a:latin typeface="Times New Roman"/>
                <a:ea typeface="DejaVu Sans"/>
              </a:rPr>
              <a:t> </a:t>
            </a:r>
            <a:r>
              <a:rPr b="0" lang="en-US" sz="2080" spc="-18" strike="noStrike">
                <a:solidFill>
                  <a:srgbClr val="000000"/>
                </a:solidFill>
                <a:latin typeface="Times New Roman"/>
                <a:ea typeface="DejaVu Sans"/>
              </a:rPr>
              <a:t>nowadays</a:t>
            </a:r>
            <a:endParaRPr b="0" lang="en-US" sz="2080" spc="-1" strike="noStrike">
              <a:latin typeface="Arial"/>
            </a:endParaRPr>
          </a:p>
          <a:p>
            <a:pPr>
              <a:lnSpc>
                <a:spcPct val="100000"/>
              </a:lnSpc>
              <a:spcBef>
                <a:spcPts val="43"/>
              </a:spcBef>
              <a:tabLst>
                <a:tab algn="l" pos="538560"/>
              </a:tabLst>
            </a:pPr>
            <a:endParaRPr b="0" lang="en-US" sz="2080" spc="-1" strike="noStrike">
              <a:latin typeface="Arial"/>
            </a:endParaRPr>
          </a:p>
          <a:p>
            <a:pPr marL="537480" indent="-93600">
              <a:lnSpc>
                <a:spcPct val="100000"/>
              </a:lnSpc>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The potential future size of the Internet</a:t>
            </a:r>
            <a:endParaRPr b="0" lang="en-US" sz="2080" spc="-1" strike="noStrike">
              <a:latin typeface="Arial"/>
            </a:endParaRPr>
          </a:p>
          <a:p>
            <a:pPr>
              <a:lnSpc>
                <a:spcPct val="100000"/>
              </a:lnSpc>
              <a:spcBef>
                <a:spcPts val="62"/>
              </a:spcBef>
              <a:tabLst>
                <a:tab algn="l" pos="538560"/>
              </a:tabLst>
            </a:pPr>
            <a:endParaRPr b="0" lang="en-US" sz="2080" spc="-1" strike="noStrike">
              <a:latin typeface="Arial"/>
            </a:endParaRPr>
          </a:p>
          <a:p>
            <a:pPr lvl="1" marL="1230840" indent="-260640">
              <a:lnSpc>
                <a:spcPct val="100000"/>
              </a:lnSpc>
              <a:spcBef>
                <a:spcPts val="9"/>
              </a:spcBef>
              <a:buClr>
                <a:srgbClr val="000000"/>
              </a:buClr>
              <a:buFont typeface="Times New Roman"/>
              <a:buChar char="–"/>
              <a:tabLst>
                <a:tab algn="l" pos="1231920"/>
              </a:tabLst>
            </a:pPr>
            <a:r>
              <a:rPr b="0" lang="en-US" sz="2080" spc="-9" strike="noStrike">
                <a:solidFill>
                  <a:srgbClr val="000000"/>
                </a:solidFill>
                <a:latin typeface="Times New Roman"/>
                <a:ea typeface="DejaVu Sans"/>
              </a:rPr>
              <a:t>will be of order of the population of the planet</a:t>
            </a:r>
            <a:endParaRPr b="0" lang="en-US" sz="2080" spc="-1" strike="noStrike">
              <a:latin typeface="Arial"/>
            </a:endParaRPr>
          </a:p>
          <a:p>
            <a:pPr lvl="1" marL="1230840" indent="-260640">
              <a:lnSpc>
                <a:spcPct val="100000"/>
              </a:lnSpc>
              <a:spcBef>
                <a:spcPts val="1366"/>
              </a:spcBef>
              <a:buClr>
                <a:srgbClr val="000000"/>
              </a:buClr>
              <a:buFont typeface="Times New Roman"/>
              <a:buChar char="–"/>
              <a:tabLst>
                <a:tab algn="l" pos="1231920"/>
              </a:tabLst>
            </a:pPr>
            <a:r>
              <a:rPr b="0" lang="en-US" sz="2080" spc="-18" strike="noStrike">
                <a:solidFill>
                  <a:srgbClr val="000000"/>
                </a:solidFill>
                <a:latin typeface="Times New Roman"/>
                <a:ea typeface="DejaVu Sans"/>
              </a:rPr>
              <a:t>several </a:t>
            </a:r>
            <a:r>
              <a:rPr b="0" lang="en-US" sz="2080" spc="-9" strike="noStrike">
                <a:solidFill>
                  <a:srgbClr val="000000"/>
                </a:solidFill>
                <a:latin typeface="Times New Roman"/>
                <a:ea typeface="DejaVu Sans"/>
              </a:rPr>
              <a:t>billion nodes and hundreds of millions of </a:t>
            </a:r>
            <a:r>
              <a:rPr b="0" lang="en-US" sz="2080" spc="-18" strike="noStrike">
                <a:solidFill>
                  <a:srgbClr val="000000"/>
                </a:solidFill>
                <a:latin typeface="Times New Roman"/>
                <a:ea typeface="DejaVu Sans"/>
              </a:rPr>
              <a:t>active</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hosts</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CustomShape 1"/>
          <p:cNvSpPr/>
          <p:nvPr/>
        </p:nvSpPr>
        <p:spPr>
          <a:xfrm>
            <a:off x="1590120" y="0"/>
            <a:ext cx="44654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112</a:t>
            </a:r>
            <a:r>
              <a:rPr b="1" lang="en-US" sz="2080" spc="-9" strike="noStrike">
                <a:solidFill>
                  <a:srgbClr val="1900ff"/>
                </a:solidFill>
                <a:latin typeface="Times New Roman"/>
                <a:ea typeface="DejaVu Sans"/>
              </a:rPr>
              <a:t>Networking and</a:t>
            </a:r>
            <a:r>
              <a:rPr b="1" lang="en-US" sz="2080" spc="-89"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3.3</a:t>
            </a:r>
            <a:endParaRPr b="0" lang="en-US" sz="2080" spc="-1" strike="noStrike">
              <a:latin typeface="Arial"/>
            </a:endParaRPr>
          </a:p>
        </p:txBody>
      </p:sp>
      <p:sp>
        <p:nvSpPr>
          <p:cNvPr id="466" name="CustomShape 2"/>
          <p:cNvSpPr/>
          <p:nvPr/>
        </p:nvSpPr>
        <p:spPr>
          <a:xfrm>
            <a:off x="8543520" y="-1171800"/>
            <a:ext cx="2062800" cy="270180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Network</a:t>
            </a:r>
            <a:r>
              <a:rPr b="0" lang="en-US" sz="4400" spc="-97" strike="noStrike">
                <a:solidFill>
                  <a:srgbClr val="000000"/>
                </a:solidFill>
                <a:latin typeface="Calibri Light"/>
                <a:ea typeface="DejaVu Sans"/>
              </a:rPr>
              <a:t> </a:t>
            </a:r>
            <a:r>
              <a:rPr b="0" lang="en-US" sz="4400" spc="-9" strike="noStrike">
                <a:solidFill>
                  <a:srgbClr val="000000"/>
                </a:solidFill>
                <a:latin typeface="Calibri Light"/>
                <a:ea typeface="DejaVu Sans"/>
              </a:rPr>
              <a:t>principles</a:t>
            </a:r>
            <a:endParaRPr b="0" lang="en-US" sz="4400" spc="-1" strike="noStrike">
              <a:latin typeface="Arial"/>
            </a:endParaRPr>
          </a:p>
        </p:txBody>
      </p:sp>
      <p:sp>
        <p:nvSpPr>
          <p:cNvPr id="467" name="CustomShape 3"/>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468" name="CustomShape 4"/>
          <p:cNvSpPr/>
          <p:nvPr/>
        </p:nvSpPr>
        <p:spPr>
          <a:xfrm>
            <a:off x="1590120" y="538920"/>
            <a:ext cx="9015480" cy="2922840"/>
          </a:xfrm>
          <a:prstGeom prst="rect">
            <a:avLst/>
          </a:prstGeom>
          <a:noFill/>
          <a:ln>
            <a:noFill/>
          </a:ln>
        </p:spPr>
        <p:style>
          <a:lnRef idx="0"/>
          <a:fillRef idx="0"/>
          <a:effectRef idx="0"/>
          <a:fontRef idx="minor"/>
        </p:style>
        <p:txBody>
          <a:bodyPr lIns="0" rIns="0" tIns="20880" bIns="0">
            <a:spAutoFit/>
          </a:bodyPr>
          <a:p>
            <a:pPr lvl="2" marL="810000" indent="-788040">
              <a:lnSpc>
                <a:spcPct val="100000"/>
              </a:lnSpc>
              <a:spcBef>
                <a:spcPts val="164"/>
              </a:spcBef>
              <a:buClr>
                <a:srgbClr val="000000"/>
              </a:buClr>
              <a:buFont typeface="StarSymbol"/>
              <a:buAutoNum type="arabicPeriod" startAt="5"/>
              <a:tabLst>
                <a:tab algn="l" pos="810000"/>
                <a:tab algn="l" pos="811080"/>
              </a:tabLst>
            </a:pPr>
            <a:r>
              <a:rPr b="1" lang="en-US" sz="2080" spc="-9" strike="noStrike">
                <a:solidFill>
                  <a:srgbClr val="000000"/>
                </a:solidFill>
                <a:latin typeface="Times New Roman"/>
                <a:ea typeface="DejaVu Sans"/>
              </a:rPr>
              <a:t>Routing</a:t>
            </a:r>
            <a:endParaRPr b="0" lang="en-US" sz="2080" spc="-1" strike="noStrike">
              <a:latin typeface="Arial"/>
            </a:endParaRPr>
          </a:p>
          <a:p>
            <a:pPr marL="21960" indent="385920">
              <a:lnSpc>
                <a:spcPct val="120000"/>
              </a:lnSpc>
              <a:spcBef>
                <a:spcPts val="1939"/>
              </a:spcBef>
              <a:tabLst>
                <a:tab algn="l" pos="0"/>
              </a:tabLst>
            </a:pPr>
            <a:r>
              <a:rPr b="0" lang="en-US" sz="2080" spc="-9" strike="noStrike">
                <a:solidFill>
                  <a:srgbClr val="000000"/>
                </a:solidFill>
                <a:latin typeface="Times New Roman"/>
                <a:ea typeface="DejaVu Sans"/>
              </a:rPr>
              <a:t>in </a:t>
            </a:r>
            <a:r>
              <a:rPr b="0" lang="en-US" sz="2080" spc="-18" strike="noStrike">
                <a:solidFill>
                  <a:srgbClr val="000000"/>
                </a:solidFill>
                <a:latin typeface="Times New Roman"/>
                <a:ea typeface="DejaVu Sans"/>
              </a:rPr>
              <a:t>large </a:t>
            </a:r>
            <a:r>
              <a:rPr b="0" lang="en-US" sz="2080" spc="-9" strike="noStrike">
                <a:solidFill>
                  <a:srgbClr val="000000"/>
                </a:solidFill>
                <a:latin typeface="Times New Roman"/>
                <a:ea typeface="DejaVu Sans"/>
              </a:rPr>
              <a:t>networks – </a:t>
            </a:r>
            <a:r>
              <a:rPr b="0" i="1" lang="en-US" sz="2080" spc="-9" strike="noStrike">
                <a:solidFill>
                  <a:srgbClr val="000000"/>
                </a:solidFill>
                <a:latin typeface="Times New Roman"/>
                <a:ea typeface="DejaVu Sans"/>
              </a:rPr>
              <a:t>adaptive </a:t>
            </a:r>
            <a:r>
              <a:rPr b="0" i="1" lang="en-US" sz="2080" spc="-18" strike="noStrike">
                <a:solidFill>
                  <a:srgbClr val="000000"/>
                </a:solidFill>
                <a:latin typeface="Times New Roman"/>
                <a:ea typeface="DejaVu Sans"/>
              </a:rPr>
              <a:t>routing </a:t>
            </a:r>
            <a:r>
              <a:rPr b="0" lang="en-US" sz="2080" spc="-9" strike="noStrike">
                <a:solidFill>
                  <a:srgbClr val="000000"/>
                </a:solidFill>
                <a:latin typeface="Times New Roman"/>
                <a:ea typeface="DejaVu Sans"/>
              </a:rPr>
              <a:t>– the best route for communication between  </a:t>
            </a:r>
            <a:r>
              <a:rPr b="0" lang="en-US" sz="2080" spc="-18" strike="noStrike">
                <a:solidFill>
                  <a:srgbClr val="000000"/>
                </a:solidFill>
                <a:latin typeface="Times New Roman"/>
                <a:ea typeface="DejaVu Sans"/>
              </a:rPr>
              <a:t>two </a:t>
            </a:r>
            <a:r>
              <a:rPr b="0" lang="en-US" sz="2080" spc="-9" strike="noStrike">
                <a:solidFill>
                  <a:srgbClr val="000000"/>
                </a:solidFill>
                <a:latin typeface="Times New Roman"/>
                <a:ea typeface="DejaVu Sans"/>
              </a:rPr>
              <a:t>points in the network is </a:t>
            </a:r>
            <a:r>
              <a:rPr b="0" lang="en-US" sz="2080" spc="-18" strike="noStrike">
                <a:solidFill>
                  <a:srgbClr val="000000"/>
                </a:solidFill>
                <a:latin typeface="Times New Roman"/>
                <a:ea typeface="DejaVu Sans"/>
              </a:rPr>
              <a:t>re-evaluated</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periodically</a:t>
            </a:r>
            <a:endParaRPr b="0" lang="en-US" sz="2080" spc="-1" strike="noStrike">
              <a:latin typeface="Arial"/>
            </a:endParaRPr>
          </a:p>
          <a:p>
            <a:pPr marL="407880" indent="385920">
              <a:lnSpc>
                <a:spcPct val="100000"/>
              </a:lnSpc>
              <a:spcBef>
                <a:spcPts val="510"/>
              </a:spcBef>
              <a:tabLst>
                <a:tab algn="l" pos="0"/>
              </a:tabLst>
            </a:pPr>
            <a:r>
              <a:rPr b="0" lang="en-US" sz="2080" spc="-80" strike="noStrike">
                <a:solidFill>
                  <a:srgbClr val="000000"/>
                </a:solidFill>
                <a:latin typeface="Times New Roman"/>
                <a:ea typeface="DejaVu Sans"/>
              </a:rPr>
              <a:t>Two </a:t>
            </a:r>
            <a:r>
              <a:rPr b="0" lang="en-US" sz="2080" spc="-9" strike="noStrike">
                <a:solidFill>
                  <a:srgbClr val="000000"/>
                </a:solidFill>
                <a:latin typeface="Times New Roman"/>
                <a:ea typeface="DejaVu Sans"/>
              </a:rPr>
              <a:t>parts of routing</a:t>
            </a:r>
            <a:r>
              <a:rPr b="0" lang="en-US" sz="2080" spc="43" strike="noStrike">
                <a:solidFill>
                  <a:srgbClr val="000000"/>
                </a:solidFill>
                <a:latin typeface="Times New Roman"/>
                <a:ea typeface="DejaVu Sans"/>
              </a:rPr>
              <a:t> </a:t>
            </a:r>
            <a:r>
              <a:rPr b="0" lang="en-US" sz="2080" spc="-9" strike="noStrike">
                <a:solidFill>
                  <a:srgbClr val="000000"/>
                </a:solidFill>
                <a:latin typeface="Times New Roman"/>
                <a:ea typeface="DejaVu Sans"/>
              </a:rPr>
              <a:t>algorithm:</a:t>
            </a:r>
            <a:endParaRPr b="0" lang="en-US" sz="2080" spc="-1" strike="noStrike">
              <a:latin typeface="Arial"/>
            </a:endParaRPr>
          </a:p>
          <a:p>
            <a:pPr lvl="3" marL="338400" indent="-215280">
              <a:lnSpc>
                <a:spcPct val="189000"/>
              </a:lnSpc>
              <a:buClr>
                <a:srgbClr val="000000"/>
              </a:buClr>
              <a:buSzPct val="92000"/>
              <a:buFont typeface="StarSymbol"/>
              <a:buAutoNum type="arabicPeriod"/>
              <a:tabLst>
                <a:tab algn="l" pos="538560"/>
              </a:tabLst>
            </a:pPr>
            <a:r>
              <a:rPr b="0" lang="en-US" sz="2080" spc="-18" strike="noStrike">
                <a:solidFill>
                  <a:srgbClr val="000000"/>
                </a:solidFill>
                <a:latin typeface="Times New Roman"/>
                <a:ea typeface="DejaVu Sans"/>
              </a:rPr>
              <a:t>make </a:t>
            </a:r>
            <a:r>
              <a:rPr b="0" lang="en-US" sz="2080" spc="-9" strike="noStrike">
                <a:solidFill>
                  <a:srgbClr val="000000"/>
                </a:solidFill>
                <a:latin typeface="Times New Roman"/>
                <a:ea typeface="DejaVu Sans"/>
              </a:rPr>
              <a:t>decisions that determine the route taken by each packet  2.dynamically update the </a:t>
            </a:r>
            <a:r>
              <a:rPr b="0" lang="en-US" sz="2080" spc="-18" strike="noStrike">
                <a:solidFill>
                  <a:srgbClr val="000000"/>
                </a:solidFill>
                <a:latin typeface="Times New Roman"/>
                <a:ea typeface="DejaVu Sans"/>
              </a:rPr>
              <a:t>knowledge </a:t>
            </a:r>
            <a:r>
              <a:rPr b="0" lang="en-US" sz="2080" spc="-9" strike="noStrike">
                <a:solidFill>
                  <a:srgbClr val="000000"/>
                </a:solidFill>
                <a:latin typeface="Times New Roman"/>
                <a:ea typeface="DejaVu Sans"/>
              </a:rPr>
              <a:t>of the</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network</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CustomShape 1"/>
          <p:cNvSpPr/>
          <p:nvPr/>
        </p:nvSpPr>
        <p:spPr>
          <a:xfrm>
            <a:off x="1590120" y="0"/>
            <a:ext cx="901548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tabLst>
                <a:tab algn="l" pos="6974640"/>
              </a:tabLst>
            </a:pPr>
            <a:r>
              <a:rPr b="1" lang="en-US" sz="2080" spc="-9" strike="noStrike">
                <a:solidFill>
                  <a:srgbClr val="00aeef"/>
                </a:solidFill>
                <a:latin typeface="Times New Roman"/>
                <a:ea typeface="DejaVu Sans"/>
              </a:rPr>
              <a:t>113</a:t>
            </a:r>
            <a:r>
              <a:rPr b="1" lang="en-US" sz="2080" spc="-9" strike="noStrike">
                <a:solidFill>
                  <a:srgbClr val="1900ff"/>
                </a:solidFill>
                <a:latin typeface="Times New Roman"/>
                <a:ea typeface="DejaVu Sans"/>
              </a:rPr>
              <a:t>Networking</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and</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3.3</a:t>
            </a:r>
            <a:r>
              <a:rPr b="1" lang="en-US" sz="2080" spc="-9" strike="noStrike">
                <a:solidFill>
                  <a:srgbClr val="d90e81"/>
                </a:solidFill>
                <a:latin typeface="Times New Roman"/>
                <a:ea typeface="DejaVu Sans"/>
              </a:rPr>
              <a:t>	</a:t>
            </a:r>
            <a:r>
              <a:rPr b="0" lang="en-US" sz="2080" spc="-9" strike="noStrike">
                <a:solidFill>
                  <a:srgbClr val="d90e81"/>
                </a:solidFill>
                <a:latin typeface="Times New Roman"/>
                <a:ea typeface="DejaVu Sans"/>
              </a:rPr>
              <a:t>Network</a:t>
            </a:r>
            <a:r>
              <a:rPr b="0" lang="en-US" sz="2080" spc="-89" strike="noStrike">
                <a:solidFill>
                  <a:srgbClr val="d90e81"/>
                </a:solidFill>
                <a:latin typeface="Times New Roman"/>
                <a:ea typeface="DejaVu Sans"/>
              </a:rPr>
              <a:t> </a:t>
            </a:r>
            <a:r>
              <a:rPr b="0" lang="en-US" sz="2080" spc="-9" strike="noStrike">
                <a:solidFill>
                  <a:srgbClr val="d90e81"/>
                </a:solidFill>
                <a:latin typeface="Times New Roman"/>
                <a:ea typeface="DejaVu Sans"/>
              </a:rPr>
              <a:t>principles</a:t>
            </a:r>
            <a:endParaRPr b="0" lang="en-US" sz="2080" spc="-1" strike="noStrike">
              <a:latin typeface="Arial"/>
            </a:endParaRPr>
          </a:p>
        </p:txBody>
      </p:sp>
      <p:sp>
        <p:nvSpPr>
          <p:cNvPr id="470" name="CustomShape 2"/>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471" name="CustomShape 3"/>
          <p:cNvSpPr/>
          <p:nvPr/>
        </p:nvSpPr>
        <p:spPr>
          <a:xfrm>
            <a:off x="1616400" y="565200"/>
            <a:ext cx="3727800" cy="681120"/>
          </a:xfrm>
          <a:prstGeom prst="rect">
            <a:avLst/>
          </a:prstGeom>
          <a:noFill/>
          <a:ln w="5040">
            <a:solidFill>
              <a:srgbClr val="000000"/>
            </a:solidFill>
            <a:round/>
          </a:ln>
        </p:spPr>
        <p:style>
          <a:lnRef idx="0"/>
          <a:fillRef idx="0"/>
          <a:effectRef idx="0"/>
          <a:fontRef idx="minor"/>
        </p:style>
        <p:txBody>
          <a:bodyPr lIns="0" rIns="0" tIns="0" bIns="0">
            <a:spAutoFit/>
          </a:bodyPr>
          <a:p>
            <a:pPr marL="69120">
              <a:lnSpc>
                <a:spcPts val="2370"/>
              </a:lnSpc>
            </a:pPr>
            <a:r>
              <a:rPr b="0" lang="en-US" sz="2080" spc="-9" strike="noStrike">
                <a:solidFill>
                  <a:srgbClr val="ec008c"/>
                </a:solidFill>
                <a:latin typeface="Times New Roman"/>
                <a:ea typeface="DejaVu Sans"/>
              </a:rPr>
              <a:t>Figure 3.7 Routing in a wide</a:t>
            </a:r>
            <a:r>
              <a:rPr b="0" lang="en-US" sz="2080" spc="477" strike="noStrike">
                <a:solidFill>
                  <a:srgbClr val="ec008c"/>
                </a:solidFill>
                <a:latin typeface="Times New Roman"/>
                <a:ea typeface="DejaVu Sans"/>
              </a:rPr>
              <a:t> </a:t>
            </a:r>
            <a:r>
              <a:rPr b="0" lang="en-US" sz="2080" spc="-9" strike="noStrike">
                <a:solidFill>
                  <a:srgbClr val="ec008c"/>
                </a:solidFill>
                <a:latin typeface="Times New Roman"/>
                <a:ea typeface="DejaVu Sans"/>
              </a:rPr>
              <a:t>area</a:t>
            </a:r>
            <a:endParaRPr b="0" lang="en-US" sz="2080" spc="-1" strike="noStrike">
              <a:latin typeface="Arial"/>
            </a:endParaRPr>
          </a:p>
          <a:p>
            <a:pPr marL="69120">
              <a:lnSpc>
                <a:spcPct val="100000"/>
              </a:lnSpc>
              <a:spcBef>
                <a:spcPts val="502"/>
              </a:spcBef>
            </a:pPr>
            <a:r>
              <a:rPr b="0" lang="en-US" sz="2080" spc="-9" strike="noStrike">
                <a:solidFill>
                  <a:srgbClr val="ec008c"/>
                </a:solidFill>
                <a:latin typeface="Times New Roman"/>
                <a:ea typeface="DejaVu Sans"/>
              </a:rPr>
              <a:t>network</a:t>
            </a:r>
            <a:endParaRPr b="0" lang="en-US" sz="2080" spc="-1" strike="noStrike">
              <a:latin typeface="Arial"/>
            </a:endParaRPr>
          </a:p>
        </p:txBody>
      </p:sp>
      <p:sp>
        <p:nvSpPr>
          <p:cNvPr id="472" name="CustomShape 4"/>
          <p:cNvSpPr/>
          <p:nvPr/>
        </p:nvSpPr>
        <p:spPr>
          <a:xfrm>
            <a:off x="410040" y="1618920"/>
            <a:ext cx="4761720" cy="4670640"/>
          </a:xfrm>
          <a:prstGeom prst="rect">
            <a:avLst/>
          </a:prstGeom>
          <a:blipFill rotWithShape="0">
            <a:blip r:embed="rId1"/>
            <a:stretch>
              <a:fillRect/>
            </a:stretch>
          </a:blipFill>
          <a:ln>
            <a:noFill/>
          </a:ln>
        </p:spPr>
        <p:style>
          <a:lnRef idx="0"/>
          <a:fillRef idx="0"/>
          <a:effectRef idx="0"/>
          <a:fontRef idx="minor"/>
        </p:style>
      </p:sp>
      <p:sp>
        <p:nvSpPr>
          <p:cNvPr id="473" name="CustomShape 5"/>
          <p:cNvSpPr/>
          <p:nvPr/>
        </p:nvSpPr>
        <p:spPr>
          <a:xfrm>
            <a:off x="5377680" y="426960"/>
            <a:ext cx="5337000" cy="781920"/>
          </a:xfrm>
          <a:prstGeom prst="rect">
            <a:avLst/>
          </a:prstGeom>
          <a:noFill/>
          <a:ln>
            <a:noFill/>
          </a:ln>
        </p:spPr>
        <p:style>
          <a:lnRef idx="0"/>
          <a:fillRef idx="0"/>
          <a:effectRef idx="0"/>
          <a:fontRef idx="minor"/>
        </p:style>
        <p:txBody>
          <a:bodyPr lIns="0" rIns="0" tIns="21960" bIns="0">
            <a:spAutoFit/>
          </a:bodyPr>
          <a:p>
            <a:pPr marL="21960">
              <a:lnSpc>
                <a:spcPct val="120000"/>
              </a:lnSpc>
              <a:spcBef>
                <a:spcPts val="173"/>
              </a:spcBef>
            </a:pPr>
            <a:r>
              <a:rPr b="0" lang="en-US" sz="2080" spc="-9" strike="noStrike">
                <a:solidFill>
                  <a:srgbClr val="ec008c"/>
                </a:solidFill>
                <a:latin typeface="Times New Roman"/>
                <a:ea typeface="DejaVu Sans"/>
              </a:rPr>
              <a:t>Figure 3.8 Routing tables for the network in  Figure</a:t>
            </a:r>
            <a:r>
              <a:rPr b="0" lang="en-US" sz="2080" spc="-18" strike="noStrike">
                <a:solidFill>
                  <a:srgbClr val="ec008c"/>
                </a:solidFill>
                <a:latin typeface="Times New Roman"/>
                <a:ea typeface="DejaVu Sans"/>
              </a:rPr>
              <a:t> </a:t>
            </a:r>
            <a:r>
              <a:rPr b="0" lang="en-US" sz="2080" spc="-9" strike="noStrike">
                <a:solidFill>
                  <a:srgbClr val="ec008c"/>
                </a:solidFill>
                <a:latin typeface="Times New Roman"/>
                <a:ea typeface="DejaVu Sans"/>
              </a:rPr>
              <a:t>3.7</a:t>
            </a:r>
            <a:endParaRPr b="0" lang="en-US" sz="2080" spc="-1" strike="noStrike">
              <a:latin typeface="Arial"/>
            </a:endParaRPr>
          </a:p>
        </p:txBody>
      </p:sp>
      <p:sp>
        <p:nvSpPr>
          <p:cNvPr id="474" name="CustomShape 6"/>
          <p:cNvSpPr/>
          <p:nvPr/>
        </p:nvSpPr>
        <p:spPr>
          <a:xfrm>
            <a:off x="5172840" y="1582920"/>
            <a:ext cx="6839280" cy="5053320"/>
          </a:xfrm>
          <a:prstGeom prst="rect">
            <a:avLst/>
          </a:prstGeom>
          <a:blipFill rotWithShape="0">
            <a:blip r:embed="rId2"/>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CustomShape 1"/>
          <p:cNvSpPr/>
          <p:nvPr/>
        </p:nvSpPr>
        <p:spPr>
          <a:xfrm>
            <a:off x="1590120" y="0"/>
            <a:ext cx="9015480" cy="651060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tabLst>
                <a:tab algn="l" pos="6974640"/>
              </a:tabLst>
            </a:pPr>
            <a:r>
              <a:rPr b="1" lang="en-US" sz="2080" spc="-9" strike="noStrike">
                <a:solidFill>
                  <a:srgbClr val="00aeef"/>
                </a:solidFill>
                <a:latin typeface="Times New Roman"/>
                <a:ea typeface="DejaVu Sans"/>
              </a:rPr>
              <a:t>114</a:t>
            </a:r>
            <a:r>
              <a:rPr b="1" lang="en-US" sz="2080" spc="-9" strike="noStrike">
                <a:solidFill>
                  <a:srgbClr val="1900ff"/>
                </a:solidFill>
                <a:latin typeface="Times New Roman"/>
                <a:ea typeface="DejaVu Sans"/>
              </a:rPr>
              <a:t>Networking</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and</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3.3</a:t>
            </a:r>
            <a:r>
              <a:rPr b="1" lang="en-US" sz="2080" spc="-9" strike="noStrike">
                <a:solidFill>
                  <a:srgbClr val="d90e81"/>
                </a:solidFill>
                <a:latin typeface="Times New Roman"/>
                <a:ea typeface="DejaVu Sans"/>
              </a:rPr>
              <a:t>	</a:t>
            </a:r>
            <a:r>
              <a:rPr b="0" lang="en-US" sz="2080" spc="-9" strike="noStrike">
                <a:solidFill>
                  <a:srgbClr val="d90e81"/>
                </a:solidFill>
                <a:latin typeface="Times New Roman"/>
                <a:ea typeface="DejaVu Sans"/>
              </a:rPr>
              <a:t>Network</a:t>
            </a:r>
            <a:r>
              <a:rPr b="0" lang="en-US" sz="2080" spc="-89" strike="noStrike">
                <a:solidFill>
                  <a:srgbClr val="d90e81"/>
                </a:solidFill>
                <a:latin typeface="Times New Roman"/>
                <a:ea typeface="DejaVu Sans"/>
              </a:rPr>
              <a:t> </a:t>
            </a:r>
            <a:r>
              <a:rPr b="0" lang="en-US" sz="2080" spc="-9" strike="noStrike">
                <a:solidFill>
                  <a:srgbClr val="d90e81"/>
                </a:solidFill>
                <a:latin typeface="Times New Roman"/>
                <a:ea typeface="DejaVu Sans"/>
              </a:rPr>
              <a:t>principles</a:t>
            </a:r>
            <a:endParaRPr b="0" lang="en-US" sz="2080" spc="-1" strike="noStrike">
              <a:latin typeface="Arial"/>
            </a:endParaRPr>
          </a:p>
          <a:p>
            <a:pPr marL="21960">
              <a:lnSpc>
                <a:spcPct val="100000"/>
              </a:lnSpc>
              <a:spcBef>
                <a:spcPts val="1800"/>
              </a:spcBef>
              <a:tabLst>
                <a:tab algn="l" pos="6974640"/>
              </a:tabLst>
            </a:pPr>
            <a:r>
              <a:rPr b="1" lang="en-US" sz="2080" spc="-9" strike="noStrike">
                <a:solidFill>
                  <a:srgbClr val="000000"/>
                </a:solidFill>
                <a:latin typeface="Times New Roman"/>
                <a:ea typeface="DejaVu Sans"/>
              </a:rPr>
              <a:t>A simple </a:t>
            </a:r>
            <a:r>
              <a:rPr b="1" lang="en-US" sz="2080" spc="-18" strike="noStrike">
                <a:solidFill>
                  <a:srgbClr val="000000"/>
                </a:solidFill>
                <a:latin typeface="Times New Roman"/>
                <a:ea typeface="DejaVu Sans"/>
              </a:rPr>
              <a:t>routing </a:t>
            </a:r>
            <a:r>
              <a:rPr b="1" lang="en-US" sz="2080" spc="-9" strike="noStrike">
                <a:solidFill>
                  <a:srgbClr val="000000"/>
                </a:solidFill>
                <a:latin typeface="Times New Roman"/>
                <a:ea typeface="DejaVu Sans"/>
              </a:rPr>
              <a:t>algorithm</a:t>
            </a:r>
            <a:endParaRPr b="0" lang="en-US" sz="2080" spc="-1" strike="noStrike">
              <a:latin typeface="Arial"/>
            </a:endParaRPr>
          </a:p>
          <a:p>
            <a:pPr marL="664920" indent="-219960">
              <a:lnSpc>
                <a:spcPct val="120000"/>
              </a:lnSpc>
              <a:spcBef>
                <a:spcPts val="1037"/>
              </a:spcBef>
              <a:buClr>
                <a:srgbClr val="000000"/>
              </a:buClr>
              <a:buSzPct val="92000"/>
              <a:buFont typeface="Symbol"/>
              <a:buChar char=""/>
              <a:tabLst>
                <a:tab algn="l" pos="538560"/>
              </a:tabLst>
            </a:pPr>
            <a:r>
              <a:rPr b="0" lang="en-US" sz="2080" spc="-18" strike="noStrike">
                <a:solidFill>
                  <a:srgbClr val="000000"/>
                </a:solidFill>
                <a:latin typeface="Times New Roman"/>
                <a:ea typeface="DejaVu Sans"/>
              </a:rPr>
              <a:t>’</a:t>
            </a:r>
            <a:r>
              <a:rPr b="0" lang="en-US" sz="2080" spc="-18" strike="noStrike">
                <a:solidFill>
                  <a:srgbClr val="000000"/>
                </a:solidFill>
                <a:latin typeface="Times New Roman"/>
                <a:ea typeface="DejaVu Sans"/>
              </a:rPr>
              <a:t>distance</a:t>
            </a:r>
            <a:r>
              <a:rPr b="0" lang="en-US" sz="2080" spc="-63" strike="noStrike">
                <a:solidFill>
                  <a:srgbClr val="000000"/>
                </a:solidFill>
                <a:latin typeface="Times New Roman"/>
                <a:ea typeface="DejaVu Sans"/>
              </a:rPr>
              <a:t> </a:t>
            </a:r>
            <a:r>
              <a:rPr b="0" lang="en-US" sz="2080" spc="-9" strike="noStrike">
                <a:solidFill>
                  <a:srgbClr val="000000"/>
                </a:solidFill>
                <a:latin typeface="Times New Roman"/>
                <a:ea typeface="DejaVu Sans"/>
              </a:rPr>
              <a:t>vector’</a:t>
            </a:r>
            <a:r>
              <a:rPr b="0" lang="en-US" sz="2080" spc="-63" strike="noStrike">
                <a:solidFill>
                  <a:srgbClr val="000000"/>
                </a:solidFill>
                <a:latin typeface="Times New Roman"/>
                <a:ea typeface="DejaVu Sans"/>
              </a:rPr>
              <a:t> </a:t>
            </a:r>
            <a:r>
              <a:rPr b="0" lang="en-US" sz="2080" spc="-9" strike="noStrike">
                <a:solidFill>
                  <a:srgbClr val="000000"/>
                </a:solidFill>
                <a:latin typeface="Times New Roman"/>
                <a:ea typeface="DejaVu Sans"/>
              </a:rPr>
              <a:t>algorithm,</a:t>
            </a:r>
            <a:r>
              <a:rPr b="0" lang="en-US" sz="2080" spc="-35" strike="noStrike">
                <a:solidFill>
                  <a:srgbClr val="000000"/>
                </a:solidFill>
                <a:latin typeface="Times New Roman"/>
                <a:ea typeface="DejaVu Sans"/>
              </a:rPr>
              <a:t> </a:t>
            </a:r>
            <a:r>
              <a:rPr b="0" lang="en-US" sz="2080" spc="-9" strike="noStrike">
                <a:solidFill>
                  <a:srgbClr val="000000"/>
                </a:solidFill>
                <a:latin typeface="Times New Roman"/>
                <a:ea typeface="DejaVu Sans"/>
              </a:rPr>
              <a:t>instance</a:t>
            </a:r>
            <a:r>
              <a:rPr b="0" lang="en-US" sz="2080" spc="-63" strike="noStrike">
                <a:solidFill>
                  <a:srgbClr val="000000"/>
                </a:solidFill>
                <a:latin typeface="Times New Roman"/>
                <a:ea typeface="DejaVu Sans"/>
              </a:rPr>
              <a:t> </a:t>
            </a:r>
            <a:r>
              <a:rPr b="0" lang="en-US" sz="2080" spc="-9" strike="noStrike">
                <a:solidFill>
                  <a:srgbClr val="000000"/>
                </a:solidFill>
                <a:latin typeface="Times New Roman"/>
                <a:ea typeface="DejaVu Sans"/>
              </a:rPr>
              <a:t>of</a:t>
            </a:r>
            <a:r>
              <a:rPr b="0" lang="en-US" sz="2080" spc="-63" strike="noStrike">
                <a:solidFill>
                  <a:srgbClr val="000000"/>
                </a:solidFill>
                <a:latin typeface="Times New Roman"/>
                <a:ea typeface="DejaVu Sans"/>
              </a:rPr>
              <a:t> </a:t>
            </a:r>
            <a:r>
              <a:rPr b="0" lang="en-US" sz="2080" spc="-26" strike="noStrike">
                <a:solidFill>
                  <a:srgbClr val="000000"/>
                </a:solidFill>
                <a:latin typeface="Times New Roman"/>
                <a:ea typeface="DejaVu Sans"/>
              </a:rPr>
              <a:t>Bellman’s</a:t>
            </a:r>
            <a:r>
              <a:rPr b="0" lang="en-US" sz="2080" spc="-63" strike="noStrike">
                <a:solidFill>
                  <a:srgbClr val="000000"/>
                </a:solidFill>
                <a:latin typeface="Times New Roman"/>
                <a:ea typeface="DejaVu Sans"/>
              </a:rPr>
              <a:t> </a:t>
            </a:r>
            <a:r>
              <a:rPr b="0" lang="en-US" sz="2080" spc="-9" strike="noStrike">
                <a:solidFill>
                  <a:srgbClr val="000000"/>
                </a:solidFill>
                <a:latin typeface="Times New Roman"/>
                <a:ea typeface="DejaVu Sans"/>
              </a:rPr>
              <a:t>shortest</a:t>
            </a:r>
            <a:r>
              <a:rPr b="0" lang="en-US" sz="2080" spc="-52" strike="noStrike">
                <a:solidFill>
                  <a:srgbClr val="000000"/>
                </a:solidFill>
                <a:latin typeface="Times New Roman"/>
                <a:ea typeface="DejaVu Sans"/>
              </a:rPr>
              <a:t> </a:t>
            </a:r>
            <a:r>
              <a:rPr b="0" lang="en-US" sz="2080" spc="-9" strike="noStrike">
                <a:solidFill>
                  <a:srgbClr val="000000"/>
                </a:solidFill>
                <a:latin typeface="Times New Roman"/>
                <a:ea typeface="DejaVu Sans"/>
              </a:rPr>
              <a:t>path</a:t>
            </a:r>
            <a:r>
              <a:rPr b="0" lang="en-US" sz="2080" spc="-63" strike="noStrike">
                <a:solidFill>
                  <a:srgbClr val="000000"/>
                </a:solidFill>
                <a:latin typeface="Times New Roman"/>
                <a:ea typeface="DejaVu Sans"/>
              </a:rPr>
              <a:t> </a:t>
            </a:r>
            <a:r>
              <a:rPr b="0" lang="en-US" sz="2080" spc="-9" strike="noStrike">
                <a:solidFill>
                  <a:srgbClr val="000000"/>
                </a:solidFill>
                <a:latin typeface="Times New Roman"/>
                <a:ea typeface="DejaVu Sans"/>
              </a:rPr>
              <a:t>algorithm</a:t>
            </a:r>
            <a:r>
              <a:rPr b="0" lang="en-US" sz="2080" spc="-63" strike="noStrike">
                <a:solidFill>
                  <a:srgbClr val="000000"/>
                </a:solidFill>
                <a:latin typeface="Times New Roman"/>
                <a:ea typeface="DejaVu Sans"/>
              </a:rPr>
              <a:t> </a:t>
            </a:r>
            <a:r>
              <a:rPr b="0" lang="en-US" sz="2080" spc="-9" strike="noStrike">
                <a:solidFill>
                  <a:srgbClr val="000000"/>
                </a:solidFill>
                <a:latin typeface="Times New Roman"/>
                <a:ea typeface="DejaVu Sans"/>
              </a:rPr>
              <a:t>(Bell-  man</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1957)</a:t>
            </a:r>
            <a:endParaRPr b="0" lang="en-US" sz="2080" spc="-1" strike="noStrike">
              <a:latin typeface="Arial"/>
            </a:endParaRPr>
          </a:p>
          <a:p>
            <a:pPr marL="21960">
              <a:lnSpc>
                <a:spcPct val="100000"/>
              </a:lnSpc>
              <a:spcBef>
                <a:spcPts val="2061"/>
              </a:spcBef>
              <a:tabLst>
                <a:tab algn="l" pos="538560"/>
              </a:tabLst>
            </a:pPr>
            <a:r>
              <a:rPr b="1" i="1" lang="en-US" sz="2080" spc="-9" strike="noStrike">
                <a:solidFill>
                  <a:srgbClr val="000000"/>
                </a:solidFill>
                <a:latin typeface="Times New Roman"/>
                <a:ea typeface="DejaVu Sans"/>
              </a:rPr>
              <a:t>Router information protocol</a:t>
            </a:r>
            <a:r>
              <a:rPr b="1" i="1" lang="en-US" sz="2080" spc="-18" strike="noStrike">
                <a:solidFill>
                  <a:srgbClr val="000000"/>
                </a:solidFill>
                <a:latin typeface="Times New Roman"/>
                <a:ea typeface="DejaVu Sans"/>
              </a:rPr>
              <a:t> </a:t>
            </a:r>
            <a:r>
              <a:rPr b="1" i="1" lang="en-US" sz="2080" spc="-9" strike="noStrike">
                <a:solidFill>
                  <a:srgbClr val="000000"/>
                </a:solidFill>
                <a:latin typeface="Times New Roman"/>
                <a:ea typeface="DejaVu Sans"/>
              </a:rPr>
              <a:t>(RIP)</a:t>
            </a:r>
            <a:endParaRPr b="0" lang="en-US" sz="2080" spc="-1" strike="noStrike">
              <a:latin typeface="Arial"/>
            </a:endParaRPr>
          </a:p>
          <a:p>
            <a:pPr marL="664920" indent="-325440">
              <a:lnSpc>
                <a:spcPct val="120000"/>
              </a:lnSpc>
              <a:spcBef>
                <a:spcPts val="1202"/>
              </a:spcBef>
              <a:buClr>
                <a:srgbClr val="000000"/>
              </a:buClr>
              <a:buSzPct val="92000"/>
              <a:buFont typeface="StarSymbol"/>
              <a:buAutoNum type="arabicPeriod"/>
              <a:tabLst>
                <a:tab algn="l" pos="538560"/>
              </a:tabLst>
            </a:pPr>
            <a:r>
              <a:rPr b="0" lang="en-US" sz="2080" spc="-18" strike="noStrike">
                <a:solidFill>
                  <a:srgbClr val="000000"/>
                </a:solidFill>
                <a:latin typeface="Times New Roman"/>
                <a:ea typeface="DejaVu Sans"/>
              </a:rPr>
              <a:t>Periodically, </a:t>
            </a:r>
            <a:r>
              <a:rPr b="0" lang="en-US" sz="2080" spc="-9" strike="noStrike">
                <a:solidFill>
                  <a:srgbClr val="000000"/>
                </a:solidFill>
                <a:latin typeface="Times New Roman"/>
                <a:ea typeface="DejaVu Sans"/>
              </a:rPr>
              <a:t>and </a:t>
            </a:r>
            <a:r>
              <a:rPr b="0" lang="en-US" sz="2080" spc="-18" strike="noStrike">
                <a:solidFill>
                  <a:srgbClr val="000000"/>
                </a:solidFill>
                <a:latin typeface="Times New Roman"/>
                <a:ea typeface="DejaVu Sans"/>
              </a:rPr>
              <a:t>whenever </a:t>
            </a:r>
            <a:r>
              <a:rPr b="0" lang="en-US" sz="2080" spc="-9" strike="noStrike">
                <a:solidFill>
                  <a:srgbClr val="000000"/>
                </a:solidFill>
                <a:latin typeface="Times New Roman"/>
                <a:ea typeface="DejaVu Sans"/>
              </a:rPr>
              <a:t>the local routing table changes, send the table (in a  summary form) to all accessible neighbours ( – send an RIP packet containing  a </a:t>
            </a:r>
            <a:r>
              <a:rPr b="0" lang="en-US" sz="2080" spc="-18" strike="noStrike">
                <a:solidFill>
                  <a:srgbClr val="000000"/>
                </a:solidFill>
                <a:latin typeface="Times New Roman"/>
                <a:ea typeface="DejaVu Sans"/>
              </a:rPr>
              <a:t>copy </a:t>
            </a:r>
            <a:r>
              <a:rPr b="0" lang="en-US" sz="2080" spc="-9" strike="noStrike">
                <a:solidFill>
                  <a:srgbClr val="000000"/>
                </a:solidFill>
                <a:latin typeface="Times New Roman"/>
                <a:ea typeface="DejaVu Sans"/>
              </a:rPr>
              <a:t>of the table on each non-faulty outgoing</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link)</a:t>
            </a:r>
            <a:endParaRPr b="0" lang="en-US" sz="2080" spc="-1" strike="noStrike">
              <a:latin typeface="Arial"/>
            </a:endParaRPr>
          </a:p>
          <a:p>
            <a:pPr marL="537480" indent="-199080">
              <a:lnSpc>
                <a:spcPct val="100000"/>
              </a:lnSpc>
              <a:spcBef>
                <a:spcPts val="2061"/>
              </a:spcBef>
              <a:buClr>
                <a:srgbClr val="000000"/>
              </a:buClr>
              <a:buSzPct val="92000"/>
              <a:buFont typeface="StarSymbol"/>
              <a:buAutoNum type="arabicPeriod"/>
              <a:tabLst>
                <a:tab algn="l" pos="538560"/>
              </a:tabLst>
            </a:pPr>
            <a:r>
              <a:rPr b="0" lang="en-US" sz="2080" spc="-9" strike="noStrike">
                <a:solidFill>
                  <a:srgbClr val="000000"/>
                </a:solidFill>
                <a:latin typeface="Times New Roman"/>
                <a:ea typeface="DejaVu Sans"/>
              </a:rPr>
              <a:t>When a table is </a:t>
            </a:r>
            <a:r>
              <a:rPr b="0" lang="en-US" sz="2080" spc="-18" strike="noStrike">
                <a:solidFill>
                  <a:srgbClr val="000000"/>
                </a:solidFill>
                <a:latin typeface="Times New Roman"/>
                <a:ea typeface="DejaVu Sans"/>
              </a:rPr>
              <a:t>received </a:t>
            </a:r>
            <a:r>
              <a:rPr b="0" lang="en-US" sz="2080" spc="-9" strike="noStrike">
                <a:solidFill>
                  <a:srgbClr val="000000"/>
                </a:solidFill>
                <a:latin typeface="Times New Roman"/>
                <a:ea typeface="DejaVu Sans"/>
              </a:rPr>
              <a:t>from a neighbouring</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router</a:t>
            </a:r>
            <a:endParaRPr b="0" lang="en-US" sz="2080" spc="-1" strike="noStrike">
              <a:latin typeface="Arial"/>
            </a:endParaRPr>
          </a:p>
          <a:p>
            <a:pPr lvl="1" marL="861840" indent="-196920">
              <a:lnSpc>
                <a:spcPct val="100000"/>
              </a:lnSpc>
              <a:spcBef>
                <a:spcPts val="510"/>
              </a:spcBef>
              <a:buClr>
                <a:srgbClr val="000000"/>
              </a:buClr>
              <a:buFont typeface="Symbol"/>
              <a:buChar char=""/>
              <a:tabLst>
                <a:tab algn="l" pos="862920"/>
              </a:tabLst>
            </a:pPr>
            <a:r>
              <a:rPr b="0" lang="en-US" sz="2080" spc="-9" strike="noStrike">
                <a:solidFill>
                  <a:srgbClr val="000000"/>
                </a:solidFill>
                <a:latin typeface="Times New Roman"/>
                <a:ea typeface="DejaVu Sans"/>
              </a:rPr>
              <a:t>if the </a:t>
            </a:r>
            <a:r>
              <a:rPr b="0" lang="en-US" sz="2080" spc="-18" strike="noStrike">
                <a:solidFill>
                  <a:srgbClr val="000000"/>
                </a:solidFill>
                <a:latin typeface="Times New Roman"/>
                <a:ea typeface="DejaVu Sans"/>
              </a:rPr>
              <a:t>received </a:t>
            </a:r>
            <a:r>
              <a:rPr b="0" lang="en-US" sz="2080" spc="-9" strike="noStrike">
                <a:solidFill>
                  <a:srgbClr val="000000"/>
                </a:solidFill>
                <a:latin typeface="Times New Roman"/>
                <a:ea typeface="DejaVu Sans"/>
              </a:rPr>
              <a:t>table </a:t>
            </a:r>
            <a:r>
              <a:rPr b="0" lang="en-US" sz="2080" spc="-18" strike="noStrike">
                <a:solidFill>
                  <a:srgbClr val="000000"/>
                </a:solidFill>
                <a:latin typeface="Times New Roman"/>
                <a:ea typeface="DejaVu Sans"/>
              </a:rPr>
              <a:t>shows </a:t>
            </a:r>
            <a:r>
              <a:rPr b="0" lang="en-US" sz="2080" spc="-9" strike="noStrike">
                <a:solidFill>
                  <a:srgbClr val="000000"/>
                </a:solidFill>
                <a:latin typeface="Times New Roman"/>
                <a:ea typeface="DejaVu Sans"/>
              </a:rPr>
              <a:t>a route to a </a:t>
            </a:r>
            <a:r>
              <a:rPr b="0" lang="en-US" sz="2080" spc="-26" strike="noStrike">
                <a:solidFill>
                  <a:srgbClr val="000000"/>
                </a:solidFill>
                <a:latin typeface="Times New Roman"/>
                <a:ea typeface="DejaVu Sans"/>
              </a:rPr>
              <a:t>new </a:t>
            </a:r>
            <a:r>
              <a:rPr b="0" lang="en-US" sz="2080" spc="-9" strike="noStrike">
                <a:solidFill>
                  <a:srgbClr val="000000"/>
                </a:solidFill>
                <a:latin typeface="Times New Roman"/>
                <a:ea typeface="DejaVu Sans"/>
              </a:rPr>
              <a:t>destination,</a:t>
            </a:r>
            <a:r>
              <a:rPr b="0" lang="en-US" sz="2080" spc="35" strike="noStrike">
                <a:solidFill>
                  <a:srgbClr val="000000"/>
                </a:solidFill>
                <a:latin typeface="Times New Roman"/>
                <a:ea typeface="DejaVu Sans"/>
              </a:rPr>
              <a:t> </a:t>
            </a:r>
            <a:r>
              <a:rPr b="0" lang="en-US" sz="2080" spc="-9" strike="noStrike">
                <a:solidFill>
                  <a:srgbClr val="000000"/>
                </a:solidFill>
                <a:latin typeface="Times New Roman"/>
                <a:ea typeface="DejaVu Sans"/>
              </a:rPr>
              <a:t>or</a:t>
            </a:r>
            <a:endParaRPr b="0" lang="en-US" sz="2080" spc="-1" strike="noStrike">
              <a:latin typeface="Arial"/>
            </a:endParaRPr>
          </a:p>
          <a:p>
            <a:pPr lvl="1" marL="861840" indent="-196920">
              <a:lnSpc>
                <a:spcPct val="100000"/>
              </a:lnSpc>
              <a:spcBef>
                <a:spcPts val="510"/>
              </a:spcBef>
              <a:buClr>
                <a:srgbClr val="000000"/>
              </a:buClr>
              <a:buFont typeface="Symbol"/>
              <a:buChar char=""/>
              <a:tabLst>
                <a:tab algn="l" pos="862920"/>
              </a:tabLst>
            </a:pPr>
            <a:r>
              <a:rPr b="0" lang="en-US" sz="2080" spc="-9" strike="noStrike">
                <a:solidFill>
                  <a:srgbClr val="000000"/>
                </a:solidFill>
                <a:latin typeface="Times New Roman"/>
                <a:ea typeface="DejaVu Sans"/>
              </a:rPr>
              <a:t>a better </a:t>
            </a:r>
            <a:r>
              <a:rPr b="0" lang="en-US" sz="2080" spc="-18" strike="noStrike">
                <a:solidFill>
                  <a:srgbClr val="000000"/>
                </a:solidFill>
                <a:latin typeface="Times New Roman"/>
                <a:ea typeface="DejaVu Sans"/>
              </a:rPr>
              <a:t>(lower-cost) </a:t>
            </a:r>
            <a:r>
              <a:rPr b="0" lang="en-US" sz="2080" spc="-9" strike="noStrike">
                <a:solidFill>
                  <a:srgbClr val="000000"/>
                </a:solidFill>
                <a:latin typeface="Times New Roman"/>
                <a:ea typeface="DejaVu Sans"/>
              </a:rPr>
              <a:t>route to an</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existingdestination</a:t>
            </a:r>
            <a:endParaRPr b="0" lang="en-US" sz="2080" spc="-1" strike="noStrike">
              <a:latin typeface="Arial"/>
            </a:endParaRPr>
          </a:p>
          <a:p>
            <a:pPr marL="664920">
              <a:lnSpc>
                <a:spcPct val="100000"/>
              </a:lnSpc>
              <a:spcBef>
                <a:spcPts val="510"/>
              </a:spcBef>
              <a:tabLst>
                <a:tab algn="l" pos="862920"/>
              </a:tabLst>
            </a:pPr>
            <a:r>
              <a:rPr b="0" lang="en-US" sz="2080" spc="-9" strike="noStrike">
                <a:solidFill>
                  <a:srgbClr val="000000"/>
                </a:solidFill>
                <a:latin typeface="Times New Roman"/>
                <a:ea typeface="DejaVu Sans"/>
              </a:rPr>
              <a:t>—</a:t>
            </a:r>
            <a:r>
              <a:rPr b="0" lang="en-US" sz="2080" spc="-9" strike="noStrike">
                <a:solidFill>
                  <a:srgbClr val="000000"/>
                </a:solidFill>
                <a:latin typeface="Times New Roman"/>
                <a:ea typeface="DejaVu Sans"/>
              </a:rPr>
              <a:t>- update the local table with the </a:t>
            </a:r>
            <a:r>
              <a:rPr b="0" lang="en-US" sz="2080" spc="-26" strike="noStrike">
                <a:solidFill>
                  <a:srgbClr val="000000"/>
                </a:solidFill>
                <a:latin typeface="Times New Roman"/>
                <a:ea typeface="DejaVu Sans"/>
              </a:rPr>
              <a:t>new</a:t>
            </a:r>
            <a:r>
              <a:rPr b="0" lang="en-US" sz="2080" spc="-9" strike="noStrike">
                <a:solidFill>
                  <a:srgbClr val="000000"/>
                </a:solidFill>
                <a:latin typeface="Times New Roman"/>
                <a:ea typeface="DejaVu Sans"/>
              </a:rPr>
              <a:t> route</a:t>
            </a:r>
            <a:endParaRPr b="0" lang="en-US" sz="2080" spc="-1" strike="noStrike">
              <a:latin typeface="Arial"/>
            </a:endParaRPr>
          </a:p>
          <a:p>
            <a:pPr marL="664920">
              <a:lnSpc>
                <a:spcPct val="120000"/>
              </a:lnSpc>
              <a:tabLst>
                <a:tab algn="l" pos="862920"/>
              </a:tabLst>
            </a:pPr>
            <a:r>
              <a:rPr b="0" lang="en-US" sz="2080" spc="-9" strike="noStrike">
                <a:solidFill>
                  <a:srgbClr val="000000"/>
                </a:solidFill>
                <a:latin typeface="Times New Roman"/>
                <a:ea typeface="DejaVu Sans"/>
              </a:rPr>
              <a:t>If the table </a:t>
            </a:r>
            <a:r>
              <a:rPr b="0" lang="en-US" sz="2080" spc="-18" strike="noStrike">
                <a:solidFill>
                  <a:srgbClr val="000000"/>
                </a:solidFill>
                <a:latin typeface="Times New Roman"/>
                <a:ea typeface="DejaVu Sans"/>
              </a:rPr>
              <a:t>was received </a:t>
            </a:r>
            <a:r>
              <a:rPr b="0" lang="en-US" sz="2080" spc="-9" strike="noStrike">
                <a:solidFill>
                  <a:srgbClr val="000000"/>
                </a:solidFill>
                <a:latin typeface="Times New Roman"/>
                <a:ea typeface="DejaVu Sans"/>
              </a:rPr>
              <a:t>on link </a:t>
            </a:r>
            <a:r>
              <a:rPr b="0" i="1" lang="en-US" sz="2080" spc="-9" strike="noStrike">
                <a:solidFill>
                  <a:srgbClr val="000000"/>
                </a:solidFill>
                <a:latin typeface="Times New Roman"/>
                <a:ea typeface="DejaVu Sans"/>
              </a:rPr>
              <a:t>n </a:t>
            </a:r>
            <a:r>
              <a:rPr b="0" lang="en-US" sz="2080" spc="-9" strike="noStrike">
                <a:solidFill>
                  <a:srgbClr val="000000"/>
                </a:solidFill>
                <a:latin typeface="Times New Roman"/>
                <a:ea typeface="DejaVu Sans"/>
              </a:rPr>
              <a:t>and it </a:t>
            </a:r>
            <a:r>
              <a:rPr b="0" lang="en-US" sz="2080" spc="-26" strike="noStrike">
                <a:solidFill>
                  <a:srgbClr val="000000"/>
                </a:solidFill>
                <a:latin typeface="Times New Roman"/>
                <a:ea typeface="DejaVu Sans"/>
              </a:rPr>
              <a:t>gives </a:t>
            </a:r>
            <a:r>
              <a:rPr b="0" lang="en-US" sz="2080" spc="-9" strike="noStrike">
                <a:solidFill>
                  <a:srgbClr val="000000"/>
                </a:solidFill>
                <a:latin typeface="Times New Roman"/>
                <a:ea typeface="DejaVu Sans"/>
              </a:rPr>
              <a:t>a different cost than the local  table for a route that </a:t>
            </a:r>
            <a:r>
              <a:rPr b="0" lang="en-US" sz="2080" spc="-18" strike="noStrike">
                <a:solidFill>
                  <a:srgbClr val="000000"/>
                </a:solidFill>
                <a:latin typeface="Times New Roman"/>
                <a:ea typeface="DejaVu Sans"/>
              </a:rPr>
              <a:t>begins </a:t>
            </a:r>
            <a:r>
              <a:rPr b="0" lang="en-US" sz="2080" spc="-9" strike="noStrike">
                <a:solidFill>
                  <a:srgbClr val="000000"/>
                </a:solidFill>
                <a:latin typeface="Times New Roman"/>
                <a:ea typeface="DejaVu Sans"/>
              </a:rPr>
              <a:t>with link</a:t>
            </a:r>
            <a:r>
              <a:rPr b="0" lang="en-US" sz="2080" spc="-1" strike="noStrike">
                <a:solidFill>
                  <a:srgbClr val="000000"/>
                </a:solidFill>
                <a:latin typeface="Times New Roman"/>
                <a:ea typeface="DejaVu Sans"/>
              </a:rPr>
              <a:t> </a:t>
            </a:r>
            <a:r>
              <a:rPr b="0" i="1" lang="en-US" sz="2080" spc="-9" strike="noStrike">
                <a:solidFill>
                  <a:srgbClr val="000000"/>
                </a:solidFill>
                <a:latin typeface="Times New Roman"/>
                <a:ea typeface="DejaVu Sans"/>
              </a:rPr>
              <a:t>n</a:t>
            </a:r>
            <a:r>
              <a:rPr b="0" lang="en-US" sz="2080" spc="-9" strike="noStrike">
                <a:solidFill>
                  <a:srgbClr val="000000"/>
                </a:solidFill>
                <a:latin typeface="Times New Roman"/>
                <a:ea typeface="DejaVu Sans"/>
              </a:rPr>
              <a:t>:</a:t>
            </a:r>
            <a:endParaRPr b="0" lang="en-US" sz="2080" spc="-1" strike="noStrike">
              <a:latin typeface="Arial"/>
            </a:endParaRPr>
          </a:p>
          <a:p>
            <a:pPr marL="664920">
              <a:lnSpc>
                <a:spcPct val="100000"/>
              </a:lnSpc>
              <a:spcBef>
                <a:spcPts val="502"/>
              </a:spcBef>
              <a:tabLst>
                <a:tab algn="l" pos="862920"/>
              </a:tabLst>
            </a:pPr>
            <a:r>
              <a:rPr b="0" lang="en-US" sz="2080" spc="-9" strike="noStrike">
                <a:solidFill>
                  <a:srgbClr val="000000"/>
                </a:solidFill>
                <a:latin typeface="Times New Roman"/>
                <a:ea typeface="DejaVu Sans"/>
              </a:rPr>
              <a:t>replace the cost in the local table with the </a:t>
            </a:r>
            <a:r>
              <a:rPr b="0" lang="en-US" sz="2080" spc="-26" strike="noStrike">
                <a:solidFill>
                  <a:srgbClr val="000000"/>
                </a:solidFill>
                <a:latin typeface="Times New Roman"/>
                <a:ea typeface="DejaVu Sans"/>
              </a:rPr>
              <a:t>new</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cost.</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37F61B6-C61D-4446-8247-4E3A24299213}" type="slidenum">
              <a:rPr b="0" lang="en-US" sz="1400" spc="-1" strike="noStrike">
                <a:solidFill>
                  <a:srgbClr val="8b8b8b"/>
                </a:solidFill>
                <a:latin typeface="Times New Roman"/>
                <a:ea typeface="DejaVu Sans"/>
              </a:rPr>
              <a:t>&lt;number&gt;</a:t>
            </a:fld>
            <a:endParaRPr b="0" lang="en-US" sz="1400" spc="-1" strike="noStrike">
              <a:latin typeface="Arial"/>
            </a:endParaRPr>
          </a:p>
        </p:txBody>
      </p:sp>
      <p:sp>
        <p:nvSpPr>
          <p:cNvPr id="477" name="CustomShape 2"/>
          <p:cNvSpPr/>
          <p:nvPr/>
        </p:nvSpPr>
        <p:spPr>
          <a:xfrm>
            <a:off x="1676520" y="1025640"/>
            <a:ext cx="8838000" cy="3625560"/>
          </a:xfrm>
          <a:prstGeom prst="rect">
            <a:avLst/>
          </a:prstGeom>
          <a:solidFill>
            <a:srgbClr val="99ccff"/>
          </a:solid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ff0000"/>
                </a:solidFill>
                <a:latin typeface="Times New Roman"/>
                <a:ea typeface="DejaVu Sans"/>
              </a:rPr>
              <a:t>We can now describe the datagram forwarding algorithm in the following way:</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i="1" lang="en-US" sz="2400" spc="-1" strike="noStrike">
                <a:solidFill>
                  <a:srgbClr val="000000"/>
                </a:solidFill>
                <a:latin typeface="Times New Roman"/>
                <a:ea typeface="DejaVu Sans"/>
              </a:rPr>
              <a:t>D = destination IP address</a:t>
            </a:r>
            <a:endParaRPr b="0" lang="en-US" sz="2400" spc="-1" strike="noStrike">
              <a:latin typeface="Arial"/>
            </a:endParaRPr>
          </a:p>
          <a:p>
            <a:pPr>
              <a:lnSpc>
                <a:spcPct val="100000"/>
              </a:lnSpc>
            </a:pPr>
            <a:r>
              <a:rPr b="0" i="1" lang="en-US" sz="2400" spc="-1" strike="noStrike">
                <a:solidFill>
                  <a:srgbClr val="000000"/>
                </a:solidFill>
                <a:latin typeface="Times New Roman"/>
                <a:ea typeface="DejaVu Sans"/>
              </a:rPr>
              <a:t>for each forwarding table entry </a:t>
            </a:r>
            <a:r>
              <a:rPr b="0" i="1" lang="en-US" sz="2400" spc="-1" strike="noStrike">
                <a:solidFill>
                  <a:srgbClr val="000099"/>
                </a:solidFill>
                <a:latin typeface="Times New Roman"/>
                <a:ea typeface="DejaVu Sans"/>
              </a:rPr>
              <a:t>SubnetNumber</a:t>
            </a:r>
            <a:r>
              <a:rPr b="0" i="1" lang="en-US" sz="2400" spc="-1" strike="noStrike">
                <a:solidFill>
                  <a:srgbClr val="000000"/>
                </a:solidFill>
                <a:latin typeface="Times New Roman"/>
                <a:ea typeface="DejaVu Sans"/>
              </a:rPr>
              <a:t>, </a:t>
            </a:r>
            <a:r>
              <a:rPr b="0" i="1" lang="en-US" sz="2400" spc="-1" strike="noStrike">
                <a:solidFill>
                  <a:srgbClr val="000099"/>
                </a:solidFill>
                <a:latin typeface="Times New Roman"/>
                <a:ea typeface="DejaVu Sans"/>
              </a:rPr>
              <a:t>SubnetMask</a:t>
            </a:r>
            <a:r>
              <a:rPr b="0" i="1" lang="en-US" sz="2400" spc="-1" strike="noStrike">
                <a:solidFill>
                  <a:srgbClr val="000000"/>
                </a:solidFill>
                <a:latin typeface="Times New Roman"/>
                <a:ea typeface="DejaVu Sans"/>
              </a:rPr>
              <a:t>, </a:t>
            </a:r>
            <a:r>
              <a:rPr b="0" i="1" lang="en-US" sz="2400" spc="-1" strike="noStrike">
                <a:solidFill>
                  <a:srgbClr val="000099"/>
                </a:solidFill>
                <a:latin typeface="Times New Roman"/>
                <a:ea typeface="DejaVu Sans"/>
              </a:rPr>
              <a:t>NextHop</a:t>
            </a:r>
            <a:endParaRPr b="0" lang="en-US" sz="2400" spc="-1" strike="noStrike">
              <a:latin typeface="Arial"/>
            </a:endParaRPr>
          </a:p>
          <a:p>
            <a:pPr>
              <a:lnSpc>
                <a:spcPct val="100000"/>
              </a:lnSpc>
            </a:pPr>
            <a:r>
              <a:rPr b="0" i="1" lang="en-US" sz="2400" spc="-1" strike="noStrike">
                <a:solidFill>
                  <a:srgbClr val="000000"/>
                </a:solidFill>
                <a:latin typeface="Times New Roman"/>
                <a:ea typeface="DejaVu Sans"/>
              </a:rPr>
              <a:t>D1 = SubnetMask &amp; D</a:t>
            </a:r>
            <a:endParaRPr b="0" lang="en-US" sz="2400" spc="-1" strike="noStrike">
              <a:latin typeface="Arial"/>
            </a:endParaRPr>
          </a:p>
          <a:p>
            <a:pPr>
              <a:lnSpc>
                <a:spcPct val="100000"/>
              </a:lnSpc>
            </a:pPr>
            <a:r>
              <a:rPr b="0" i="1" lang="en-US" sz="2400" spc="-1" strike="noStrike">
                <a:solidFill>
                  <a:srgbClr val="000000"/>
                </a:solidFill>
                <a:latin typeface="Times New Roman"/>
                <a:ea typeface="DejaVu Sans"/>
              </a:rPr>
              <a:t>if D1 = SubnetNumber</a:t>
            </a:r>
            <a:endParaRPr b="0" lang="en-US" sz="2400" spc="-1" strike="noStrike">
              <a:latin typeface="Arial"/>
            </a:endParaRPr>
          </a:p>
          <a:p>
            <a:pPr>
              <a:lnSpc>
                <a:spcPct val="100000"/>
              </a:lnSpc>
            </a:pPr>
            <a:r>
              <a:rPr b="0" i="1" lang="en-US" sz="2400" spc="-1" strike="noStrike">
                <a:solidFill>
                  <a:srgbClr val="000000"/>
                </a:solidFill>
                <a:latin typeface="Times New Roman"/>
                <a:ea typeface="DejaVu Sans"/>
              </a:rPr>
              <a:t>if NextHop is an interface</a:t>
            </a:r>
            <a:endParaRPr b="0" lang="en-US" sz="2400" spc="-1" strike="noStrike">
              <a:latin typeface="Arial"/>
            </a:endParaRPr>
          </a:p>
          <a:p>
            <a:pPr>
              <a:lnSpc>
                <a:spcPct val="100000"/>
              </a:lnSpc>
            </a:pPr>
            <a:r>
              <a:rPr b="0" i="1" lang="en-US" sz="2400" spc="-1" strike="noStrike">
                <a:solidFill>
                  <a:srgbClr val="000000"/>
                </a:solidFill>
                <a:latin typeface="Times New Roman"/>
                <a:ea typeface="DejaVu Sans"/>
              </a:rPr>
              <a:t>deliver datagram directly to destination</a:t>
            </a:r>
            <a:endParaRPr b="0" lang="en-US" sz="2400" spc="-1" strike="noStrike">
              <a:latin typeface="Arial"/>
            </a:endParaRPr>
          </a:p>
          <a:p>
            <a:pPr>
              <a:lnSpc>
                <a:spcPct val="100000"/>
              </a:lnSpc>
            </a:pPr>
            <a:r>
              <a:rPr b="0" i="1" lang="en-US" sz="2400" spc="-1" strike="noStrike">
                <a:solidFill>
                  <a:srgbClr val="000000"/>
                </a:solidFill>
                <a:latin typeface="Times New Roman"/>
                <a:ea typeface="DejaVu Sans"/>
              </a:rPr>
              <a:t>else</a:t>
            </a:r>
            <a:endParaRPr b="0" lang="en-US" sz="2400" spc="-1" strike="noStrike">
              <a:latin typeface="Arial"/>
            </a:endParaRPr>
          </a:p>
          <a:p>
            <a:pPr>
              <a:lnSpc>
                <a:spcPct val="100000"/>
              </a:lnSpc>
            </a:pPr>
            <a:r>
              <a:rPr b="0" i="1" lang="en-US" sz="2400" spc="-1" strike="noStrike">
                <a:solidFill>
                  <a:srgbClr val="000000"/>
                </a:solidFill>
                <a:latin typeface="Times New Roman"/>
                <a:ea typeface="DejaVu Sans"/>
              </a:rPr>
              <a:t>deliver datagram to NextHop (a router)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56096E6-A51E-44E5-B43D-5D148728525E}" type="slidenum">
              <a:rPr b="0" lang="en-US" sz="1400" spc="-1" strike="noStrike">
                <a:solidFill>
                  <a:srgbClr val="8b8b8b"/>
                </a:solidFill>
                <a:latin typeface="Times New Roman"/>
                <a:ea typeface="DejaVu Sans"/>
              </a:rPr>
              <a:t>&lt;number&gt;</a:t>
            </a:fld>
            <a:endParaRPr b="0" lang="en-US" sz="1400" spc="-1" strike="noStrike">
              <a:latin typeface="Arial"/>
            </a:endParaRPr>
          </a:p>
        </p:txBody>
      </p:sp>
      <p:sp>
        <p:nvSpPr>
          <p:cNvPr id="479" name="CustomShape 2"/>
          <p:cNvSpPr/>
          <p:nvPr/>
        </p:nvSpPr>
        <p:spPr>
          <a:xfrm>
            <a:off x="1523880" y="0"/>
            <a:ext cx="3351600" cy="638280"/>
          </a:xfrm>
          <a:prstGeom prst="rect">
            <a:avLst/>
          </a:prstGeom>
          <a:solidFill>
            <a:srgbClr val="ffff00"/>
          </a:solidFill>
          <a:ln>
            <a:noFill/>
          </a:ln>
        </p:spPr>
        <p:style>
          <a:lnRef idx="0"/>
          <a:fillRef idx="0"/>
          <a:effectRef idx="0"/>
          <a:fontRef idx="minor"/>
        </p:style>
        <p:txBody>
          <a:bodyPr lIns="90000" rIns="90000" tIns="45000" bIns="45000">
            <a:spAutoFit/>
          </a:bodyPr>
          <a:p>
            <a:pPr>
              <a:lnSpc>
                <a:spcPct val="100000"/>
              </a:lnSpc>
            </a:pPr>
            <a:r>
              <a:rPr b="0" lang="en-US" sz="3600" spc="-1" strike="noStrike">
                <a:solidFill>
                  <a:srgbClr val="000000"/>
                </a:solidFill>
                <a:latin typeface="Times New Roman"/>
                <a:ea typeface="DejaVu Sans"/>
              </a:rPr>
              <a:t>IP Routing Table</a:t>
            </a:r>
            <a:endParaRPr b="0" lang="en-US" sz="3600" spc="-1" strike="noStrike">
              <a:latin typeface="Arial"/>
            </a:endParaRPr>
          </a:p>
        </p:txBody>
      </p:sp>
      <p:sp>
        <p:nvSpPr>
          <p:cNvPr id="480" name="CustomShape 3"/>
          <p:cNvSpPr/>
          <p:nvPr/>
        </p:nvSpPr>
        <p:spPr>
          <a:xfrm>
            <a:off x="1523880" y="609480"/>
            <a:ext cx="8914320" cy="2833920"/>
          </a:xfrm>
          <a:prstGeom prst="rect">
            <a:avLst/>
          </a:prstGeom>
          <a:noFill/>
          <a:ln>
            <a:noFill/>
          </a:ln>
        </p:spPr>
        <p:style>
          <a:lnRef idx="0"/>
          <a:fillRef idx="0"/>
          <a:effectRef idx="0"/>
          <a:fontRef idx="minor"/>
        </p:style>
        <p:txBody>
          <a:bodyPr lIns="90000" rIns="90000" tIns="45000" bIns="45000">
            <a:spAutoFit/>
          </a:bodyPr>
          <a:p>
            <a:pPr marL="216000" indent="-215280" algn="just">
              <a:lnSpc>
                <a:spcPct val="100000"/>
              </a:lnSpc>
              <a:buClr>
                <a:srgbClr val="000000"/>
              </a:buClr>
              <a:buFont typeface="Wingdings" charset="2"/>
              <a:buChar char=""/>
            </a:pPr>
            <a:r>
              <a:rPr b="0" lang="en-US" sz="2000" spc="-1" strike="noStrike">
                <a:solidFill>
                  <a:srgbClr val="000000"/>
                </a:solidFill>
                <a:latin typeface="Times New Roman"/>
                <a:ea typeface="DejaVu Sans"/>
              </a:rPr>
              <a:t>Typically a routing table contains pair (N, R) where N  is the net ID of the destination network and R is the IP address of the next router along the path to network N. </a:t>
            </a:r>
            <a:endParaRPr b="0" lang="en-US" sz="2000" spc="-1" strike="noStrike">
              <a:latin typeface="Arial"/>
            </a:endParaRPr>
          </a:p>
          <a:p>
            <a:pPr marL="216000" indent="-215280" algn="just">
              <a:lnSpc>
                <a:spcPct val="100000"/>
              </a:lnSpc>
              <a:buClr>
                <a:srgbClr val="000000"/>
              </a:buClr>
              <a:buFont typeface="Wingdings" charset="2"/>
              <a:buChar char=""/>
            </a:pPr>
            <a:r>
              <a:rPr b="0" lang="en-US" sz="2000" spc="-1" strike="noStrike">
                <a:solidFill>
                  <a:srgbClr val="000000"/>
                </a:solidFill>
                <a:latin typeface="Times New Roman"/>
                <a:ea typeface="DejaVu Sans"/>
              </a:rPr>
              <a:t>Fig below will help to explain routing tables. Let us concentrate on router R which is directly connected to network 20.0.0.0 and 30.0.0.0  (class A net_ID) can use direct delivery to send to host on either of these networks.  </a:t>
            </a:r>
            <a:endParaRPr b="0" lang="en-US" sz="2000" spc="-1" strike="noStrike">
              <a:latin typeface="Arial"/>
            </a:endParaRPr>
          </a:p>
          <a:p>
            <a:pPr marL="216000" indent="-215280" algn="just">
              <a:lnSpc>
                <a:spcPct val="100000"/>
              </a:lnSpc>
              <a:buClr>
                <a:srgbClr val="000000"/>
              </a:buClr>
              <a:buFont typeface="Wingdings" charset="2"/>
              <a:buChar char=""/>
            </a:pPr>
            <a:r>
              <a:rPr b="0" lang="en-US" sz="2000" spc="-1" strike="noStrike">
                <a:solidFill>
                  <a:srgbClr val="000000"/>
                </a:solidFill>
                <a:latin typeface="Times New Roman"/>
                <a:ea typeface="DejaVu Sans"/>
              </a:rPr>
              <a:t>A datagram destined for a host  on network 40.0.0.0, R routes it to address of router S, 30.0.0.7. R can reach on 30.0.0.7 directly  and S can reach on network 40.0.0.0 directly. </a:t>
            </a:r>
            <a:endParaRPr b="0" lang="en-US" sz="2000" spc="-1" strike="noStrike">
              <a:latin typeface="Arial"/>
            </a:endParaRPr>
          </a:p>
        </p:txBody>
      </p:sp>
      <p:grpSp>
        <p:nvGrpSpPr>
          <p:cNvPr id="481" name="Group 4"/>
          <p:cNvGrpSpPr/>
          <p:nvPr/>
        </p:nvGrpSpPr>
        <p:grpSpPr>
          <a:xfrm>
            <a:off x="1905120" y="3429000"/>
            <a:ext cx="7723800" cy="3370680"/>
            <a:chOff x="1905120" y="3429000"/>
            <a:chExt cx="7723800" cy="3370680"/>
          </a:xfrm>
        </p:grpSpPr>
        <p:sp>
          <p:nvSpPr>
            <p:cNvPr id="482" name="CustomShape 5"/>
            <p:cNvSpPr/>
            <p:nvPr/>
          </p:nvSpPr>
          <p:spPr>
            <a:xfrm>
              <a:off x="7162920" y="3429000"/>
              <a:ext cx="2208600" cy="842040"/>
            </a:xfrm>
            <a:prstGeom prst="irregularSeal2">
              <a:avLst/>
            </a:prstGeom>
            <a:noFill/>
            <a:ln w="12600">
              <a:solidFill>
                <a:srgbClr val="000000"/>
              </a:solidFill>
              <a:miter/>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Calibri"/>
                  <a:ea typeface="DejaVu Sans"/>
                </a:rPr>
                <a:t>20.0.0.0</a:t>
              </a:r>
              <a:endParaRPr b="0" lang="en-US" sz="1600" spc="-1" strike="noStrike">
                <a:latin typeface="Arial"/>
              </a:endParaRPr>
            </a:p>
          </p:txBody>
        </p:sp>
        <p:sp>
          <p:nvSpPr>
            <p:cNvPr id="483" name="CustomShape 6"/>
            <p:cNvSpPr/>
            <p:nvPr/>
          </p:nvSpPr>
          <p:spPr>
            <a:xfrm>
              <a:off x="7391520" y="5475240"/>
              <a:ext cx="2208600" cy="842040"/>
            </a:xfrm>
            <a:prstGeom prst="irregularSeal2">
              <a:avLst/>
            </a:prstGeom>
            <a:noFill/>
            <a:ln w="12600">
              <a:solidFill>
                <a:srgbClr val="000000"/>
              </a:solidFill>
              <a:miter/>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Calibri"/>
                  <a:ea typeface="DejaVu Sans"/>
                </a:rPr>
                <a:t>30.0.0.0</a:t>
              </a:r>
              <a:endParaRPr b="0" lang="en-US" sz="1600" spc="-1" strike="noStrike">
                <a:latin typeface="Arial"/>
              </a:endParaRPr>
            </a:p>
          </p:txBody>
        </p:sp>
        <p:sp>
          <p:nvSpPr>
            <p:cNvPr id="484" name="CustomShape 7"/>
            <p:cNvSpPr/>
            <p:nvPr/>
          </p:nvSpPr>
          <p:spPr>
            <a:xfrm>
              <a:off x="1905120" y="3878280"/>
              <a:ext cx="2208600" cy="842040"/>
            </a:xfrm>
            <a:prstGeom prst="irregularSeal2">
              <a:avLst/>
            </a:prstGeom>
            <a:noFill/>
            <a:ln w="12600">
              <a:solidFill>
                <a:srgbClr val="000000"/>
              </a:solidFill>
              <a:miter/>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Calibri"/>
                  <a:ea typeface="DejaVu Sans"/>
                </a:rPr>
                <a:t>10.0.0.0</a:t>
              </a:r>
              <a:endParaRPr b="0" lang="en-US" sz="1600" spc="-1" strike="noStrike">
                <a:latin typeface="Arial"/>
              </a:endParaRPr>
            </a:p>
          </p:txBody>
        </p:sp>
        <p:sp>
          <p:nvSpPr>
            <p:cNvPr id="485" name="CustomShape 8"/>
            <p:cNvSpPr/>
            <p:nvPr/>
          </p:nvSpPr>
          <p:spPr>
            <a:xfrm>
              <a:off x="2895480" y="5683320"/>
              <a:ext cx="2208600" cy="842040"/>
            </a:xfrm>
            <a:prstGeom prst="irregularSeal2">
              <a:avLst/>
            </a:prstGeom>
            <a:noFill/>
            <a:ln w="12600">
              <a:solidFill>
                <a:srgbClr val="000000"/>
              </a:solidFill>
              <a:miter/>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Calibri"/>
                  <a:ea typeface="DejaVu Sans"/>
                </a:rPr>
                <a:t>40.0.0.0</a:t>
              </a:r>
              <a:endParaRPr b="0" lang="en-US" sz="1600" spc="-1" strike="noStrike">
                <a:latin typeface="Arial"/>
              </a:endParaRPr>
            </a:p>
          </p:txBody>
        </p:sp>
        <p:sp>
          <p:nvSpPr>
            <p:cNvPr id="486" name="CustomShape 9"/>
            <p:cNvSpPr/>
            <p:nvPr/>
          </p:nvSpPr>
          <p:spPr>
            <a:xfrm>
              <a:off x="5181480" y="3728880"/>
              <a:ext cx="761040" cy="481680"/>
            </a:xfrm>
            <a:prstGeom prst="rect">
              <a:avLst/>
            </a:prstGeom>
            <a:noFill/>
            <a:ln w="12600">
              <a:solidFill>
                <a:srgbClr val="000000"/>
              </a:solidFill>
              <a:miter/>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Q</a:t>
              </a:r>
              <a:endParaRPr b="0" lang="en-US" sz="1800" spc="-1" strike="noStrike">
                <a:latin typeface="Arial"/>
              </a:endParaRPr>
            </a:p>
          </p:txBody>
        </p:sp>
        <p:sp>
          <p:nvSpPr>
            <p:cNvPr id="487" name="CustomShape 10"/>
            <p:cNvSpPr/>
            <p:nvPr/>
          </p:nvSpPr>
          <p:spPr>
            <a:xfrm>
              <a:off x="7924680" y="4721400"/>
              <a:ext cx="761040" cy="479880"/>
            </a:xfrm>
            <a:prstGeom prst="rect">
              <a:avLst/>
            </a:prstGeom>
            <a:noFill/>
            <a:ln w="12600">
              <a:solidFill>
                <a:srgbClr val="000000"/>
              </a:solidFill>
              <a:miter/>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R</a:t>
              </a:r>
              <a:endParaRPr b="0" lang="en-US" sz="1800" spc="-1" strike="noStrike">
                <a:latin typeface="Arial"/>
              </a:endParaRPr>
            </a:p>
          </p:txBody>
        </p:sp>
        <p:sp>
          <p:nvSpPr>
            <p:cNvPr id="488" name="CustomShape 11"/>
            <p:cNvSpPr/>
            <p:nvPr/>
          </p:nvSpPr>
          <p:spPr>
            <a:xfrm>
              <a:off x="5943600" y="5864400"/>
              <a:ext cx="761040" cy="481680"/>
            </a:xfrm>
            <a:prstGeom prst="rect">
              <a:avLst/>
            </a:prstGeom>
            <a:noFill/>
            <a:ln w="12600">
              <a:solidFill>
                <a:srgbClr val="000000"/>
              </a:solidFill>
              <a:miter/>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S</a:t>
              </a:r>
              <a:endParaRPr b="0" lang="en-US" sz="1800" spc="-1" strike="noStrike">
                <a:latin typeface="Arial"/>
              </a:endParaRPr>
            </a:p>
          </p:txBody>
        </p:sp>
        <p:sp>
          <p:nvSpPr>
            <p:cNvPr id="489" name="Line 12"/>
            <p:cNvSpPr/>
            <p:nvPr/>
          </p:nvSpPr>
          <p:spPr>
            <a:xfrm flipV="1">
              <a:off x="4114800" y="3970080"/>
              <a:ext cx="1066680" cy="166680"/>
            </a:xfrm>
            <a:prstGeom prst="line">
              <a:avLst/>
            </a:prstGeom>
            <a:ln w="6480">
              <a:solidFill>
                <a:srgbClr val="5b9bd5"/>
              </a:solidFill>
              <a:miter/>
            </a:ln>
          </p:spPr>
          <p:style>
            <a:lnRef idx="0"/>
            <a:fillRef idx="0"/>
            <a:effectRef idx="0"/>
            <a:fontRef idx="minor"/>
          </p:style>
        </p:sp>
        <p:sp>
          <p:nvSpPr>
            <p:cNvPr id="490" name="Line 13"/>
            <p:cNvSpPr/>
            <p:nvPr/>
          </p:nvSpPr>
          <p:spPr>
            <a:xfrm flipV="1">
              <a:off x="5943600" y="3728880"/>
              <a:ext cx="1447560" cy="241200"/>
            </a:xfrm>
            <a:prstGeom prst="line">
              <a:avLst/>
            </a:prstGeom>
            <a:ln w="6480">
              <a:solidFill>
                <a:srgbClr val="5b9bd5"/>
              </a:solidFill>
              <a:miter/>
            </a:ln>
          </p:spPr>
          <p:style>
            <a:lnRef idx="0"/>
            <a:fillRef idx="0"/>
            <a:effectRef idx="0"/>
            <a:fontRef idx="minor"/>
          </p:style>
        </p:sp>
        <p:sp>
          <p:nvSpPr>
            <p:cNvPr id="491" name="Line 14"/>
            <p:cNvSpPr/>
            <p:nvPr/>
          </p:nvSpPr>
          <p:spPr>
            <a:xfrm flipH="1">
              <a:off x="8305560" y="4163760"/>
              <a:ext cx="44640" cy="557280"/>
            </a:xfrm>
            <a:prstGeom prst="line">
              <a:avLst/>
            </a:prstGeom>
            <a:ln w="6480">
              <a:solidFill>
                <a:srgbClr val="5b9bd5"/>
              </a:solidFill>
              <a:miter/>
            </a:ln>
          </p:spPr>
          <p:style>
            <a:lnRef idx="0"/>
            <a:fillRef idx="0"/>
            <a:effectRef idx="0"/>
            <a:fontRef idx="minor"/>
          </p:style>
        </p:sp>
        <p:sp>
          <p:nvSpPr>
            <p:cNvPr id="492" name="Line 15"/>
            <p:cNvSpPr/>
            <p:nvPr/>
          </p:nvSpPr>
          <p:spPr>
            <a:xfrm>
              <a:off x="8305560" y="5202000"/>
              <a:ext cx="81000" cy="347760"/>
            </a:xfrm>
            <a:prstGeom prst="line">
              <a:avLst/>
            </a:prstGeom>
            <a:ln w="6480">
              <a:solidFill>
                <a:srgbClr val="5b9bd5"/>
              </a:solidFill>
              <a:miter/>
            </a:ln>
          </p:spPr>
          <p:style>
            <a:lnRef idx="0"/>
            <a:fillRef idx="0"/>
            <a:effectRef idx="0"/>
            <a:fontRef idx="minor"/>
          </p:style>
        </p:sp>
        <p:sp>
          <p:nvSpPr>
            <p:cNvPr id="493" name="Line 16"/>
            <p:cNvSpPr/>
            <p:nvPr/>
          </p:nvSpPr>
          <p:spPr>
            <a:xfrm flipH="1" flipV="1">
              <a:off x="6705360" y="5984640"/>
              <a:ext cx="838440" cy="187560"/>
            </a:xfrm>
            <a:prstGeom prst="line">
              <a:avLst/>
            </a:prstGeom>
            <a:ln w="6480">
              <a:solidFill>
                <a:srgbClr val="5b9bd5"/>
              </a:solidFill>
              <a:miter/>
            </a:ln>
          </p:spPr>
          <p:style>
            <a:lnRef idx="0"/>
            <a:fillRef idx="0"/>
            <a:effectRef idx="0"/>
            <a:fontRef idx="minor"/>
          </p:style>
        </p:sp>
        <p:sp>
          <p:nvSpPr>
            <p:cNvPr id="494" name="Line 17"/>
            <p:cNvSpPr/>
            <p:nvPr/>
          </p:nvSpPr>
          <p:spPr>
            <a:xfrm flipV="1">
              <a:off x="4800600" y="6105240"/>
              <a:ext cx="1143000" cy="181080"/>
            </a:xfrm>
            <a:prstGeom prst="line">
              <a:avLst/>
            </a:prstGeom>
            <a:ln w="6480">
              <a:solidFill>
                <a:srgbClr val="5b9bd5"/>
              </a:solidFill>
              <a:miter/>
            </a:ln>
          </p:spPr>
          <p:style>
            <a:lnRef idx="0"/>
            <a:fillRef idx="0"/>
            <a:effectRef idx="0"/>
            <a:fontRef idx="minor"/>
          </p:style>
        </p:sp>
        <p:sp>
          <p:nvSpPr>
            <p:cNvPr id="495" name="CustomShape 18"/>
            <p:cNvSpPr/>
            <p:nvPr/>
          </p:nvSpPr>
          <p:spPr>
            <a:xfrm>
              <a:off x="3966840" y="4359600"/>
              <a:ext cx="841680" cy="33300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600" spc="-1" strike="noStrike">
                  <a:solidFill>
                    <a:srgbClr val="000000"/>
                  </a:solidFill>
                  <a:latin typeface="Times New Roman"/>
                  <a:ea typeface="DejaVu Sans"/>
                </a:rPr>
                <a:t>10.0.0.5</a:t>
              </a:r>
              <a:endParaRPr b="0" lang="en-US" sz="1600" spc="-1" strike="noStrike">
                <a:latin typeface="Arial"/>
              </a:endParaRPr>
            </a:p>
          </p:txBody>
        </p:sp>
        <p:sp>
          <p:nvSpPr>
            <p:cNvPr id="496" name="CustomShape 19"/>
            <p:cNvSpPr/>
            <p:nvPr/>
          </p:nvSpPr>
          <p:spPr>
            <a:xfrm flipH="1" flipV="1" rot="5400000">
              <a:off x="4176360" y="4268880"/>
              <a:ext cx="180000" cy="360"/>
            </a:xfrm>
            <a:custGeom>
              <a:avLst/>
              <a:gdLst/>
              <a:ahLst/>
              <a:rect l="l" t="t" r="r" b="b"/>
              <a:pathLst>
                <a:path w="21600" h="21600">
                  <a:moveTo>
                    <a:pt x="0" y="0"/>
                  </a:moveTo>
                  <a:lnTo>
                    <a:pt x="21600" y="21600"/>
                  </a:lnTo>
                </a:path>
              </a:pathLst>
            </a:custGeom>
            <a:noFill/>
            <a:ln w="6480">
              <a:solidFill>
                <a:srgbClr val="ff0000"/>
              </a:solidFill>
              <a:miter/>
              <a:tailEnd len="med" type="arrow" w="med"/>
            </a:ln>
          </p:spPr>
          <p:style>
            <a:lnRef idx="0"/>
            <a:fillRef idx="0"/>
            <a:effectRef idx="0"/>
            <a:fontRef idx="minor"/>
          </p:style>
        </p:sp>
        <p:sp>
          <p:nvSpPr>
            <p:cNvPr id="497" name="CustomShape 20"/>
            <p:cNvSpPr/>
            <p:nvPr/>
          </p:nvSpPr>
          <p:spPr>
            <a:xfrm>
              <a:off x="6100200" y="4142160"/>
              <a:ext cx="841680" cy="33300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600" spc="-1" strike="noStrike">
                  <a:solidFill>
                    <a:srgbClr val="000000"/>
                  </a:solidFill>
                  <a:latin typeface="Times New Roman"/>
                  <a:ea typeface="DejaVu Sans"/>
                </a:rPr>
                <a:t>20.0.0.5</a:t>
              </a:r>
              <a:endParaRPr b="0" lang="en-US" sz="1600" spc="-1" strike="noStrike">
                <a:latin typeface="Arial"/>
              </a:endParaRPr>
            </a:p>
          </p:txBody>
        </p:sp>
        <p:sp>
          <p:nvSpPr>
            <p:cNvPr id="498" name="CustomShape 21"/>
            <p:cNvSpPr/>
            <p:nvPr/>
          </p:nvSpPr>
          <p:spPr>
            <a:xfrm flipH="1" flipV="1" rot="5400000">
              <a:off x="6309720" y="4051440"/>
              <a:ext cx="180000" cy="360"/>
            </a:xfrm>
            <a:custGeom>
              <a:avLst/>
              <a:gdLst/>
              <a:ahLst/>
              <a:rect l="l" t="t" r="r" b="b"/>
              <a:pathLst>
                <a:path w="21600" h="21600">
                  <a:moveTo>
                    <a:pt x="0" y="0"/>
                  </a:moveTo>
                  <a:lnTo>
                    <a:pt x="21600" y="21600"/>
                  </a:lnTo>
                </a:path>
              </a:pathLst>
            </a:custGeom>
            <a:noFill/>
            <a:ln w="6480">
              <a:solidFill>
                <a:srgbClr val="ff0000"/>
              </a:solidFill>
              <a:miter/>
              <a:tailEnd len="med" type="arrow" w="med"/>
            </a:ln>
          </p:spPr>
          <p:style>
            <a:lnRef idx="0"/>
            <a:fillRef idx="0"/>
            <a:effectRef idx="0"/>
            <a:fontRef idx="minor"/>
          </p:style>
        </p:sp>
        <p:sp>
          <p:nvSpPr>
            <p:cNvPr id="499" name="CustomShape 22"/>
            <p:cNvSpPr/>
            <p:nvPr/>
          </p:nvSpPr>
          <p:spPr>
            <a:xfrm>
              <a:off x="8634960" y="4303440"/>
              <a:ext cx="841680" cy="33300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600" spc="-1" strike="noStrike">
                  <a:solidFill>
                    <a:srgbClr val="000000"/>
                  </a:solidFill>
                  <a:latin typeface="Times New Roman"/>
                  <a:ea typeface="DejaVu Sans"/>
                </a:rPr>
                <a:t>20.0.0.6</a:t>
              </a:r>
              <a:endParaRPr b="0" lang="en-US" sz="1600" spc="-1" strike="noStrike">
                <a:latin typeface="Arial"/>
              </a:endParaRPr>
            </a:p>
          </p:txBody>
        </p:sp>
        <p:sp>
          <p:nvSpPr>
            <p:cNvPr id="500" name="CustomShape 23"/>
            <p:cNvSpPr/>
            <p:nvPr/>
          </p:nvSpPr>
          <p:spPr>
            <a:xfrm flipH="1" flipV="1">
              <a:off x="8402040" y="4422240"/>
              <a:ext cx="226800" cy="47160"/>
            </a:xfrm>
            <a:custGeom>
              <a:avLst/>
              <a:gdLst/>
              <a:ahLst/>
              <a:rect l="l" t="t" r="r" b="b"/>
              <a:pathLst>
                <a:path w="21600" h="21600">
                  <a:moveTo>
                    <a:pt x="0" y="0"/>
                  </a:moveTo>
                  <a:lnTo>
                    <a:pt x="21600" y="21600"/>
                  </a:lnTo>
                </a:path>
              </a:pathLst>
            </a:custGeom>
            <a:noFill/>
            <a:ln w="6480">
              <a:solidFill>
                <a:srgbClr val="ff0000"/>
              </a:solidFill>
              <a:miter/>
              <a:tailEnd len="med" type="arrow" w="med"/>
            </a:ln>
          </p:spPr>
          <p:style>
            <a:lnRef idx="0"/>
            <a:fillRef idx="0"/>
            <a:effectRef idx="0"/>
            <a:fontRef idx="minor"/>
          </p:style>
        </p:sp>
        <p:sp>
          <p:nvSpPr>
            <p:cNvPr id="501" name="CustomShape 24"/>
            <p:cNvSpPr/>
            <p:nvPr/>
          </p:nvSpPr>
          <p:spPr>
            <a:xfrm>
              <a:off x="8787240" y="5201280"/>
              <a:ext cx="841680" cy="33300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600" spc="-1" strike="noStrike">
                  <a:solidFill>
                    <a:srgbClr val="000000"/>
                  </a:solidFill>
                  <a:latin typeface="Times New Roman"/>
                  <a:ea typeface="DejaVu Sans"/>
                </a:rPr>
                <a:t>30.0.0.6</a:t>
              </a:r>
              <a:endParaRPr b="0" lang="en-US" sz="1600" spc="-1" strike="noStrike">
                <a:latin typeface="Arial"/>
              </a:endParaRPr>
            </a:p>
          </p:txBody>
        </p:sp>
        <p:sp>
          <p:nvSpPr>
            <p:cNvPr id="502" name="CustomShape 25"/>
            <p:cNvSpPr/>
            <p:nvPr/>
          </p:nvSpPr>
          <p:spPr>
            <a:xfrm rot="10800000">
              <a:off x="8457840" y="5374800"/>
              <a:ext cx="227520" cy="11520"/>
            </a:xfrm>
            <a:custGeom>
              <a:avLst/>
              <a:gdLst/>
              <a:ahLst/>
              <a:rect l="l" t="t" r="r" b="b"/>
              <a:pathLst>
                <a:path w="21600" h="21600">
                  <a:moveTo>
                    <a:pt x="0" y="0"/>
                  </a:moveTo>
                  <a:lnTo>
                    <a:pt x="21600" y="21600"/>
                  </a:lnTo>
                </a:path>
              </a:pathLst>
            </a:custGeom>
            <a:noFill/>
            <a:ln w="6480">
              <a:solidFill>
                <a:srgbClr val="ff0000"/>
              </a:solidFill>
              <a:miter/>
              <a:tailEnd len="med" type="arrow" w="med"/>
            </a:ln>
          </p:spPr>
          <p:style>
            <a:lnRef idx="0"/>
            <a:fillRef idx="0"/>
            <a:effectRef idx="0"/>
            <a:fontRef idx="minor"/>
          </p:style>
        </p:sp>
        <p:sp>
          <p:nvSpPr>
            <p:cNvPr id="503" name="CustomShape 26"/>
            <p:cNvSpPr/>
            <p:nvPr/>
          </p:nvSpPr>
          <p:spPr>
            <a:xfrm>
              <a:off x="6710040" y="6285960"/>
              <a:ext cx="841680" cy="33300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600" spc="-1" strike="noStrike">
                  <a:solidFill>
                    <a:srgbClr val="000000"/>
                  </a:solidFill>
                  <a:latin typeface="Times New Roman"/>
                  <a:ea typeface="DejaVu Sans"/>
                </a:rPr>
                <a:t>30.0.0.7</a:t>
              </a:r>
              <a:endParaRPr b="0" lang="en-US" sz="1600" spc="-1" strike="noStrike">
                <a:latin typeface="Arial"/>
              </a:endParaRPr>
            </a:p>
          </p:txBody>
        </p:sp>
        <p:sp>
          <p:nvSpPr>
            <p:cNvPr id="504" name="CustomShape 27"/>
            <p:cNvSpPr/>
            <p:nvPr/>
          </p:nvSpPr>
          <p:spPr>
            <a:xfrm flipH="1" flipV="1" rot="5400000">
              <a:off x="6919560" y="6194520"/>
              <a:ext cx="180000" cy="360"/>
            </a:xfrm>
            <a:custGeom>
              <a:avLst/>
              <a:gdLst/>
              <a:ahLst/>
              <a:rect l="l" t="t" r="r" b="b"/>
              <a:pathLst>
                <a:path w="21600" h="21600">
                  <a:moveTo>
                    <a:pt x="0" y="0"/>
                  </a:moveTo>
                  <a:lnTo>
                    <a:pt x="21600" y="21600"/>
                  </a:lnTo>
                </a:path>
              </a:pathLst>
            </a:custGeom>
            <a:noFill/>
            <a:ln w="6480">
              <a:solidFill>
                <a:srgbClr val="ff0000"/>
              </a:solidFill>
              <a:miter/>
              <a:tailEnd len="med" type="arrow" w="med"/>
            </a:ln>
          </p:spPr>
          <p:style>
            <a:lnRef idx="0"/>
            <a:fillRef idx="0"/>
            <a:effectRef idx="0"/>
            <a:fontRef idx="minor"/>
          </p:style>
        </p:sp>
        <p:sp>
          <p:nvSpPr>
            <p:cNvPr id="505" name="CustomShape 28"/>
            <p:cNvSpPr/>
            <p:nvPr/>
          </p:nvSpPr>
          <p:spPr>
            <a:xfrm>
              <a:off x="4957200" y="6466680"/>
              <a:ext cx="841680" cy="33300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600" spc="-1" strike="noStrike">
                  <a:solidFill>
                    <a:srgbClr val="000000"/>
                  </a:solidFill>
                  <a:latin typeface="Times New Roman"/>
                  <a:ea typeface="DejaVu Sans"/>
                </a:rPr>
                <a:t>40.0.0.7</a:t>
              </a:r>
              <a:endParaRPr b="0" lang="en-US" sz="1600" spc="-1" strike="noStrike">
                <a:latin typeface="Arial"/>
              </a:endParaRPr>
            </a:p>
          </p:txBody>
        </p:sp>
        <p:sp>
          <p:nvSpPr>
            <p:cNvPr id="506" name="CustomShape 29"/>
            <p:cNvSpPr/>
            <p:nvPr/>
          </p:nvSpPr>
          <p:spPr>
            <a:xfrm flipH="1" flipV="1" rot="5400000">
              <a:off x="5166720" y="6375600"/>
              <a:ext cx="180000" cy="360"/>
            </a:xfrm>
            <a:custGeom>
              <a:avLst/>
              <a:gdLst/>
              <a:ahLst/>
              <a:rect l="l" t="t" r="r" b="b"/>
              <a:pathLst>
                <a:path w="21600" h="21600">
                  <a:moveTo>
                    <a:pt x="0" y="0"/>
                  </a:moveTo>
                  <a:lnTo>
                    <a:pt x="21600" y="21600"/>
                  </a:lnTo>
                </a:path>
              </a:pathLst>
            </a:custGeom>
            <a:noFill/>
            <a:ln w="6480">
              <a:solidFill>
                <a:srgbClr val="ff0000"/>
              </a:solidFill>
              <a:miter/>
              <a:tailEnd len="med" type="arrow" w="med"/>
            </a:ln>
          </p:spPr>
          <p:style>
            <a:lnRef idx="0"/>
            <a:fillRef idx="0"/>
            <a:effectRef idx="0"/>
            <a:fontRef idx="minor"/>
          </p:style>
        </p:sp>
      </p:grpSp>
      <p:sp>
        <p:nvSpPr>
          <p:cNvPr id="507" name="CustomShape 30"/>
          <p:cNvSpPr/>
          <p:nvPr/>
        </p:nvSpPr>
        <p:spPr>
          <a:xfrm>
            <a:off x="2209680" y="3424320"/>
            <a:ext cx="137052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Times New Roman"/>
                <a:ea typeface="DejaVu Sans"/>
              </a:rPr>
              <a:t>Network</a:t>
            </a:r>
            <a:endParaRPr b="0" lang="en-US" sz="2400" spc="-1" strike="noStrike">
              <a:latin typeface="Arial"/>
            </a:endParaRPr>
          </a:p>
        </p:txBody>
      </p:sp>
      <p:sp>
        <p:nvSpPr>
          <p:cNvPr id="508" name="CustomShape 31"/>
          <p:cNvSpPr/>
          <p:nvPr/>
        </p:nvSpPr>
        <p:spPr>
          <a:xfrm>
            <a:off x="7467480" y="2971800"/>
            <a:ext cx="137052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Times New Roman"/>
                <a:ea typeface="DejaVu Sans"/>
              </a:rPr>
              <a:t>Network</a:t>
            </a:r>
            <a:endParaRPr b="0" lang="en-US" sz="2400" spc="-1" strike="noStrike">
              <a:latin typeface="Arial"/>
            </a:endParaRPr>
          </a:p>
        </p:txBody>
      </p:sp>
      <p:sp>
        <p:nvSpPr>
          <p:cNvPr id="509" name="CustomShape 32"/>
          <p:cNvSpPr/>
          <p:nvPr/>
        </p:nvSpPr>
        <p:spPr>
          <a:xfrm>
            <a:off x="7924680" y="6319800"/>
            <a:ext cx="137052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Times New Roman"/>
                <a:ea typeface="DejaVu Sans"/>
              </a:rPr>
              <a:t>Network</a:t>
            </a:r>
            <a:endParaRPr b="0" lang="en-US" sz="2400" spc="-1" strike="noStrike">
              <a:latin typeface="Arial"/>
            </a:endParaRPr>
          </a:p>
        </p:txBody>
      </p:sp>
      <p:sp>
        <p:nvSpPr>
          <p:cNvPr id="510" name="CustomShape 33"/>
          <p:cNvSpPr/>
          <p:nvPr/>
        </p:nvSpPr>
        <p:spPr>
          <a:xfrm>
            <a:off x="3200400" y="5253120"/>
            <a:ext cx="137052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Times New Roman"/>
                <a:ea typeface="DejaVu Sans"/>
              </a:rPr>
              <a:t>Network</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382A3AE-4893-43CC-A52C-467375E6CAD7}" type="slidenum">
              <a:rPr b="0" lang="en-US" sz="1400" spc="-1" strike="noStrike">
                <a:solidFill>
                  <a:srgbClr val="8b8b8b"/>
                </a:solidFill>
                <a:latin typeface="Times New Roman"/>
                <a:ea typeface="DejaVu Sans"/>
              </a:rPr>
              <a:t>&lt;number&gt;</a:t>
            </a:fld>
            <a:endParaRPr b="0" lang="en-US" sz="1400" spc="-1" strike="noStrike">
              <a:latin typeface="Arial"/>
            </a:endParaRPr>
          </a:p>
        </p:txBody>
      </p:sp>
      <p:grpSp>
        <p:nvGrpSpPr>
          <p:cNvPr id="512" name="Group 2"/>
          <p:cNvGrpSpPr/>
          <p:nvPr/>
        </p:nvGrpSpPr>
        <p:grpSpPr>
          <a:xfrm>
            <a:off x="1905120" y="533520"/>
            <a:ext cx="7723800" cy="3370680"/>
            <a:chOff x="1905120" y="533520"/>
            <a:chExt cx="7723800" cy="3370680"/>
          </a:xfrm>
        </p:grpSpPr>
        <p:sp>
          <p:nvSpPr>
            <p:cNvPr id="513" name="CustomShape 3"/>
            <p:cNvSpPr/>
            <p:nvPr/>
          </p:nvSpPr>
          <p:spPr>
            <a:xfrm>
              <a:off x="7162920" y="533520"/>
              <a:ext cx="2208600" cy="842040"/>
            </a:xfrm>
            <a:prstGeom prst="irregularSeal2">
              <a:avLst/>
            </a:prstGeom>
            <a:noFill/>
            <a:ln w="12600">
              <a:solidFill>
                <a:srgbClr val="000000"/>
              </a:solidFill>
              <a:miter/>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Calibri"/>
                  <a:ea typeface="DejaVu Sans"/>
                </a:rPr>
                <a:t>20.0.0.0</a:t>
              </a:r>
              <a:endParaRPr b="0" lang="en-US" sz="1600" spc="-1" strike="noStrike">
                <a:latin typeface="Arial"/>
              </a:endParaRPr>
            </a:p>
          </p:txBody>
        </p:sp>
        <p:sp>
          <p:nvSpPr>
            <p:cNvPr id="514" name="CustomShape 4"/>
            <p:cNvSpPr/>
            <p:nvPr/>
          </p:nvSpPr>
          <p:spPr>
            <a:xfrm>
              <a:off x="7391520" y="2579760"/>
              <a:ext cx="2208600" cy="842040"/>
            </a:xfrm>
            <a:prstGeom prst="irregularSeal2">
              <a:avLst/>
            </a:prstGeom>
            <a:noFill/>
            <a:ln w="12600">
              <a:solidFill>
                <a:srgbClr val="000000"/>
              </a:solidFill>
              <a:miter/>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Calibri"/>
                  <a:ea typeface="DejaVu Sans"/>
                </a:rPr>
                <a:t>30.0.0.0</a:t>
              </a:r>
              <a:endParaRPr b="0" lang="en-US" sz="1600" spc="-1" strike="noStrike">
                <a:latin typeface="Arial"/>
              </a:endParaRPr>
            </a:p>
          </p:txBody>
        </p:sp>
        <p:sp>
          <p:nvSpPr>
            <p:cNvPr id="515" name="CustomShape 5"/>
            <p:cNvSpPr/>
            <p:nvPr/>
          </p:nvSpPr>
          <p:spPr>
            <a:xfrm>
              <a:off x="1905120" y="982800"/>
              <a:ext cx="2208600" cy="842040"/>
            </a:xfrm>
            <a:prstGeom prst="irregularSeal2">
              <a:avLst/>
            </a:prstGeom>
            <a:noFill/>
            <a:ln w="12600">
              <a:solidFill>
                <a:srgbClr val="000000"/>
              </a:solidFill>
              <a:miter/>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Calibri"/>
                  <a:ea typeface="DejaVu Sans"/>
                </a:rPr>
                <a:t>10.0.0.0</a:t>
              </a:r>
              <a:endParaRPr b="0" lang="en-US" sz="1600" spc="-1" strike="noStrike">
                <a:latin typeface="Arial"/>
              </a:endParaRPr>
            </a:p>
          </p:txBody>
        </p:sp>
        <p:sp>
          <p:nvSpPr>
            <p:cNvPr id="516" name="CustomShape 6"/>
            <p:cNvSpPr/>
            <p:nvPr/>
          </p:nvSpPr>
          <p:spPr>
            <a:xfrm>
              <a:off x="2895480" y="2787480"/>
              <a:ext cx="2208600" cy="842040"/>
            </a:xfrm>
            <a:prstGeom prst="irregularSeal2">
              <a:avLst/>
            </a:prstGeom>
            <a:noFill/>
            <a:ln w="12600">
              <a:solidFill>
                <a:srgbClr val="000000"/>
              </a:solidFill>
              <a:miter/>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Calibri"/>
                  <a:ea typeface="DejaVu Sans"/>
                </a:rPr>
                <a:t>40.0.0.0</a:t>
              </a:r>
              <a:endParaRPr b="0" lang="en-US" sz="1600" spc="-1" strike="noStrike">
                <a:latin typeface="Arial"/>
              </a:endParaRPr>
            </a:p>
          </p:txBody>
        </p:sp>
        <p:sp>
          <p:nvSpPr>
            <p:cNvPr id="517" name="CustomShape 7"/>
            <p:cNvSpPr/>
            <p:nvPr/>
          </p:nvSpPr>
          <p:spPr>
            <a:xfrm>
              <a:off x="5181480" y="833400"/>
              <a:ext cx="761040" cy="481680"/>
            </a:xfrm>
            <a:prstGeom prst="rect">
              <a:avLst/>
            </a:prstGeom>
            <a:noFill/>
            <a:ln w="12600">
              <a:solidFill>
                <a:srgbClr val="000000"/>
              </a:solidFill>
              <a:miter/>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Q</a:t>
              </a:r>
              <a:endParaRPr b="0" lang="en-US" sz="1800" spc="-1" strike="noStrike">
                <a:latin typeface="Arial"/>
              </a:endParaRPr>
            </a:p>
          </p:txBody>
        </p:sp>
        <p:sp>
          <p:nvSpPr>
            <p:cNvPr id="518" name="CustomShape 8"/>
            <p:cNvSpPr/>
            <p:nvPr/>
          </p:nvSpPr>
          <p:spPr>
            <a:xfrm>
              <a:off x="7924680" y="1825560"/>
              <a:ext cx="761040" cy="479880"/>
            </a:xfrm>
            <a:prstGeom prst="rect">
              <a:avLst/>
            </a:prstGeom>
            <a:noFill/>
            <a:ln w="12600">
              <a:solidFill>
                <a:srgbClr val="000000"/>
              </a:solidFill>
              <a:miter/>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R</a:t>
              </a:r>
              <a:endParaRPr b="0" lang="en-US" sz="1800" spc="-1" strike="noStrike">
                <a:latin typeface="Arial"/>
              </a:endParaRPr>
            </a:p>
          </p:txBody>
        </p:sp>
        <p:sp>
          <p:nvSpPr>
            <p:cNvPr id="519" name="CustomShape 9"/>
            <p:cNvSpPr/>
            <p:nvPr/>
          </p:nvSpPr>
          <p:spPr>
            <a:xfrm>
              <a:off x="5943600" y="2968560"/>
              <a:ext cx="761040" cy="481680"/>
            </a:xfrm>
            <a:prstGeom prst="rect">
              <a:avLst/>
            </a:prstGeom>
            <a:noFill/>
            <a:ln w="12600">
              <a:solidFill>
                <a:srgbClr val="000000"/>
              </a:solidFill>
              <a:miter/>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S</a:t>
              </a:r>
              <a:endParaRPr b="0" lang="en-US" sz="1800" spc="-1" strike="noStrike">
                <a:latin typeface="Arial"/>
              </a:endParaRPr>
            </a:p>
          </p:txBody>
        </p:sp>
        <p:sp>
          <p:nvSpPr>
            <p:cNvPr id="520" name="Line 10"/>
            <p:cNvSpPr/>
            <p:nvPr/>
          </p:nvSpPr>
          <p:spPr>
            <a:xfrm flipV="1">
              <a:off x="4114800" y="1074600"/>
              <a:ext cx="1066680" cy="166680"/>
            </a:xfrm>
            <a:prstGeom prst="line">
              <a:avLst/>
            </a:prstGeom>
            <a:ln w="6480">
              <a:solidFill>
                <a:srgbClr val="5b9bd5"/>
              </a:solidFill>
              <a:miter/>
            </a:ln>
          </p:spPr>
          <p:style>
            <a:lnRef idx="0"/>
            <a:fillRef idx="0"/>
            <a:effectRef idx="0"/>
            <a:fontRef idx="minor"/>
          </p:style>
        </p:sp>
        <p:sp>
          <p:nvSpPr>
            <p:cNvPr id="521" name="Line 11"/>
            <p:cNvSpPr/>
            <p:nvPr/>
          </p:nvSpPr>
          <p:spPr>
            <a:xfrm flipV="1">
              <a:off x="5943600" y="833400"/>
              <a:ext cx="1447560" cy="241200"/>
            </a:xfrm>
            <a:prstGeom prst="line">
              <a:avLst/>
            </a:prstGeom>
            <a:ln w="6480">
              <a:solidFill>
                <a:srgbClr val="5b9bd5"/>
              </a:solidFill>
              <a:miter/>
            </a:ln>
          </p:spPr>
          <p:style>
            <a:lnRef idx="0"/>
            <a:fillRef idx="0"/>
            <a:effectRef idx="0"/>
            <a:fontRef idx="minor"/>
          </p:style>
        </p:sp>
        <p:sp>
          <p:nvSpPr>
            <p:cNvPr id="522" name="Line 12"/>
            <p:cNvSpPr/>
            <p:nvPr/>
          </p:nvSpPr>
          <p:spPr>
            <a:xfrm flipH="1">
              <a:off x="8305560" y="1268280"/>
              <a:ext cx="44640" cy="557280"/>
            </a:xfrm>
            <a:prstGeom prst="line">
              <a:avLst/>
            </a:prstGeom>
            <a:ln w="6480">
              <a:solidFill>
                <a:srgbClr val="5b9bd5"/>
              </a:solidFill>
              <a:miter/>
            </a:ln>
          </p:spPr>
          <p:style>
            <a:lnRef idx="0"/>
            <a:fillRef idx="0"/>
            <a:effectRef idx="0"/>
            <a:fontRef idx="minor"/>
          </p:style>
        </p:sp>
        <p:sp>
          <p:nvSpPr>
            <p:cNvPr id="523" name="Line 13"/>
            <p:cNvSpPr/>
            <p:nvPr/>
          </p:nvSpPr>
          <p:spPr>
            <a:xfrm>
              <a:off x="8305560" y="2306520"/>
              <a:ext cx="81000" cy="347760"/>
            </a:xfrm>
            <a:prstGeom prst="line">
              <a:avLst/>
            </a:prstGeom>
            <a:ln w="6480">
              <a:solidFill>
                <a:srgbClr val="5b9bd5"/>
              </a:solidFill>
              <a:miter/>
            </a:ln>
          </p:spPr>
          <p:style>
            <a:lnRef idx="0"/>
            <a:fillRef idx="0"/>
            <a:effectRef idx="0"/>
            <a:fontRef idx="minor"/>
          </p:style>
        </p:sp>
        <p:sp>
          <p:nvSpPr>
            <p:cNvPr id="524" name="Line 14"/>
            <p:cNvSpPr/>
            <p:nvPr/>
          </p:nvSpPr>
          <p:spPr>
            <a:xfrm flipH="1" flipV="1">
              <a:off x="6705360" y="3089160"/>
              <a:ext cx="838440" cy="187200"/>
            </a:xfrm>
            <a:prstGeom prst="line">
              <a:avLst/>
            </a:prstGeom>
            <a:ln w="6480">
              <a:solidFill>
                <a:srgbClr val="5b9bd5"/>
              </a:solidFill>
              <a:miter/>
            </a:ln>
          </p:spPr>
          <p:style>
            <a:lnRef idx="0"/>
            <a:fillRef idx="0"/>
            <a:effectRef idx="0"/>
            <a:fontRef idx="minor"/>
          </p:style>
        </p:sp>
        <p:sp>
          <p:nvSpPr>
            <p:cNvPr id="525" name="Line 15"/>
            <p:cNvSpPr/>
            <p:nvPr/>
          </p:nvSpPr>
          <p:spPr>
            <a:xfrm flipV="1">
              <a:off x="4800600" y="3209760"/>
              <a:ext cx="1143000" cy="181080"/>
            </a:xfrm>
            <a:prstGeom prst="line">
              <a:avLst/>
            </a:prstGeom>
            <a:ln w="6480">
              <a:solidFill>
                <a:srgbClr val="5b9bd5"/>
              </a:solidFill>
              <a:miter/>
            </a:ln>
          </p:spPr>
          <p:style>
            <a:lnRef idx="0"/>
            <a:fillRef idx="0"/>
            <a:effectRef idx="0"/>
            <a:fontRef idx="minor"/>
          </p:style>
        </p:sp>
        <p:sp>
          <p:nvSpPr>
            <p:cNvPr id="526" name="CustomShape 16"/>
            <p:cNvSpPr/>
            <p:nvPr/>
          </p:nvSpPr>
          <p:spPr>
            <a:xfrm>
              <a:off x="3966840" y="1464120"/>
              <a:ext cx="841680" cy="33300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600" spc="-1" strike="noStrike">
                  <a:solidFill>
                    <a:srgbClr val="000000"/>
                  </a:solidFill>
                  <a:latin typeface="Times New Roman"/>
                  <a:ea typeface="DejaVu Sans"/>
                </a:rPr>
                <a:t>10.0.0.5</a:t>
              </a:r>
              <a:endParaRPr b="0" lang="en-US" sz="1600" spc="-1" strike="noStrike">
                <a:latin typeface="Arial"/>
              </a:endParaRPr>
            </a:p>
          </p:txBody>
        </p:sp>
        <p:sp>
          <p:nvSpPr>
            <p:cNvPr id="527" name="CustomShape 17"/>
            <p:cNvSpPr/>
            <p:nvPr/>
          </p:nvSpPr>
          <p:spPr>
            <a:xfrm flipH="1" flipV="1" rot="5400000">
              <a:off x="4176360" y="1373040"/>
              <a:ext cx="180000" cy="360"/>
            </a:xfrm>
            <a:custGeom>
              <a:avLst/>
              <a:gdLst/>
              <a:ahLst/>
              <a:rect l="l" t="t" r="r" b="b"/>
              <a:pathLst>
                <a:path w="21600" h="21600">
                  <a:moveTo>
                    <a:pt x="0" y="0"/>
                  </a:moveTo>
                  <a:lnTo>
                    <a:pt x="21600" y="21600"/>
                  </a:lnTo>
                </a:path>
              </a:pathLst>
            </a:custGeom>
            <a:noFill/>
            <a:ln w="6480">
              <a:solidFill>
                <a:srgbClr val="ff0000"/>
              </a:solidFill>
              <a:miter/>
              <a:tailEnd len="med" type="arrow" w="med"/>
            </a:ln>
          </p:spPr>
          <p:style>
            <a:lnRef idx="0"/>
            <a:fillRef idx="0"/>
            <a:effectRef idx="0"/>
            <a:fontRef idx="minor"/>
          </p:style>
        </p:sp>
        <p:sp>
          <p:nvSpPr>
            <p:cNvPr id="528" name="CustomShape 18"/>
            <p:cNvSpPr/>
            <p:nvPr/>
          </p:nvSpPr>
          <p:spPr>
            <a:xfrm>
              <a:off x="6100200" y="1246680"/>
              <a:ext cx="841680" cy="33300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600" spc="-1" strike="noStrike">
                  <a:solidFill>
                    <a:srgbClr val="000000"/>
                  </a:solidFill>
                  <a:latin typeface="Times New Roman"/>
                  <a:ea typeface="DejaVu Sans"/>
                </a:rPr>
                <a:t>20.0.0.5</a:t>
              </a:r>
              <a:endParaRPr b="0" lang="en-US" sz="1600" spc="-1" strike="noStrike">
                <a:latin typeface="Arial"/>
              </a:endParaRPr>
            </a:p>
          </p:txBody>
        </p:sp>
        <p:sp>
          <p:nvSpPr>
            <p:cNvPr id="529" name="CustomShape 19"/>
            <p:cNvSpPr/>
            <p:nvPr/>
          </p:nvSpPr>
          <p:spPr>
            <a:xfrm flipH="1" flipV="1" rot="5400000">
              <a:off x="6309720" y="1155600"/>
              <a:ext cx="180000" cy="360"/>
            </a:xfrm>
            <a:custGeom>
              <a:avLst/>
              <a:gdLst/>
              <a:ahLst/>
              <a:rect l="l" t="t" r="r" b="b"/>
              <a:pathLst>
                <a:path w="21600" h="21600">
                  <a:moveTo>
                    <a:pt x="0" y="0"/>
                  </a:moveTo>
                  <a:lnTo>
                    <a:pt x="21600" y="21600"/>
                  </a:lnTo>
                </a:path>
              </a:pathLst>
            </a:custGeom>
            <a:noFill/>
            <a:ln w="6480">
              <a:solidFill>
                <a:srgbClr val="ff0000"/>
              </a:solidFill>
              <a:miter/>
              <a:tailEnd len="med" type="arrow" w="med"/>
            </a:ln>
          </p:spPr>
          <p:style>
            <a:lnRef idx="0"/>
            <a:fillRef idx="0"/>
            <a:effectRef idx="0"/>
            <a:fontRef idx="minor"/>
          </p:style>
        </p:sp>
        <p:sp>
          <p:nvSpPr>
            <p:cNvPr id="530" name="CustomShape 20"/>
            <p:cNvSpPr/>
            <p:nvPr/>
          </p:nvSpPr>
          <p:spPr>
            <a:xfrm>
              <a:off x="8634960" y="1407600"/>
              <a:ext cx="841680" cy="33300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600" spc="-1" strike="noStrike">
                  <a:solidFill>
                    <a:srgbClr val="000000"/>
                  </a:solidFill>
                  <a:latin typeface="Times New Roman"/>
                  <a:ea typeface="DejaVu Sans"/>
                </a:rPr>
                <a:t>20.0.0.6</a:t>
              </a:r>
              <a:endParaRPr b="0" lang="en-US" sz="1600" spc="-1" strike="noStrike">
                <a:latin typeface="Arial"/>
              </a:endParaRPr>
            </a:p>
          </p:txBody>
        </p:sp>
        <p:sp>
          <p:nvSpPr>
            <p:cNvPr id="531" name="CustomShape 21"/>
            <p:cNvSpPr/>
            <p:nvPr/>
          </p:nvSpPr>
          <p:spPr>
            <a:xfrm flipH="1" flipV="1">
              <a:off x="8402040" y="1526760"/>
              <a:ext cx="226800" cy="47160"/>
            </a:xfrm>
            <a:custGeom>
              <a:avLst/>
              <a:gdLst/>
              <a:ahLst/>
              <a:rect l="l" t="t" r="r" b="b"/>
              <a:pathLst>
                <a:path w="21600" h="21600">
                  <a:moveTo>
                    <a:pt x="0" y="0"/>
                  </a:moveTo>
                  <a:lnTo>
                    <a:pt x="21600" y="21600"/>
                  </a:lnTo>
                </a:path>
              </a:pathLst>
            </a:custGeom>
            <a:noFill/>
            <a:ln w="6480">
              <a:solidFill>
                <a:srgbClr val="ff0000"/>
              </a:solidFill>
              <a:miter/>
              <a:tailEnd len="med" type="arrow" w="med"/>
            </a:ln>
          </p:spPr>
          <p:style>
            <a:lnRef idx="0"/>
            <a:fillRef idx="0"/>
            <a:effectRef idx="0"/>
            <a:fontRef idx="minor"/>
          </p:style>
        </p:sp>
        <p:sp>
          <p:nvSpPr>
            <p:cNvPr id="532" name="CustomShape 22"/>
            <p:cNvSpPr/>
            <p:nvPr/>
          </p:nvSpPr>
          <p:spPr>
            <a:xfrm>
              <a:off x="8787240" y="2305440"/>
              <a:ext cx="841680" cy="33300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600" spc="-1" strike="noStrike">
                  <a:solidFill>
                    <a:srgbClr val="000000"/>
                  </a:solidFill>
                  <a:latin typeface="Times New Roman"/>
                  <a:ea typeface="DejaVu Sans"/>
                </a:rPr>
                <a:t>30.0.0.6</a:t>
              </a:r>
              <a:endParaRPr b="0" lang="en-US" sz="1600" spc="-1" strike="noStrike">
                <a:latin typeface="Arial"/>
              </a:endParaRPr>
            </a:p>
          </p:txBody>
        </p:sp>
        <p:sp>
          <p:nvSpPr>
            <p:cNvPr id="533" name="CustomShape 23"/>
            <p:cNvSpPr/>
            <p:nvPr/>
          </p:nvSpPr>
          <p:spPr>
            <a:xfrm rot="10800000">
              <a:off x="8457840" y="2479320"/>
              <a:ext cx="227520" cy="11520"/>
            </a:xfrm>
            <a:custGeom>
              <a:avLst/>
              <a:gdLst/>
              <a:ahLst/>
              <a:rect l="l" t="t" r="r" b="b"/>
              <a:pathLst>
                <a:path w="21600" h="21600">
                  <a:moveTo>
                    <a:pt x="0" y="0"/>
                  </a:moveTo>
                  <a:lnTo>
                    <a:pt x="21600" y="21600"/>
                  </a:lnTo>
                </a:path>
              </a:pathLst>
            </a:custGeom>
            <a:noFill/>
            <a:ln w="6480">
              <a:solidFill>
                <a:srgbClr val="ff0000"/>
              </a:solidFill>
              <a:miter/>
              <a:tailEnd len="med" type="arrow" w="med"/>
            </a:ln>
          </p:spPr>
          <p:style>
            <a:lnRef idx="0"/>
            <a:fillRef idx="0"/>
            <a:effectRef idx="0"/>
            <a:fontRef idx="minor"/>
          </p:style>
        </p:sp>
        <p:sp>
          <p:nvSpPr>
            <p:cNvPr id="534" name="CustomShape 24"/>
            <p:cNvSpPr/>
            <p:nvPr/>
          </p:nvSpPr>
          <p:spPr>
            <a:xfrm>
              <a:off x="6710040" y="3390480"/>
              <a:ext cx="841680" cy="33300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600" spc="-1" strike="noStrike">
                  <a:solidFill>
                    <a:srgbClr val="000000"/>
                  </a:solidFill>
                  <a:latin typeface="Times New Roman"/>
                  <a:ea typeface="DejaVu Sans"/>
                </a:rPr>
                <a:t>30.0.0.7</a:t>
              </a:r>
              <a:endParaRPr b="0" lang="en-US" sz="1600" spc="-1" strike="noStrike">
                <a:latin typeface="Arial"/>
              </a:endParaRPr>
            </a:p>
          </p:txBody>
        </p:sp>
        <p:sp>
          <p:nvSpPr>
            <p:cNvPr id="535" name="CustomShape 25"/>
            <p:cNvSpPr/>
            <p:nvPr/>
          </p:nvSpPr>
          <p:spPr>
            <a:xfrm flipH="1" flipV="1" rot="5400000">
              <a:off x="6919560" y="3298680"/>
              <a:ext cx="180000" cy="360"/>
            </a:xfrm>
            <a:custGeom>
              <a:avLst/>
              <a:gdLst/>
              <a:ahLst/>
              <a:rect l="l" t="t" r="r" b="b"/>
              <a:pathLst>
                <a:path w="21600" h="21600">
                  <a:moveTo>
                    <a:pt x="0" y="0"/>
                  </a:moveTo>
                  <a:lnTo>
                    <a:pt x="21600" y="21600"/>
                  </a:lnTo>
                </a:path>
              </a:pathLst>
            </a:custGeom>
            <a:noFill/>
            <a:ln w="6480">
              <a:solidFill>
                <a:srgbClr val="ff0000"/>
              </a:solidFill>
              <a:miter/>
              <a:tailEnd len="med" type="arrow" w="med"/>
            </a:ln>
          </p:spPr>
          <p:style>
            <a:lnRef idx="0"/>
            <a:fillRef idx="0"/>
            <a:effectRef idx="0"/>
            <a:fontRef idx="minor"/>
          </p:style>
        </p:sp>
        <p:sp>
          <p:nvSpPr>
            <p:cNvPr id="536" name="CustomShape 26"/>
            <p:cNvSpPr/>
            <p:nvPr/>
          </p:nvSpPr>
          <p:spPr>
            <a:xfrm>
              <a:off x="4957200" y="3571200"/>
              <a:ext cx="841680" cy="33300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600" spc="-1" strike="noStrike">
                  <a:solidFill>
                    <a:srgbClr val="000000"/>
                  </a:solidFill>
                  <a:latin typeface="Times New Roman"/>
                  <a:ea typeface="DejaVu Sans"/>
                </a:rPr>
                <a:t>40.0.0.7</a:t>
              </a:r>
              <a:endParaRPr b="0" lang="en-US" sz="1600" spc="-1" strike="noStrike">
                <a:latin typeface="Arial"/>
              </a:endParaRPr>
            </a:p>
          </p:txBody>
        </p:sp>
        <p:sp>
          <p:nvSpPr>
            <p:cNvPr id="537" name="CustomShape 27"/>
            <p:cNvSpPr/>
            <p:nvPr/>
          </p:nvSpPr>
          <p:spPr>
            <a:xfrm flipH="1" flipV="1" rot="5400000">
              <a:off x="5166720" y="3479760"/>
              <a:ext cx="180000" cy="360"/>
            </a:xfrm>
            <a:custGeom>
              <a:avLst/>
              <a:gdLst/>
              <a:ahLst/>
              <a:rect l="l" t="t" r="r" b="b"/>
              <a:pathLst>
                <a:path w="21600" h="21600">
                  <a:moveTo>
                    <a:pt x="0" y="0"/>
                  </a:moveTo>
                  <a:lnTo>
                    <a:pt x="21600" y="21600"/>
                  </a:lnTo>
                </a:path>
              </a:pathLst>
            </a:custGeom>
            <a:noFill/>
            <a:ln w="6480">
              <a:solidFill>
                <a:srgbClr val="ff0000"/>
              </a:solidFill>
              <a:miter/>
              <a:tailEnd len="med" type="arrow" w="med"/>
            </a:ln>
          </p:spPr>
          <p:style>
            <a:lnRef idx="0"/>
            <a:fillRef idx="0"/>
            <a:effectRef idx="0"/>
            <a:fontRef idx="minor"/>
          </p:style>
        </p:sp>
      </p:grpSp>
      <p:graphicFrame>
        <p:nvGraphicFramePr>
          <p:cNvPr id="538" name="Table 28"/>
          <p:cNvGraphicFramePr/>
          <p:nvPr/>
        </p:nvGraphicFramePr>
        <p:xfrm>
          <a:off x="3429000" y="4343400"/>
          <a:ext cx="4647600" cy="2123280"/>
        </p:xfrm>
        <a:graphic>
          <a:graphicData uri="http://schemas.openxmlformats.org/drawingml/2006/table">
            <a:tbl>
              <a:tblPr/>
              <a:tblGrid>
                <a:gridCol w="2209680"/>
                <a:gridCol w="2438280"/>
              </a:tblGrid>
              <a:tr h="640440">
                <a:tc>
                  <a:txBody>
                    <a:bodyPr>
                      <a:noAutofit/>
                    </a:bodyPr>
                    <a:p>
                      <a:pPr>
                        <a:lnSpc>
                          <a:spcPct val="100000"/>
                        </a:lnSpc>
                      </a:pPr>
                      <a:r>
                        <a:rPr b="0" lang="en-US" sz="1800" spc="-1" strike="noStrike">
                          <a:solidFill>
                            <a:srgbClr val="000000"/>
                          </a:solidFill>
                          <a:latin typeface="Calibri"/>
                        </a:rPr>
                        <a:t>To Reach Hosts on Network</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oAutofit/>
                    </a:bodyPr>
                    <a:p>
                      <a:pPr>
                        <a:lnSpc>
                          <a:spcPct val="100000"/>
                        </a:lnSpc>
                      </a:pPr>
                      <a:r>
                        <a:rPr b="0" lang="en-US" sz="1800" spc="-1" strike="noStrike">
                          <a:solidFill>
                            <a:srgbClr val="000000"/>
                          </a:solidFill>
                          <a:latin typeface="Calibri"/>
                        </a:rPr>
                        <a:t>Route to this address</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70800">
                <a:tc>
                  <a:txBody>
                    <a:bodyPr>
                      <a:noAutofit/>
                    </a:bodyPr>
                    <a:p>
                      <a:pPr algn="ctr">
                        <a:lnSpc>
                          <a:spcPct val="100000"/>
                        </a:lnSpc>
                      </a:pPr>
                      <a:r>
                        <a:rPr b="0" lang="en-US" sz="1800" spc="-1" strike="noStrike">
                          <a:solidFill>
                            <a:srgbClr val="000000"/>
                          </a:solidFill>
                          <a:latin typeface="Calibri"/>
                        </a:rPr>
                        <a:t>20.0.0.0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oAutofit/>
                    </a:bodyPr>
                    <a:p>
                      <a:pPr algn="ctr">
                        <a:lnSpc>
                          <a:spcPct val="100000"/>
                        </a:lnSpc>
                      </a:pPr>
                      <a:r>
                        <a:rPr b="0" lang="en-US" sz="1800" spc="-1" strike="noStrike">
                          <a:solidFill>
                            <a:srgbClr val="000000"/>
                          </a:solidFill>
                          <a:latin typeface="Calibri"/>
                        </a:rPr>
                        <a:t>Deliver Directly</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70800">
                <a:tc>
                  <a:txBody>
                    <a:bodyPr>
                      <a:noAutofit/>
                    </a:bodyPr>
                    <a:p>
                      <a:pPr algn="ctr">
                        <a:lnSpc>
                          <a:spcPct val="100000"/>
                        </a:lnSpc>
                      </a:pPr>
                      <a:r>
                        <a:rPr b="0" lang="en-US" sz="1800" spc="-1" strike="noStrike">
                          <a:solidFill>
                            <a:srgbClr val="000000"/>
                          </a:solidFill>
                          <a:latin typeface="Calibri"/>
                        </a:rPr>
                        <a:t>30.0.0.0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oAutofit/>
                    </a:bodyPr>
                    <a:p>
                      <a:pPr algn="ctr">
                        <a:lnSpc>
                          <a:spcPct val="100000"/>
                        </a:lnSpc>
                      </a:pPr>
                      <a:r>
                        <a:rPr b="0" lang="en-US" sz="1800" spc="-1" strike="noStrike">
                          <a:solidFill>
                            <a:srgbClr val="000000"/>
                          </a:solidFill>
                          <a:latin typeface="Calibri"/>
                        </a:rPr>
                        <a:t>Deliver Directly</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70800">
                <a:tc>
                  <a:txBody>
                    <a:bodyPr>
                      <a:noAutofit/>
                    </a:bodyPr>
                    <a:p>
                      <a:pPr algn="ctr">
                        <a:lnSpc>
                          <a:spcPct val="100000"/>
                        </a:lnSpc>
                        <a:tabLst>
                          <a:tab algn="l" pos="0"/>
                        </a:tabLst>
                      </a:pPr>
                      <a:r>
                        <a:rPr b="0" lang="en-US" sz="1800" spc="-1" strike="noStrike">
                          <a:solidFill>
                            <a:srgbClr val="000000"/>
                          </a:solidFill>
                          <a:latin typeface="Calibri"/>
                        </a:rPr>
                        <a:t>10.0.0.0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oAutofit/>
                    </a:bodyPr>
                    <a:p>
                      <a:pPr algn="ctr">
                        <a:lnSpc>
                          <a:spcPct val="100000"/>
                        </a:lnSpc>
                        <a:tabLst>
                          <a:tab algn="l" pos="0"/>
                        </a:tabLst>
                      </a:pPr>
                      <a:r>
                        <a:rPr b="0" lang="en-US" sz="1800" spc="-1" strike="noStrike">
                          <a:solidFill>
                            <a:srgbClr val="000000"/>
                          </a:solidFill>
                          <a:latin typeface="Calibri"/>
                        </a:rPr>
                        <a:t>20.0.0.5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70800">
                <a:tc>
                  <a:txBody>
                    <a:bodyPr>
                      <a:noAutofit/>
                    </a:bodyPr>
                    <a:p>
                      <a:pPr algn="ctr">
                        <a:lnSpc>
                          <a:spcPct val="100000"/>
                        </a:lnSpc>
                        <a:tabLst>
                          <a:tab algn="l" pos="0"/>
                        </a:tabLst>
                      </a:pPr>
                      <a:r>
                        <a:rPr b="0" lang="en-US" sz="1800" spc="-1" strike="noStrike">
                          <a:solidFill>
                            <a:srgbClr val="000000"/>
                          </a:solidFill>
                          <a:latin typeface="Calibri"/>
                        </a:rPr>
                        <a:t>40.0.0.0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oAutofit/>
                    </a:bodyPr>
                    <a:p>
                      <a:pPr algn="ctr">
                        <a:lnSpc>
                          <a:spcPct val="100000"/>
                        </a:lnSpc>
                        <a:tabLst>
                          <a:tab algn="l" pos="0"/>
                        </a:tabLst>
                      </a:pPr>
                      <a:r>
                        <a:rPr b="0" lang="en-US" sz="1800" spc="-1" strike="noStrike">
                          <a:solidFill>
                            <a:srgbClr val="000000"/>
                          </a:solidFill>
                          <a:latin typeface="Calibri"/>
                        </a:rPr>
                        <a:t>30.0.0.7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bl>
          </a:graphicData>
        </a:graphic>
      </p:graphicFrame>
      <p:sp>
        <p:nvSpPr>
          <p:cNvPr id="539" name="CustomShape 29"/>
          <p:cNvSpPr/>
          <p:nvPr/>
        </p:nvSpPr>
        <p:spPr>
          <a:xfrm>
            <a:off x="4648320" y="3886200"/>
            <a:ext cx="266580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Times New Roman"/>
                <a:ea typeface="DejaVu Sans"/>
              </a:rPr>
              <a:t>Routing table of R</a:t>
            </a:r>
            <a:endParaRPr b="0" lang="en-US" sz="2400" spc="-1" strike="noStrike">
              <a:latin typeface="Arial"/>
            </a:endParaRPr>
          </a:p>
        </p:txBody>
      </p:sp>
      <p:sp>
        <p:nvSpPr>
          <p:cNvPr id="540" name="CustomShape 30"/>
          <p:cNvSpPr/>
          <p:nvPr/>
        </p:nvSpPr>
        <p:spPr>
          <a:xfrm>
            <a:off x="1676520" y="0"/>
            <a:ext cx="769500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Times New Roman"/>
                <a:ea typeface="DejaVu Sans"/>
              </a:rPr>
              <a:t>Example-4  Show the routing table of router 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514FAD4-D214-463F-A68A-50F2E270D171}" type="slidenum">
              <a:rPr b="0" lang="en-US" sz="1400" spc="-1" strike="noStrike">
                <a:solidFill>
                  <a:srgbClr val="8b8b8b"/>
                </a:solidFill>
                <a:latin typeface="Times New Roman"/>
                <a:ea typeface="DejaVu Sans"/>
              </a:rPr>
              <a:t>&lt;number&gt;</a:t>
            </a:fld>
            <a:endParaRPr b="0" lang="en-US" sz="1400" spc="-1" strike="noStrike">
              <a:latin typeface="Arial"/>
            </a:endParaRPr>
          </a:p>
        </p:txBody>
      </p:sp>
      <p:grpSp>
        <p:nvGrpSpPr>
          <p:cNvPr id="542" name="Group 2"/>
          <p:cNvGrpSpPr/>
          <p:nvPr/>
        </p:nvGrpSpPr>
        <p:grpSpPr>
          <a:xfrm>
            <a:off x="1523880" y="380880"/>
            <a:ext cx="9142920" cy="4418640"/>
            <a:chOff x="1523880" y="380880"/>
            <a:chExt cx="9142920" cy="4418640"/>
          </a:xfrm>
        </p:grpSpPr>
        <p:pic>
          <p:nvPicPr>
            <p:cNvPr id="543" name="Picture 2" descr=""/>
            <p:cNvPicPr/>
            <p:nvPr/>
          </p:nvPicPr>
          <p:blipFill>
            <a:blip r:embed="rId1"/>
            <a:stretch/>
          </p:blipFill>
          <p:spPr>
            <a:xfrm>
              <a:off x="1523880" y="1066680"/>
              <a:ext cx="9142920" cy="3732840"/>
            </a:xfrm>
            <a:prstGeom prst="rect">
              <a:avLst/>
            </a:prstGeom>
            <a:ln>
              <a:noFill/>
            </a:ln>
          </p:spPr>
        </p:pic>
        <p:pic>
          <p:nvPicPr>
            <p:cNvPr id="544" name="Picture 3" descr=""/>
            <p:cNvPicPr/>
            <p:nvPr/>
          </p:nvPicPr>
          <p:blipFill>
            <a:blip r:embed="rId2"/>
            <a:stretch/>
          </p:blipFill>
          <p:spPr>
            <a:xfrm>
              <a:off x="7697160" y="380880"/>
              <a:ext cx="2361600" cy="783000"/>
            </a:xfrm>
            <a:prstGeom prst="rect">
              <a:avLst/>
            </a:prstGeom>
            <a:ln>
              <a:noFill/>
            </a:ln>
          </p:spPr>
        </p:pic>
        <p:pic>
          <p:nvPicPr>
            <p:cNvPr id="545" name="Picture 4" descr=""/>
            <p:cNvPicPr/>
            <p:nvPr/>
          </p:nvPicPr>
          <p:blipFill>
            <a:blip r:embed="rId3"/>
            <a:stretch/>
          </p:blipFill>
          <p:spPr>
            <a:xfrm>
              <a:off x="6172920" y="2590920"/>
              <a:ext cx="2075760" cy="675360"/>
            </a:xfrm>
            <a:prstGeom prst="rect">
              <a:avLst/>
            </a:prstGeom>
            <a:ln>
              <a:noFill/>
            </a:ln>
          </p:spPr>
        </p:pic>
        <p:pic>
          <p:nvPicPr>
            <p:cNvPr id="546" name="Picture 5" descr=""/>
            <p:cNvPicPr/>
            <p:nvPr/>
          </p:nvPicPr>
          <p:blipFill>
            <a:blip r:embed="rId4"/>
            <a:stretch/>
          </p:blipFill>
          <p:spPr>
            <a:xfrm>
              <a:off x="2895840" y="685800"/>
              <a:ext cx="2075760" cy="665640"/>
            </a:xfrm>
            <a:prstGeom prst="rect">
              <a:avLst/>
            </a:prstGeom>
            <a:ln>
              <a:noFill/>
            </a:ln>
          </p:spPr>
        </p:pic>
      </p:gr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082778B-7E05-4B31-935B-D0D1528435BF}" type="slidenum">
              <a:rPr b="0" lang="en-US" sz="1400" spc="-1" strike="noStrike">
                <a:solidFill>
                  <a:srgbClr val="8b8b8b"/>
                </a:solidFill>
                <a:latin typeface="Times New Roman"/>
                <a:ea typeface="DejaVu Sans"/>
              </a:rPr>
              <a:t>&lt;number&gt;</a:t>
            </a:fld>
            <a:endParaRPr b="0" lang="en-US" sz="1400" spc="-1" strike="noStrike">
              <a:latin typeface="Arial"/>
            </a:endParaRPr>
          </a:p>
        </p:txBody>
      </p:sp>
      <p:sp>
        <p:nvSpPr>
          <p:cNvPr id="548" name="CustomShape 2"/>
          <p:cNvSpPr/>
          <p:nvPr/>
        </p:nvSpPr>
        <p:spPr>
          <a:xfrm>
            <a:off x="3581280" y="304920"/>
            <a:ext cx="5256720" cy="608400"/>
          </a:xfrm>
          <a:prstGeom prst="rect">
            <a:avLst/>
          </a:prstGeom>
          <a:noFill/>
          <a:ln>
            <a:noFill/>
          </a:ln>
        </p:spPr>
        <p:style>
          <a:lnRef idx="0"/>
          <a:fillRef idx="0"/>
          <a:effectRef idx="0"/>
          <a:fontRef idx="minor"/>
        </p:style>
        <p:txBody>
          <a:bodyPr lIns="90000" rIns="90000" tIns="45000" bIns="45000" anchor="ctr">
            <a:normAutofit fontScale="94000"/>
          </a:bodyPr>
          <a:p>
            <a:pPr>
              <a:lnSpc>
                <a:spcPct val="90000"/>
              </a:lnSpc>
            </a:pPr>
            <a:r>
              <a:rPr b="0" lang="en-US" sz="4000" spc="-1" strike="noStrike">
                <a:solidFill>
                  <a:srgbClr val="000000"/>
                </a:solidFill>
                <a:latin typeface="Calibri Light"/>
                <a:ea typeface="DejaVu Sans"/>
              </a:rPr>
              <a:t>IP Addresses</a:t>
            </a:r>
            <a:endParaRPr b="0" lang="en-US" sz="4000" spc="-1" strike="noStrike">
              <a:latin typeface="Arial"/>
            </a:endParaRPr>
          </a:p>
        </p:txBody>
      </p:sp>
      <p:sp>
        <p:nvSpPr>
          <p:cNvPr id="549" name="CustomShape 3"/>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Autofit/>
          </a:bodyPr>
          <a:p>
            <a:pPr marL="609480" indent="-608400" algn="ctr">
              <a:lnSpc>
                <a:spcPct val="90000"/>
              </a:lnSpc>
              <a:spcBef>
                <a:spcPts val="1001"/>
              </a:spcBef>
              <a:tabLst>
                <a:tab algn="l" pos="0"/>
              </a:tabLst>
            </a:pPr>
            <a:r>
              <a:rPr b="0" lang="en-US" sz="2800" spc="-1" strike="noStrike">
                <a:solidFill>
                  <a:srgbClr val="000000"/>
                </a:solidFill>
                <a:latin typeface="Calibri"/>
                <a:ea typeface="DejaVu Sans"/>
              </a:rPr>
              <a:t>IP address formats.</a:t>
            </a:r>
            <a:endParaRPr b="0" lang="en-US" sz="2800" spc="-1" strike="noStrike">
              <a:latin typeface="Arial"/>
            </a:endParaRPr>
          </a:p>
        </p:txBody>
      </p:sp>
      <p:pic>
        <p:nvPicPr>
          <p:cNvPr id="550" name="Picture 4" descr="5-55"/>
          <p:cNvPicPr/>
          <p:nvPr/>
        </p:nvPicPr>
        <p:blipFill>
          <a:blip r:embed="rId1"/>
          <a:stretch/>
        </p:blipFill>
        <p:spPr>
          <a:xfrm>
            <a:off x="2417760" y="1652760"/>
            <a:ext cx="7520400" cy="3474000"/>
          </a:xfrm>
          <a:prstGeom prst="rect">
            <a:avLst/>
          </a:prstGeom>
          <a:ln>
            <a:noFill/>
          </a:ln>
        </p:spPr>
      </p:pic>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38DBC08-7727-49FD-A9DA-0B9687AD577C}" type="slidenum">
              <a:rPr b="0" lang="en-US" sz="1400" spc="-1" strike="noStrike">
                <a:solidFill>
                  <a:srgbClr val="8b8b8b"/>
                </a:solidFill>
                <a:latin typeface="Times New Roman"/>
                <a:ea typeface="DejaVu Sans"/>
              </a:rPr>
              <a:t>&lt;number&gt;</a:t>
            </a:fld>
            <a:endParaRPr b="0" lang="en-US" sz="1400" spc="-1" strike="noStrike">
              <a:latin typeface="Arial"/>
            </a:endParaRPr>
          </a:p>
        </p:txBody>
      </p:sp>
      <p:pic>
        <p:nvPicPr>
          <p:cNvPr id="552" name="Picture 4" descr=""/>
          <p:cNvPicPr/>
          <p:nvPr/>
        </p:nvPicPr>
        <p:blipFill>
          <a:blip r:embed="rId1"/>
          <a:stretch/>
        </p:blipFill>
        <p:spPr>
          <a:xfrm>
            <a:off x="2438280" y="228600"/>
            <a:ext cx="7085520" cy="3956400"/>
          </a:xfrm>
          <a:prstGeom prst="rect">
            <a:avLst/>
          </a:prstGeom>
          <a:ln>
            <a:noFill/>
          </a:ln>
        </p:spPr>
      </p:pic>
      <p:sp>
        <p:nvSpPr>
          <p:cNvPr id="553" name="CustomShape 2"/>
          <p:cNvSpPr/>
          <p:nvPr/>
        </p:nvSpPr>
        <p:spPr>
          <a:xfrm>
            <a:off x="1676520" y="4343400"/>
            <a:ext cx="8914320" cy="2261520"/>
          </a:xfrm>
          <a:prstGeom prst="rect">
            <a:avLst/>
          </a:prstGeom>
          <a:solidFill>
            <a:srgbClr val="9999ff"/>
          </a:solidFill>
          <a:ln>
            <a:noFill/>
          </a:ln>
        </p:spPr>
        <p:style>
          <a:lnRef idx="0"/>
          <a:fillRef idx="0"/>
          <a:effectRef idx="0"/>
          <a:fontRef idx="minor"/>
        </p:style>
        <p:txBody>
          <a:bodyPr lIns="73080" rIns="73080" tIns="36360" bIns="36360">
            <a:spAutoFit/>
          </a:bodyPr>
          <a:p>
            <a:pPr>
              <a:lnSpc>
                <a:spcPct val="100000"/>
              </a:lnSpc>
              <a:spcBef>
                <a:spcPts val="1001"/>
              </a:spcBef>
            </a:pPr>
            <a:r>
              <a:rPr b="0" lang="en-US" sz="2000" spc="-1" strike="noStrike">
                <a:solidFill>
                  <a:srgbClr val="000000"/>
                </a:solidFill>
                <a:latin typeface="Arial"/>
                <a:ea typeface="DejaVu Sans"/>
              </a:rPr>
              <a:t>Class A (24 bits for hosts) 2</a:t>
            </a:r>
            <a:r>
              <a:rPr b="0" lang="en-US" sz="2000" spc="-1" strike="noStrike" baseline="30000">
                <a:solidFill>
                  <a:srgbClr val="000000"/>
                </a:solidFill>
                <a:latin typeface="Arial"/>
                <a:ea typeface="DejaVu Sans"/>
              </a:rPr>
              <a:t>24 </a:t>
            </a:r>
            <a:r>
              <a:rPr b="0" lang="en-US" sz="2000" spc="-1" strike="noStrike">
                <a:solidFill>
                  <a:srgbClr val="000000"/>
                </a:solidFill>
                <a:latin typeface="Arial"/>
                <a:ea typeface="DejaVu Sans"/>
              </a:rPr>
              <a:t>- 2</a:t>
            </a:r>
            <a:r>
              <a:rPr b="0" lang="en-US" sz="2000" spc="-1" strike="noStrike" baseline="30000">
                <a:solidFill>
                  <a:srgbClr val="000000"/>
                </a:solidFill>
                <a:latin typeface="Arial"/>
                <a:ea typeface="DejaVu Sans"/>
              </a:rPr>
              <a:t>*</a:t>
            </a:r>
            <a:r>
              <a:rPr b="0" lang="en-US" sz="2000" spc="-1" strike="noStrike">
                <a:solidFill>
                  <a:srgbClr val="000000"/>
                </a:solidFill>
                <a:latin typeface="Arial"/>
                <a:ea typeface="DejaVu Sans"/>
              </a:rPr>
              <a:t> = 16,777,214 maximum hosts</a:t>
            </a:r>
            <a:endParaRPr b="0" lang="en-US" sz="2000" spc="-1" strike="noStrike">
              <a:latin typeface="Arial"/>
            </a:endParaRPr>
          </a:p>
          <a:p>
            <a:pPr>
              <a:lnSpc>
                <a:spcPct val="100000"/>
              </a:lnSpc>
              <a:spcBef>
                <a:spcPts val="1001"/>
              </a:spcBef>
            </a:pPr>
            <a:r>
              <a:rPr b="0" lang="en-US" sz="2000" spc="-1" strike="noStrike">
                <a:solidFill>
                  <a:srgbClr val="000000"/>
                </a:solidFill>
                <a:latin typeface="Arial"/>
                <a:ea typeface="DejaVu Sans"/>
              </a:rPr>
              <a:t>Class B (16 bits for hosts) 2</a:t>
            </a:r>
            <a:r>
              <a:rPr b="0" lang="en-US" sz="2000" spc="-1" strike="noStrike" baseline="30000">
                <a:solidFill>
                  <a:srgbClr val="000000"/>
                </a:solidFill>
                <a:latin typeface="Arial"/>
                <a:ea typeface="DejaVu Sans"/>
              </a:rPr>
              <a:t>16 </a:t>
            </a:r>
            <a:r>
              <a:rPr b="0" lang="en-US" sz="2000" spc="-1" strike="noStrike">
                <a:solidFill>
                  <a:srgbClr val="000000"/>
                </a:solidFill>
                <a:latin typeface="Arial"/>
                <a:ea typeface="DejaVu Sans"/>
              </a:rPr>
              <a:t>- 2</a:t>
            </a:r>
            <a:r>
              <a:rPr b="0" lang="en-US" sz="2000" spc="-1" strike="noStrike" baseline="30000">
                <a:solidFill>
                  <a:srgbClr val="000000"/>
                </a:solidFill>
                <a:latin typeface="Arial"/>
                <a:ea typeface="DejaVu Sans"/>
              </a:rPr>
              <a:t>*</a:t>
            </a:r>
            <a:r>
              <a:rPr b="0" lang="en-US" sz="2000" spc="-1" strike="noStrike">
                <a:solidFill>
                  <a:srgbClr val="000000"/>
                </a:solidFill>
                <a:latin typeface="Arial"/>
                <a:ea typeface="DejaVu Sans"/>
              </a:rPr>
              <a:t> = 65,534 maximum hosts</a:t>
            </a:r>
            <a:endParaRPr b="0" lang="en-US" sz="2000" spc="-1" strike="noStrike">
              <a:latin typeface="Arial"/>
            </a:endParaRPr>
          </a:p>
          <a:p>
            <a:pPr>
              <a:lnSpc>
                <a:spcPct val="100000"/>
              </a:lnSpc>
              <a:spcBef>
                <a:spcPts val="1001"/>
              </a:spcBef>
            </a:pPr>
            <a:r>
              <a:rPr b="0" lang="en-US" sz="2000" spc="-1" strike="noStrike">
                <a:solidFill>
                  <a:srgbClr val="000000"/>
                </a:solidFill>
                <a:latin typeface="Arial"/>
                <a:ea typeface="DejaVu Sans"/>
              </a:rPr>
              <a:t>Class C (8 bits for hosts) 2</a:t>
            </a:r>
            <a:r>
              <a:rPr b="0" lang="en-US" sz="2000" spc="-1" strike="noStrike" baseline="30000">
                <a:solidFill>
                  <a:srgbClr val="000000"/>
                </a:solidFill>
                <a:latin typeface="Arial"/>
                <a:ea typeface="DejaVu Sans"/>
              </a:rPr>
              <a:t>8 </a:t>
            </a:r>
            <a:r>
              <a:rPr b="0" lang="en-US" sz="2000" spc="-1" strike="noStrike">
                <a:solidFill>
                  <a:srgbClr val="000000"/>
                </a:solidFill>
                <a:latin typeface="Arial"/>
                <a:ea typeface="DejaVu Sans"/>
              </a:rPr>
              <a:t>- 2</a:t>
            </a:r>
            <a:r>
              <a:rPr b="0" lang="en-US" sz="2000" spc="-1" strike="noStrike" baseline="30000">
                <a:solidFill>
                  <a:srgbClr val="000000"/>
                </a:solidFill>
                <a:latin typeface="Arial"/>
                <a:ea typeface="DejaVu Sans"/>
              </a:rPr>
              <a:t>*</a:t>
            </a:r>
            <a:r>
              <a:rPr b="0" lang="en-US" sz="2000" spc="-1" strike="noStrike">
                <a:solidFill>
                  <a:srgbClr val="000000"/>
                </a:solidFill>
                <a:latin typeface="Arial"/>
                <a:ea typeface="DejaVu Sans"/>
              </a:rPr>
              <a:t> = 254 maximum hosts</a:t>
            </a:r>
            <a:endParaRPr b="0" lang="en-US" sz="2000" spc="-1" strike="noStrike">
              <a:latin typeface="Arial"/>
            </a:endParaRPr>
          </a:p>
          <a:p>
            <a:pPr marL="216000" indent="-215280">
              <a:lnSpc>
                <a:spcPct val="100000"/>
              </a:lnSpc>
              <a:spcBef>
                <a:spcPts val="1001"/>
              </a:spcBef>
              <a:buClr>
                <a:srgbClr val="000000"/>
              </a:buClr>
              <a:buFont typeface="Arial"/>
              <a:buChar char="•"/>
            </a:pPr>
            <a:r>
              <a:rPr b="0" i="1" lang="en-US" sz="2000" spc="-1" strike="noStrike">
                <a:solidFill>
                  <a:srgbClr val="000000"/>
                </a:solidFill>
                <a:latin typeface="Arial"/>
                <a:ea typeface="DejaVu Sans"/>
              </a:rPr>
              <a:t>Subtracting the network and broadcast reserved address</a:t>
            </a:r>
            <a:endParaRPr b="0" lang="en-US" sz="2000" spc="-1" strike="noStrike">
              <a:latin typeface="Arial"/>
            </a:endParaRPr>
          </a:p>
          <a:p>
            <a:pPr marL="216000" indent="-215280" algn="just">
              <a:lnSpc>
                <a:spcPct val="100000"/>
              </a:lnSpc>
              <a:spcBef>
                <a:spcPts val="799"/>
              </a:spcBef>
              <a:buClr>
                <a:srgbClr val="000000"/>
              </a:buClr>
              <a:buFont typeface="Arial"/>
              <a:buChar char="•"/>
            </a:pPr>
            <a:r>
              <a:rPr b="0" lang="en-US" sz="1600" spc="-1" strike="noStrike">
                <a:solidFill>
                  <a:srgbClr val="000000"/>
                </a:solidFill>
                <a:latin typeface="Times New Roman"/>
                <a:ea typeface="DejaVu Sans"/>
              </a:rPr>
              <a:t>Within a given network, two host addresses are reserved for special purpose. The "0" address is assigned a network address and "255" is assigned to a broadcast address, and they cannot be assigned to a host.</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4"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09E2A9C-7327-44EA-A0ED-D74AF00BE37D}" type="slidenum">
              <a:rPr b="0" lang="en-US" sz="1400" spc="-1" strike="noStrike">
                <a:solidFill>
                  <a:srgbClr val="8b8b8b"/>
                </a:solidFill>
                <a:latin typeface="Times New Roman"/>
                <a:ea typeface="DejaVu Sans"/>
              </a:rPr>
              <a:t>&lt;number&gt;</a:t>
            </a:fld>
            <a:endParaRPr b="0" lang="en-US" sz="1400" spc="-1" strike="noStrike">
              <a:latin typeface="Arial"/>
            </a:endParaRPr>
          </a:p>
        </p:txBody>
      </p:sp>
      <p:sp>
        <p:nvSpPr>
          <p:cNvPr id="555" name="CustomShape 2"/>
          <p:cNvSpPr/>
          <p:nvPr/>
        </p:nvSpPr>
        <p:spPr>
          <a:xfrm>
            <a:off x="4495680" y="152280"/>
            <a:ext cx="2742120" cy="456120"/>
          </a:xfrm>
          <a:prstGeom prst="rect">
            <a:avLst/>
          </a:prstGeom>
          <a:solidFill>
            <a:srgbClr val="5b9bd5"/>
          </a:solidFill>
          <a:ln>
            <a:noFill/>
          </a:ln>
        </p:spPr>
        <p:style>
          <a:lnRef idx="0"/>
          <a:fillRef idx="0"/>
          <a:effectRef idx="0"/>
          <a:fontRef idx="minor"/>
        </p:style>
        <p:txBody>
          <a:bodyPr lIns="90000" rIns="90000" tIns="45000" bIns="45000" anchor="ctr">
            <a:normAutofit fontScale="56000"/>
          </a:bodyPr>
          <a:p>
            <a:pPr>
              <a:lnSpc>
                <a:spcPct val="90000"/>
              </a:lnSpc>
            </a:pPr>
            <a:r>
              <a:rPr b="0" lang="en-US" sz="4000" spc="-1" strike="noStrike">
                <a:solidFill>
                  <a:srgbClr val="000000"/>
                </a:solidFill>
                <a:latin typeface="Calibri Light"/>
                <a:ea typeface="DejaVu Sans"/>
              </a:rPr>
              <a:t>Subnets</a:t>
            </a:r>
            <a:endParaRPr b="0" lang="en-US" sz="4000" spc="-1" strike="noStrike">
              <a:latin typeface="Arial"/>
            </a:endParaRPr>
          </a:p>
        </p:txBody>
      </p:sp>
      <p:sp>
        <p:nvSpPr>
          <p:cNvPr id="556" name="CustomShape 3"/>
          <p:cNvSpPr/>
          <p:nvPr/>
        </p:nvSpPr>
        <p:spPr>
          <a:xfrm>
            <a:off x="2209680" y="6324480"/>
            <a:ext cx="6704640" cy="532440"/>
          </a:xfrm>
          <a:prstGeom prst="rect">
            <a:avLst/>
          </a:prstGeom>
          <a:noFill/>
          <a:ln>
            <a:noFill/>
          </a:ln>
        </p:spPr>
        <p:style>
          <a:lnRef idx="0"/>
          <a:fillRef idx="0"/>
          <a:effectRef idx="0"/>
          <a:fontRef idx="minor"/>
        </p:style>
        <p:txBody>
          <a:bodyPr lIns="90000" rIns="90000" tIns="45000" bIns="45000">
            <a:noAutofit/>
          </a:bodyPr>
          <a:p>
            <a:pPr marL="609480" indent="-608400" algn="ctr">
              <a:lnSpc>
                <a:spcPct val="90000"/>
              </a:lnSpc>
              <a:spcBef>
                <a:spcPts val="1001"/>
              </a:spcBef>
              <a:tabLst>
                <a:tab algn="l" pos="0"/>
              </a:tabLst>
            </a:pPr>
            <a:r>
              <a:rPr b="0" lang="en-US" sz="1600" spc="-1" strike="noStrike">
                <a:solidFill>
                  <a:srgbClr val="000000"/>
                </a:solidFill>
                <a:latin typeface="Calibri"/>
                <a:ea typeface="DejaVu Sans"/>
              </a:rPr>
              <a:t>A campus network consisting of LANs for various departments</a:t>
            </a:r>
            <a:r>
              <a:rPr b="0" lang="en-US" sz="2800" spc="-1" strike="noStrike">
                <a:solidFill>
                  <a:srgbClr val="000000"/>
                </a:solidFill>
                <a:latin typeface="Calibri"/>
                <a:ea typeface="DejaVu Sans"/>
              </a:rPr>
              <a:t>.</a:t>
            </a:r>
            <a:endParaRPr b="0" lang="en-US" sz="2800" spc="-1" strike="noStrike">
              <a:latin typeface="Arial"/>
            </a:endParaRPr>
          </a:p>
        </p:txBody>
      </p:sp>
      <p:pic>
        <p:nvPicPr>
          <p:cNvPr id="557" name="Picture 4" descr="5-57"/>
          <p:cNvPicPr/>
          <p:nvPr/>
        </p:nvPicPr>
        <p:blipFill>
          <a:blip r:embed="rId1"/>
          <a:stretch/>
        </p:blipFill>
        <p:spPr>
          <a:xfrm>
            <a:off x="1981080" y="3200400"/>
            <a:ext cx="7787160" cy="3135960"/>
          </a:xfrm>
          <a:prstGeom prst="rect">
            <a:avLst/>
          </a:prstGeom>
          <a:ln>
            <a:noFill/>
          </a:ln>
        </p:spPr>
      </p:pic>
      <p:sp>
        <p:nvSpPr>
          <p:cNvPr id="558" name="CustomShape 4"/>
          <p:cNvSpPr/>
          <p:nvPr/>
        </p:nvSpPr>
        <p:spPr>
          <a:xfrm>
            <a:off x="1600200" y="685800"/>
            <a:ext cx="8914320" cy="2351160"/>
          </a:xfrm>
          <a:prstGeom prst="rect">
            <a:avLst/>
          </a:prstGeom>
          <a:solidFill>
            <a:srgbClr val="ffff66"/>
          </a:solidFill>
          <a:ln>
            <a:noFill/>
          </a:ln>
        </p:spPr>
        <p:style>
          <a:lnRef idx="0"/>
          <a:fillRef idx="0"/>
          <a:effectRef idx="0"/>
          <a:fontRef idx="minor"/>
        </p:style>
        <p:txBody>
          <a:bodyPr lIns="90000" rIns="90000" tIns="45000" bIns="45000">
            <a:spAutoFit/>
          </a:bodyPr>
          <a:p>
            <a:pPr marL="216000" indent="-215280" algn="just">
              <a:lnSpc>
                <a:spcPct val="100000"/>
              </a:lnSpc>
              <a:spcBef>
                <a:spcPts val="1001"/>
              </a:spcBef>
              <a:buClr>
                <a:srgbClr val="000000"/>
              </a:buClr>
              <a:buFont typeface="Wingdings" charset="2"/>
              <a:buChar char=""/>
            </a:pPr>
            <a:r>
              <a:rPr b="0" lang="en-US" sz="2000" spc="-1" strike="noStrike">
                <a:solidFill>
                  <a:srgbClr val="000000"/>
                </a:solidFill>
                <a:latin typeface="Times New Roman"/>
                <a:ea typeface="DejaVu Sans"/>
              </a:rPr>
              <a:t>A big network usually spitted into several small parts for internal use but still act like a single network to the outside world. </a:t>
            </a:r>
            <a:endParaRPr b="0" lang="en-US" sz="2000" spc="-1" strike="noStrike">
              <a:latin typeface="Arial"/>
            </a:endParaRPr>
          </a:p>
          <a:p>
            <a:pPr marL="216000" indent="-215280" algn="just">
              <a:lnSpc>
                <a:spcPct val="100000"/>
              </a:lnSpc>
              <a:spcBef>
                <a:spcPts val="1001"/>
              </a:spcBef>
              <a:buClr>
                <a:srgbClr val="000000"/>
              </a:buClr>
              <a:buFont typeface="Wingdings" charset="2"/>
              <a:buChar char=""/>
            </a:pPr>
            <a:r>
              <a:rPr b="0" lang="en-US" sz="2000" spc="-1" strike="noStrike">
                <a:solidFill>
                  <a:srgbClr val="000000"/>
                </a:solidFill>
                <a:latin typeface="Times New Roman"/>
                <a:ea typeface="DejaVu Sans"/>
              </a:rPr>
              <a:t>A typical campus network might look like fig below, with a main router connected to an ISP or regional network and numerous Ethernets spread around campus in different departments. Each of the Ethernets has its own router connected to the main router (via backbone LAN). In the internet literature, the part of the network (in this case, Ethermets) are called subnets. </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1546200" y="0"/>
            <a:ext cx="9103320" cy="6582960"/>
          </a:xfrm>
          <a:prstGeom prst="rect">
            <a:avLst/>
          </a:prstGeom>
          <a:noFill/>
          <a:ln>
            <a:noFill/>
          </a:ln>
        </p:spPr>
        <p:style>
          <a:lnRef idx="0"/>
          <a:fillRef idx="0"/>
          <a:effectRef idx="0"/>
          <a:fontRef idx="minor"/>
        </p:style>
        <p:txBody>
          <a:bodyPr lIns="0" rIns="0" tIns="20880" bIns="0">
            <a:spAutoFit/>
          </a:bodyPr>
          <a:p>
            <a:pPr marL="65880">
              <a:lnSpc>
                <a:spcPct val="100000"/>
              </a:lnSpc>
              <a:spcBef>
                <a:spcPts val="164"/>
              </a:spcBef>
              <a:tabLst>
                <a:tab algn="l" pos="7738560"/>
              </a:tabLst>
            </a:pPr>
            <a:r>
              <a:rPr b="1" lang="en-US" sz="2080" spc="-9" strike="noStrike">
                <a:solidFill>
                  <a:srgbClr val="00aeef"/>
                </a:solidFill>
                <a:latin typeface="Times New Roman"/>
                <a:ea typeface="DejaVu Sans"/>
              </a:rPr>
              <a:t>93</a:t>
            </a:r>
            <a:r>
              <a:rPr b="1" lang="en-US" sz="2080" spc="-9" strike="noStrike">
                <a:solidFill>
                  <a:srgbClr val="1900ff"/>
                </a:solidFill>
                <a:latin typeface="Times New Roman"/>
                <a:ea typeface="DejaVu Sans"/>
              </a:rPr>
              <a:t>Networking</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and</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3.1</a:t>
            </a:r>
            <a:r>
              <a:rPr b="1" lang="en-US" sz="2080" spc="-9" strike="noStrike">
                <a:solidFill>
                  <a:srgbClr val="d90e81"/>
                </a:solidFill>
                <a:latin typeface="Times New Roman"/>
                <a:ea typeface="DejaVu Sans"/>
              </a:rPr>
              <a:t>	</a:t>
            </a:r>
            <a:r>
              <a:rPr b="0" lang="en-US" sz="2080" spc="-9" strike="noStrike">
                <a:solidFill>
                  <a:srgbClr val="d90e81"/>
                </a:solidFill>
                <a:latin typeface="Times New Roman"/>
                <a:ea typeface="DejaVu Sans"/>
              </a:rPr>
              <a:t>Introduction</a:t>
            </a:r>
            <a:endParaRPr b="0" lang="en-US" sz="2080" spc="-1" strike="noStrike">
              <a:latin typeface="Arial"/>
            </a:endParaRPr>
          </a:p>
          <a:p>
            <a:pPr marL="65880">
              <a:lnSpc>
                <a:spcPct val="100000"/>
              </a:lnSpc>
              <a:spcBef>
                <a:spcPts val="1800"/>
              </a:spcBef>
              <a:tabLst>
                <a:tab algn="l" pos="7738560"/>
              </a:tabLst>
            </a:pPr>
            <a:r>
              <a:rPr b="1" lang="en-US" sz="2080" spc="-9" strike="noStrike">
                <a:solidFill>
                  <a:srgbClr val="000000"/>
                </a:solidFill>
                <a:latin typeface="Times New Roman"/>
                <a:ea typeface="DejaVu Sans"/>
              </a:rPr>
              <a:t>Reliability</a:t>
            </a:r>
            <a:endParaRPr b="0" lang="en-US" sz="2080" spc="-1" strike="noStrike">
              <a:latin typeface="Arial"/>
            </a:endParaRPr>
          </a:p>
          <a:p>
            <a:pPr marL="708840" indent="-219960">
              <a:lnSpc>
                <a:spcPct val="120000"/>
              </a:lnSpc>
              <a:spcBef>
                <a:spcPts val="822"/>
              </a:spcBef>
              <a:buClr>
                <a:srgbClr val="000000"/>
              </a:buClr>
              <a:buSzPct val="92000"/>
              <a:buFont typeface="Symbol"/>
              <a:buChar char=""/>
              <a:tabLst>
                <a:tab algn="l" pos="582480"/>
              </a:tabLst>
            </a:pPr>
            <a:r>
              <a:rPr b="0" lang="en-US" sz="2080" spc="-18" strike="noStrike">
                <a:solidFill>
                  <a:srgbClr val="000000"/>
                </a:solidFill>
                <a:latin typeface="Times New Roman"/>
                <a:ea typeface="DejaVu Sans"/>
              </a:rPr>
              <a:t>Many </a:t>
            </a:r>
            <a:r>
              <a:rPr b="0" lang="en-US" sz="2080" spc="-9" strike="noStrike">
                <a:solidFill>
                  <a:srgbClr val="000000"/>
                </a:solidFill>
                <a:latin typeface="Times New Roman"/>
                <a:ea typeface="DejaVu Sans"/>
              </a:rPr>
              <a:t>applications are able to </a:t>
            </a:r>
            <a:r>
              <a:rPr b="0" lang="en-US" sz="2080" spc="-18" strike="noStrike">
                <a:solidFill>
                  <a:srgbClr val="000000"/>
                </a:solidFill>
                <a:latin typeface="Times New Roman"/>
                <a:ea typeface="DejaVu Sans"/>
              </a:rPr>
              <a:t>recover </a:t>
            </a:r>
            <a:r>
              <a:rPr b="0" lang="en-US" sz="2080" spc="-9" strike="noStrike">
                <a:solidFill>
                  <a:srgbClr val="000000"/>
                </a:solidFill>
                <a:latin typeface="Times New Roman"/>
                <a:ea typeface="DejaVu Sans"/>
              </a:rPr>
              <a:t>from communication failures and hence  do not require guaranteed error-free communication</a:t>
            </a:r>
            <a:endParaRPr b="0" lang="en-US" sz="2080" spc="-1" strike="noStrike">
              <a:latin typeface="Arial"/>
            </a:endParaRPr>
          </a:p>
          <a:p>
            <a:pPr marL="581400" indent="-93600">
              <a:lnSpc>
                <a:spcPct val="100000"/>
              </a:lnSpc>
              <a:spcBef>
                <a:spcPts val="2007"/>
              </a:spcBef>
              <a:buClr>
                <a:srgbClr val="000000"/>
              </a:buClr>
              <a:buSzPct val="92000"/>
              <a:buFont typeface="Symbol"/>
              <a:buChar char=""/>
              <a:tabLst>
                <a:tab algn="l" pos="582480"/>
              </a:tabLst>
            </a:pPr>
            <a:r>
              <a:rPr b="0" lang="en-US" sz="2080" spc="-9" strike="noStrike">
                <a:solidFill>
                  <a:srgbClr val="000000"/>
                </a:solidFill>
                <a:latin typeface="Times New Roman"/>
                <a:ea typeface="DejaVu Sans"/>
              </a:rPr>
              <a:t>usually errors due</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to</a:t>
            </a:r>
            <a:endParaRPr b="0" lang="en-US" sz="2080" spc="-1" strike="noStrike">
              <a:latin typeface="Arial"/>
            </a:endParaRPr>
          </a:p>
          <a:p>
            <a:pPr>
              <a:lnSpc>
                <a:spcPct val="100000"/>
              </a:lnSpc>
              <a:spcBef>
                <a:spcPts val="9"/>
              </a:spcBef>
              <a:tabLst>
                <a:tab algn="l" pos="582480"/>
              </a:tabLst>
            </a:pPr>
            <a:endParaRPr b="0" lang="en-US" sz="2080" spc="-1" strike="noStrike">
              <a:latin typeface="Arial"/>
            </a:endParaRPr>
          </a:p>
          <a:p>
            <a:pPr lvl="1" marL="1274760" indent="-260640">
              <a:lnSpc>
                <a:spcPct val="100000"/>
              </a:lnSpc>
              <a:buClr>
                <a:srgbClr val="000000"/>
              </a:buClr>
              <a:buFont typeface="Times New Roman"/>
              <a:buChar char="–"/>
              <a:tabLst>
                <a:tab algn="l" pos="1275840"/>
              </a:tabLst>
            </a:pPr>
            <a:r>
              <a:rPr b="0" lang="en-US" sz="2080" spc="-9" strike="noStrike">
                <a:solidFill>
                  <a:srgbClr val="000000"/>
                </a:solidFill>
                <a:latin typeface="Times New Roman"/>
                <a:ea typeface="DejaVu Sans"/>
              </a:rPr>
              <a:t>software errors in sender or</a:t>
            </a:r>
            <a:r>
              <a:rPr b="0" lang="en-US" sz="2080" spc="-18" strike="noStrike">
                <a:solidFill>
                  <a:srgbClr val="000000"/>
                </a:solidFill>
                <a:latin typeface="Times New Roman"/>
                <a:ea typeface="DejaVu Sans"/>
              </a:rPr>
              <a:t> receiver</a:t>
            </a:r>
            <a:endParaRPr b="0" lang="en-US" sz="2080" spc="-1" strike="noStrike">
              <a:latin typeface="Arial"/>
            </a:endParaRPr>
          </a:p>
          <a:p>
            <a:pPr lvl="2" marL="1756440" indent="-260640">
              <a:lnSpc>
                <a:spcPct val="100000"/>
              </a:lnSpc>
              <a:spcBef>
                <a:spcPts val="1213"/>
              </a:spcBef>
              <a:buClr>
                <a:srgbClr val="000000"/>
              </a:buClr>
              <a:buFont typeface="StarSymbol"/>
              <a:buChar char="*"/>
              <a:tabLst>
                <a:tab algn="l" pos="1757520"/>
              </a:tabLst>
            </a:pPr>
            <a:r>
              <a:rPr b="0" lang="en-US" sz="2080" spc="-9" strike="noStrike">
                <a:solidFill>
                  <a:srgbClr val="000000"/>
                </a:solidFill>
                <a:latin typeface="Times New Roman"/>
                <a:ea typeface="DejaVu Sans"/>
              </a:rPr>
              <a:t>(for example, failure by the </a:t>
            </a:r>
            <a:r>
              <a:rPr b="0" lang="en-US" sz="2080" spc="-18" strike="noStrike">
                <a:solidFill>
                  <a:srgbClr val="000000"/>
                </a:solidFill>
                <a:latin typeface="Times New Roman"/>
                <a:ea typeface="DejaVu Sans"/>
              </a:rPr>
              <a:t>receiving </a:t>
            </a:r>
            <a:r>
              <a:rPr b="0" lang="en-US" sz="2080" spc="-9" strike="noStrike">
                <a:solidFill>
                  <a:srgbClr val="000000"/>
                </a:solidFill>
                <a:latin typeface="Times New Roman"/>
                <a:ea typeface="DejaVu Sans"/>
              </a:rPr>
              <a:t>computer to accept a</a:t>
            </a:r>
            <a:r>
              <a:rPr b="0" lang="en-US" sz="2080" spc="43" strike="noStrike">
                <a:solidFill>
                  <a:srgbClr val="000000"/>
                </a:solidFill>
                <a:latin typeface="Times New Roman"/>
                <a:ea typeface="DejaVu Sans"/>
              </a:rPr>
              <a:t> </a:t>
            </a:r>
            <a:r>
              <a:rPr b="0" lang="en-US" sz="2080" spc="-9" strike="noStrike">
                <a:solidFill>
                  <a:srgbClr val="000000"/>
                </a:solidFill>
                <a:latin typeface="Times New Roman"/>
                <a:ea typeface="DejaVu Sans"/>
              </a:rPr>
              <a:t>packet)</a:t>
            </a:r>
            <a:endParaRPr b="0" lang="en-US" sz="2080" spc="-1" strike="noStrike">
              <a:latin typeface="Arial"/>
            </a:endParaRPr>
          </a:p>
          <a:p>
            <a:pPr lvl="2" marL="1756440" indent="-260640">
              <a:lnSpc>
                <a:spcPct val="100000"/>
              </a:lnSpc>
              <a:spcBef>
                <a:spcPts val="822"/>
              </a:spcBef>
              <a:buClr>
                <a:srgbClr val="000000"/>
              </a:buClr>
              <a:buFont typeface="StarSymbol"/>
              <a:buChar char="*"/>
              <a:tabLst>
                <a:tab algn="l" pos="1757520"/>
              </a:tabLst>
            </a:pPr>
            <a:r>
              <a:rPr b="0" lang="en-US" sz="2080" spc="-26" strike="noStrike">
                <a:solidFill>
                  <a:srgbClr val="000000"/>
                </a:solidFill>
                <a:latin typeface="Times New Roman"/>
                <a:ea typeface="DejaVu Sans"/>
              </a:rPr>
              <a:t>buffer</a:t>
            </a:r>
            <a:r>
              <a:rPr b="0" lang="en-US" sz="2080" spc="-18" strike="noStrike">
                <a:solidFill>
                  <a:srgbClr val="000000"/>
                </a:solidFill>
                <a:latin typeface="Times New Roman"/>
                <a:ea typeface="DejaVu Sans"/>
              </a:rPr>
              <a:t> </a:t>
            </a:r>
            <a:r>
              <a:rPr b="0" lang="en-US" sz="2080" spc="-26" strike="noStrike">
                <a:solidFill>
                  <a:srgbClr val="000000"/>
                </a:solidFill>
                <a:latin typeface="Times New Roman"/>
                <a:ea typeface="DejaVu Sans"/>
              </a:rPr>
              <a:t>overfow</a:t>
            </a:r>
            <a:endParaRPr b="0" lang="en-US" sz="2080" spc="-1" strike="noStrike">
              <a:latin typeface="Arial"/>
            </a:endParaRPr>
          </a:p>
          <a:p>
            <a:pPr lvl="1" marL="1274760" indent="-260640">
              <a:lnSpc>
                <a:spcPct val="100000"/>
              </a:lnSpc>
              <a:spcBef>
                <a:spcPts val="1202"/>
              </a:spcBef>
              <a:buClr>
                <a:srgbClr val="000000"/>
              </a:buClr>
              <a:buFont typeface="Times New Roman"/>
              <a:buChar char="–"/>
              <a:tabLst>
                <a:tab algn="l" pos="1275840"/>
              </a:tabLst>
            </a:pPr>
            <a:r>
              <a:rPr b="0" lang="en-US" sz="2080" spc="-9" strike="noStrike">
                <a:solidFill>
                  <a:srgbClr val="000000"/>
                </a:solidFill>
                <a:latin typeface="Times New Roman"/>
                <a:ea typeface="DejaVu Sans"/>
              </a:rPr>
              <a:t>network errors (not that often</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though)</a:t>
            </a:r>
            <a:endParaRPr b="0" lang="en-US" sz="2080" spc="-1" strike="noStrike">
              <a:latin typeface="Arial"/>
            </a:endParaRPr>
          </a:p>
          <a:p>
            <a:pPr>
              <a:lnSpc>
                <a:spcPct val="100000"/>
              </a:lnSpc>
              <a:spcBef>
                <a:spcPts val="26"/>
              </a:spcBef>
              <a:tabLst>
                <a:tab algn="l" pos="1275840"/>
              </a:tabLst>
            </a:pPr>
            <a:endParaRPr b="0" lang="en-US" sz="2080" spc="-1" strike="noStrike">
              <a:latin typeface="Arial"/>
            </a:endParaRPr>
          </a:p>
          <a:p>
            <a:pPr marL="65880">
              <a:lnSpc>
                <a:spcPct val="100000"/>
              </a:lnSpc>
              <a:spcBef>
                <a:spcPts val="9"/>
              </a:spcBef>
              <a:tabLst>
                <a:tab algn="l" pos="1275840"/>
              </a:tabLst>
            </a:pPr>
            <a:r>
              <a:rPr b="1" lang="en-US" sz="2080" spc="-9" strike="noStrike">
                <a:solidFill>
                  <a:srgbClr val="000000"/>
                </a:solidFill>
                <a:latin typeface="Times New Roman"/>
                <a:ea typeface="DejaVu Sans"/>
              </a:rPr>
              <a:t>Security</a:t>
            </a:r>
            <a:endParaRPr b="0" lang="en-US" sz="2080" spc="-1" strike="noStrike">
              <a:latin typeface="Arial"/>
            </a:endParaRPr>
          </a:p>
          <a:p>
            <a:pPr marL="581400" indent="-93600">
              <a:lnSpc>
                <a:spcPct val="100000"/>
              </a:lnSpc>
              <a:spcBef>
                <a:spcPts val="1332"/>
              </a:spcBef>
              <a:buClr>
                <a:srgbClr val="000000"/>
              </a:buClr>
              <a:buSzPct val="92000"/>
              <a:buFont typeface="Times New Roman"/>
              <a:buChar char="•"/>
              <a:tabLst>
                <a:tab algn="l" pos="582480"/>
              </a:tabLst>
            </a:pPr>
            <a:r>
              <a:rPr b="0" lang="en-US" sz="2080" spc="-35" strike="noStrike">
                <a:solidFill>
                  <a:srgbClr val="000000"/>
                </a:solidFill>
                <a:latin typeface="Times New Roman"/>
                <a:ea typeface="DejaVu Sans"/>
              </a:rPr>
              <a:t>firewall</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technology</a:t>
            </a:r>
            <a:endParaRPr b="0" lang="en-US" sz="2080" spc="-1" strike="noStrike">
              <a:latin typeface="Arial"/>
            </a:endParaRPr>
          </a:p>
          <a:p>
            <a:pPr marL="581400" indent="-93600">
              <a:lnSpc>
                <a:spcPct val="100000"/>
              </a:lnSpc>
              <a:spcBef>
                <a:spcPts val="2007"/>
              </a:spcBef>
              <a:buClr>
                <a:srgbClr val="000000"/>
              </a:buClr>
              <a:buSzPct val="92000"/>
              <a:buFont typeface="Times New Roman"/>
              <a:buChar char="•"/>
              <a:tabLst>
                <a:tab algn="l" pos="582480"/>
              </a:tabLst>
            </a:pPr>
            <a:r>
              <a:rPr b="0" lang="en-US" sz="2080" spc="-9" strike="noStrike">
                <a:solidFill>
                  <a:srgbClr val="000000"/>
                </a:solidFill>
                <a:latin typeface="Times New Roman"/>
                <a:ea typeface="DejaVu Sans"/>
              </a:rPr>
              <a:t>chryptographic</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technology</a:t>
            </a:r>
            <a:endParaRPr b="0" lang="en-US" sz="2080" spc="-1" strike="noStrike">
              <a:latin typeface="Arial"/>
            </a:endParaRPr>
          </a:p>
          <a:p>
            <a:pPr marL="708840" indent="-221040">
              <a:lnSpc>
                <a:spcPct val="100000"/>
              </a:lnSpc>
              <a:spcBef>
                <a:spcPts val="2007"/>
              </a:spcBef>
              <a:buClr>
                <a:srgbClr val="000000"/>
              </a:buClr>
              <a:buSzPct val="92000"/>
              <a:buFont typeface="Times New Roman"/>
              <a:buChar char="•"/>
              <a:tabLst>
                <a:tab algn="l" pos="709920"/>
              </a:tabLst>
            </a:pPr>
            <a:r>
              <a:rPr b="0" i="1" lang="en-US" sz="2080" spc="-9" strike="noStrike">
                <a:solidFill>
                  <a:srgbClr val="000000"/>
                </a:solidFill>
                <a:latin typeface="Times New Roman"/>
                <a:ea typeface="DejaVu Sans"/>
              </a:rPr>
              <a:t>virtual private network (VPN) </a:t>
            </a:r>
            <a:r>
              <a:rPr b="0" lang="en-US" sz="2080" spc="-9" strike="noStrike">
                <a:solidFill>
                  <a:srgbClr val="000000"/>
                </a:solidFill>
                <a:latin typeface="Times New Roman"/>
                <a:ea typeface="DejaVu Sans"/>
              </a:rPr>
              <a:t>techniques</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0AA2E6C-C1A0-4688-93AA-49510FAFF4F9}" type="slidenum">
              <a:rPr b="0" lang="en-US" sz="1400" spc="-1" strike="noStrike">
                <a:solidFill>
                  <a:srgbClr val="8b8b8b"/>
                </a:solidFill>
                <a:latin typeface="Times New Roman"/>
                <a:ea typeface="DejaVu Sans"/>
              </a:rPr>
              <a:t>&lt;number&gt;</a:t>
            </a:fld>
            <a:endParaRPr b="0" lang="en-US" sz="1400" spc="-1" strike="noStrike">
              <a:latin typeface="Arial"/>
            </a:endParaRPr>
          </a:p>
        </p:txBody>
      </p:sp>
      <p:sp>
        <p:nvSpPr>
          <p:cNvPr id="560" name="CustomShape 2"/>
          <p:cNvSpPr/>
          <p:nvPr/>
        </p:nvSpPr>
        <p:spPr>
          <a:xfrm>
            <a:off x="2133720" y="0"/>
            <a:ext cx="7771320" cy="11419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Subnets (2)</a:t>
            </a:r>
            <a:endParaRPr b="0" lang="en-US" sz="4400" spc="-1" strike="noStrike">
              <a:latin typeface="Arial"/>
            </a:endParaRPr>
          </a:p>
        </p:txBody>
      </p:sp>
      <p:sp>
        <p:nvSpPr>
          <p:cNvPr id="561" name="CustomShape 3"/>
          <p:cNvSpPr/>
          <p:nvPr/>
        </p:nvSpPr>
        <p:spPr>
          <a:xfrm>
            <a:off x="1752480" y="2057400"/>
            <a:ext cx="8685720" cy="1918440"/>
          </a:xfrm>
          <a:prstGeom prst="rect">
            <a:avLst/>
          </a:prstGeom>
          <a:solidFill>
            <a:srgbClr val="ffff66"/>
          </a:solidFill>
          <a:ln>
            <a:noFill/>
          </a:ln>
        </p:spPr>
        <p:style>
          <a:lnRef idx="0"/>
          <a:fillRef idx="0"/>
          <a:effectRef idx="0"/>
          <a:fontRef idx="minor"/>
        </p:style>
        <p:txBody>
          <a:bodyPr lIns="90000" rIns="90000" tIns="45000" bIns="45000">
            <a:spAutoFit/>
          </a:bodyPr>
          <a:p>
            <a:pPr marL="216000" indent="-215280" algn="just">
              <a:lnSpc>
                <a:spcPct val="100000"/>
              </a:lnSpc>
              <a:buClr>
                <a:srgbClr val="000000"/>
              </a:buClr>
              <a:buFont typeface="Wingdings" charset="2"/>
              <a:buChar char=""/>
            </a:pPr>
            <a:r>
              <a:rPr b="0" lang="en-US" sz="2400" spc="-1" strike="noStrike">
                <a:solidFill>
                  <a:srgbClr val="000000"/>
                </a:solidFill>
                <a:latin typeface="Times New Roman"/>
                <a:ea typeface="DejaVu Sans"/>
              </a:rPr>
              <a:t>An IP address has two components, the network address and the host address. A subnet mask separates the IP address into the network and host addresses (&lt;network&gt; &lt;host&gt;). Subnetting further divides the host part of an IP address into a subnet and host address (&lt;network&gt; &lt;subnet&gt; &lt;host&gt;).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DC16F8D-0624-4345-A4DA-8C50CEF6EFA1}" type="slidenum">
              <a:rPr b="0" lang="en-US" sz="1400" spc="-1" strike="noStrike">
                <a:solidFill>
                  <a:srgbClr val="8b8b8b"/>
                </a:solidFill>
                <a:latin typeface="Times New Roman"/>
                <a:ea typeface="DejaVu Sans"/>
              </a:rPr>
              <a:t>&lt;number&gt;</a:t>
            </a:fld>
            <a:endParaRPr b="0" lang="en-US" sz="1400" spc="-1" strike="noStrike">
              <a:latin typeface="Arial"/>
            </a:endParaRPr>
          </a:p>
        </p:txBody>
      </p:sp>
      <p:sp>
        <p:nvSpPr>
          <p:cNvPr id="563" name="CustomShape 2"/>
          <p:cNvSpPr/>
          <p:nvPr/>
        </p:nvSpPr>
        <p:spPr>
          <a:xfrm>
            <a:off x="1905120" y="1219320"/>
            <a:ext cx="8609400" cy="3381480"/>
          </a:xfrm>
          <a:prstGeom prst="rect">
            <a:avLst/>
          </a:prstGeom>
          <a:solidFill>
            <a:srgbClr val="ffff66"/>
          </a:solidFill>
          <a:ln>
            <a:noFill/>
          </a:ln>
        </p:spPr>
        <p:style>
          <a:lnRef idx="0"/>
          <a:fillRef idx="0"/>
          <a:effectRef idx="0"/>
          <a:fontRef idx="minor"/>
        </p:style>
        <p:txBody>
          <a:bodyPr lIns="90000" rIns="90000" tIns="45000" bIns="45000">
            <a:spAutoFit/>
          </a:bodyPr>
          <a:p>
            <a:pPr marL="216000" indent="-215280" algn="just">
              <a:lnSpc>
                <a:spcPct val="100000"/>
              </a:lnSpc>
              <a:buClr>
                <a:srgbClr val="000000"/>
              </a:buClr>
              <a:buFont typeface="Wingdings" charset="2"/>
              <a:buChar char=""/>
            </a:pPr>
            <a:r>
              <a:rPr b="0" lang="en-US" sz="2400" spc="-1" strike="noStrike">
                <a:solidFill>
                  <a:srgbClr val="000000"/>
                </a:solidFill>
                <a:latin typeface="Times New Roman"/>
                <a:ea typeface="DejaVu Sans"/>
              </a:rPr>
              <a:t>A Subnet mask is a 32-bit number that masks an IP address, and divides the IP address into network address and host address. Subnet Mask is made by setting network bits to all "1"s and setting host bits to all "0"s. </a:t>
            </a: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marL="216000" indent="-215280" algn="just">
              <a:lnSpc>
                <a:spcPct val="100000"/>
              </a:lnSpc>
              <a:buClr>
                <a:srgbClr val="000000"/>
              </a:buClr>
              <a:buFont typeface="Wingdings" charset="2"/>
              <a:buChar char=""/>
            </a:pPr>
            <a:r>
              <a:rPr b="0" lang="en-US" sz="2400" spc="-1" strike="noStrike">
                <a:solidFill>
                  <a:srgbClr val="000000"/>
                </a:solidFill>
                <a:latin typeface="Times New Roman"/>
                <a:ea typeface="DejaVu Sans"/>
              </a:rPr>
              <a:t>It is called a subnet mask because it is used to identify network address of an IP address by performing bitwise AND operation on the subnet mask.</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915DE8D-EAD6-4281-8642-879959ACF5BE}" type="slidenum">
              <a:rPr b="0" lang="en-US" sz="1400" spc="-1" strike="noStrike">
                <a:solidFill>
                  <a:srgbClr val="8b8b8b"/>
                </a:solidFill>
                <a:latin typeface="Times New Roman"/>
                <a:ea typeface="DejaVu Sans"/>
              </a:rPr>
              <a:t>&lt;number&gt;</a:t>
            </a:fld>
            <a:endParaRPr b="0" lang="en-US" sz="1400" spc="-1" strike="noStrike">
              <a:latin typeface="Arial"/>
            </a:endParaRPr>
          </a:p>
        </p:txBody>
      </p:sp>
      <p:sp>
        <p:nvSpPr>
          <p:cNvPr id="565" name="CustomShape 2"/>
          <p:cNvSpPr/>
          <p:nvPr/>
        </p:nvSpPr>
        <p:spPr>
          <a:xfrm>
            <a:off x="1981080" y="762120"/>
            <a:ext cx="7771320" cy="3747240"/>
          </a:xfrm>
          <a:prstGeom prst="rect">
            <a:avLst/>
          </a:prstGeom>
          <a:solidFill>
            <a:srgbClr val="ffff99"/>
          </a:solid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ff0000"/>
                </a:solidFill>
                <a:latin typeface="Times New Roman"/>
                <a:ea typeface="DejaVu Sans"/>
              </a:rPr>
              <a:t>The default subnet mask used for class A, B, C and D are:</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Class A: 11111111.00000000. 00000000. 00000000</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255.0.0.0</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Class B: 11111111. 11111111. 00000000. 00000000</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255.255.0.0</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Class C: 11111111. 11111111. 11111111. 00000000</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255.255.255.0</a:t>
            </a:r>
            <a:endParaRPr b="0" lang="en-US" sz="2400" spc="-1" strike="noStrike">
              <a:latin typeface="Arial"/>
            </a:endParaRPr>
          </a:p>
        </p:txBody>
      </p:sp>
      <p:sp>
        <p:nvSpPr>
          <p:cNvPr id="566" name="CustomShape 3"/>
          <p:cNvSpPr/>
          <p:nvPr/>
        </p:nvSpPr>
        <p:spPr>
          <a:xfrm>
            <a:off x="1828800" y="4876920"/>
            <a:ext cx="8457120" cy="1186920"/>
          </a:xfrm>
          <a:prstGeom prst="rect">
            <a:avLst/>
          </a:prstGeom>
          <a:solidFill>
            <a:srgbClr val="ffc000"/>
          </a:solidFill>
          <a:ln>
            <a:noFill/>
          </a:ln>
        </p:spPr>
        <p:style>
          <a:lnRef idx="0"/>
          <a:fillRef idx="0"/>
          <a:effectRef idx="0"/>
          <a:fontRef idx="minor"/>
        </p:style>
        <p:txBody>
          <a:bodyPr lIns="90000" rIns="90000" tIns="45000" bIns="45000">
            <a:spAutoFit/>
          </a:bodyPr>
          <a:p>
            <a:pPr algn="just">
              <a:lnSpc>
                <a:spcPct val="100000"/>
              </a:lnSpc>
            </a:pPr>
            <a:r>
              <a:rPr b="0" lang="en-US" sz="2400" spc="-1" strike="noStrike">
                <a:solidFill>
                  <a:srgbClr val="000000"/>
                </a:solidFill>
                <a:latin typeface="Times New Roman"/>
                <a:ea typeface="DejaVu Sans"/>
              </a:rPr>
              <a:t>For example we have a class C IP address of a host: 192.168.23.4</a:t>
            </a:r>
            <a:endParaRPr b="0" lang="en-US" sz="2400" spc="-1" strike="noStrike">
              <a:latin typeface="Arial"/>
            </a:endParaRPr>
          </a:p>
          <a:p>
            <a:pPr algn="just">
              <a:lnSpc>
                <a:spcPct val="100000"/>
              </a:lnSpc>
            </a:pPr>
            <a:r>
              <a:rPr b="0" lang="en-US" sz="2400" spc="-1" strike="noStrike">
                <a:solidFill>
                  <a:srgbClr val="000000"/>
                </a:solidFill>
                <a:latin typeface="Times New Roman"/>
                <a:ea typeface="DejaVu Sans"/>
              </a:rPr>
              <a:t>Anding the IP address with default subnet mask 255.255.255.0 give the result of 192.168.23.0 which is the net ID part of the IP address.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7"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CCE06A3-9ECE-4D83-B268-509127F6BBC6}" type="slidenum">
              <a:rPr b="0" lang="en-US" sz="1400" spc="-1" strike="noStrike">
                <a:solidFill>
                  <a:srgbClr val="8b8b8b"/>
                </a:solidFill>
                <a:latin typeface="Times New Roman"/>
                <a:ea typeface="DejaVu Sans"/>
              </a:rPr>
              <a:t>&lt;number&gt;</a:t>
            </a:fld>
            <a:endParaRPr b="0" lang="en-US" sz="1400" spc="-1" strike="noStrike">
              <a:latin typeface="Arial"/>
            </a:endParaRPr>
          </a:p>
        </p:txBody>
      </p:sp>
      <p:sp>
        <p:nvSpPr>
          <p:cNvPr id="568" name="CustomShape 2"/>
          <p:cNvSpPr/>
          <p:nvPr/>
        </p:nvSpPr>
        <p:spPr>
          <a:xfrm>
            <a:off x="1981080" y="609480"/>
            <a:ext cx="8152200" cy="2649960"/>
          </a:xfrm>
          <a:prstGeom prst="rect">
            <a:avLst/>
          </a:prstGeom>
          <a:solidFill>
            <a:srgbClr val="ffc000"/>
          </a:solid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Times New Roman"/>
                <a:ea typeface="DejaVu Sans"/>
              </a:rPr>
              <a:t>The possible hosts will be: </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192.168.23.1 </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192.168.23.2</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192.168.23.3</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192.168.23.4</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a:t>
            </a:r>
            <a:r>
              <a:rPr b="0" lang="en-US" sz="2400" spc="-1" strike="noStrike">
                <a:solidFill>
                  <a:srgbClr val="000000"/>
                </a:solidFill>
                <a:latin typeface="Times New Roman"/>
                <a:ea typeface="DejaVu Sans"/>
              </a:rPr>
              <a:t>.</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192.168.23.254</a:t>
            </a:r>
            <a:endParaRPr b="0" lang="en-US" sz="2400" spc="-1" strike="noStrike">
              <a:latin typeface="Arial"/>
            </a:endParaRPr>
          </a:p>
        </p:txBody>
      </p:sp>
      <p:sp>
        <p:nvSpPr>
          <p:cNvPr id="569" name="CustomShape 3"/>
          <p:cNvSpPr/>
          <p:nvPr/>
        </p:nvSpPr>
        <p:spPr>
          <a:xfrm>
            <a:off x="2057400" y="3581280"/>
            <a:ext cx="8152200" cy="821160"/>
          </a:xfrm>
          <a:prstGeom prst="rect">
            <a:avLst/>
          </a:prstGeom>
          <a:solidFill>
            <a:srgbClr val="92d050"/>
          </a:solid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Times New Roman"/>
                <a:ea typeface="DejaVu Sans"/>
              </a:rPr>
              <a:t>192.168.23.0 and 192.168.23.255 are excluded as mentioned before. Therefore the number of hosts is 2</a:t>
            </a:r>
            <a:r>
              <a:rPr b="0" lang="en-US" sz="2400" spc="-1" strike="noStrike" baseline="30000">
                <a:solidFill>
                  <a:srgbClr val="000000"/>
                </a:solidFill>
                <a:latin typeface="Times New Roman"/>
                <a:ea typeface="DejaVu Sans"/>
              </a:rPr>
              <a:t>8</a:t>
            </a:r>
            <a:r>
              <a:rPr b="0" lang="en-US" sz="2400" spc="-1" strike="noStrike">
                <a:solidFill>
                  <a:srgbClr val="000000"/>
                </a:solidFill>
                <a:latin typeface="Times New Roman"/>
                <a:ea typeface="DejaVu Sans"/>
              </a:rPr>
              <a:t>-2 = 254</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0"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841C765-2D98-4B94-9FC5-5A91496CC774}" type="slidenum">
              <a:rPr b="0" lang="en-US" sz="1400" spc="-1" strike="noStrike">
                <a:solidFill>
                  <a:srgbClr val="8b8b8b"/>
                </a:solidFill>
                <a:latin typeface="Times New Roman"/>
                <a:ea typeface="DejaVu Sans"/>
              </a:rPr>
              <a:t>&lt;number&gt;</a:t>
            </a:fld>
            <a:endParaRPr b="0" lang="en-US" sz="1400" spc="-1" strike="noStrike">
              <a:latin typeface="Arial"/>
            </a:endParaRPr>
          </a:p>
        </p:txBody>
      </p:sp>
      <p:pic>
        <p:nvPicPr>
          <p:cNvPr id="571" name="Picture 2" descr=""/>
          <p:cNvPicPr/>
          <p:nvPr/>
        </p:nvPicPr>
        <p:blipFill>
          <a:blip r:embed="rId1"/>
          <a:stretch/>
        </p:blipFill>
        <p:spPr>
          <a:xfrm>
            <a:off x="1752480" y="1066680"/>
            <a:ext cx="7999920" cy="4767840"/>
          </a:xfrm>
          <a:prstGeom prst="rect">
            <a:avLst/>
          </a:prstGeom>
          <a:ln>
            <a:noFill/>
          </a:ln>
        </p:spPr>
      </p:pic>
      <p:sp>
        <p:nvSpPr>
          <p:cNvPr id="572" name="CustomShape 2"/>
          <p:cNvSpPr/>
          <p:nvPr/>
        </p:nvSpPr>
        <p:spPr>
          <a:xfrm>
            <a:off x="1752480" y="457200"/>
            <a:ext cx="1675440" cy="455400"/>
          </a:xfrm>
          <a:prstGeom prst="rect">
            <a:avLst/>
          </a:prstGeom>
          <a:solidFill>
            <a:srgbClr val="92d050"/>
          </a:solid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Times New Roman"/>
                <a:ea typeface="DejaVu Sans"/>
              </a:rPr>
              <a:t>Example-1</a:t>
            </a:r>
            <a:endParaRPr b="0" lang="en-US" sz="2400" spc="-1" strike="noStrike">
              <a:latin typeface="Arial"/>
            </a:endParaRPr>
          </a:p>
        </p:txBody>
      </p:sp>
      <p:sp>
        <p:nvSpPr>
          <p:cNvPr id="573" name="CustomShape 3"/>
          <p:cNvSpPr/>
          <p:nvPr/>
        </p:nvSpPr>
        <p:spPr>
          <a:xfrm>
            <a:off x="4064040" y="1638360"/>
            <a:ext cx="532440" cy="303840"/>
          </a:xfrm>
          <a:prstGeom prst="rect">
            <a:avLst/>
          </a:prstGeom>
          <a:solidFill>
            <a:srgbClr val="ffffff"/>
          </a:solidFill>
          <a:ln>
            <a:noFill/>
          </a:ln>
        </p:spPr>
        <p:style>
          <a:lnRef idx="0"/>
          <a:fillRef idx="0"/>
          <a:effectRef idx="0"/>
          <a:fontRef idx="minor"/>
        </p:style>
        <p:txBody>
          <a:bodyPr wrap="none" lIns="90000" rIns="90000" tIns="45000" bIns="45000" anchor="ctr">
            <a:noAutofit/>
          </a:bodyPr>
          <a:p>
            <a:pPr algn="ctr">
              <a:lnSpc>
                <a:spcPct val="100000"/>
              </a:lnSpc>
            </a:pPr>
            <a:r>
              <a:rPr b="0" lang="en-US" sz="2000" spc="-1" strike="noStrike">
                <a:solidFill>
                  <a:srgbClr val="000000"/>
                </a:solidFill>
                <a:latin typeface="Times New Roman"/>
                <a:ea typeface="DejaVu Sans"/>
              </a:rPr>
              <a:t>192</a:t>
            </a:r>
            <a:endParaRPr b="0" lang="en-US" sz="2000" spc="-1" strike="noStrike">
              <a:latin typeface="Arial"/>
            </a:endParaRPr>
          </a:p>
        </p:txBody>
      </p:sp>
      <p:sp>
        <p:nvSpPr>
          <p:cNvPr id="574" name="CustomShape 4"/>
          <p:cNvSpPr/>
          <p:nvPr/>
        </p:nvSpPr>
        <p:spPr>
          <a:xfrm>
            <a:off x="1828800" y="1650960"/>
            <a:ext cx="532440" cy="303840"/>
          </a:xfrm>
          <a:prstGeom prst="rect">
            <a:avLst/>
          </a:prstGeom>
          <a:solidFill>
            <a:srgbClr val="ffffff"/>
          </a:solidFill>
          <a:ln>
            <a:noFill/>
          </a:ln>
        </p:spPr>
        <p:style>
          <a:lnRef idx="0"/>
          <a:fillRef idx="0"/>
          <a:effectRef idx="0"/>
          <a:fontRef idx="minor"/>
        </p:style>
        <p:txBody>
          <a:bodyPr wrap="none" lIns="90000" rIns="90000" tIns="45000" bIns="45000" anchor="ctr">
            <a:noAutofit/>
          </a:bodyPr>
          <a:p>
            <a:pPr algn="ctr">
              <a:lnSpc>
                <a:spcPct val="100000"/>
              </a:lnSpc>
            </a:pPr>
            <a:r>
              <a:rPr b="0" lang="en-US" sz="2000" spc="-1" strike="noStrike">
                <a:solidFill>
                  <a:srgbClr val="000000"/>
                </a:solidFill>
                <a:latin typeface="Times New Roman"/>
                <a:ea typeface="DejaVu Sans"/>
              </a:rPr>
              <a:t>192</a:t>
            </a:r>
            <a:endParaRPr b="0" lang="en-US" sz="2000" spc="-1" strike="noStrike">
              <a:latin typeface="Arial"/>
            </a:endParaRPr>
          </a:p>
        </p:txBody>
      </p:sp>
      <p:sp>
        <p:nvSpPr>
          <p:cNvPr id="575" name="CustomShape 5"/>
          <p:cNvSpPr/>
          <p:nvPr/>
        </p:nvSpPr>
        <p:spPr>
          <a:xfrm>
            <a:off x="2387520" y="3276720"/>
            <a:ext cx="532440" cy="303840"/>
          </a:xfrm>
          <a:prstGeom prst="rect">
            <a:avLst/>
          </a:prstGeom>
          <a:solidFill>
            <a:srgbClr val="ffffff"/>
          </a:solidFill>
          <a:ln>
            <a:noFill/>
          </a:ln>
        </p:spPr>
        <p:style>
          <a:lnRef idx="0"/>
          <a:fillRef idx="0"/>
          <a:effectRef idx="0"/>
          <a:fontRef idx="minor"/>
        </p:style>
        <p:txBody>
          <a:bodyPr wrap="none" lIns="90000" rIns="90000" tIns="45000" bIns="45000" anchor="ctr">
            <a:noAutofit/>
          </a:bodyPr>
          <a:p>
            <a:pPr algn="ctr">
              <a:lnSpc>
                <a:spcPct val="100000"/>
              </a:lnSpc>
            </a:pPr>
            <a:r>
              <a:rPr b="0" lang="en-US" sz="2000" spc="-1" strike="noStrike">
                <a:solidFill>
                  <a:srgbClr val="000000"/>
                </a:solidFill>
                <a:latin typeface="Times New Roman"/>
                <a:ea typeface="DejaVu Sans"/>
              </a:rPr>
              <a:t>192</a:t>
            </a:r>
            <a:endParaRPr b="0" lang="en-US" sz="2000" spc="-1" strike="noStrike">
              <a:latin typeface="Arial"/>
            </a:endParaRPr>
          </a:p>
        </p:txBody>
      </p:sp>
      <p:sp>
        <p:nvSpPr>
          <p:cNvPr id="576" name="CustomShape 6"/>
          <p:cNvSpPr/>
          <p:nvPr/>
        </p:nvSpPr>
        <p:spPr>
          <a:xfrm>
            <a:off x="2870280" y="4876920"/>
            <a:ext cx="532440" cy="303840"/>
          </a:xfrm>
          <a:prstGeom prst="rect">
            <a:avLst/>
          </a:prstGeom>
          <a:solidFill>
            <a:srgbClr val="ffffff"/>
          </a:solidFill>
          <a:ln>
            <a:noFill/>
          </a:ln>
        </p:spPr>
        <p:style>
          <a:lnRef idx="0"/>
          <a:fillRef idx="0"/>
          <a:effectRef idx="0"/>
          <a:fontRef idx="minor"/>
        </p:style>
        <p:txBody>
          <a:bodyPr wrap="none" lIns="90000" rIns="90000" tIns="45000" bIns="45000" anchor="ctr">
            <a:noAutofit/>
          </a:bodyPr>
          <a:p>
            <a:pPr algn="ctr">
              <a:lnSpc>
                <a:spcPct val="100000"/>
              </a:lnSpc>
            </a:pPr>
            <a:r>
              <a:rPr b="0" lang="en-US" sz="2000" spc="-1" strike="noStrike">
                <a:solidFill>
                  <a:srgbClr val="000000"/>
                </a:solidFill>
                <a:latin typeface="Times New Roman"/>
                <a:ea typeface="DejaVu Sans"/>
              </a:rPr>
              <a:t>192</a:t>
            </a:r>
            <a:endParaRPr b="0" lang="en-US" sz="2000" spc="-1" strike="noStrike">
              <a:latin typeface="Arial"/>
            </a:endParaRPr>
          </a:p>
        </p:txBody>
      </p:sp>
      <p:sp>
        <p:nvSpPr>
          <p:cNvPr id="577" name="CustomShape 7"/>
          <p:cNvSpPr/>
          <p:nvPr/>
        </p:nvSpPr>
        <p:spPr>
          <a:xfrm>
            <a:off x="5460840" y="4140360"/>
            <a:ext cx="532440" cy="303840"/>
          </a:xfrm>
          <a:prstGeom prst="rect">
            <a:avLst/>
          </a:prstGeom>
          <a:solidFill>
            <a:srgbClr val="ffffff"/>
          </a:solidFill>
          <a:ln>
            <a:noFill/>
          </a:ln>
        </p:spPr>
        <p:style>
          <a:lnRef idx="0"/>
          <a:fillRef idx="0"/>
          <a:effectRef idx="0"/>
          <a:fontRef idx="minor"/>
        </p:style>
        <p:txBody>
          <a:bodyPr wrap="none" lIns="90000" rIns="90000" tIns="45000" bIns="45000" anchor="ctr">
            <a:noAutofit/>
          </a:bodyPr>
          <a:p>
            <a:pPr algn="ctr">
              <a:lnSpc>
                <a:spcPct val="100000"/>
              </a:lnSpc>
            </a:pPr>
            <a:r>
              <a:rPr b="0" lang="en-US" sz="2000" spc="-1" strike="noStrike">
                <a:solidFill>
                  <a:srgbClr val="000000"/>
                </a:solidFill>
                <a:latin typeface="Times New Roman"/>
                <a:ea typeface="DejaVu Sans"/>
              </a:rPr>
              <a:t>192.</a:t>
            </a:r>
            <a:endParaRPr b="0" lang="en-US" sz="2000" spc="-1" strike="noStrike">
              <a:latin typeface="Arial"/>
            </a:endParaRPr>
          </a:p>
        </p:txBody>
      </p:sp>
      <p:sp>
        <p:nvSpPr>
          <p:cNvPr id="578" name="CustomShape 8"/>
          <p:cNvSpPr/>
          <p:nvPr/>
        </p:nvSpPr>
        <p:spPr>
          <a:xfrm>
            <a:off x="7137360" y="4114800"/>
            <a:ext cx="532440" cy="303840"/>
          </a:xfrm>
          <a:prstGeom prst="rect">
            <a:avLst/>
          </a:prstGeom>
          <a:solidFill>
            <a:srgbClr val="ffffff"/>
          </a:solidFill>
          <a:ln>
            <a:noFill/>
          </a:ln>
        </p:spPr>
        <p:style>
          <a:lnRef idx="0"/>
          <a:fillRef idx="0"/>
          <a:effectRef idx="0"/>
          <a:fontRef idx="minor"/>
        </p:style>
        <p:txBody>
          <a:bodyPr wrap="none" lIns="90000" rIns="90000" tIns="45000" bIns="45000" anchor="ctr">
            <a:noAutofit/>
          </a:bodyPr>
          <a:p>
            <a:pPr algn="ctr">
              <a:lnSpc>
                <a:spcPct val="100000"/>
              </a:lnSpc>
            </a:pPr>
            <a:r>
              <a:rPr b="0" lang="en-US" sz="2000" spc="-1" strike="noStrike">
                <a:solidFill>
                  <a:srgbClr val="000000"/>
                </a:solidFill>
                <a:latin typeface="Times New Roman"/>
                <a:ea typeface="DejaVu Sans"/>
              </a:rPr>
              <a:t>192.</a:t>
            </a:r>
            <a:endParaRPr b="0" lang="en-US" sz="2000" spc="-1" strike="noStrike">
              <a:latin typeface="Arial"/>
            </a:endParaRPr>
          </a:p>
        </p:txBody>
      </p:sp>
      <p:sp>
        <p:nvSpPr>
          <p:cNvPr id="579" name="CustomShape 9"/>
          <p:cNvSpPr/>
          <p:nvPr/>
        </p:nvSpPr>
        <p:spPr>
          <a:xfrm>
            <a:off x="7213680" y="1701720"/>
            <a:ext cx="532440" cy="303840"/>
          </a:xfrm>
          <a:prstGeom prst="rect">
            <a:avLst/>
          </a:prstGeom>
          <a:solidFill>
            <a:srgbClr val="ffffff"/>
          </a:solidFill>
          <a:ln>
            <a:noFill/>
          </a:ln>
        </p:spPr>
        <p:style>
          <a:lnRef idx="0"/>
          <a:fillRef idx="0"/>
          <a:effectRef idx="0"/>
          <a:fontRef idx="minor"/>
        </p:style>
        <p:txBody>
          <a:bodyPr wrap="none" lIns="90000" rIns="90000" tIns="45000" bIns="45000" anchor="ctr">
            <a:noAutofit/>
          </a:bodyPr>
          <a:p>
            <a:pPr algn="ctr">
              <a:lnSpc>
                <a:spcPct val="100000"/>
              </a:lnSpc>
            </a:pPr>
            <a:r>
              <a:rPr b="0" lang="en-US" sz="2000" spc="-1" strike="noStrike">
                <a:solidFill>
                  <a:srgbClr val="000000"/>
                </a:solidFill>
                <a:latin typeface="Times New Roman"/>
                <a:ea typeface="DejaVu Sans"/>
              </a:rPr>
              <a:t>192.</a:t>
            </a:r>
            <a:endParaRPr b="0" lang="en-US" sz="2000" spc="-1" strike="noStrike">
              <a:latin typeface="Arial"/>
            </a:endParaRPr>
          </a:p>
        </p:txBody>
      </p:sp>
      <p:sp>
        <p:nvSpPr>
          <p:cNvPr id="580" name="CustomShape 10"/>
          <p:cNvSpPr/>
          <p:nvPr/>
        </p:nvSpPr>
        <p:spPr>
          <a:xfrm>
            <a:off x="8255160" y="3759120"/>
            <a:ext cx="532440" cy="303840"/>
          </a:xfrm>
          <a:prstGeom prst="rect">
            <a:avLst/>
          </a:prstGeom>
          <a:solidFill>
            <a:srgbClr val="ffffff"/>
          </a:solidFill>
          <a:ln>
            <a:noFill/>
          </a:ln>
        </p:spPr>
        <p:style>
          <a:lnRef idx="0"/>
          <a:fillRef idx="0"/>
          <a:effectRef idx="0"/>
          <a:fontRef idx="minor"/>
        </p:style>
        <p:txBody>
          <a:bodyPr wrap="none" lIns="90000" rIns="90000" tIns="45000" bIns="45000" anchor="ctr">
            <a:noAutofit/>
          </a:bodyPr>
          <a:p>
            <a:pPr algn="ctr">
              <a:lnSpc>
                <a:spcPct val="100000"/>
              </a:lnSpc>
            </a:pPr>
            <a:r>
              <a:rPr b="0" lang="en-US" sz="2000" spc="-1" strike="noStrike">
                <a:solidFill>
                  <a:srgbClr val="000000"/>
                </a:solidFill>
                <a:latin typeface="Times New Roman"/>
                <a:ea typeface="DejaVu Sans"/>
              </a:rPr>
              <a:t>192.</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1"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A8AC23A-7718-4517-A740-1398C86E6D34}" type="slidenum">
              <a:rPr b="0" lang="en-US" sz="1400" spc="-1" strike="noStrike">
                <a:solidFill>
                  <a:srgbClr val="8b8b8b"/>
                </a:solidFill>
                <a:latin typeface="Times New Roman"/>
                <a:ea typeface="DejaVu Sans"/>
              </a:rPr>
              <a:t>&lt;number&gt;</a:t>
            </a:fld>
            <a:endParaRPr b="0" lang="en-US" sz="1400" spc="-1" strike="noStrike">
              <a:latin typeface="Arial"/>
            </a:endParaRPr>
          </a:p>
        </p:txBody>
      </p:sp>
      <p:sp>
        <p:nvSpPr>
          <p:cNvPr id="582" name="CustomShape 2"/>
          <p:cNvSpPr/>
          <p:nvPr/>
        </p:nvSpPr>
        <p:spPr>
          <a:xfrm>
            <a:off x="2209680" y="152280"/>
            <a:ext cx="7085520" cy="532440"/>
          </a:xfrm>
          <a:prstGeom prst="rect">
            <a:avLst/>
          </a:prstGeom>
          <a:noFill/>
          <a:ln>
            <a:noFill/>
          </a:ln>
        </p:spPr>
        <p:style>
          <a:lnRef idx="0"/>
          <a:fillRef idx="0"/>
          <a:effectRef idx="0"/>
          <a:fontRef idx="minor"/>
        </p:style>
        <p:txBody>
          <a:bodyPr lIns="90000" rIns="90000" tIns="45000" bIns="45000" anchor="ctr">
            <a:normAutofit fontScale="26000"/>
          </a:bodyPr>
          <a:p>
            <a:pPr>
              <a:lnSpc>
                <a:spcPct val="90000"/>
              </a:lnSpc>
            </a:pPr>
            <a:r>
              <a:rPr b="0" lang="en-US" sz="4000" spc="-1" strike="noStrike">
                <a:solidFill>
                  <a:srgbClr val="000000"/>
                </a:solidFill>
                <a:latin typeface="Calibri Light"/>
                <a:ea typeface="DejaVu Sans"/>
              </a:rPr>
              <a:t>Performing the AND Function</a:t>
            </a:r>
            <a:endParaRPr b="0" lang="en-US" sz="4000" spc="-1" strike="noStrike">
              <a:latin typeface="Arial"/>
            </a:endParaRPr>
          </a:p>
        </p:txBody>
      </p:sp>
      <p:sp>
        <p:nvSpPr>
          <p:cNvPr id="583" name="CustomShape 3"/>
          <p:cNvSpPr/>
          <p:nvPr/>
        </p:nvSpPr>
        <p:spPr>
          <a:xfrm>
            <a:off x="1981080" y="762120"/>
            <a:ext cx="8457120" cy="821160"/>
          </a:xfrm>
          <a:prstGeom prst="rect">
            <a:avLst/>
          </a:prstGeom>
          <a:solidFill>
            <a:srgbClr val="92d050"/>
          </a:solid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Times New Roman"/>
                <a:ea typeface="DejaVu Sans"/>
              </a:rPr>
              <a:t>Example-2: A host wants to send packet to a host 192.108.2.2. First the sender has to find the net ID of the receiver. </a:t>
            </a:r>
            <a:endParaRPr b="0" lang="en-US" sz="2400" spc="-1" strike="noStrike">
              <a:latin typeface="Arial"/>
            </a:endParaRPr>
          </a:p>
        </p:txBody>
      </p:sp>
      <p:sp>
        <p:nvSpPr>
          <p:cNvPr id="584" name="CustomShape 4"/>
          <p:cNvSpPr/>
          <p:nvPr/>
        </p:nvSpPr>
        <p:spPr>
          <a:xfrm>
            <a:off x="4800600" y="5943600"/>
            <a:ext cx="3351600" cy="455400"/>
          </a:xfrm>
          <a:prstGeom prst="rect">
            <a:avLst/>
          </a:prstGeom>
          <a:solidFill>
            <a:srgbClr val="ffcc00"/>
          </a:solidFill>
          <a:ln>
            <a:noFill/>
          </a:ln>
        </p:spPr>
        <p:style>
          <a:lnRef idx="0"/>
          <a:fillRef idx="0"/>
          <a:effectRef idx="0"/>
          <a:fontRef idx="minor"/>
        </p:style>
        <p:txBody>
          <a:bodyPr lIns="90000" rIns="90000" tIns="45000" bIns="45000">
            <a:spAutoFit/>
          </a:bodyPr>
          <a:p>
            <a:pPr>
              <a:lnSpc>
                <a:spcPct val="100000"/>
              </a:lnSpc>
              <a:spcBef>
                <a:spcPts val="1199"/>
              </a:spcBef>
            </a:pPr>
            <a:r>
              <a:rPr b="0" lang="en-US" sz="2400" spc="-1" strike="noStrike">
                <a:solidFill>
                  <a:srgbClr val="000000"/>
                </a:solidFill>
                <a:latin typeface="Times New Roman"/>
                <a:ea typeface="DejaVu Sans"/>
              </a:rPr>
              <a:t>in decimal 192.108.2.0</a:t>
            </a:r>
            <a:endParaRPr b="0" lang="en-US" sz="2400" spc="-1" strike="noStrike">
              <a:latin typeface="Arial"/>
            </a:endParaRPr>
          </a:p>
        </p:txBody>
      </p:sp>
      <p:pic>
        <p:nvPicPr>
          <p:cNvPr id="585" name="Picture 11" descr=""/>
          <p:cNvPicPr/>
          <p:nvPr/>
        </p:nvPicPr>
        <p:blipFill>
          <a:blip r:embed="rId1"/>
          <a:stretch/>
        </p:blipFill>
        <p:spPr>
          <a:xfrm>
            <a:off x="2743200" y="1676520"/>
            <a:ext cx="6599880" cy="4370760"/>
          </a:xfrm>
          <a:prstGeom prst="rect">
            <a:avLst/>
          </a:prstGeom>
          <a:ln>
            <a:noFill/>
          </a:ln>
        </p:spPr>
      </p:pic>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13AF5C0-33C4-43C2-B002-24F79DDCD4E4}" type="slidenum">
              <a:rPr b="0" lang="en-US" sz="1400" spc="-1" strike="noStrike">
                <a:solidFill>
                  <a:srgbClr val="8b8b8b"/>
                </a:solidFill>
                <a:latin typeface="Times New Roman"/>
                <a:ea typeface="DejaVu Sans"/>
              </a:rPr>
              <a:t>&lt;number&gt;</a:t>
            </a:fld>
            <a:endParaRPr b="0" lang="en-US" sz="1400" spc="-1" strike="noStrike">
              <a:latin typeface="Arial"/>
            </a:endParaRPr>
          </a:p>
        </p:txBody>
      </p:sp>
      <p:sp>
        <p:nvSpPr>
          <p:cNvPr id="587" name="CustomShape 2"/>
          <p:cNvSpPr/>
          <p:nvPr/>
        </p:nvSpPr>
        <p:spPr>
          <a:xfrm>
            <a:off x="3886200" y="76320"/>
            <a:ext cx="3275640" cy="532440"/>
          </a:xfrm>
          <a:prstGeom prst="rect">
            <a:avLst/>
          </a:prstGeom>
          <a:solidFill>
            <a:srgbClr val="5b9bd5"/>
          </a:solidFill>
          <a:ln>
            <a:noFill/>
          </a:ln>
        </p:spPr>
        <p:style>
          <a:lnRef idx="0"/>
          <a:fillRef idx="0"/>
          <a:effectRef idx="0"/>
          <a:fontRef idx="minor"/>
        </p:style>
        <p:txBody>
          <a:bodyPr lIns="90000" rIns="90000" tIns="45000" bIns="45000" anchor="ctr">
            <a:normAutofit fontScale="26000"/>
          </a:bodyPr>
          <a:p>
            <a:pPr>
              <a:lnSpc>
                <a:spcPct val="90000"/>
              </a:lnSpc>
            </a:pPr>
            <a:r>
              <a:rPr b="0" lang="en-US" sz="4000" spc="-1" strike="noStrike">
                <a:solidFill>
                  <a:srgbClr val="000000"/>
                </a:solidFill>
                <a:latin typeface="Calibri Light"/>
                <a:ea typeface="DejaVu Sans"/>
              </a:rPr>
              <a:t>Subnet Mask</a:t>
            </a:r>
            <a:endParaRPr b="0" lang="en-US" sz="4000" spc="-1" strike="noStrike">
              <a:latin typeface="Arial"/>
            </a:endParaRPr>
          </a:p>
        </p:txBody>
      </p:sp>
      <p:sp>
        <p:nvSpPr>
          <p:cNvPr id="588" name="CustomShape 3"/>
          <p:cNvSpPr/>
          <p:nvPr/>
        </p:nvSpPr>
        <p:spPr>
          <a:xfrm>
            <a:off x="1676520" y="685800"/>
            <a:ext cx="8914320" cy="2132640"/>
          </a:xfrm>
          <a:prstGeom prst="rect">
            <a:avLst/>
          </a:prstGeom>
          <a:solidFill>
            <a:srgbClr val="ffff66"/>
          </a:solid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400" spc="-1" strike="noStrike">
                <a:solidFill>
                  <a:srgbClr val="000000"/>
                </a:solidFill>
                <a:latin typeface="Calibri"/>
                <a:ea typeface="DejaVu Sans"/>
              </a:rPr>
              <a:t>Follow these steps to determine the subnet mask:</a:t>
            </a:r>
            <a:endParaRPr b="0" lang="en-US" sz="2400" spc="-1" strike="noStrike">
              <a:latin typeface="Arial"/>
            </a:endParaRPr>
          </a:p>
          <a:p>
            <a:pPr lvl="1" marL="685800" indent="-227520">
              <a:lnSpc>
                <a:spcPct val="90000"/>
              </a:lnSpc>
              <a:spcBef>
                <a:spcPts val="499"/>
              </a:spcBef>
              <a:buClr>
                <a:srgbClr val="000000"/>
              </a:buClr>
              <a:buFont typeface="Wingdings" charset="2"/>
              <a:buChar char=""/>
            </a:pPr>
            <a:r>
              <a:rPr b="0" lang="en-US" sz="2000" spc="-1" strike="noStrike">
                <a:solidFill>
                  <a:srgbClr val="000000"/>
                </a:solidFill>
                <a:latin typeface="Calibri"/>
                <a:ea typeface="DejaVu Sans"/>
              </a:rPr>
              <a:t>Replace the network and subnet portion of the address with all 1s.</a:t>
            </a:r>
            <a:endParaRPr b="0" lang="en-US" sz="2000" spc="-1" strike="noStrike">
              <a:latin typeface="Arial"/>
            </a:endParaRPr>
          </a:p>
          <a:p>
            <a:pPr lvl="1" marL="685800" indent="-227520">
              <a:lnSpc>
                <a:spcPct val="90000"/>
              </a:lnSpc>
              <a:spcBef>
                <a:spcPts val="499"/>
              </a:spcBef>
              <a:buClr>
                <a:srgbClr val="000000"/>
              </a:buClr>
              <a:buFont typeface="Wingdings" charset="2"/>
              <a:buChar char=""/>
            </a:pPr>
            <a:r>
              <a:rPr b="0" lang="en-US" sz="2400" spc="-1" strike="noStrike">
                <a:solidFill>
                  <a:srgbClr val="000000"/>
                </a:solidFill>
                <a:latin typeface="Calibri"/>
                <a:ea typeface="DejaVu Sans"/>
              </a:rPr>
              <a:t>Replace the host portion of the address with all 0s.</a:t>
            </a:r>
            <a:endParaRPr b="0" lang="en-US" sz="2400" spc="-1" strike="noStrike">
              <a:latin typeface="Arial"/>
            </a:endParaRPr>
          </a:p>
          <a:p>
            <a:pPr lvl="1" marL="685800" indent="-227520">
              <a:lnSpc>
                <a:spcPct val="90000"/>
              </a:lnSpc>
              <a:spcBef>
                <a:spcPts val="499"/>
              </a:spcBef>
              <a:buClr>
                <a:srgbClr val="000000"/>
              </a:buClr>
              <a:buFont typeface="Wingdings" charset="2"/>
              <a:buChar char=""/>
            </a:pPr>
            <a:r>
              <a:rPr b="0" lang="en-US" sz="2400" spc="-1" strike="noStrike">
                <a:solidFill>
                  <a:srgbClr val="000000"/>
                </a:solidFill>
                <a:latin typeface="Calibri"/>
                <a:ea typeface="DejaVu Sans"/>
              </a:rPr>
              <a:t>Convert the binary expression back to dotted-decimal notation.</a:t>
            </a:r>
            <a:endParaRPr b="0" lang="en-US" sz="2400" spc="-1" strike="noStrike">
              <a:latin typeface="Arial"/>
            </a:endParaRPr>
          </a:p>
        </p:txBody>
      </p:sp>
      <p:pic>
        <p:nvPicPr>
          <p:cNvPr id="589" name="Picture 2" descr=""/>
          <p:cNvPicPr/>
          <p:nvPr/>
        </p:nvPicPr>
        <p:blipFill>
          <a:blip r:embed="rId1"/>
          <a:srcRect l="374" t="0" r="0" b="0"/>
          <a:stretch/>
        </p:blipFill>
        <p:spPr>
          <a:xfrm>
            <a:off x="2819520" y="2819520"/>
            <a:ext cx="5517000" cy="3656520"/>
          </a:xfrm>
          <a:prstGeom prst="rect">
            <a:avLst/>
          </a:prstGeom>
          <a:ln>
            <a:noFill/>
          </a:ln>
        </p:spPr>
      </p:pic>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90" name="Group 1"/>
          <p:cNvGrpSpPr/>
          <p:nvPr/>
        </p:nvGrpSpPr>
        <p:grpSpPr>
          <a:xfrm>
            <a:off x="2286000" y="457200"/>
            <a:ext cx="8076240" cy="5024880"/>
            <a:chOff x="2286000" y="457200"/>
            <a:chExt cx="8076240" cy="5024880"/>
          </a:xfrm>
        </p:grpSpPr>
        <p:pic>
          <p:nvPicPr>
            <p:cNvPr id="591" name="Picture 5" descr="ipsubnetmaskclassc"/>
            <p:cNvPicPr/>
            <p:nvPr/>
          </p:nvPicPr>
          <p:blipFill>
            <a:blip r:embed="rId1"/>
            <a:stretch/>
          </p:blipFill>
          <p:spPr>
            <a:xfrm>
              <a:off x="2286000" y="457200"/>
              <a:ext cx="8076240" cy="5024880"/>
            </a:xfrm>
            <a:prstGeom prst="rect">
              <a:avLst/>
            </a:prstGeom>
            <a:ln>
              <a:noFill/>
            </a:ln>
          </p:spPr>
        </p:pic>
        <p:sp>
          <p:nvSpPr>
            <p:cNvPr id="592" name="CustomShape 2"/>
            <p:cNvSpPr/>
            <p:nvPr/>
          </p:nvSpPr>
          <p:spPr>
            <a:xfrm>
              <a:off x="4038480" y="2743200"/>
              <a:ext cx="2818440" cy="45540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199"/>
                </a:spcBef>
              </a:pPr>
              <a:r>
                <a:rPr b="0" lang="en-US" sz="2400" spc="-1" strike="noStrike">
                  <a:solidFill>
                    <a:srgbClr val="000000"/>
                  </a:solidFill>
                  <a:latin typeface="Times New Roman"/>
                  <a:ea typeface="DejaVu Sans"/>
                </a:rPr>
                <a:t>Default Subnet mask</a:t>
              </a:r>
              <a:endParaRPr b="0" lang="en-US" sz="2400" spc="-1" strike="noStrike">
                <a:latin typeface="Arial"/>
              </a:endParaRPr>
            </a:p>
          </p:txBody>
        </p:sp>
        <p:sp>
          <p:nvSpPr>
            <p:cNvPr id="593" name="CustomShape 3"/>
            <p:cNvSpPr/>
            <p:nvPr/>
          </p:nvSpPr>
          <p:spPr>
            <a:xfrm>
              <a:off x="4191120" y="4038480"/>
              <a:ext cx="3123000" cy="45540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199"/>
                </a:spcBef>
              </a:pPr>
              <a:r>
                <a:rPr b="0" lang="en-US" sz="2400" spc="-1" strike="noStrike">
                  <a:solidFill>
                    <a:srgbClr val="000000"/>
                  </a:solidFill>
                  <a:latin typeface="Times New Roman"/>
                  <a:ea typeface="DejaVu Sans"/>
                </a:rPr>
                <a:t>Costumed Subnet mask</a:t>
              </a:r>
              <a:endParaRPr b="0" lang="en-US" sz="2400" spc="-1" strike="noStrike">
                <a:latin typeface="Arial"/>
              </a:endParaRPr>
            </a:p>
          </p:txBody>
        </p:sp>
        <p:sp>
          <p:nvSpPr>
            <p:cNvPr id="594" name="CustomShape 4"/>
            <p:cNvSpPr/>
            <p:nvPr/>
          </p:nvSpPr>
          <p:spPr>
            <a:xfrm>
              <a:off x="8534520" y="2666880"/>
              <a:ext cx="15991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ea typeface="DejaVu Sans"/>
                </a:rPr>
                <a:t>255.255.255.0</a:t>
              </a:r>
              <a:endParaRPr b="0" lang="en-US" sz="1800" spc="-1" strike="noStrike">
                <a:latin typeface="Arial"/>
              </a:endParaRPr>
            </a:p>
          </p:txBody>
        </p:sp>
      </p:gr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CustomShape 1"/>
          <p:cNvSpPr/>
          <p:nvPr/>
        </p:nvSpPr>
        <p:spPr>
          <a:xfrm>
            <a:off x="8077320" y="6248520"/>
            <a:ext cx="1904040" cy="456120"/>
          </a:xfrm>
          <a:prstGeom prst="rect">
            <a:avLst/>
          </a:prstGeom>
          <a:noFill/>
          <a:ln>
            <a:noFill/>
          </a:ln>
        </p:spPr>
        <p:style>
          <a:lnRef idx="0"/>
          <a:fillRef idx="0"/>
          <a:effectRef idx="0"/>
          <a:fontRef idx="minor"/>
        </p:style>
        <p:txBody>
          <a:bodyPr lIns="90000" rIns="90000" tIns="45000" bIns="45000">
            <a:noAutofit/>
          </a:bodyPr>
          <a:p>
            <a:pPr algn="r">
              <a:lnSpc>
                <a:spcPct val="100000"/>
              </a:lnSpc>
            </a:pPr>
            <a:fld id="{3B0BF15A-5433-46E7-91EC-D622D229A3FF}" type="slidenum">
              <a:rPr b="0" lang="en-US" sz="1400" spc="-1" strike="noStrike">
                <a:solidFill>
                  <a:srgbClr val="000000"/>
                </a:solidFill>
                <a:latin typeface="Times New Roman"/>
                <a:ea typeface="DejaVu Sans"/>
              </a:rPr>
              <a:t>&lt;number&gt;</a:t>
            </a:fld>
            <a:endParaRPr b="0" lang="en-US" sz="1400" spc="-1" strike="noStrike">
              <a:latin typeface="Arial"/>
            </a:endParaRPr>
          </a:p>
        </p:txBody>
      </p:sp>
      <p:sp>
        <p:nvSpPr>
          <p:cNvPr id="596" name="CustomShape 2"/>
          <p:cNvSpPr/>
          <p:nvPr/>
        </p:nvSpPr>
        <p:spPr>
          <a:xfrm>
            <a:off x="2286000" y="990720"/>
            <a:ext cx="7542720" cy="455400"/>
          </a:xfrm>
          <a:prstGeom prst="rect">
            <a:avLst/>
          </a:prstGeom>
          <a:solidFill>
            <a:srgbClr val="ffff66"/>
          </a:solidFill>
          <a:ln>
            <a:noFill/>
          </a:ln>
        </p:spPr>
        <p:style>
          <a:lnRef idx="0"/>
          <a:fillRef idx="0"/>
          <a:effectRef idx="0"/>
          <a:fontRef idx="minor"/>
        </p:style>
        <p:txBody>
          <a:bodyPr lIns="90000" rIns="90000" tIns="45000" bIns="45000">
            <a:spAutoFit/>
          </a:bodyPr>
          <a:p>
            <a:pPr algn="just">
              <a:lnSpc>
                <a:spcPct val="100000"/>
              </a:lnSpc>
              <a:spcBef>
                <a:spcPts val="1199"/>
              </a:spcBef>
            </a:pPr>
            <a:r>
              <a:rPr b="0" lang="en-US" sz="2400" spc="-1" strike="noStrike">
                <a:solidFill>
                  <a:srgbClr val="000000"/>
                </a:solidFill>
                <a:latin typeface="Times New Roman"/>
                <a:ea typeface="DejaVu Sans"/>
              </a:rPr>
              <a:t>The example of a customed subnet mask for class B is like:</a:t>
            </a:r>
            <a:endParaRPr b="0" lang="en-US" sz="2400" spc="-1" strike="noStrike">
              <a:latin typeface="Arial"/>
            </a:endParaRPr>
          </a:p>
        </p:txBody>
      </p:sp>
      <p:pic>
        <p:nvPicPr>
          <p:cNvPr id="597" name="Picture 5" descr="5-58"/>
          <p:cNvPicPr/>
          <p:nvPr/>
        </p:nvPicPr>
        <p:blipFill>
          <a:blip r:embed="rId1"/>
          <a:stretch/>
        </p:blipFill>
        <p:spPr>
          <a:xfrm>
            <a:off x="1752480" y="1828800"/>
            <a:ext cx="7923600" cy="1584720"/>
          </a:xfrm>
          <a:prstGeom prst="rect">
            <a:avLst/>
          </a:prstGeom>
          <a:ln>
            <a:noFill/>
          </a:ln>
        </p:spPr>
      </p:pic>
      <p:sp>
        <p:nvSpPr>
          <p:cNvPr id="598" name="CustomShape 3"/>
          <p:cNvSpPr/>
          <p:nvPr/>
        </p:nvSpPr>
        <p:spPr>
          <a:xfrm>
            <a:off x="2666880" y="3657600"/>
            <a:ext cx="4875840" cy="513360"/>
          </a:xfrm>
          <a:prstGeom prst="rect">
            <a:avLst/>
          </a:prstGeom>
          <a:noFill/>
          <a:ln>
            <a:noFill/>
          </a:ln>
        </p:spPr>
        <p:style>
          <a:lnRef idx="0"/>
          <a:fillRef idx="0"/>
          <a:effectRef idx="0"/>
          <a:fontRef idx="minor"/>
        </p:style>
        <p:txBody>
          <a:bodyPr lIns="90000" rIns="90000" tIns="45000" bIns="45000">
            <a:noAutofit/>
          </a:bodyPr>
          <a:p>
            <a:pPr marL="609480" indent="-608400" algn="ctr">
              <a:lnSpc>
                <a:spcPct val="100000"/>
              </a:lnSpc>
              <a:spcBef>
                <a:spcPts val="360"/>
              </a:spcBef>
              <a:tabLst>
                <a:tab algn="l" pos="0"/>
              </a:tabLst>
            </a:pPr>
            <a:r>
              <a:rPr b="0" lang="en-US" sz="1800" spc="-1" strike="noStrike">
                <a:solidFill>
                  <a:srgbClr val="000000"/>
                </a:solidFill>
                <a:latin typeface="Times New Roman"/>
                <a:ea typeface="DejaVu Sans"/>
              </a:rPr>
              <a:t>A class B network subnetted into 64 subnets.</a:t>
            </a:r>
            <a:endParaRPr b="0" lang="en-US" sz="1800" spc="-1" strike="noStrike">
              <a:latin typeface="Arial"/>
            </a:endParaRPr>
          </a:p>
        </p:txBody>
      </p:sp>
      <p:sp>
        <p:nvSpPr>
          <p:cNvPr id="599" name="CustomShape 4"/>
          <p:cNvSpPr/>
          <p:nvPr/>
        </p:nvSpPr>
        <p:spPr>
          <a:xfrm>
            <a:off x="1828800" y="4419720"/>
            <a:ext cx="8533440" cy="1491480"/>
          </a:xfrm>
          <a:prstGeom prst="rect">
            <a:avLst/>
          </a:prstGeom>
          <a:solidFill>
            <a:srgbClr val="99ccff"/>
          </a:solidFill>
          <a:ln>
            <a:noFill/>
          </a:ln>
        </p:spPr>
        <p:style>
          <a:lnRef idx="0"/>
          <a:fillRef idx="0"/>
          <a:effectRef idx="0"/>
          <a:fontRef idx="minor"/>
        </p:style>
        <p:txBody>
          <a:bodyPr lIns="90000" rIns="90000" tIns="45000" bIns="45000">
            <a:spAutoFit/>
          </a:bodyPr>
          <a:p>
            <a:pPr>
              <a:lnSpc>
                <a:spcPct val="100000"/>
              </a:lnSpc>
              <a:spcBef>
                <a:spcPts val="1199"/>
              </a:spcBef>
            </a:pPr>
            <a:r>
              <a:rPr b="0" lang="en-US" sz="2400" spc="-1" strike="noStrike">
                <a:solidFill>
                  <a:srgbClr val="000000"/>
                </a:solidFill>
                <a:latin typeface="Times New Roman"/>
                <a:ea typeface="DejaVu Sans"/>
              </a:rPr>
              <a:t>Example: Determine the number of subnet and host per subnet</a:t>
            </a:r>
            <a:endParaRPr b="0" lang="en-US" sz="2400" spc="-1" strike="noStrike">
              <a:latin typeface="Arial"/>
            </a:endParaRPr>
          </a:p>
          <a:p>
            <a:pPr>
              <a:lnSpc>
                <a:spcPct val="100000"/>
              </a:lnSpc>
              <a:spcBef>
                <a:spcPts val="1199"/>
              </a:spcBef>
            </a:pPr>
            <a:r>
              <a:rPr b="0" lang="en-US" sz="2400" spc="-1" strike="noStrike">
                <a:solidFill>
                  <a:srgbClr val="000000"/>
                </a:solidFill>
                <a:latin typeface="Times New Roman"/>
                <a:ea typeface="DejaVu Sans"/>
              </a:rPr>
              <a:t>Ans. The number of subnet = 2</a:t>
            </a:r>
            <a:r>
              <a:rPr b="0" lang="en-US" sz="2400" spc="-1" strike="noStrike" baseline="30000">
                <a:solidFill>
                  <a:srgbClr val="000000"/>
                </a:solidFill>
                <a:latin typeface="Times New Roman"/>
                <a:ea typeface="DejaVu Sans"/>
              </a:rPr>
              <a:t>6 </a:t>
            </a:r>
            <a:r>
              <a:rPr b="0" lang="en-US" sz="2400" spc="-1" strike="noStrike">
                <a:solidFill>
                  <a:srgbClr val="000000"/>
                </a:solidFill>
                <a:latin typeface="Times New Roman"/>
                <a:ea typeface="DejaVu Sans"/>
              </a:rPr>
              <a:t>= 64</a:t>
            </a:r>
            <a:endParaRPr b="0" lang="en-US" sz="2400" spc="-1" strike="noStrike">
              <a:latin typeface="Arial"/>
            </a:endParaRPr>
          </a:p>
          <a:p>
            <a:pPr>
              <a:lnSpc>
                <a:spcPct val="100000"/>
              </a:lnSpc>
              <a:spcBef>
                <a:spcPts val="1199"/>
              </a:spcBef>
            </a:pPr>
            <a:r>
              <a:rPr b="0" lang="en-US" sz="2400" spc="-1" strike="noStrike">
                <a:solidFill>
                  <a:srgbClr val="000000"/>
                </a:solidFill>
                <a:latin typeface="Times New Roman"/>
                <a:ea typeface="DejaVu Sans"/>
              </a:rPr>
              <a:t>The number of hosts/subnet = 2</a:t>
            </a:r>
            <a:r>
              <a:rPr b="0" lang="en-US" sz="2400" spc="-1" strike="noStrike" baseline="30000">
                <a:solidFill>
                  <a:srgbClr val="000000"/>
                </a:solidFill>
                <a:latin typeface="Times New Roman"/>
                <a:ea typeface="DejaVu Sans"/>
              </a:rPr>
              <a:t>10</a:t>
            </a:r>
            <a:r>
              <a:rPr b="0" lang="en-US" sz="2400" spc="-1" strike="noStrike">
                <a:solidFill>
                  <a:srgbClr val="000000"/>
                </a:solidFill>
                <a:latin typeface="Times New Roman"/>
                <a:ea typeface="DejaVu Sans"/>
              </a:rPr>
              <a:t>-2= 1022</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0"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031EA59-1641-47D1-8FAB-770E8035F13F}" type="slidenum">
              <a:rPr b="0" lang="en-US" sz="1400" spc="-1" strike="noStrike">
                <a:solidFill>
                  <a:srgbClr val="8b8b8b"/>
                </a:solidFill>
                <a:latin typeface="Times New Roman"/>
                <a:ea typeface="DejaVu Sans"/>
              </a:rPr>
              <a:t>&lt;number&gt;</a:t>
            </a:fld>
            <a:endParaRPr b="0" lang="en-US" sz="1400" spc="-1" strike="noStrike">
              <a:latin typeface="Arial"/>
            </a:endParaRPr>
          </a:p>
        </p:txBody>
      </p:sp>
      <p:sp>
        <p:nvSpPr>
          <p:cNvPr id="601" name="CustomShape 2"/>
          <p:cNvSpPr/>
          <p:nvPr/>
        </p:nvSpPr>
        <p:spPr>
          <a:xfrm>
            <a:off x="1828800" y="1981080"/>
            <a:ext cx="8380800" cy="1735560"/>
          </a:xfrm>
          <a:prstGeom prst="rect">
            <a:avLst/>
          </a:prstGeom>
          <a:solidFill>
            <a:srgbClr val="ffff99"/>
          </a:solidFill>
          <a:ln w="9360">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Calibri"/>
                <a:ea typeface="DejaVu Sans"/>
              </a:rPr>
              <a:t>Classless interdomain routing (CIDR, pronounced “cider”) is a technique that addresses two scaling concerns in the Internet: </a:t>
            </a:r>
            <a:endParaRPr b="0" lang="en-US" sz="1800" spc="-1" strike="noStrike">
              <a:latin typeface="Arial"/>
            </a:endParaRPr>
          </a:p>
          <a:p>
            <a:pPr marL="514440" indent="-513360" algn="just">
              <a:lnSpc>
                <a:spcPct val="100000"/>
              </a:lnSpc>
              <a:buClr>
                <a:srgbClr val="000000"/>
              </a:buClr>
              <a:buFont typeface="StarSymbol"/>
              <a:buAutoNum type="romanLcParenR"/>
            </a:pPr>
            <a:r>
              <a:rPr b="0" lang="en-US" sz="1800" spc="-1" strike="noStrike">
                <a:solidFill>
                  <a:srgbClr val="000000"/>
                </a:solidFill>
                <a:latin typeface="Calibri"/>
                <a:ea typeface="DejaVu Sans"/>
              </a:rPr>
              <a:t>the growth of backbone routing tables as more and more network numbers need to be stored in them</a:t>
            </a:r>
            <a:endParaRPr b="0" lang="en-US" sz="1800" spc="-1" strike="noStrike">
              <a:latin typeface="Arial"/>
            </a:endParaRPr>
          </a:p>
          <a:p>
            <a:pPr marL="514440" indent="-513360" algn="just">
              <a:lnSpc>
                <a:spcPct val="100000"/>
              </a:lnSpc>
              <a:buClr>
                <a:srgbClr val="000000"/>
              </a:buClr>
              <a:buFont typeface="StarSymbol"/>
              <a:buAutoNum type="romanLcParenR"/>
            </a:pPr>
            <a:r>
              <a:rPr b="0" lang="en-US" sz="1800" spc="-1" strike="noStrike">
                <a:solidFill>
                  <a:srgbClr val="000000"/>
                </a:solidFill>
                <a:latin typeface="Calibri"/>
                <a:ea typeface="DejaVu Sans"/>
              </a:rPr>
              <a:t>ii) the potential for the 32-bit IP address space to be exhausted well before the 4 billionth host is attached to the Internet.</a:t>
            </a:r>
            <a:endParaRPr b="0" lang="en-US" sz="1800" spc="-1" strike="noStrike">
              <a:latin typeface="Arial"/>
            </a:endParaRPr>
          </a:p>
        </p:txBody>
      </p:sp>
      <p:sp>
        <p:nvSpPr>
          <p:cNvPr id="602" name="CustomShape 3"/>
          <p:cNvSpPr/>
          <p:nvPr/>
        </p:nvSpPr>
        <p:spPr>
          <a:xfrm>
            <a:off x="1828800" y="304920"/>
            <a:ext cx="8304840" cy="1186920"/>
          </a:xfrm>
          <a:prstGeom prst="rect">
            <a:avLst/>
          </a:prstGeom>
          <a:solidFill>
            <a:srgbClr val="ffc000"/>
          </a:solidFill>
          <a:ln>
            <a:noFill/>
          </a:ln>
        </p:spPr>
        <p:style>
          <a:lnRef idx="0"/>
          <a:fillRef idx="0"/>
          <a:effectRef idx="0"/>
          <a:fontRef idx="minor"/>
        </p:style>
        <p:txBody>
          <a:bodyPr lIns="90000" rIns="90000" tIns="45000" bIns="45000">
            <a:spAutoFit/>
          </a:bodyPr>
          <a:p>
            <a:pPr>
              <a:lnSpc>
                <a:spcPct val="100000"/>
              </a:lnSpc>
            </a:pPr>
            <a:r>
              <a:rPr b="1" lang="en-US" sz="3600" spc="-1" strike="noStrike">
                <a:solidFill>
                  <a:srgbClr val="000000"/>
                </a:solidFill>
                <a:latin typeface="Times New Roman"/>
                <a:ea typeface="DejaVu Sans"/>
              </a:rPr>
              <a:t>Classless Interdomain Routing (CIDR) </a:t>
            </a:r>
            <a:endParaRPr b="0" lang="en-US" sz="3600" spc="-1" strike="noStrike">
              <a:latin typeface="Arial"/>
            </a:endParaRPr>
          </a:p>
          <a:p>
            <a:pPr>
              <a:lnSpc>
                <a:spcPct val="100000"/>
              </a:lnSpc>
            </a:pPr>
            <a:r>
              <a:rPr b="1" lang="en-US" sz="3600" spc="-1" strike="noStrike">
                <a:solidFill>
                  <a:srgbClr val="000000"/>
                </a:solidFill>
                <a:latin typeface="Times New Roman"/>
                <a:ea typeface="DejaVu Sans"/>
              </a:rPr>
              <a:t>or Supernetting</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1590120" y="0"/>
            <a:ext cx="433368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94</a:t>
            </a:r>
            <a:r>
              <a:rPr b="1" lang="en-US" sz="2080" spc="-9" strike="noStrike">
                <a:solidFill>
                  <a:srgbClr val="1900ff"/>
                </a:solidFill>
                <a:latin typeface="Times New Roman"/>
                <a:ea typeface="DejaVu Sans"/>
              </a:rPr>
              <a:t>Networking and</a:t>
            </a:r>
            <a:r>
              <a:rPr b="1" lang="en-US" sz="2080" spc="-97"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3.1</a:t>
            </a:r>
            <a:endParaRPr b="0" lang="en-US" sz="2080" spc="-1" strike="noStrike">
              <a:latin typeface="Arial"/>
            </a:endParaRPr>
          </a:p>
        </p:txBody>
      </p:sp>
      <p:sp>
        <p:nvSpPr>
          <p:cNvPr id="181" name="CustomShape 2"/>
          <p:cNvSpPr/>
          <p:nvPr/>
        </p:nvSpPr>
        <p:spPr>
          <a:xfrm>
            <a:off x="9263160" y="-836280"/>
            <a:ext cx="1343160" cy="203148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Introduction</a:t>
            </a:r>
            <a:endParaRPr b="0" lang="en-US" sz="4400" spc="-1" strike="noStrike">
              <a:latin typeface="Arial"/>
            </a:endParaRPr>
          </a:p>
        </p:txBody>
      </p:sp>
      <p:sp>
        <p:nvSpPr>
          <p:cNvPr id="182" name="CustomShape 3"/>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183" name="CustomShape 4"/>
          <p:cNvSpPr/>
          <p:nvPr/>
        </p:nvSpPr>
        <p:spPr>
          <a:xfrm>
            <a:off x="1590120" y="538920"/>
            <a:ext cx="9015480" cy="470556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0000"/>
                </a:solidFill>
                <a:latin typeface="Times New Roman"/>
                <a:ea typeface="DejaVu Sans"/>
              </a:rPr>
              <a:t>Mobility</a:t>
            </a:r>
            <a:endParaRPr b="0" lang="en-US" sz="2080" spc="-1" strike="noStrike">
              <a:latin typeface="Arial"/>
            </a:endParaRPr>
          </a:p>
          <a:p>
            <a:pPr marL="21960" indent="385920" algn="just">
              <a:lnSpc>
                <a:spcPct val="120000"/>
              </a:lnSpc>
              <a:spcBef>
                <a:spcPts val="1939"/>
              </a:spcBef>
              <a:tabLst>
                <a:tab algn="l" pos="0"/>
              </a:tabLst>
            </a:pPr>
            <a:r>
              <a:rPr b="0" lang="en-US" sz="2080" spc="-9" strike="noStrike">
                <a:solidFill>
                  <a:srgbClr val="000000"/>
                </a:solidFill>
                <a:latin typeface="Times New Roman"/>
                <a:ea typeface="DejaVu Sans"/>
              </a:rPr>
              <a:t>The Internet’s mechanisms </a:t>
            </a:r>
            <a:r>
              <a:rPr b="0" lang="en-US" sz="2080" spc="-26" strike="noStrike">
                <a:solidFill>
                  <a:srgbClr val="000000"/>
                </a:solidFill>
                <a:latin typeface="Times New Roman"/>
                <a:ea typeface="DejaVu Sans"/>
              </a:rPr>
              <a:t>have </a:t>
            </a:r>
            <a:r>
              <a:rPr b="0" lang="en-US" sz="2080" spc="-9" strike="noStrike">
                <a:solidFill>
                  <a:srgbClr val="000000"/>
                </a:solidFill>
                <a:latin typeface="Times New Roman"/>
                <a:ea typeface="DejaVu Sans"/>
              </a:rPr>
              <a:t>been adapted and extended to support mobil-  </a:t>
            </a:r>
            <a:r>
              <a:rPr b="0" lang="en-US" sz="2080" spc="-43" strike="noStrike">
                <a:solidFill>
                  <a:srgbClr val="000000"/>
                </a:solidFill>
                <a:latin typeface="Times New Roman"/>
                <a:ea typeface="DejaVu Sans"/>
              </a:rPr>
              <a:t>ity, </a:t>
            </a:r>
            <a:r>
              <a:rPr b="0" lang="en-US" sz="2080" spc="-26" strike="noStrike">
                <a:solidFill>
                  <a:srgbClr val="000000"/>
                </a:solidFill>
                <a:latin typeface="Times New Roman"/>
                <a:ea typeface="DejaVu Sans"/>
              </a:rPr>
              <a:t>but </a:t>
            </a:r>
            <a:r>
              <a:rPr b="0" lang="en-US" sz="2080" spc="-9" strike="noStrike">
                <a:solidFill>
                  <a:srgbClr val="000000"/>
                </a:solidFill>
                <a:latin typeface="Times New Roman"/>
                <a:ea typeface="DejaVu Sans"/>
              </a:rPr>
              <a:t>the expected future </a:t>
            </a:r>
            <a:r>
              <a:rPr b="0" lang="en-US" sz="2080" spc="-18" strike="noStrike">
                <a:solidFill>
                  <a:srgbClr val="000000"/>
                </a:solidFill>
                <a:latin typeface="Times New Roman"/>
                <a:ea typeface="DejaVu Sans"/>
              </a:rPr>
              <a:t>growth </a:t>
            </a:r>
            <a:r>
              <a:rPr b="0" lang="en-US" sz="2080" spc="-9" strike="noStrike">
                <a:solidFill>
                  <a:srgbClr val="000000"/>
                </a:solidFill>
                <a:latin typeface="Times New Roman"/>
                <a:ea typeface="DejaVu Sans"/>
              </a:rPr>
              <a:t>in the use of mobile </a:t>
            </a:r>
            <a:r>
              <a:rPr b="0" lang="en-US" sz="2080" spc="-18" strike="noStrike">
                <a:solidFill>
                  <a:srgbClr val="000000"/>
                </a:solidFill>
                <a:latin typeface="Times New Roman"/>
                <a:ea typeface="DejaVu Sans"/>
              </a:rPr>
              <a:t>devices </a:t>
            </a:r>
            <a:r>
              <a:rPr b="0" lang="en-US" sz="2080" spc="-9" strike="noStrike">
                <a:solidFill>
                  <a:srgbClr val="000000"/>
                </a:solidFill>
                <a:latin typeface="Times New Roman"/>
                <a:ea typeface="DejaVu Sans"/>
              </a:rPr>
              <a:t>will demand further  </a:t>
            </a:r>
            <a:r>
              <a:rPr b="0" lang="en-US" sz="2080" spc="-18" strike="noStrike">
                <a:solidFill>
                  <a:srgbClr val="000000"/>
                </a:solidFill>
                <a:latin typeface="Times New Roman"/>
                <a:ea typeface="DejaVu Sans"/>
              </a:rPr>
              <a:t>development</a:t>
            </a:r>
            <a:endParaRPr b="0" lang="en-US" sz="2080" spc="-1" strike="noStrike">
              <a:latin typeface="Arial"/>
            </a:endParaRPr>
          </a:p>
          <a:p>
            <a:pPr marL="21960" indent="385920">
              <a:lnSpc>
                <a:spcPct val="100000"/>
              </a:lnSpc>
              <a:spcBef>
                <a:spcPts val="51"/>
              </a:spcBef>
              <a:tabLst>
                <a:tab algn="l" pos="0"/>
              </a:tabLst>
            </a:pPr>
            <a:endParaRPr b="0" lang="en-US" sz="2080" spc="-1" strike="noStrike">
              <a:latin typeface="Arial"/>
            </a:endParaRPr>
          </a:p>
          <a:p>
            <a:pPr marL="21960" indent="385920">
              <a:lnSpc>
                <a:spcPct val="100000"/>
              </a:lnSpc>
              <a:tabLst>
                <a:tab algn="l" pos="0"/>
              </a:tabLst>
            </a:pPr>
            <a:r>
              <a:rPr b="1" lang="en-US" sz="2080" spc="-9" strike="noStrike">
                <a:solidFill>
                  <a:srgbClr val="000000"/>
                </a:solidFill>
                <a:latin typeface="Times New Roman"/>
                <a:ea typeface="DejaVu Sans"/>
              </a:rPr>
              <a:t>Quality of</a:t>
            </a:r>
            <a:r>
              <a:rPr b="1" lang="en-US" sz="2080" spc="-18" strike="noStrike">
                <a:solidFill>
                  <a:srgbClr val="000000"/>
                </a:solidFill>
                <a:latin typeface="Times New Roman"/>
                <a:ea typeface="DejaVu Sans"/>
              </a:rPr>
              <a:t> </a:t>
            </a:r>
            <a:r>
              <a:rPr b="1" lang="en-US" sz="2080" spc="-9" strike="noStrike">
                <a:solidFill>
                  <a:srgbClr val="000000"/>
                </a:solidFill>
                <a:latin typeface="Times New Roman"/>
                <a:ea typeface="DejaVu Sans"/>
              </a:rPr>
              <a:t>service</a:t>
            </a:r>
            <a:endParaRPr b="0" lang="en-US" sz="2080" spc="-1" strike="noStrike">
              <a:latin typeface="Arial"/>
            </a:endParaRPr>
          </a:p>
          <a:p>
            <a:pPr marL="21960" indent="385920">
              <a:lnSpc>
                <a:spcPct val="100000"/>
              </a:lnSpc>
              <a:tabLst>
                <a:tab algn="l" pos="0"/>
              </a:tabLst>
            </a:pPr>
            <a:endParaRPr b="0" lang="en-US" sz="2080" spc="-1" strike="noStrike">
              <a:latin typeface="Arial"/>
            </a:endParaRPr>
          </a:p>
          <a:p>
            <a:pPr marL="537480" indent="-93600">
              <a:lnSpc>
                <a:spcPct val="100000"/>
              </a:lnSpc>
              <a:spcBef>
                <a:spcPts val="1712"/>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multimedia data</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transmission</a:t>
            </a:r>
            <a:endParaRPr b="0" lang="en-US" sz="2080" spc="-1" strike="noStrike">
              <a:latin typeface="Arial"/>
            </a:endParaRPr>
          </a:p>
          <a:p>
            <a:pPr>
              <a:lnSpc>
                <a:spcPct val="100000"/>
              </a:lnSpc>
              <a:spcBef>
                <a:spcPts val="43"/>
              </a:spcBef>
              <a:tabLst>
                <a:tab algn="l" pos="538560"/>
              </a:tabLst>
            </a:pPr>
            <a:endParaRPr b="0" lang="en-US" sz="2080" spc="-1" strike="noStrike">
              <a:latin typeface="Arial"/>
            </a:endParaRPr>
          </a:p>
          <a:p>
            <a:pPr marL="21960">
              <a:lnSpc>
                <a:spcPct val="100000"/>
              </a:lnSpc>
              <a:spcBef>
                <a:spcPts val="9"/>
              </a:spcBef>
              <a:tabLst>
                <a:tab algn="l" pos="538560"/>
              </a:tabLst>
            </a:pPr>
            <a:r>
              <a:rPr b="1" lang="en-US" sz="2080" spc="-9" strike="noStrike">
                <a:solidFill>
                  <a:srgbClr val="000000"/>
                </a:solidFill>
                <a:latin typeface="Times New Roman"/>
                <a:ea typeface="DejaVu Sans"/>
              </a:rPr>
              <a:t>Multicasting</a:t>
            </a:r>
            <a:endParaRPr b="0" lang="en-US" sz="2080" spc="-1" strike="noStrike">
              <a:latin typeface="Arial"/>
            </a:endParaRPr>
          </a:p>
          <a:p>
            <a:pPr marL="21960">
              <a:lnSpc>
                <a:spcPct val="100000"/>
              </a:lnSpc>
              <a:tabLst>
                <a:tab algn="l" pos="538560"/>
              </a:tabLst>
            </a:pPr>
            <a:endParaRPr b="0" lang="en-US" sz="2080" spc="-1" strike="noStrike">
              <a:latin typeface="Arial"/>
            </a:endParaRPr>
          </a:p>
          <a:p>
            <a:pPr marL="537480" indent="-93600">
              <a:lnSpc>
                <a:spcPct val="100000"/>
              </a:lnSpc>
              <a:spcBef>
                <a:spcPts val="1704"/>
              </a:spcBef>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simultaneous transmission of messages to </a:t>
            </a:r>
            <a:r>
              <a:rPr b="0" lang="en-US" sz="2080" spc="-18" strike="noStrike">
                <a:solidFill>
                  <a:srgbClr val="000000"/>
                </a:solidFill>
                <a:latin typeface="Times New Roman"/>
                <a:ea typeface="DejaVu Sans"/>
              </a:rPr>
              <a:t>several</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recipients</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3"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1FEB4B9-CF23-4D4A-96D7-B10F2BB82029}" type="slidenum">
              <a:rPr b="0" lang="en-US" sz="1400" spc="-1" strike="noStrike">
                <a:solidFill>
                  <a:srgbClr val="8b8b8b"/>
                </a:solidFill>
                <a:latin typeface="Times New Roman"/>
                <a:ea typeface="DejaVu Sans"/>
              </a:rPr>
              <a:t>&lt;number&gt;</a:t>
            </a:fld>
            <a:endParaRPr b="0" lang="en-US" sz="1400" spc="-1" strike="noStrike">
              <a:latin typeface="Arial"/>
            </a:endParaRPr>
          </a:p>
        </p:txBody>
      </p:sp>
      <p:sp>
        <p:nvSpPr>
          <p:cNvPr id="604" name="CustomShape 2"/>
          <p:cNvSpPr/>
          <p:nvPr/>
        </p:nvSpPr>
        <p:spPr>
          <a:xfrm>
            <a:off x="1752480" y="457200"/>
            <a:ext cx="8609400" cy="5210280"/>
          </a:xfrm>
          <a:prstGeom prst="rect">
            <a:avLst/>
          </a:prstGeom>
          <a:solidFill>
            <a:srgbClr val="ffff66"/>
          </a:solidFill>
          <a:ln>
            <a:noFill/>
          </a:ln>
        </p:spPr>
        <p:style>
          <a:lnRef idx="0"/>
          <a:fillRef idx="0"/>
          <a:effectRef idx="0"/>
          <a:fontRef idx="minor"/>
        </p:style>
        <p:txBody>
          <a:bodyPr lIns="90000" rIns="90000" tIns="45000" bIns="45000">
            <a:spAutoFit/>
          </a:bodyPr>
          <a:p>
            <a:pPr marL="216000" indent="-215280" algn="just">
              <a:lnSpc>
                <a:spcPct val="100000"/>
              </a:lnSpc>
              <a:buClr>
                <a:srgbClr val="000000"/>
              </a:buClr>
              <a:buFont typeface="Wingdings" charset="2"/>
              <a:buChar char=""/>
            </a:pPr>
            <a:r>
              <a:rPr b="0" lang="en-US" sz="2400" spc="-1" strike="noStrike">
                <a:solidFill>
                  <a:srgbClr val="000000"/>
                </a:solidFill>
                <a:latin typeface="Times New Roman"/>
                <a:ea typeface="DejaVu Sans"/>
              </a:rPr>
              <a:t>Supernetting, also called Classless Inter-Domain Routing (CIDR), is a way to aggregate multiple Internet addresses of the same class. Supernetting is the idea of combining two or more blocks of IP addresses that together compose a continuous range of addresses (no missing addresses in the middle). You create a supernet when you have a need to place more hosts on a single network than currently will work in a classful configuration. </a:t>
            </a: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marL="216000" indent="-215280" algn="just">
              <a:lnSpc>
                <a:spcPct val="100000"/>
              </a:lnSpc>
              <a:buClr>
                <a:srgbClr val="000000"/>
              </a:buClr>
              <a:buFont typeface="Wingdings" charset="2"/>
              <a:buChar char=""/>
            </a:pPr>
            <a:r>
              <a:rPr b="0" lang="en-US" sz="2400" spc="-1" strike="noStrike">
                <a:solidFill>
                  <a:srgbClr val="000000"/>
                </a:solidFill>
                <a:latin typeface="Times New Roman"/>
                <a:ea typeface="DejaVu Sans"/>
              </a:rPr>
              <a:t>The original Internet Protocol (IP) defines IP addresses in four major classes of address structure, Classes A through D. Each class allocates one portion of the 32-bit Internet address format to a netwok address and the remaining portion to the specific host machines within the network.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5"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48FEC11-4642-4353-82A5-1AAF200BF7C2}" type="slidenum">
              <a:rPr b="0" lang="en-US" sz="1400" spc="-1" strike="noStrike">
                <a:solidFill>
                  <a:srgbClr val="8b8b8b"/>
                </a:solidFill>
                <a:latin typeface="Times New Roman"/>
                <a:ea typeface="DejaVu Sans"/>
              </a:rPr>
              <a:t>&lt;number&gt;</a:t>
            </a:fld>
            <a:endParaRPr b="0" lang="en-US" sz="1400" spc="-1" strike="noStrike">
              <a:latin typeface="Arial"/>
            </a:endParaRPr>
          </a:p>
        </p:txBody>
      </p:sp>
      <p:sp>
        <p:nvSpPr>
          <p:cNvPr id="606" name="CustomShape 2"/>
          <p:cNvSpPr/>
          <p:nvPr/>
        </p:nvSpPr>
        <p:spPr>
          <a:xfrm>
            <a:off x="1905120" y="914400"/>
            <a:ext cx="8609400" cy="5514840"/>
          </a:xfrm>
          <a:prstGeom prst="rect">
            <a:avLst/>
          </a:prstGeom>
          <a:solidFill>
            <a:srgbClr val="ffff66"/>
          </a:solidFill>
          <a:ln>
            <a:noFill/>
          </a:ln>
        </p:spPr>
        <p:style>
          <a:lnRef idx="0"/>
          <a:fillRef idx="0"/>
          <a:effectRef idx="0"/>
          <a:fontRef idx="minor"/>
        </p:style>
        <p:txBody>
          <a:bodyPr lIns="90000" rIns="90000" tIns="45000" bIns="45000">
            <a:spAutoFit/>
          </a:bodyPr>
          <a:p>
            <a:pPr marL="216000" indent="-215280" algn="just">
              <a:lnSpc>
                <a:spcPct val="100000"/>
              </a:lnSpc>
              <a:spcBef>
                <a:spcPts val="1199"/>
              </a:spcBef>
              <a:buClr>
                <a:srgbClr val="000000"/>
              </a:buClr>
              <a:buFont typeface="Wingdings" charset="2"/>
              <a:buChar char=""/>
            </a:pPr>
            <a:r>
              <a:rPr b="0" lang="en-US" sz="2400" spc="-1" strike="noStrike">
                <a:solidFill>
                  <a:srgbClr val="000000"/>
                </a:solidFill>
                <a:latin typeface="Times New Roman"/>
                <a:ea typeface="DejaVu Sans"/>
              </a:rPr>
              <a:t>Using supernetting, the network address 192.168.2.0/24 and an adjacent address 192.168.3.0/24 can be merged into 192.168.2.0/23. The "23" at the end of the address says that the first 23 bits are the network part of the address, leaving the remaining nine bits for specific host addresses.</a:t>
            </a:r>
            <a:endParaRPr b="0" lang="en-US" sz="2400" spc="-1" strike="noStrike">
              <a:latin typeface="Arial"/>
            </a:endParaRPr>
          </a:p>
          <a:p>
            <a:pPr marL="216000" indent="-215280" algn="just">
              <a:lnSpc>
                <a:spcPct val="100000"/>
              </a:lnSpc>
              <a:spcBef>
                <a:spcPts val="1199"/>
              </a:spcBef>
              <a:buClr>
                <a:srgbClr val="000000"/>
              </a:buClr>
              <a:buFont typeface="Wingdings" charset="2"/>
              <a:buChar char=""/>
            </a:pPr>
            <a:r>
              <a:rPr b="0" lang="en-US" sz="2400" spc="-1" strike="noStrike">
                <a:solidFill>
                  <a:srgbClr val="000000"/>
                </a:solidFill>
                <a:latin typeface="Times New Roman"/>
                <a:ea typeface="DejaVu Sans"/>
              </a:rPr>
              <a:t>Supernetting is most often used to combine Class C network addresses and is the basis for most routing protocols currently used on the Internet.</a:t>
            </a:r>
            <a:endParaRPr b="0" lang="en-US" sz="2400" spc="-1" strike="noStrike">
              <a:latin typeface="Arial"/>
            </a:endParaRPr>
          </a:p>
          <a:p>
            <a:pPr marL="216000" indent="-215280" algn="just">
              <a:lnSpc>
                <a:spcPct val="100000"/>
              </a:lnSpc>
              <a:spcBef>
                <a:spcPts val="1199"/>
              </a:spcBef>
              <a:buClr>
                <a:srgbClr val="000000"/>
              </a:buClr>
              <a:buFont typeface="Wingdings" charset="2"/>
              <a:buChar char=""/>
            </a:pPr>
            <a:r>
              <a:rPr b="0" lang="en-US" sz="2400" spc="-1" strike="noStrike">
                <a:solidFill>
                  <a:srgbClr val="000000"/>
                </a:solidFill>
                <a:latin typeface="Times New Roman"/>
                <a:ea typeface="DejaVu Sans"/>
              </a:rPr>
              <a:t>The Border Gateway Protocol (BGP), the prevailing exterior (interdomain) gateway protocol and the Open Shortest Path First (OSPF) router protocol both support supernetting, but the older exterior or interdomain protocols, the Exterior Gateway Protocol (EGP) and the Routing Information Protocol (RIP) do not support it.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6427C8B-25D2-47E5-BCF3-5E5E424EFFBE}" type="slidenum">
              <a:rPr b="0" lang="en-US" sz="1400" spc="-1" strike="noStrike">
                <a:solidFill>
                  <a:srgbClr val="8b8b8b"/>
                </a:solidFill>
                <a:latin typeface="Times New Roman"/>
                <a:ea typeface="DejaVu Sans"/>
              </a:rPr>
              <a:t>&lt;number&gt;</a:t>
            </a:fld>
            <a:endParaRPr b="0" lang="en-US" sz="1400" spc="-1" strike="noStrike">
              <a:latin typeface="Arial"/>
            </a:endParaRPr>
          </a:p>
        </p:txBody>
      </p:sp>
      <p:sp>
        <p:nvSpPr>
          <p:cNvPr id="608" name="CustomShape 2"/>
          <p:cNvSpPr/>
          <p:nvPr/>
        </p:nvSpPr>
        <p:spPr>
          <a:xfrm>
            <a:off x="2057400" y="914400"/>
            <a:ext cx="8152200" cy="4113000"/>
          </a:xfrm>
          <a:prstGeom prst="rect">
            <a:avLst/>
          </a:prstGeom>
          <a:solidFill>
            <a:srgbClr val="ffff00"/>
          </a:solidFill>
          <a:ln>
            <a:noFill/>
          </a:ln>
        </p:spPr>
        <p:style>
          <a:lnRef idx="0"/>
          <a:fillRef idx="0"/>
          <a:effectRef idx="0"/>
          <a:fontRef idx="minor"/>
        </p:style>
        <p:txBody>
          <a:bodyPr lIns="90000" rIns="90000" tIns="45000" bIns="45000">
            <a:spAutoFit/>
          </a:bodyPr>
          <a:p>
            <a:pPr marL="216000" indent="-215280" algn="just">
              <a:lnSpc>
                <a:spcPct val="100000"/>
              </a:lnSpc>
              <a:buClr>
                <a:srgbClr val="000000"/>
              </a:buClr>
              <a:buFont typeface="Wingdings" charset="2"/>
              <a:buChar char=""/>
            </a:pPr>
            <a:r>
              <a:rPr b="0" lang="en-US" sz="2400" spc="-1" strike="noStrike">
                <a:solidFill>
                  <a:srgbClr val="000000"/>
                </a:solidFill>
                <a:latin typeface="Times New Roman"/>
                <a:ea typeface="DejaVu Sans"/>
              </a:rPr>
              <a:t>For any class C IP address 192.168.1.0  and default subnet mask  255.255.255.0 we have 2</a:t>
            </a:r>
            <a:r>
              <a:rPr b="0" lang="en-US" sz="2400" spc="-1" strike="noStrike" baseline="30000">
                <a:solidFill>
                  <a:srgbClr val="000000"/>
                </a:solidFill>
                <a:latin typeface="Times New Roman"/>
                <a:ea typeface="DejaVu Sans"/>
              </a:rPr>
              <a:t>8</a:t>
            </a:r>
            <a:r>
              <a:rPr b="0" lang="en-US" sz="2400" spc="-1" strike="noStrike">
                <a:solidFill>
                  <a:srgbClr val="000000"/>
                </a:solidFill>
                <a:latin typeface="Times New Roman"/>
                <a:ea typeface="DejaVu Sans"/>
              </a:rPr>
              <a:t>-2 = 254 hosts.  Let us now see how class C address an produce more than 254 hosts.  </a:t>
            </a:r>
            <a:endParaRPr b="0" lang="en-US" sz="2400" spc="-1" strike="noStrike">
              <a:latin typeface="Arial"/>
            </a:endParaRPr>
          </a:p>
          <a:p>
            <a:pPr algn="just">
              <a:lnSpc>
                <a:spcPct val="100000"/>
              </a:lnSpc>
            </a:pPr>
            <a:endParaRPr b="0" lang="en-US" sz="2400" spc="-1" strike="noStrike">
              <a:latin typeface="Arial"/>
            </a:endParaRPr>
          </a:p>
          <a:p>
            <a:pPr marL="216000" indent="-215280" algn="just">
              <a:lnSpc>
                <a:spcPct val="100000"/>
              </a:lnSpc>
              <a:buClr>
                <a:srgbClr val="000000"/>
              </a:buClr>
              <a:buFont typeface="Wingdings" charset="2"/>
              <a:buChar char=""/>
            </a:pPr>
            <a:r>
              <a:rPr b="0" lang="en-US" sz="2400" spc="-1" strike="noStrike">
                <a:solidFill>
                  <a:srgbClr val="000000"/>
                </a:solidFill>
                <a:latin typeface="Times New Roman"/>
                <a:ea typeface="DejaVu Sans"/>
              </a:rPr>
              <a:t>The basic principle is to take  one or more bits from the net ID part as the host ID part.  For example if we use subnet mask of 23 bits instead of 24 bits of default subnet mask then we get 9 bits for host ID the the number of hosts will be 2</a:t>
            </a:r>
            <a:r>
              <a:rPr b="0" lang="en-US" sz="2400" spc="-1" strike="noStrike" baseline="30000">
                <a:solidFill>
                  <a:srgbClr val="000000"/>
                </a:solidFill>
                <a:latin typeface="Times New Roman"/>
                <a:ea typeface="DejaVu Sans"/>
              </a:rPr>
              <a:t>9</a:t>
            </a:r>
            <a:r>
              <a:rPr b="0" lang="en-US" sz="2400" spc="-1" strike="noStrike">
                <a:solidFill>
                  <a:srgbClr val="000000"/>
                </a:solidFill>
                <a:latin typeface="Times New Roman"/>
                <a:ea typeface="DejaVu Sans"/>
              </a:rPr>
              <a:t>-2.</a:t>
            </a:r>
            <a:endParaRPr b="0" lang="en-US" sz="2400" spc="-1" strike="noStrike">
              <a:latin typeface="Arial"/>
            </a:endParaRPr>
          </a:p>
          <a:p>
            <a:pPr algn="just">
              <a:lnSpc>
                <a:spcPct val="100000"/>
              </a:lnSpc>
            </a:pPr>
            <a:endParaRPr b="0" lang="en-US" sz="2400" spc="-1" strike="noStrike">
              <a:latin typeface="Arial"/>
            </a:endParaRPr>
          </a:p>
          <a:p>
            <a:pPr marL="216000" indent="-215280" algn="just">
              <a:lnSpc>
                <a:spcPct val="100000"/>
              </a:lnSpc>
              <a:buClr>
                <a:srgbClr val="000000"/>
              </a:buClr>
              <a:buFont typeface="Wingdings" charset="2"/>
              <a:buChar char=""/>
            </a:pPr>
            <a:r>
              <a:rPr b="0" lang="en-US" sz="2400" spc="-1" strike="noStrike">
                <a:solidFill>
                  <a:srgbClr val="000000"/>
                </a:solidFill>
                <a:latin typeface="Times New Roman"/>
                <a:ea typeface="DejaVu Sans"/>
              </a:rPr>
              <a:t>In this case net ID does not  fall in any category hence called classless IP. Such mask is called  CIDR mask.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9"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DD46293-DC55-4F71-AA59-268A00A161DD}" type="slidenum">
              <a:rPr b="0" lang="en-US" sz="1400" spc="-1" strike="noStrike">
                <a:solidFill>
                  <a:srgbClr val="8b8b8b"/>
                </a:solidFill>
                <a:latin typeface="Arial"/>
                <a:ea typeface="DejaVu Sans"/>
              </a:rPr>
              <a:t>&lt;number&gt;</a:t>
            </a:fld>
            <a:endParaRPr b="0" lang="en-US" sz="1400" spc="-1" strike="noStrike">
              <a:latin typeface="Arial"/>
            </a:endParaRPr>
          </a:p>
        </p:txBody>
      </p:sp>
      <p:sp>
        <p:nvSpPr>
          <p:cNvPr id="610" name="CustomShape 2"/>
          <p:cNvSpPr/>
          <p:nvPr/>
        </p:nvSpPr>
        <p:spPr>
          <a:xfrm>
            <a:off x="1905120" y="1219320"/>
            <a:ext cx="8457120" cy="3381480"/>
          </a:xfrm>
          <a:prstGeom prst="rect">
            <a:avLst/>
          </a:prstGeom>
          <a:solidFill>
            <a:srgbClr val="ffff66"/>
          </a:solidFill>
          <a:ln>
            <a:noFill/>
          </a:ln>
        </p:spPr>
        <p:style>
          <a:lnRef idx="0"/>
          <a:fillRef idx="0"/>
          <a:effectRef idx="0"/>
          <a:fontRef idx="minor"/>
        </p:style>
        <p:txBody>
          <a:bodyPr lIns="90000" rIns="90000" tIns="45000" bIns="45000">
            <a:spAutoFit/>
          </a:bodyPr>
          <a:p>
            <a:pPr algn="just">
              <a:lnSpc>
                <a:spcPct val="100000"/>
              </a:lnSpc>
            </a:pPr>
            <a:r>
              <a:rPr b="1" lang="en-US" sz="2400" spc="-1" strike="noStrike">
                <a:solidFill>
                  <a:srgbClr val="000000"/>
                </a:solidFill>
                <a:latin typeface="Times New Roman"/>
                <a:ea typeface="DejaVu Sans"/>
              </a:rPr>
              <a:t>Hub</a:t>
            </a:r>
            <a:br/>
            <a:r>
              <a:rPr b="0" lang="en-US" sz="2400" spc="-1" strike="noStrike">
                <a:solidFill>
                  <a:srgbClr val="000000"/>
                </a:solidFill>
                <a:latin typeface="Times New Roman"/>
                <a:ea typeface="DejaVu Sans"/>
              </a:rPr>
              <a:t>A hub is the simplest of these devices. Any data packet coming from one port is sent to all other ports. It is then up to the receiving computer to decide if the packet is for it or not. The biggest problem with hubs is their simplicity. Since every packet is sent out to every computer on the network, there is a lot of wasted transmission. This means that the network can easily become bogged down. Hubs are typically used on small networks where the amount of data going across the network is never very high. </a:t>
            </a:r>
            <a:endParaRPr b="0" lang="en-US" sz="2400" spc="-1" strike="noStrike">
              <a:latin typeface="Arial"/>
            </a:endParaRPr>
          </a:p>
        </p:txBody>
      </p:sp>
      <p:sp>
        <p:nvSpPr>
          <p:cNvPr id="611" name="CustomShape 3"/>
          <p:cNvSpPr/>
          <p:nvPr/>
        </p:nvSpPr>
        <p:spPr>
          <a:xfrm>
            <a:off x="3124080" y="228600"/>
            <a:ext cx="5256720" cy="516240"/>
          </a:xfrm>
          <a:prstGeom prst="rect">
            <a:avLst/>
          </a:prstGeom>
          <a:solidFill>
            <a:srgbClr val="ffcccc"/>
          </a:solidFill>
          <a:ln>
            <a:noFill/>
          </a:ln>
        </p:spPr>
        <p:style>
          <a:lnRef idx="0"/>
          <a:fillRef idx="0"/>
          <a:effectRef idx="0"/>
          <a:fontRef idx="minor"/>
        </p:style>
        <p:txBody>
          <a:bodyPr lIns="90000" rIns="90000" tIns="45000" bIns="45000">
            <a:spAutoFit/>
          </a:bodyPr>
          <a:p>
            <a:pPr>
              <a:lnSpc>
                <a:spcPct val="100000"/>
              </a:lnSpc>
              <a:spcBef>
                <a:spcPts val="1400"/>
              </a:spcBef>
            </a:pPr>
            <a:r>
              <a:rPr b="0" lang="en-US" sz="2800" spc="-1" strike="noStrike">
                <a:solidFill>
                  <a:srgbClr val="000000"/>
                </a:solidFill>
                <a:latin typeface="Times New Roman"/>
                <a:ea typeface="DejaVu Sans"/>
              </a:rPr>
              <a:t>HUB, Bridge Switch and Router</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2"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D3D08AF-B47A-4B38-BDA9-DADBA8FFCE93}" type="slidenum">
              <a:rPr b="0" lang="en-US" sz="1400" spc="-1" strike="noStrike">
                <a:solidFill>
                  <a:srgbClr val="8b8b8b"/>
                </a:solidFill>
                <a:latin typeface="Arial"/>
                <a:ea typeface="DejaVu Sans"/>
              </a:rPr>
              <a:t>&lt;number&gt;</a:t>
            </a:fld>
            <a:endParaRPr b="0" lang="en-US" sz="1400" spc="-1" strike="noStrike">
              <a:latin typeface="Arial"/>
            </a:endParaRPr>
          </a:p>
        </p:txBody>
      </p:sp>
      <p:sp>
        <p:nvSpPr>
          <p:cNvPr id="613" name="CustomShape 2"/>
          <p:cNvSpPr/>
          <p:nvPr/>
        </p:nvSpPr>
        <p:spPr>
          <a:xfrm>
            <a:off x="1752480" y="914400"/>
            <a:ext cx="8762040" cy="4387680"/>
          </a:xfrm>
          <a:prstGeom prst="rect">
            <a:avLst/>
          </a:prstGeom>
          <a:solidFill>
            <a:srgbClr val="ffff99"/>
          </a:solidFill>
          <a:ln>
            <a:noFill/>
          </a:ln>
        </p:spPr>
        <p:style>
          <a:lnRef idx="0"/>
          <a:fillRef idx="0"/>
          <a:effectRef idx="0"/>
          <a:fontRef idx="minor"/>
        </p:style>
        <p:txBody>
          <a:bodyPr lIns="90000" rIns="90000" tIns="45000" bIns="45000">
            <a:spAutoFit/>
          </a:bodyPr>
          <a:p>
            <a:pPr algn="just">
              <a:lnSpc>
                <a:spcPct val="100000"/>
              </a:lnSpc>
            </a:pPr>
            <a:r>
              <a:rPr b="0" lang="en-US" sz="2400" spc="-1" strike="noStrike">
                <a:solidFill>
                  <a:srgbClr val="000000"/>
                </a:solidFill>
                <a:latin typeface="Times New Roman"/>
                <a:ea typeface="DejaVu Sans"/>
              </a:rPr>
              <a:t>There are mainly two types of hubs: </a:t>
            </a:r>
            <a:endParaRPr b="0" lang="en-US" sz="2400" spc="-1" strike="noStrike">
              <a:latin typeface="Arial"/>
            </a:endParaRPr>
          </a:p>
          <a:p>
            <a:pPr algn="just">
              <a:lnSpc>
                <a:spcPct val="100000"/>
              </a:lnSpc>
            </a:pPr>
            <a:r>
              <a:rPr b="0" lang="en-US" sz="2400" spc="-1" strike="noStrike">
                <a:solidFill>
                  <a:srgbClr val="000000"/>
                </a:solidFill>
                <a:latin typeface="Times New Roman"/>
                <a:ea typeface="DejaVu Sans"/>
              </a:rPr>
              <a:t>1. Passive: The signal is forwarded as it is (so it doesn’t need power supply).</a:t>
            </a:r>
            <a:endParaRPr b="0" lang="en-US" sz="2400" spc="-1" strike="noStrike">
              <a:latin typeface="Arial"/>
            </a:endParaRPr>
          </a:p>
          <a:p>
            <a:pPr algn="just">
              <a:lnSpc>
                <a:spcPct val="100000"/>
              </a:lnSpc>
            </a:pPr>
            <a:br/>
            <a:r>
              <a:rPr b="0" lang="en-US" sz="2400" spc="-1" strike="noStrike">
                <a:solidFill>
                  <a:srgbClr val="000000"/>
                </a:solidFill>
                <a:latin typeface="Times New Roman"/>
                <a:ea typeface="DejaVu Sans"/>
              </a:rPr>
              <a:t>2. Active: The signal is amplified, so they work as repeaters. In fact they have been called multiport repeaters (use power supply). Hubs can be connected to other hubs using an uplink port to extend the network.</a:t>
            </a: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r>
              <a:rPr b="0" lang="en-US" sz="2400" spc="-1" strike="noStrike">
                <a:solidFill>
                  <a:srgbClr val="000000"/>
                </a:solidFill>
                <a:latin typeface="Times New Roman"/>
                <a:ea typeface="DejaVu Sans"/>
              </a:rPr>
              <a:t>OSI Model: Active Hubs work on the physical layer (lowest layer). That’s the reason they can’t deal with addressing or data filtering. The passive Hub is at layer 0.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4"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8FC3E7C-D9CB-4F0F-9D8A-F709F6DA9996}" type="slidenum">
              <a:rPr b="0" lang="en-US" sz="1400" spc="-1" strike="noStrike">
                <a:solidFill>
                  <a:srgbClr val="8b8b8b"/>
                </a:solidFill>
                <a:latin typeface="Arial"/>
                <a:ea typeface="DejaVu Sans"/>
              </a:rPr>
              <a:t>&lt;number&gt;</a:t>
            </a:fld>
            <a:endParaRPr b="0" lang="en-US" sz="1400" spc="-1" strike="noStrike">
              <a:latin typeface="Arial"/>
            </a:endParaRPr>
          </a:p>
        </p:txBody>
      </p:sp>
      <p:sp>
        <p:nvSpPr>
          <p:cNvPr id="615" name="CustomShape 2"/>
          <p:cNvSpPr/>
          <p:nvPr/>
        </p:nvSpPr>
        <p:spPr>
          <a:xfrm>
            <a:off x="1905120" y="609480"/>
            <a:ext cx="8228520" cy="1918440"/>
          </a:xfrm>
          <a:prstGeom prst="rect">
            <a:avLst/>
          </a:prstGeom>
          <a:solidFill>
            <a:srgbClr val="ffff66"/>
          </a:solidFill>
          <a:ln>
            <a:noFill/>
          </a:ln>
        </p:spPr>
        <p:style>
          <a:lnRef idx="0"/>
          <a:fillRef idx="0"/>
          <a:effectRef idx="0"/>
          <a:fontRef idx="minor"/>
        </p:style>
        <p:txBody>
          <a:bodyPr lIns="90000" rIns="90000" tIns="45000" bIns="45000">
            <a:spAutoFit/>
          </a:bodyPr>
          <a:p>
            <a:pPr algn="just">
              <a:lnSpc>
                <a:spcPct val="100000"/>
              </a:lnSpc>
              <a:spcBef>
                <a:spcPts val="1199"/>
              </a:spcBef>
            </a:pPr>
            <a:r>
              <a:rPr b="1" lang="en-US" sz="2400" spc="-1" strike="noStrike">
                <a:solidFill>
                  <a:srgbClr val="000000"/>
                </a:solidFill>
                <a:latin typeface="Times New Roman"/>
                <a:ea typeface="DejaVu Sans"/>
              </a:rPr>
              <a:t>Bridge</a:t>
            </a:r>
            <a:br/>
            <a:r>
              <a:rPr b="0" lang="en-US" sz="2400" spc="-1" strike="noStrike">
                <a:solidFill>
                  <a:srgbClr val="000000"/>
                </a:solidFill>
                <a:latin typeface="Times New Roman"/>
                <a:ea typeface="DejaVu Sans"/>
              </a:rPr>
              <a:t>A bridge goes one step up on a hub in that it looks at the destination of the packet before sending. If the destination address is not on the other side of the bridge it will not transmit the data. It uses MAC address of 48 bits.</a:t>
            </a:r>
            <a:endParaRPr b="0" lang="en-US" sz="2400" spc="-1" strike="noStrike">
              <a:latin typeface="Arial"/>
            </a:endParaRPr>
          </a:p>
        </p:txBody>
      </p:sp>
      <p:pic>
        <p:nvPicPr>
          <p:cNvPr id="616" name="Picture 5" descr=""/>
          <p:cNvPicPr/>
          <p:nvPr/>
        </p:nvPicPr>
        <p:blipFill>
          <a:blip r:embed="rId1"/>
          <a:stretch/>
        </p:blipFill>
        <p:spPr>
          <a:xfrm>
            <a:off x="3276720" y="2666880"/>
            <a:ext cx="5871240" cy="3778920"/>
          </a:xfrm>
          <a:prstGeom prst="rect">
            <a:avLst/>
          </a:prstGeom>
          <a:ln>
            <a:noFill/>
          </a:ln>
        </p:spPr>
      </p:pic>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7"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E7B2C82-FFCC-4DF7-85B1-D244404E7B82}" type="slidenum">
              <a:rPr b="0" lang="en-US" sz="1400" spc="-1" strike="noStrike">
                <a:solidFill>
                  <a:srgbClr val="8b8b8b"/>
                </a:solidFill>
                <a:latin typeface="Arial"/>
                <a:ea typeface="DejaVu Sans"/>
              </a:rPr>
              <a:t>&lt;number&gt;</a:t>
            </a:fld>
            <a:endParaRPr b="0" lang="en-US" sz="1400" spc="-1" strike="noStrike">
              <a:latin typeface="Arial"/>
            </a:endParaRPr>
          </a:p>
        </p:txBody>
      </p:sp>
      <p:sp>
        <p:nvSpPr>
          <p:cNvPr id="618" name="CustomShape 2"/>
          <p:cNvSpPr/>
          <p:nvPr/>
        </p:nvSpPr>
        <p:spPr>
          <a:xfrm>
            <a:off x="1676520" y="838080"/>
            <a:ext cx="8762040" cy="3747240"/>
          </a:xfrm>
          <a:prstGeom prst="rect">
            <a:avLst/>
          </a:prstGeom>
          <a:solidFill>
            <a:srgbClr val="ffff66"/>
          </a:solidFill>
          <a:ln>
            <a:noFill/>
          </a:ln>
        </p:spPr>
        <p:style>
          <a:lnRef idx="0"/>
          <a:fillRef idx="0"/>
          <a:effectRef idx="0"/>
          <a:fontRef idx="minor"/>
        </p:style>
        <p:txBody>
          <a:bodyPr lIns="90000" rIns="90000" tIns="45000" bIns="45000">
            <a:spAutoFit/>
          </a:bodyPr>
          <a:p>
            <a:pPr algn="just">
              <a:lnSpc>
                <a:spcPct val="100000"/>
              </a:lnSpc>
            </a:pPr>
            <a:r>
              <a:rPr b="1" lang="en-US" sz="2400" spc="-1" strike="noStrike">
                <a:solidFill>
                  <a:srgbClr val="000000"/>
                </a:solidFill>
                <a:latin typeface="Times New Roman"/>
                <a:ea typeface="DejaVu Sans"/>
              </a:rPr>
              <a:t>Switch</a:t>
            </a:r>
            <a:br/>
            <a:r>
              <a:rPr b="0" lang="en-US" sz="2400" spc="-1" strike="noStrike">
                <a:solidFill>
                  <a:srgbClr val="000000"/>
                </a:solidFill>
                <a:latin typeface="Times New Roman"/>
                <a:ea typeface="DejaVu Sans"/>
              </a:rPr>
              <a:t>Instead of broadcasting the frames everywhere, a switch actually checks for the destination MAC address and forward it to the relevant port to reach that computer only. This way, switches reduce traffic and divide the collision domain into segments, this is very efficient for busy LANs and it also protects frames from being sniffed by other computers sharing the same segment.</a:t>
            </a: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r>
              <a:rPr b="0" lang="en-US" sz="2400" spc="-1" strike="noStrike">
                <a:solidFill>
                  <a:srgbClr val="000000"/>
                </a:solidFill>
                <a:latin typeface="Times New Roman"/>
                <a:ea typeface="DejaVu Sans"/>
              </a:rPr>
              <a:t>Most common switching methods are:</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1. Cut-through: Directly forward what the switch gets.</a:t>
            </a:r>
            <a:br/>
            <a:r>
              <a:rPr b="0" lang="en-US" sz="2400" spc="-1" strike="noStrike">
                <a:solidFill>
                  <a:srgbClr val="000000"/>
                </a:solidFill>
                <a:latin typeface="Times New Roman"/>
                <a:ea typeface="DejaVu Sans"/>
              </a:rPr>
              <a:t>2. Store and forward: receive the full frame before retransmitting it.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BD03A0D-FEA8-4A9F-980F-2B4D30ED1092}" type="slidenum">
              <a:rPr b="0" lang="en-US" sz="1400" spc="-1" strike="noStrike">
                <a:solidFill>
                  <a:srgbClr val="8b8b8b"/>
                </a:solidFill>
                <a:latin typeface="Arial"/>
                <a:ea typeface="DejaVu Sans"/>
              </a:rPr>
              <a:t>&lt;number&gt;</a:t>
            </a:fld>
            <a:endParaRPr b="0" lang="en-US" sz="1400" spc="-1" strike="noStrike">
              <a:latin typeface="Arial"/>
            </a:endParaRPr>
          </a:p>
        </p:txBody>
      </p:sp>
      <p:sp>
        <p:nvSpPr>
          <p:cNvPr id="620" name="CustomShape 2"/>
          <p:cNvSpPr/>
          <p:nvPr/>
        </p:nvSpPr>
        <p:spPr>
          <a:xfrm>
            <a:off x="1981080" y="609480"/>
            <a:ext cx="8457120" cy="5819760"/>
          </a:xfrm>
          <a:prstGeom prst="rect">
            <a:avLst/>
          </a:prstGeom>
          <a:solidFill>
            <a:srgbClr val="ffff66"/>
          </a:solidFill>
          <a:ln>
            <a:noFill/>
          </a:ln>
        </p:spPr>
        <p:style>
          <a:lnRef idx="0"/>
          <a:fillRef idx="0"/>
          <a:effectRef idx="0"/>
          <a:fontRef idx="minor"/>
        </p:style>
        <p:txBody>
          <a:bodyPr lIns="90000" rIns="90000" tIns="45000" bIns="45000">
            <a:spAutoFit/>
          </a:bodyPr>
          <a:p>
            <a:pPr algn="just">
              <a:lnSpc>
                <a:spcPct val="100000"/>
              </a:lnSpc>
              <a:spcBef>
                <a:spcPts val="1199"/>
              </a:spcBef>
            </a:pPr>
            <a:r>
              <a:rPr b="1" lang="en-US" sz="2000" spc="-1" strike="noStrike">
                <a:solidFill>
                  <a:srgbClr val="000000"/>
                </a:solidFill>
                <a:latin typeface="Times New Roman"/>
                <a:ea typeface="DejaVu Sans"/>
              </a:rPr>
              <a:t>Router</a:t>
            </a:r>
            <a:br/>
            <a:r>
              <a:rPr b="0" lang="en-US" sz="2400" spc="-1" strike="noStrike">
                <a:solidFill>
                  <a:srgbClr val="000000"/>
                </a:solidFill>
                <a:latin typeface="Times New Roman"/>
                <a:ea typeface="DejaVu Sans"/>
              </a:rPr>
              <a:t>A router is similar in a switch in that it forwards packets based on address. But, instead of the MAC address that a switch uses, a router can use the IP address. This allows the network to go across different protocols. The most common home use for routers is to share a broadband internet connection. The router has a public IP address and that address is shared with the network. When data comes through the router it is forwarded to the correct computer.</a:t>
            </a:r>
            <a:endParaRPr b="0" lang="en-US" sz="2400" spc="-1" strike="noStrike">
              <a:latin typeface="Arial"/>
            </a:endParaRPr>
          </a:p>
          <a:p>
            <a:pPr algn="ctr">
              <a:lnSpc>
                <a:spcPct val="100000"/>
              </a:lnSpc>
              <a:spcBef>
                <a:spcPts val="1199"/>
              </a:spcBef>
            </a:pPr>
            <a:r>
              <a:rPr b="1" lang="en-US" sz="2400" spc="-1" strike="noStrike">
                <a:solidFill>
                  <a:srgbClr val="000000"/>
                </a:solidFill>
                <a:latin typeface="Times New Roman"/>
                <a:ea typeface="DejaVu Sans"/>
              </a:rPr>
              <a:t>Gateway</a:t>
            </a:r>
            <a:endParaRPr b="0" lang="en-US" sz="2400" spc="-1" strike="noStrike">
              <a:latin typeface="Arial"/>
            </a:endParaRPr>
          </a:p>
          <a:p>
            <a:pPr algn="just">
              <a:lnSpc>
                <a:spcPct val="100000"/>
              </a:lnSpc>
              <a:spcBef>
                <a:spcPts val="1199"/>
              </a:spcBef>
            </a:pPr>
            <a:r>
              <a:rPr b="1" lang="en-US" sz="2400" spc="-1" strike="noStrike">
                <a:solidFill>
                  <a:srgbClr val="000000"/>
                </a:solidFill>
                <a:latin typeface="Times New Roman"/>
                <a:ea typeface="DejaVu Sans"/>
              </a:rPr>
              <a:t>Gateways</a:t>
            </a:r>
            <a:r>
              <a:rPr b="0" lang="en-US" sz="2400" spc="-1" strike="noStrike">
                <a:solidFill>
                  <a:srgbClr val="000000"/>
                </a:solidFill>
                <a:latin typeface="Times New Roman"/>
                <a:ea typeface="DejaVu Sans"/>
              </a:rPr>
              <a:t> are very intelligent devices or else can be a computer running the appropriate software to connect and translate data between networks with different protocols or architecture, so their work is much more complex than a normal router. For instance, allowing communication between TCP/IP clients and IPX/SPX or AppleTalk.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 name="CustomShape 1"/>
          <p:cNvSpPr/>
          <p:nvPr/>
        </p:nvSpPr>
        <p:spPr>
          <a:xfrm>
            <a:off x="1590120" y="-1171800"/>
            <a:ext cx="4465440" cy="270180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1" lang="en-US" sz="4400" spc="-9" strike="noStrike">
                <a:solidFill>
                  <a:srgbClr val="00aeef"/>
                </a:solidFill>
                <a:latin typeface="Times New Roman"/>
                <a:ea typeface="DejaVu Sans"/>
              </a:rPr>
              <a:t>120</a:t>
            </a:r>
            <a:r>
              <a:rPr b="1" lang="en-US" sz="4400" spc="-9" strike="noStrike">
                <a:solidFill>
                  <a:srgbClr val="1900ff"/>
                </a:solidFill>
                <a:latin typeface="Times New Roman"/>
                <a:ea typeface="DejaVu Sans"/>
              </a:rPr>
              <a:t>Networking and</a:t>
            </a:r>
            <a:r>
              <a:rPr b="1" lang="en-US" sz="4400" spc="-89" strike="noStrike">
                <a:solidFill>
                  <a:srgbClr val="1900ff"/>
                </a:solidFill>
                <a:latin typeface="Times New Roman"/>
                <a:ea typeface="DejaVu Sans"/>
              </a:rPr>
              <a:t> </a:t>
            </a:r>
            <a:r>
              <a:rPr b="1" lang="en-US" sz="4400" spc="-9" strike="noStrike">
                <a:solidFill>
                  <a:srgbClr val="1900ff"/>
                </a:solidFill>
                <a:latin typeface="Times New Roman"/>
                <a:ea typeface="DejaVu Sans"/>
              </a:rPr>
              <a:t>internetworking</a:t>
            </a:r>
            <a:r>
              <a:rPr b="1" lang="en-US" sz="4400" spc="-9" strike="noStrike">
                <a:solidFill>
                  <a:srgbClr val="000000"/>
                </a:solidFill>
                <a:latin typeface="Times New Roman"/>
                <a:ea typeface="DejaVu Sans"/>
              </a:rPr>
              <a:t>3.4</a:t>
            </a:r>
            <a:endParaRPr b="0" lang="en-US" sz="4400" spc="-1" strike="noStrike">
              <a:latin typeface="Arial"/>
            </a:endParaRPr>
          </a:p>
        </p:txBody>
      </p:sp>
      <p:sp>
        <p:nvSpPr>
          <p:cNvPr id="622" name="CustomShape 2"/>
          <p:cNvSpPr/>
          <p:nvPr/>
        </p:nvSpPr>
        <p:spPr>
          <a:xfrm>
            <a:off x="8701200" y="0"/>
            <a:ext cx="190476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0" lang="en-US" sz="2080" spc="-9" strike="noStrike">
                <a:solidFill>
                  <a:srgbClr val="d90e81"/>
                </a:solidFill>
                <a:latin typeface="Times New Roman"/>
                <a:ea typeface="DejaVu Sans"/>
              </a:rPr>
              <a:t>Internet</a:t>
            </a:r>
            <a:r>
              <a:rPr b="0" lang="en-US" sz="2080" spc="-69" strike="noStrike">
                <a:solidFill>
                  <a:srgbClr val="d90e81"/>
                </a:solidFill>
                <a:latin typeface="Times New Roman"/>
                <a:ea typeface="DejaVu Sans"/>
              </a:rPr>
              <a:t> </a:t>
            </a:r>
            <a:r>
              <a:rPr b="0" lang="en-US" sz="2080" spc="-9" strike="noStrike">
                <a:solidFill>
                  <a:srgbClr val="d90e81"/>
                </a:solidFill>
                <a:latin typeface="Times New Roman"/>
                <a:ea typeface="DejaVu Sans"/>
              </a:rPr>
              <a:t>protocols</a:t>
            </a:r>
            <a:endParaRPr b="0" lang="en-US" sz="2080" spc="-1" strike="noStrike">
              <a:latin typeface="Arial"/>
            </a:endParaRPr>
          </a:p>
        </p:txBody>
      </p:sp>
      <p:sp>
        <p:nvSpPr>
          <p:cNvPr id="623" name="CustomShape 3"/>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624" name="CustomShape 4"/>
          <p:cNvSpPr/>
          <p:nvPr/>
        </p:nvSpPr>
        <p:spPr>
          <a:xfrm>
            <a:off x="1590120" y="486360"/>
            <a:ext cx="7279920" cy="1396800"/>
          </a:xfrm>
          <a:prstGeom prst="rect">
            <a:avLst/>
          </a:prstGeom>
          <a:noFill/>
          <a:ln>
            <a:noFill/>
          </a:ln>
        </p:spPr>
        <p:style>
          <a:lnRef idx="0"/>
          <a:fillRef idx="0"/>
          <a:effectRef idx="0"/>
          <a:fontRef idx="minor"/>
        </p:style>
        <p:txBody>
          <a:bodyPr lIns="0" rIns="0" tIns="29520" bIns="0">
            <a:spAutoFit/>
          </a:bodyPr>
          <a:p>
            <a:pPr marL="21960">
              <a:lnSpc>
                <a:spcPct val="100000"/>
              </a:lnSpc>
              <a:spcBef>
                <a:spcPts val="235"/>
              </a:spcBef>
              <a:tabLst>
                <a:tab algn="l" pos="730800"/>
              </a:tabLst>
            </a:pPr>
            <a:r>
              <a:rPr b="1" lang="en-US" sz="2430" spc="9" strike="noStrike">
                <a:solidFill>
                  <a:srgbClr val="000000"/>
                </a:solidFill>
                <a:latin typeface="Times New Roman"/>
                <a:ea typeface="DejaVu Sans"/>
              </a:rPr>
              <a:t>3.4</a:t>
            </a:r>
            <a:r>
              <a:rPr b="1" lang="en-US" sz="2430" spc="9" strike="noStrike">
                <a:solidFill>
                  <a:srgbClr val="000000"/>
                </a:solidFill>
                <a:latin typeface="Times New Roman"/>
                <a:ea typeface="DejaVu Sans"/>
              </a:rPr>
              <a:t>	</a:t>
            </a:r>
            <a:r>
              <a:rPr b="1" lang="en-US" sz="2430" spc="9" strike="noStrike">
                <a:solidFill>
                  <a:srgbClr val="000000"/>
                </a:solidFill>
                <a:latin typeface="Times New Roman"/>
                <a:ea typeface="DejaVu Sans"/>
              </a:rPr>
              <a:t>Internet</a:t>
            </a:r>
            <a:r>
              <a:rPr b="1" lang="en-US" sz="2430" spc="-114" strike="noStrike">
                <a:solidFill>
                  <a:srgbClr val="000000"/>
                </a:solidFill>
                <a:latin typeface="Times New Roman"/>
                <a:ea typeface="DejaVu Sans"/>
              </a:rPr>
              <a:t> </a:t>
            </a:r>
            <a:r>
              <a:rPr b="1" lang="en-US" sz="2430" spc="9" strike="noStrike">
                <a:solidFill>
                  <a:srgbClr val="000000"/>
                </a:solidFill>
                <a:latin typeface="Times New Roman"/>
                <a:ea typeface="DejaVu Sans"/>
              </a:rPr>
              <a:t>protocols</a:t>
            </a:r>
            <a:endParaRPr b="0" lang="en-US" sz="2430" spc="-1" strike="noStrike">
              <a:latin typeface="Arial"/>
            </a:endParaRPr>
          </a:p>
          <a:p>
            <a:pPr marL="407880">
              <a:lnSpc>
                <a:spcPct val="120000"/>
              </a:lnSpc>
              <a:spcBef>
                <a:spcPts val="1868"/>
              </a:spcBef>
              <a:tabLst>
                <a:tab algn="l" pos="730800"/>
              </a:tabLst>
            </a:pPr>
            <a:r>
              <a:rPr b="0" lang="en-US" sz="2080" spc="-35" strike="noStrike">
                <a:solidFill>
                  <a:srgbClr val="000000"/>
                </a:solidFill>
                <a:latin typeface="Times New Roman"/>
                <a:ea typeface="DejaVu Sans"/>
              </a:rPr>
              <a:t>ARPANET </a:t>
            </a:r>
            <a:r>
              <a:rPr b="0" lang="en-US" sz="2080" spc="-9" strike="noStrike">
                <a:solidFill>
                  <a:srgbClr val="000000"/>
                </a:solidFill>
                <a:latin typeface="Times New Roman"/>
                <a:ea typeface="DejaVu Sans"/>
              </a:rPr>
              <a:t>(1970, USA) – the </a:t>
            </a:r>
            <a:r>
              <a:rPr b="0" lang="en-US" sz="2080" spc="-26" strike="noStrike">
                <a:solidFill>
                  <a:srgbClr val="000000"/>
                </a:solidFill>
                <a:latin typeface="Times New Roman"/>
                <a:ea typeface="DejaVu Sans"/>
              </a:rPr>
              <a:t>first </a:t>
            </a:r>
            <a:r>
              <a:rPr b="0" lang="en-US" sz="2080" spc="-9" strike="noStrike">
                <a:solidFill>
                  <a:srgbClr val="000000"/>
                </a:solidFill>
                <a:latin typeface="Times New Roman"/>
                <a:ea typeface="DejaVu Sans"/>
              </a:rPr>
              <a:t>large-scale computer network  </a:t>
            </a:r>
            <a:r>
              <a:rPr b="0" lang="en-US" sz="2080" spc="-9" strike="noStrike">
                <a:solidFill>
                  <a:srgbClr val="ec008c"/>
                </a:solidFill>
                <a:latin typeface="Times New Roman"/>
                <a:ea typeface="DejaVu Sans"/>
              </a:rPr>
              <a:t>Figure 3.12 TCP/IP</a:t>
            </a:r>
            <a:r>
              <a:rPr b="0" lang="en-US" sz="2080" spc="-18" strike="noStrike">
                <a:solidFill>
                  <a:srgbClr val="ec008c"/>
                </a:solidFill>
                <a:latin typeface="Times New Roman"/>
                <a:ea typeface="DejaVu Sans"/>
              </a:rPr>
              <a:t> </a:t>
            </a:r>
            <a:r>
              <a:rPr b="0" lang="en-US" sz="2080" spc="-9" strike="noStrike">
                <a:solidFill>
                  <a:srgbClr val="ec008c"/>
                </a:solidFill>
                <a:latin typeface="Times New Roman"/>
                <a:ea typeface="DejaVu Sans"/>
              </a:rPr>
              <a:t>layers</a:t>
            </a:r>
            <a:endParaRPr b="0" lang="en-US" sz="2080" spc="-1" strike="noStrike">
              <a:latin typeface="Arial"/>
            </a:endParaRPr>
          </a:p>
        </p:txBody>
      </p:sp>
      <p:sp>
        <p:nvSpPr>
          <p:cNvPr id="625" name="CustomShape 5"/>
          <p:cNvSpPr/>
          <p:nvPr/>
        </p:nvSpPr>
        <p:spPr>
          <a:xfrm>
            <a:off x="2040480" y="1960920"/>
            <a:ext cx="8311320" cy="442800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CustomShape 1"/>
          <p:cNvSpPr/>
          <p:nvPr/>
        </p:nvSpPr>
        <p:spPr>
          <a:xfrm>
            <a:off x="1590120" y="0"/>
            <a:ext cx="9015480" cy="126144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tabLst>
                <a:tab algn="l" pos="7133040"/>
              </a:tabLst>
            </a:pPr>
            <a:r>
              <a:rPr b="1" lang="en-US" sz="2080" spc="-9" strike="noStrike">
                <a:solidFill>
                  <a:srgbClr val="00aeef"/>
                </a:solidFill>
                <a:latin typeface="Times New Roman"/>
                <a:ea typeface="DejaVu Sans"/>
              </a:rPr>
              <a:t>121</a:t>
            </a:r>
            <a:r>
              <a:rPr b="1" lang="en-US" sz="2080" spc="-9" strike="noStrike">
                <a:solidFill>
                  <a:srgbClr val="1900ff"/>
                </a:solidFill>
                <a:latin typeface="Times New Roman"/>
                <a:ea typeface="DejaVu Sans"/>
              </a:rPr>
              <a:t>Networking</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and</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3.4</a:t>
            </a:r>
            <a:r>
              <a:rPr b="1" lang="en-US" sz="2080" spc="-9" strike="noStrike">
                <a:solidFill>
                  <a:srgbClr val="d90e81"/>
                </a:solidFill>
                <a:latin typeface="Times New Roman"/>
                <a:ea typeface="DejaVu Sans"/>
              </a:rPr>
              <a:t>	</a:t>
            </a:r>
            <a:r>
              <a:rPr b="0" lang="en-US" sz="2080" spc="-9" strike="noStrike">
                <a:solidFill>
                  <a:srgbClr val="d90e81"/>
                </a:solidFill>
                <a:latin typeface="Times New Roman"/>
                <a:ea typeface="DejaVu Sans"/>
              </a:rPr>
              <a:t>Internet</a:t>
            </a:r>
            <a:r>
              <a:rPr b="0" lang="en-US" sz="2080" spc="-69" strike="noStrike">
                <a:solidFill>
                  <a:srgbClr val="d90e81"/>
                </a:solidFill>
                <a:latin typeface="Times New Roman"/>
                <a:ea typeface="DejaVu Sans"/>
              </a:rPr>
              <a:t> </a:t>
            </a:r>
            <a:r>
              <a:rPr b="0" lang="en-US" sz="2080" spc="-9" strike="noStrike">
                <a:solidFill>
                  <a:srgbClr val="d90e81"/>
                </a:solidFill>
                <a:latin typeface="Times New Roman"/>
                <a:ea typeface="DejaVu Sans"/>
              </a:rPr>
              <a:t>protocols</a:t>
            </a:r>
            <a:endParaRPr b="0" lang="en-US" sz="2080" spc="-1" strike="noStrike">
              <a:latin typeface="Arial"/>
            </a:endParaRPr>
          </a:p>
          <a:p>
            <a:pPr marL="21960" indent="385920">
              <a:lnSpc>
                <a:spcPct val="120000"/>
              </a:lnSpc>
              <a:spcBef>
                <a:spcPts val="1290"/>
              </a:spcBef>
              <a:tabLst>
                <a:tab algn="l" pos="0"/>
              </a:tabLst>
            </a:pPr>
            <a:r>
              <a:rPr b="0" lang="en-US" sz="2080" spc="-9" strike="noStrike">
                <a:solidFill>
                  <a:srgbClr val="ec008c"/>
                </a:solidFill>
                <a:latin typeface="Times New Roman"/>
                <a:ea typeface="DejaVu Sans"/>
              </a:rPr>
              <a:t>Figure</a:t>
            </a:r>
            <a:r>
              <a:rPr b="0" lang="en-US" sz="2080" spc="-89" strike="noStrike">
                <a:solidFill>
                  <a:srgbClr val="ec008c"/>
                </a:solidFill>
                <a:latin typeface="Times New Roman"/>
                <a:ea typeface="DejaVu Sans"/>
              </a:rPr>
              <a:t> </a:t>
            </a:r>
            <a:r>
              <a:rPr b="0" lang="en-US" sz="2080" spc="-9" strike="noStrike">
                <a:solidFill>
                  <a:srgbClr val="ec008c"/>
                </a:solidFill>
                <a:latin typeface="Times New Roman"/>
                <a:ea typeface="DejaVu Sans"/>
              </a:rPr>
              <a:t>3.13</a:t>
            </a:r>
            <a:r>
              <a:rPr b="0" lang="en-US" sz="2080" spc="-80" strike="noStrike">
                <a:solidFill>
                  <a:srgbClr val="ec008c"/>
                </a:solidFill>
                <a:latin typeface="Times New Roman"/>
                <a:ea typeface="DejaVu Sans"/>
              </a:rPr>
              <a:t> </a:t>
            </a:r>
            <a:r>
              <a:rPr b="0" lang="en-US" sz="2080" spc="-9" strike="noStrike">
                <a:solidFill>
                  <a:srgbClr val="ec008c"/>
                </a:solidFill>
                <a:latin typeface="Times New Roman"/>
                <a:ea typeface="DejaVu Sans"/>
              </a:rPr>
              <a:t>Encapsulation</a:t>
            </a:r>
            <a:r>
              <a:rPr b="0" lang="en-US" sz="2080" spc="-80" strike="noStrike">
                <a:solidFill>
                  <a:srgbClr val="ec008c"/>
                </a:solidFill>
                <a:latin typeface="Times New Roman"/>
                <a:ea typeface="DejaVu Sans"/>
              </a:rPr>
              <a:t> </a:t>
            </a:r>
            <a:r>
              <a:rPr b="0" lang="en-US" sz="2080" spc="-9" strike="noStrike">
                <a:solidFill>
                  <a:srgbClr val="ec008c"/>
                </a:solidFill>
                <a:latin typeface="Times New Roman"/>
                <a:ea typeface="DejaVu Sans"/>
              </a:rPr>
              <a:t>as</a:t>
            </a:r>
            <a:r>
              <a:rPr b="0" lang="en-US" sz="2080" spc="-89" strike="noStrike">
                <a:solidFill>
                  <a:srgbClr val="ec008c"/>
                </a:solidFill>
                <a:latin typeface="Times New Roman"/>
                <a:ea typeface="DejaVu Sans"/>
              </a:rPr>
              <a:t> </a:t>
            </a:r>
            <a:r>
              <a:rPr b="0" lang="en-US" sz="2080" spc="-9" strike="noStrike">
                <a:solidFill>
                  <a:srgbClr val="ec008c"/>
                </a:solidFill>
                <a:latin typeface="Times New Roman"/>
                <a:ea typeface="DejaVu Sans"/>
              </a:rPr>
              <a:t>it</a:t>
            </a:r>
            <a:r>
              <a:rPr b="0" lang="en-US" sz="2080" spc="-80" strike="noStrike">
                <a:solidFill>
                  <a:srgbClr val="ec008c"/>
                </a:solidFill>
                <a:latin typeface="Times New Roman"/>
                <a:ea typeface="DejaVu Sans"/>
              </a:rPr>
              <a:t> </a:t>
            </a:r>
            <a:r>
              <a:rPr b="0" lang="en-US" sz="2080" spc="-9" strike="noStrike">
                <a:solidFill>
                  <a:srgbClr val="ec008c"/>
                </a:solidFill>
                <a:latin typeface="Times New Roman"/>
                <a:ea typeface="DejaVu Sans"/>
              </a:rPr>
              <a:t>occurs</a:t>
            </a:r>
            <a:r>
              <a:rPr b="0" lang="en-US" sz="2080" spc="-80" strike="noStrike">
                <a:solidFill>
                  <a:srgbClr val="ec008c"/>
                </a:solidFill>
                <a:latin typeface="Times New Roman"/>
                <a:ea typeface="DejaVu Sans"/>
              </a:rPr>
              <a:t> </a:t>
            </a:r>
            <a:r>
              <a:rPr b="0" lang="en-US" sz="2080" spc="-9" strike="noStrike">
                <a:solidFill>
                  <a:srgbClr val="ec008c"/>
                </a:solidFill>
                <a:latin typeface="Times New Roman"/>
                <a:ea typeface="DejaVu Sans"/>
              </a:rPr>
              <a:t>when</a:t>
            </a:r>
            <a:r>
              <a:rPr b="0" lang="en-US" sz="2080" spc="-89" strike="noStrike">
                <a:solidFill>
                  <a:srgbClr val="ec008c"/>
                </a:solidFill>
                <a:latin typeface="Times New Roman"/>
                <a:ea typeface="DejaVu Sans"/>
              </a:rPr>
              <a:t> </a:t>
            </a:r>
            <a:r>
              <a:rPr b="0" lang="en-US" sz="2080" spc="-9" strike="noStrike">
                <a:solidFill>
                  <a:srgbClr val="ec008c"/>
                </a:solidFill>
                <a:latin typeface="Times New Roman"/>
                <a:ea typeface="DejaVu Sans"/>
              </a:rPr>
              <a:t>a</a:t>
            </a:r>
            <a:r>
              <a:rPr b="0" lang="en-US" sz="2080" spc="-80" strike="noStrike">
                <a:solidFill>
                  <a:srgbClr val="ec008c"/>
                </a:solidFill>
                <a:latin typeface="Times New Roman"/>
                <a:ea typeface="DejaVu Sans"/>
              </a:rPr>
              <a:t> </a:t>
            </a:r>
            <a:r>
              <a:rPr b="0" lang="en-US" sz="2080" spc="-9" strike="noStrike">
                <a:solidFill>
                  <a:srgbClr val="ec008c"/>
                </a:solidFill>
                <a:latin typeface="Times New Roman"/>
                <a:ea typeface="DejaVu Sans"/>
              </a:rPr>
              <a:t>message</a:t>
            </a:r>
            <a:r>
              <a:rPr b="0" lang="en-US" sz="2080" spc="-80" strike="noStrike">
                <a:solidFill>
                  <a:srgbClr val="ec008c"/>
                </a:solidFill>
                <a:latin typeface="Times New Roman"/>
                <a:ea typeface="DejaVu Sans"/>
              </a:rPr>
              <a:t> </a:t>
            </a:r>
            <a:r>
              <a:rPr b="0" lang="en-US" sz="2080" spc="-9" strike="noStrike">
                <a:solidFill>
                  <a:srgbClr val="ec008c"/>
                </a:solidFill>
                <a:latin typeface="Times New Roman"/>
                <a:ea typeface="DejaVu Sans"/>
              </a:rPr>
              <a:t>is</a:t>
            </a:r>
            <a:r>
              <a:rPr b="0" lang="en-US" sz="2080" spc="-89" strike="noStrike">
                <a:solidFill>
                  <a:srgbClr val="ec008c"/>
                </a:solidFill>
                <a:latin typeface="Times New Roman"/>
                <a:ea typeface="DejaVu Sans"/>
              </a:rPr>
              <a:t> </a:t>
            </a:r>
            <a:r>
              <a:rPr b="0" lang="en-US" sz="2080" spc="-9" strike="noStrike">
                <a:solidFill>
                  <a:srgbClr val="ec008c"/>
                </a:solidFill>
                <a:latin typeface="Times New Roman"/>
                <a:ea typeface="DejaVu Sans"/>
              </a:rPr>
              <a:t>transmitted</a:t>
            </a:r>
            <a:r>
              <a:rPr b="0" lang="en-US" sz="2080" spc="-80" strike="noStrike">
                <a:solidFill>
                  <a:srgbClr val="ec008c"/>
                </a:solidFill>
                <a:latin typeface="Times New Roman"/>
                <a:ea typeface="DejaVu Sans"/>
              </a:rPr>
              <a:t> </a:t>
            </a:r>
            <a:r>
              <a:rPr b="0" lang="en-US" sz="2080" spc="-9" strike="noStrike">
                <a:solidFill>
                  <a:srgbClr val="ec008c"/>
                </a:solidFill>
                <a:latin typeface="Times New Roman"/>
                <a:ea typeface="DejaVu Sans"/>
              </a:rPr>
              <a:t>via</a:t>
            </a:r>
            <a:r>
              <a:rPr b="0" lang="en-US" sz="2080" spc="-80" strike="noStrike">
                <a:solidFill>
                  <a:srgbClr val="ec008c"/>
                </a:solidFill>
                <a:latin typeface="Times New Roman"/>
                <a:ea typeface="DejaVu Sans"/>
              </a:rPr>
              <a:t> </a:t>
            </a:r>
            <a:r>
              <a:rPr b="0" lang="en-US" sz="2080" spc="-9" strike="noStrike">
                <a:solidFill>
                  <a:srgbClr val="ec008c"/>
                </a:solidFill>
                <a:latin typeface="Times New Roman"/>
                <a:ea typeface="DejaVu Sans"/>
              </a:rPr>
              <a:t>TCP</a:t>
            </a:r>
            <a:r>
              <a:rPr b="0" lang="en-US" sz="2080" spc="-89" strike="noStrike">
                <a:solidFill>
                  <a:srgbClr val="ec008c"/>
                </a:solidFill>
                <a:latin typeface="Times New Roman"/>
                <a:ea typeface="DejaVu Sans"/>
              </a:rPr>
              <a:t> </a:t>
            </a:r>
            <a:r>
              <a:rPr b="0" lang="en-US" sz="2080" spc="-26" strike="noStrike">
                <a:solidFill>
                  <a:srgbClr val="ec008c"/>
                </a:solidFill>
                <a:latin typeface="Times New Roman"/>
                <a:ea typeface="DejaVu Sans"/>
              </a:rPr>
              <a:t>over  </a:t>
            </a:r>
            <a:r>
              <a:rPr b="0" lang="en-US" sz="2080" spc="-9" strike="noStrike">
                <a:solidFill>
                  <a:srgbClr val="ec008c"/>
                </a:solidFill>
                <a:latin typeface="Times New Roman"/>
                <a:ea typeface="DejaVu Sans"/>
              </a:rPr>
              <a:t>an</a:t>
            </a:r>
            <a:r>
              <a:rPr b="0" lang="en-US" sz="2080" spc="-18" strike="noStrike">
                <a:solidFill>
                  <a:srgbClr val="ec008c"/>
                </a:solidFill>
                <a:latin typeface="Times New Roman"/>
                <a:ea typeface="DejaVu Sans"/>
              </a:rPr>
              <a:t> </a:t>
            </a:r>
            <a:r>
              <a:rPr b="0" lang="en-US" sz="2080" spc="-9" strike="noStrike">
                <a:solidFill>
                  <a:srgbClr val="ec008c"/>
                </a:solidFill>
                <a:latin typeface="Times New Roman"/>
                <a:ea typeface="DejaVu Sans"/>
              </a:rPr>
              <a:t>Ethernet</a:t>
            </a:r>
            <a:endParaRPr b="0" lang="en-US" sz="2080" spc="-1" strike="noStrike">
              <a:latin typeface="Arial"/>
            </a:endParaRPr>
          </a:p>
        </p:txBody>
      </p:sp>
      <p:sp>
        <p:nvSpPr>
          <p:cNvPr id="627" name="CustomShape 2"/>
          <p:cNvSpPr/>
          <p:nvPr/>
        </p:nvSpPr>
        <p:spPr>
          <a:xfrm>
            <a:off x="1998000" y="1229040"/>
            <a:ext cx="8410320" cy="3143880"/>
          </a:xfrm>
          <a:prstGeom prst="rect">
            <a:avLst/>
          </a:prstGeom>
          <a:blipFill rotWithShape="0">
            <a:blip r:embed="rId1"/>
            <a:stretch>
              <a:fillRect/>
            </a:stretch>
          </a:blipFill>
          <a:ln>
            <a:noFill/>
          </a:ln>
        </p:spPr>
        <p:style>
          <a:lnRef idx="0"/>
          <a:fillRef idx="0"/>
          <a:effectRef idx="0"/>
          <a:fontRef idx="minor"/>
        </p:style>
      </p:sp>
      <p:sp>
        <p:nvSpPr>
          <p:cNvPr id="628" name="CustomShape 3"/>
          <p:cNvSpPr/>
          <p:nvPr/>
        </p:nvSpPr>
        <p:spPr>
          <a:xfrm>
            <a:off x="1976040" y="4470480"/>
            <a:ext cx="72482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0" lang="en-US" sz="2080" spc="-9" strike="noStrike">
                <a:solidFill>
                  <a:srgbClr val="ec008c"/>
                </a:solidFill>
                <a:latin typeface="Times New Roman"/>
                <a:ea typeface="DejaVu Sans"/>
              </a:rPr>
              <a:t>Figure 3.14 The </a:t>
            </a:r>
            <a:r>
              <a:rPr b="0" lang="en-US" sz="2080" spc="-18" strike="noStrike">
                <a:solidFill>
                  <a:srgbClr val="ec008c"/>
                </a:solidFill>
                <a:latin typeface="Times New Roman"/>
                <a:ea typeface="DejaVu Sans"/>
              </a:rPr>
              <a:t>programmer’s </a:t>
            </a:r>
            <a:r>
              <a:rPr b="0" lang="en-US" sz="2080" spc="-9" strike="noStrike">
                <a:solidFill>
                  <a:srgbClr val="ec008c"/>
                </a:solidFill>
                <a:latin typeface="Times New Roman"/>
                <a:ea typeface="DejaVu Sans"/>
              </a:rPr>
              <a:t>conceptual </a:t>
            </a:r>
            <a:r>
              <a:rPr b="0" lang="en-US" sz="2080" spc="-18" strike="noStrike">
                <a:solidFill>
                  <a:srgbClr val="ec008c"/>
                </a:solidFill>
                <a:latin typeface="Times New Roman"/>
                <a:ea typeface="DejaVu Sans"/>
              </a:rPr>
              <a:t>view </a:t>
            </a:r>
            <a:r>
              <a:rPr b="0" lang="en-US" sz="2080" spc="-9" strike="noStrike">
                <a:solidFill>
                  <a:srgbClr val="ec008c"/>
                </a:solidFill>
                <a:latin typeface="Times New Roman"/>
                <a:ea typeface="DejaVu Sans"/>
              </a:rPr>
              <a:t>of a TCP/IP</a:t>
            </a:r>
            <a:r>
              <a:rPr b="0" lang="en-US" sz="2080" spc="80" strike="noStrike">
                <a:solidFill>
                  <a:srgbClr val="ec008c"/>
                </a:solidFill>
                <a:latin typeface="Times New Roman"/>
                <a:ea typeface="DejaVu Sans"/>
              </a:rPr>
              <a:t> </a:t>
            </a:r>
            <a:r>
              <a:rPr b="0" lang="en-US" sz="2080" spc="-9" strike="noStrike">
                <a:solidFill>
                  <a:srgbClr val="ec008c"/>
                </a:solidFill>
                <a:latin typeface="Times New Roman"/>
                <a:ea typeface="DejaVu Sans"/>
              </a:rPr>
              <a:t>Internet</a:t>
            </a:r>
            <a:endParaRPr b="0" lang="en-US" sz="2080" spc="-1" strike="noStrike">
              <a:latin typeface="Arial"/>
            </a:endParaRPr>
          </a:p>
        </p:txBody>
      </p:sp>
      <p:sp>
        <p:nvSpPr>
          <p:cNvPr id="629" name="CustomShape 4"/>
          <p:cNvSpPr/>
          <p:nvPr/>
        </p:nvSpPr>
        <p:spPr>
          <a:xfrm>
            <a:off x="2043000" y="4872600"/>
            <a:ext cx="8326800" cy="1694160"/>
          </a:xfrm>
          <a:prstGeom prst="rect">
            <a:avLst/>
          </a:prstGeom>
          <a:blipFill rotWithShape="0">
            <a:blip r:embed="rId2"/>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1590120" y="-1171800"/>
            <a:ext cx="4333680" cy="270180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1" lang="en-US" sz="4400" spc="-9" strike="noStrike">
                <a:solidFill>
                  <a:srgbClr val="00aeef"/>
                </a:solidFill>
                <a:latin typeface="Times New Roman"/>
                <a:ea typeface="DejaVu Sans"/>
              </a:rPr>
              <a:t>95</a:t>
            </a:r>
            <a:r>
              <a:rPr b="1" lang="en-US" sz="4400" spc="-9" strike="noStrike">
                <a:solidFill>
                  <a:srgbClr val="1900ff"/>
                </a:solidFill>
                <a:latin typeface="Times New Roman"/>
                <a:ea typeface="DejaVu Sans"/>
              </a:rPr>
              <a:t>Networking and</a:t>
            </a:r>
            <a:r>
              <a:rPr b="1" lang="en-US" sz="4400" spc="-97" strike="noStrike">
                <a:solidFill>
                  <a:srgbClr val="1900ff"/>
                </a:solidFill>
                <a:latin typeface="Times New Roman"/>
                <a:ea typeface="DejaVu Sans"/>
              </a:rPr>
              <a:t> </a:t>
            </a:r>
            <a:r>
              <a:rPr b="1" lang="en-US" sz="4400" spc="-9" strike="noStrike">
                <a:solidFill>
                  <a:srgbClr val="1900ff"/>
                </a:solidFill>
                <a:latin typeface="Times New Roman"/>
                <a:ea typeface="DejaVu Sans"/>
              </a:rPr>
              <a:t>internetworking</a:t>
            </a:r>
            <a:r>
              <a:rPr b="1" lang="en-US" sz="4400" spc="-9" strike="noStrike">
                <a:solidFill>
                  <a:srgbClr val="000000"/>
                </a:solidFill>
                <a:latin typeface="Times New Roman"/>
                <a:ea typeface="DejaVu Sans"/>
              </a:rPr>
              <a:t>3.2</a:t>
            </a:r>
            <a:endParaRPr b="0" lang="en-US" sz="4400" spc="-1" strike="noStrike">
              <a:latin typeface="Arial"/>
            </a:endParaRPr>
          </a:p>
        </p:txBody>
      </p:sp>
      <p:sp>
        <p:nvSpPr>
          <p:cNvPr id="185" name="CustomShape 2"/>
          <p:cNvSpPr/>
          <p:nvPr/>
        </p:nvSpPr>
        <p:spPr>
          <a:xfrm>
            <a:off x="8732160" y="0"/>
            <a:ext cx="187380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0" lang="en-US" sz="2080" spc="-43" strike="noStrike">
                <a:solidFill>
                  <a:srgbClr val="d90e81"/>
                </a:solidFill>
                <a:latin typeface="Times New Roman"/>
                <a:ea typeface="DejaVu Sans"/>
              </a:rPr>
              <a:t>Types </a:t>
            </a:r>
            <a:r>
              <a:rPr b="0" lang="en-US" sz="2080" spc="-9" strike="noStrike">
                <a:solidFill>
                  <a:srgbClr val="d90e81"/>
                </a:solidFill>
                <a:latin typeface="Times New Roman"/>
                <a:ea typeface="DejaVu Sans"/>
              </a:rPr>
              <a:t>of</a:t>
            </a:r>
            <a:r>
              <a:rPr b="0" lang="en-US" sz="2080" spc="-89" strike="noStrike">
                <a:solidFill>
                  <a:srgbClr val="d90e81"/>
                </a:solidFill>
                <a:latin typeface="Times New Roman"/>
                <a:ea typeface="DejaVu Sans"/>
              </a:rPr>
              <a:t> </a:t>
            </a:r>
            <a:r>
              <a:rPr b="0" lang="en-US" sz="2080" spc="-9" strike="noStrike">
                <a:solidFill>
                  <a:srgbClr val="d90e81"/>
                </a:solidFill>
                <a:latin typeface="Times New Roman"/>
                <a:ea typeface="DejaVu Sans"/>
              </a:rPr>
              <a:t>network</a:t>
            </a:r>
            <a:endParaRPr b="0" lang="en-US" sz="2080" spc="-1" strike="noStrike">
              <a:latin typeface="Arial"/>
            </a:endParaRPr>
          </a:p>
        </p:txBody>
      </p:sp>
      <p:sp>
        <p:nvSpPr>
          <p:cNvPr id="186" name="CustomShape 3"/>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187" name="CustomShape 4"/>
          <p:cNvSpPr/>
          <p:nvPr/>
        </p:nvSpPr>
        <p:spPr>
          <a:xfrm>
            <a:off x="1590120" y="486360"/>
            <a:ext cx="9015480" cy="2158560"/>
          </a:xfrm>
          <a:prstGeom prst="rect">
            <a:avLst/>
          </a:prstGeom>
          <a:noFill/>
          <a:ln>
            <a:noFill/>
          </a:ln>
        </p:spPr>
        <p:style>
          <a:lnRef idx="0"/>
          <a:fillRef idx="0"/>
          <a:effectRef idx="0"/>
          <a:fontRef idx="minor"/>
        </p:style>
        <p:txBody>
          <a:bodyPr lIns="0" rIns="0" tIns="29520" bIns="0">
            <a:spAutoFit/>
          </a:bodyPr>
          <a:p>
            <a:pPr marL="21960">
              <a:lnSpc>
                <a:spcPct val="100000"/>
              </a:lnSpc>
              <a:spcBef>
                <a:spcPts val="235"/>
              </a:spcBef>
              <a:tabLst>
                <a:tab algn="l" pos="730800"/>
              </a:tabLst>
            </a:pPr>
            <a:r>
              <a:rPr b="1" lang="en-US" sz="2430" spc="9" strike="noStrike">
                <a:solidFill>
                  <a:srgbClr val="000000"/>
                </a:solidFill>
                <a:latin typeface="Times New Roman"/>
                <a:ea typeface="DejaVu Sans"/>
              </a:rPr>
              <a:t>3.2</a:t>
            </a:r>
            <a:r>
              <a:rPr b="1" lang="en-US" sz="2430" spc="9" strike="noStrike">
                <a:solidFill>
                  <a:srgbClr val="000000"/>
                </a:solidFill>
                <a:latin typeface="Times New Roman"/>
                <a:ea typeface="DejaVu Sans"/>
              </a:rPr>
              <a:t>	</a:t>
            </a:r>
            <a:r>
              <a:rPr b="1" lang="en-US" sz="2430" spc="-9" strike="noStrike">
                <a:solidFill>
                  <a:srgbClr val="000000"/>
                </a:solidFill>
                <a:latin typeface="Times New Roman"/>
                <a:ea typeface="DejaVu Sans"/>
              </a:rPr>
              <a:t>Types </a:t>
            </a:r>
            <a:r>
              <a:rPr b="1" lang="en-US" sz="2430" spc="9" strike="noStrike">
                <a:solidFill>
                  <a:srgbClr val="000000"/>
                </a:solidFill>
                <a:latin typeface="Times New Roman"/>
                <a:ea typeface="DejaVu Sans"/>
              </a:rPr>
              <a:t>of </a:t>
            </a:r>
            <a:r>
              <a:rPr b="1" lang="en-US" sz="2430" spc="18" strike="noStrike">
                <a:solidFill>
                  <a:srgbClr val="000000"/>
                </a:solidFill>
                <a:latin typeface="Times New Roman"/>
                <a:ea typeface="DejaVu Sans"/>
              </a:rPr>
              <a:t>network</a:t>
            </a:r>
            <a:endParaRPr b="0" lang="en-US" sz="2430" spc="-1" strike="noStrike">
              <a:latin typeface="Arial"/>
            </a:endParaRPr>
          </a:p>
          <a:p>
            <a:pPr marL="21960" indent="385920" algn="just">
              <a:lnSpc>
                <a:spcPct val="120000"/>
              </a:lnSpc>
              <a:spcBef>
                <a:spcPts val="1868"/>
              </a:spcBef>
              <a:tabLst>
                <a:tab algn="l" pos="0"/>
              </a:tabLst>
            </a:pPr>
            <a:r>
              <a:rPr b="0" lang="en-US" sz="2080" spc="-9" strike="noStrike">
                <a:solidFill>
                  <a:srgbClr val="000000"/>
                </a:solidFill>
                <a:latin typeface="Times New Roman"/>
                <a:ea typeface="DejaVu Sans"/>
              </a:rPr>
              <a:t>types of networks are confusing because </a:t>
            </a:r>
            <a:r>
              <a:rPr b="0" lang="en-US" sz="2080" spc="-18" strike="noStrike">
                <a:solidFill>
                  <a:srgbClr val="000000"/>
                </a:solidFill>
                <a:latin typeface="Times New Roman"/>
                <a:ea typeface="DejaVu Sans"/>
              </a:rPr>
              <a:t>they </a:t>
            </a:r>
            <a:r>
              <a:rPr b="0" lang="en-US" sz="2080" spc="-9" strike="noStrike">
                <a:solidFill>
                  <a:srgbClr val="000000"/>
                </a:solidFill>
                <a:latin typeface="Times New Roman"/>
                <a:ea typeface="DejaVu Sans"/>
              </a:rPr>
              <a:t>seem to refer to the physical extent  (local area, wide area), </a:t>
            </a:r>
            <a:r>
              <a:rPr b="0" lang="en-US" sz="2080" spc="-26" strike="noStrike">
                <a:solidFill>
                  <a:srgbClr val="000000"/>
                </a:solidFill>
                <a:latin typeface="Times New Roman"/>
                <a:ea typeface="DejaVu Sans"/>
              </a:rPr>
              <a:t>but </a:t>
            </a:r>
            <a:r>
              <a:rPr b="0" lang="en-US" sz="2080" spc="-18" strike="noStrike">
                <a:solidFill>
                  <a:srgbClr val="000000"/>
                </a:solidFill>
                <a:latin typeface="Times New Roman"/>
                <a:ea typeface="DejaVu Sans"/>
              </a:rPr>
              <a:t>they </a:t>
            </a:r>
            <a:r>
              <a:rPr b="0" lang="en-US" sz="2080" spc="-9" strike="noStrike">
                <a:solidFill>
                  <a:srgbClr val="000000"/>
                </a:solidFill>
                <a:latin typeface="Times New Roman"/>
                <a:ea typeface="DejaVu Sans"/>
              </a:rPr>
              <a:t>also identify physical transmission technologies and  </a:t>
            </a:r>
            <a:r>
              <a:rPr b="0" lang="en-US" sz="2080" spc="-26" strike="noStrike">
                <a:solidFill>
                  <a:srgbClr val="000000"/>
                </a:solidFill>
                <a:latin typeface="Times New Roman"/>
                <a:ea typeface="DejaVu Sans"/>
              </a:rPr>
              <a:t>low-level</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protocols</a:t>
            </a:r>
            <a:endParaRPr b="0" lang="en-US" sz="2080" spc="-1" strike="noStrike">
              <a:latin typeface="Arial"/>
            </a:endParaRPr>
          </a:p>
          <a:p>
            <a:pPr marL="407880" indent="385920" algn="just">
              <a:lnSpc>
                <a:spcPct val="100000"/>
              </a:lnSpc>
              <a:spcBef>
                <a:spcPts val="510"/>
              </a:spcBef>
              <a:tabLst>
                <a:tab algn="l" pos="0"/>
              </a:tabLst>
            </a:pPr>
            <a:r>
              <a:rPr b="0" lang="en-US" sz="2080" spc="-9" strike="noStrike">
                <a:solidFill>
                  <a:srgbClr val="ec008c"/>
                </a:solidFill>
                <a:latin typeface="Times New Roman"/>
                <a:ea typeface="DejaVu Sans"/>
              </a:rPr>
              <a:t>Figure 3.1 Network</a:t>
            </a:r>
            <a:r>
              <a:rPr b="0" lang="en-US" sz="2080" spc="-18" strike="noStrike">
                <a:solidFill>
                  <a:srgbClr val="ec008c"/>
                </a:solidFill>
                <a:latin typeface="Times New Roman"/>
                <a:ea typeface="DejaVu Sans"/>
              </a:rPr>
              <a:t> </a:t>
            </a:r>
            <a:r>
              <a:rPr b="0" lang="en-US" sz="2080" spc="-9" strike="noStrike">
                <a:solidFill>
                  <a:srgbClr val="ec008c"/>
                </a:solidFill>
                <a:latin typeface="Times New Roman"/>
                <a:ea typeface="DejaVu Sans"/>
              </a:rPr>
              <a:t>performance</a:t>
            </a:r>
            <a:endParaRPr b="0" lang="en-US" sz="2080" spc="-1" strike="noStrike">
              <a:latin typeface="Arial"/>
            </a:endParaRPr>
          </a:p>
        </p:txBody>
      </p:sp>
      <p:sp>
        <p:nvSpPr>
          <p:cNvPr id="188" name="CustomShape 5"/>
          <p:cNvSpPr/>
          <p:nvPr/>
        </p:nvSpPr>
        <p:spPr>
          <a:xfrm>
            <a:off x="2028240" y="2721600"/>
            <a:ext cx="7403400" cy="358380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0" name="CustomShape 1"/>
          <p:cNvSpPr/>
          <p:nvPr/>
        </p:nvSpPr>
        <p:spPr>
          <a:xfrm>
            <a:off x="1590120" y="0"/>
            <a:ext cx="44654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122</a:t>
            </a:r>
            <a:r>
              <a:rPr b="1" lang="en-US" sz="2080" spc="-9" strike="noStrike">
                <a:solidFill>
                  <a:srgbClr val="1900ff"/>
                </a:solidFill>
                <a:latin typeface="Times New Roman"/>
                <a:ea typeface="DejaVu Sans"/>
              </a:rPr>
              <a:t>Networking and</a:t>
            </a:r>
            <a:r>
              <a:rPr b="1" lang="en-US" sz="2080" spc="-89"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3.4</a:t>
            </a:r>
            <a:endParaRPr b="0" lang="en-US" sz="2080" spc="-1" strike="noStrike">
              <a:latin typeface="Arial"/>
            </a:endParaRPr>
          </a:p>
        </p:txBody>
      </p:sp>
      <p:sp>
        <p:nvSpPr>
          <p:cNvPr id="631" name="CustomShape 2"/>
          <p:cNvSpPr/>
          <p:nvPr/>
        </p:nvSpPr>
        <p:spPr>
          <a:xfrm>
            <a:off x="8701200" y="-1171800"/>
            <a:ext cx="1904760" cy="270180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Internet</a:t>
            </a:r>
            <a:r>
              <a:rPr b="0" lang="en-US" sz="4400" spc="-69" strike="noStrike">
                <a:solidFill>
                  <a:srgbClr val="000000"/>
                </a:solidFill>
                <a:latin typeface="Calibri Light"/>
                <a:ea typeface="DejaVu Sans"/>
              </a:rPr>
              <a:t> </a:t>
            </a:r>
            <a:r>
              <a:rPr b="0" lang="en-US" sz="4400" spc="-9" strike="noStrike">
                <a:solidFill>
                  <a:srgbClr val="000000"/>
                </a:solidFill>
                <a:latin typeface="Calibri Light"/>
                <a:ea typeface="DejaVu Sans"/>
              </a:rPr>
              <a:t>protocols</a:t>
            </a:r>
            <a:endParaRPr b="0" lang="en-US" sz="4400" spc="-1" strike="noStrike">
              <a:latin typeface="Arial"/>
            </a:endParaRPr>
          </a:p>
        </p:txBody>
      </p:sp>
      <p:sp>
        <p:nvSpPr>
          <p:cNvPr id="632" name="CustomShape 3"/>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633" name="CustomShape 4"/>
          <p:cNvSpPr/>
          <p:nvPr/>
        </p:nvSpPr>
        <p:spPr>
          <a:xfrm>
            <a:off x="1546200" y="538920"/>
            <a:ext cx="9081360" cy="4688280"/>
          </a:xfrm>
          <a:prstGeom prst="rect">
            <a:avLst/>
          </a:prstGeom>
          <a:noFill/>
          <a:ln>
            <a:noFill/>
          </a:ln>
        </p:spPr>
        <p:style>
          <a:lnRef idx="0"/>
          <a:fillRef idx="0"/>
          <a:effectRef idx="0"/>
          <a:fontRef idx="minor"/>
        </p:style>
        <p:txBody>
          <a:bodyPr lIns="0" rIns="0" tIns="20880" bIns="0">
            <a:spAutoFit/>
          </a:bodyPr>
          <a:p>
            <a:pPr lvl="2" marL="853920" indent="-788040">
              <a:lnSpc>
                <a:spcPct val="100000"/>
              </a:lnSpc>
              <a:spcBef>
                <a:spcPts val="164"/>
              </a:spcBef>
              <a:buClr>
                <a:srgbClr val="000000"/>
              </a:buClr>
              <a:buFont typeface="StarSymbol"/>
              <a:buAutoNum type="arabicPeriod"/>
              <a:tabLst>
                <a:tab algn="l" pos="853920"/>
                <a:tab algn="l" pos="855000"/>
              </a:tabLst>
            </a:pPr>
            <a:r>
              <a:rPr b="1" lang="en-US" sz="2080" spc="-9" strike="noStrike">
                <a:solidFill>
                  <a:srgbClr val="000000"/>
                </a:solidFill>
                <a:latin typeface="Times New Roman"/>
                <a:ea typeface="DejaVu Sans"/>
              </a:rPr>
              <a:t>IP</a:t>
            </a:r>
            <a:r>
              <a:rPr b="1" lang="en-US" sz="2080" spc="-18" strike="noStrike">
                <a:solidFill>
                  <a:srgbClr val="000000"/>
                </a:solidFill>
                <a:latin typeface="Times New Roman"/>
                <a:ea typeface="DejaVu Sans"/>
              </a:rPr>
              <a:t> </a:t>
            </a:r>
            <a:r>
              <a:rPr b="1" lang="en-US" sz="2080" spc="-9" strike="noStrike">
                <a:solidFill>
                  <a:srgbClr val="000000"/>
                </a:solidFill>
                <a:latin typeface="Times New Roman"/>
                <a:ea typeface="DejaVu Sans"/>
              </a:rPr>
              <a:t>addressing</a:t>
            </a:r>
            <a:endParaRPr b="0" lang="en-US" sz="2080" spc="-1" strike="noStrike">
              <a:latin typeface="Arial"/>
            </a:endParaRPr>
          </a:p>
          <a:p>
            <a:pPr>
              <a:lnSpc>
                <a:spcPct val="100000"/>
              </a:lnSpc>
              <a:spcBef>
                <a:spcPts val="62"/>
              </a:spcBef>
              <a:tabLst>
                <a:tab algn="l" pos="853920"/>
                <a:tab algn="l" pos="855000"/>
              </a:tabLst>
            </a:pPr>
            <a:endParaRPr b="0" lang="en-US" sz="2080" spc="-1" strike="noStrike">
              <a:latin typeface="Arial"/>
            </a:endParaRPr>
          </a:p>
          <a:p>
            <a:pPr marL="451800">
              <a:lnSpc>
                <a:spcPct val="100000"/>
              </a:lnSpc>
              <a:tabLst>
                <a:tab algn="l" pos="853920"/>
                <a:tab algn="l" pos="855000"/>
              </a:tabLst>
            </a:pPr>
            <a:r>
              <a:rPr b="0" lang="en-US" sz="2080" spc="-9" strike="noStrike">
                <a:solidFill>
                  <a:srgbClr val="000000"/>
                </a:solidFill>
                <a:latin typeface="Times New Roman"/>
                <a:ea typeface="DejaVu Sans"/>
              </a:rPr>
              <a:t>Should</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be</a:t>
            </a:r>
            <a:endParaRPr b="0" lang="en-US" sz="2080" spc="-1" strike="noStrike">
              <a:latin typeface="Arial"/>
            </a:endParaRPr>
          </a:p>
          <a:p>
            <a:pPr marL="451800">
              <a:lnSpc>
                <a:spcPct val="100000"/>
              </a:lnSpc>
              <a:spcBef>
                <a:spcPts val="43"/>
              </a:spcBef>
              <a:tabLst>
                <a:tab algn="l" pos="853920"/>
                <a:tab algn="l" pos="855000"/>
              </a:tabLst>
            </a:pPr>
            <a:endParaRPr b="0" lang="en-US" sz="2080" spc="-1" strike="noStrike">
              <a:latin typeface="Arial"/>
            </a:endParaRPr>
          </a:p>
          <a:p>
            <a:pPr lvl="3" marL="581400" indent="-93600">
              <a:lnSpc>
                <a:spcPct val="100000"/>
              </a:lnSpc>
              <a:buClr>
                <a:srgbClr val="000000"/>
              </a:buClr>
              <a:buSzPct val="92000"/>
              <a:buFont typeface="Symbol"/>
              <a:buChar char=""/>
              <a:tabLst>
                <a:tab algn="l" pos="582480"/>
              </a:tabLst>
            </a:pPr>
            <a:r>
              <a:rPr b="0" lang="en-US" sz="2080" spc="-18" strike="noStrike">
                <a:solidFill>
                  <a:srgbClr val="000000"/>
                </a:solidFill>
                <a:latin typeface="Times New Roman"/>
                <a:ea typeface="DejaVu Sans"/>
              </a:rPr>
              <a:t>universal</a:t>
            </a:r>
            <a:endParaRPr b="0" lang="en-US" sz="2080" spc="-1" strike="noStrike">
              <a:latin typeface="Arial"/>
            </a:endParaRPr>
          </a:p>
          <a:p>
            <a:pPr>
              <a:lnSpc>
                <a:spcPct val="100000"/>
              </a:lnSpc>
              <a:spcBef>
                <a:spcPts val="43"/>
              </a:spcBef>
              <a:tabLst>
                <a:tab algn="l" pos="582480"/>
              </a:tabLst>
            </a:pPr>
            <a:endParaRPr b="0" lang="en-US" sz="2080" spc="-1" strike="noStrike">
              <a:latin typeface="Arial"/>
            </a:endParaRPr>
          </a:p>
          <a:p>
            <a:pPr lvl="3" marL="581400" indent="-93600">
              <a:lnSpc>
                <a:spcPct val="100000"/>
              </a:lnSpc>
              <a:buClr>
                <a:srgbClr val="000000"/>
              </a:buClr>
              <a:buSzPct val="92000"/>
              <a:buFont typeface="Times New Roman"/>
              <a:buChar char="•"/>
              <a:tabLst>
                <a:tab algn="l" pos="582480"/>
              </a:tabLst>
            </a:pPr>
            <a:r>
              <a:rPr b="0" lang="en-US" sz="2080" spc="-26" strike="noStrike">
                <a:solidFill>
                  <a:srgbClr val="000000"/>
                </a:solidFill>
                <a:latin typeface="Times New Roman"/>
                <a:ea typeface="DejaVu Sans"/>
              </a:rPr>
              <a:t>efficient </a:t>
            </a:r>
            <a:r>
              <a:rPr b="0" lang="en-US" sz="2080" spc="-9" strike="noStrike">
                <a:solidFill>
                  <a:srgbClr val="000000"/>
                </a:solidFill>
                <a:latin typeface="Times New Roman"/>
                <a:ea typeface="DejaVu Sans"/>
              </a:rPr>
              <a:t>its use of the address</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space</a:t>
            </a:r>
            <a:endParaRPr b="0" lang="en-US" sz="2080" spc="-1" strike="noStrike">
              <a:latin typeface="Arial"/>
            </a:endParaRPr>
          </a:p>
          <a:p>
            <a:pPr>
              <a:lnSpc>
                <a:spcPct val="100000"/>
              </a:lnSpc>
              <a:spcBef>
                <a:spcPts val="62"/>
              </a:spcBef>
              <a:tabLst>
                <a:tab algn="l" pos="582480"/>
              </a:tabLst>
            </a:pPr>
            <a:endParaRPr b="0" lang="en-US" sz="2080" spc="-1" strike="noStrike">
              <a:latin typeface="Arial"/>
            </a:endParaRPr>
          </a:p>
          <a:p>
            <a:pPr lvl="4" marL="1274760" indent="-260640">
              <a:lnSpc>
                <a:spcPct val="100000"/>
              </a:lnSpc>
              <a:buClr>
                <a:srgbClr val="000000"/>
              </a:buClr>
              <a:buFont typeface="Times New Roman"/>
              <a:buChar char="–"/>
              <a:tabLst>
                <a:tab algn="l" pos="1275840"/>
              </a:tabLst>
            </a:pPr>
            <a:r>
              <a:rPr b="0" lang="en-US" sz="2080" spc="-9" strike="noStrike">
                <a:solidFill>
                  <a:srgbClr val="000000"/>
                </a:solidFill>
                <a:latin typeface="Times New Roman"/>
                <a:ea typeface="DejaVu Sans"/>
              </a:rPr>
              <a:t>TCP/IP – 2</a:t>
            </a:r>
            <a:r>
              <a:rPr b="0" lang="en-US" sz="2339" spc="-12" strike="noStrike" baseline="27000">
                <a:solidFill>
                  <a:srgbClr val="000000"/>
                </a:solidFill>
                <a:latin typeface="Times New Roman"/>
                <a:ea typeface="DejaVu Sans"/>
              </a:rPr>
              <a:t>32 </a:t>
            </a:r>
            <a:r>
              <a:rPr b="0" i="1" lang="en-US" sz="2080" spc="26" strike="noStrike">
                <a:solidFill>
                  <a:srgbClr val="000000"/>
                </a:solidFill>
                <a:latin typeface="DejaVu Sans Condensed"/>
                <a:ea typeface="DejaVu Sans"/>
              </a:rPr>
              <a:t>≈ </a:t>
            </a:r>
            <a:r>
              <a:rPr b="0" lang="en-US" sz="2080" spc="-9" strike="noStrike">
                <a:solidFill>
                  <a:srgbClr val="000000"/>
                </a:solidFill>
                <a:latin typeface="Times New Roman"/>
                <a:ea typeface="DejaVu Sans"/>
              </a:rPr>
              <a:t>4 billion addressable</a:t>
            </a:r>
            <a:r>
              <a:rPr b="0" lang="en-US" sz="2080" spc="-338" strike="noStrike">
                <a:solidFill>
                  <a:srgbClr val="000000"/>
                </a:solidFill>
                <a:latin typeface="Times New Roman"/>
                <a:ea typeface="DejaVu Sans"/>
              </a:rPr>
              <a:t> </a:t>
            </a:r>
            <a:r>
              <a:rPr b="0" lang="en-US" sz="2080" spc="-9" strike="noStrike">
                <a:solidFill>
                  <a:srgbClr val="000000"/>
                </a:solidFill>
                <a:latin typeface="Times New Roman"/>
                <a:ea typeface="DejaVu Sans"/>
              </a:rPr>
              <a:t>hosts</a:t>
            </a:r>
            <a:endParaRPr b="0" lang="en-US" sz="2080" spc="-1" strike="noStrike">
              <a:latin typeface="Arial"/>
            </a:endParaRPr>
          </a:p>
          <a:p>
            <a:pPr lvl="3" marL="581400" indent="-93600">
              <a:lnSpc>
                <a:spcPct val="100000"/>
              </a:lnSpc>
              <a:spcBef>
                <a:spcPts val="2752"/>
              </a:spcBef>
              <a:buClr>
                <a:srgbClr val="000000"/>
              </a:buClr>
              <a:buSzPct val="92000"/>
              <a:buFont typeface="Times New Roman"/>
              <a:buChar char="•"/>
              <a:tabLst>
                <a:tab algn="l" pos="582480"/>
              </a:tabLst>
            </a:pPr>
            <a:r>
              <a:rPr b="0" lang="en-US" sz="2080" spc="-26" strike="noStrike">
                <a:solidFill>
                  <a:srgbClr val="000000"/>
                </a:solidFill>
                <a:latin typeface="Times New Roman"/>
                <a:ea typeface="DejaVu Sans"/>
              </a:rPr>
              <a:t>flexible </a:t>
            </a:r>
            <a:r>
              <a:rPr b="0" lang="en-US" sz="2080" spc="-9" strike="noStrike">
                <a:solidFill>
                  <a:srgbClr val="000000"/>
                </a:solidFill>
                <a:latin typeface="Times New Roman"/>
                <a:ea typeface="DejaVu Sans"/>
              </a:rPr>
              <a:t>and </a:t>
            </a:r>
            <a:r>
              <a:rPr b="0" lang="en-US" sz="2080" spc="-26" strike="noStrike">
                <a:solidFill>
                  <a:srgbClr val="000000"/>
                </a:solidFill>
                <a:latin typeface="Times New Roman"/>
                <a:ea typeface="DejaVu Sans"/>
              </a:rPr>
              <a:t>efficient </a:t>
            </a:r>
            <a:r>
              <a:rPr b="0" lang="en-US" sz="2080" spc="-9" strike="noStrike">
                <a:solidFill>
                  <a:srgbClr val="000000"/>
                </a:solidFill>
                <a:latin typeface="Times New Roman"/>
                <a:ea typeface="DejaVu Sans"/>
              </a:rPr>
              <a:t>routing</a:t>
            </a:r>
            <a:r>
              <a:rPr b="0" lang="en-US" sz="2080" spc="9" strike="noStrike">
                <a:solidFill>
                  <a:srgbClr val="000000"/>
                </a:solidFill>
                <a:latin typeface="Times New Roman"/>
                <a:ea typeface="DejaVu Sans"/>
              </a:rPr>
              <a:t> </a:t>
            </a:r>
            <a:r>
              <a:rPr b="0" lang="en-US" sz="2080" spc="-9" strike="noStrike">
                <a:solidFill>
                  <a:srgbClr val="000000"/>
                </a:solidFill>
                <a:latin typeface="Times New Roman"/>
                <a:ea typeface="DejaVu Sans"/>
              </a:rPr>
              <a:t>scheme</a:t>
            </a:r>
            <a:endParaRPr b="0" lang="en-US" sz="2080" spc="-1" strike="noStrike">
              <a:latin typeface="Arial"/>
            </a:endParaRPr>
          </a:p>
          <a:p>
            <a:pPr>
              <a:lnSpc>
                <a:spcPct val="100000"/>
              </a:lnSpc>
              <a:spcBef>
                <a:spcPts val="51"/>
              </a:spcBef>
              <a:tabLst>
                <a:tab algn="l" pos="582480"/>
              </a:tabLst>
            </a:pPr>
            <a:endParaRPr b="0" lang="en-US" sz="2080" spc="-1" strike="noStrike">
              <a:latin typeface="Arial"/>
            </a:endParaRPr>
          </a:p>
          <a:p>
            <a:pPr lvl="4" marL="1274760" indent="-259560">
              <a:lnSpc>
                <a:spcPct val="120000"/>
              </a:lnSpc>
              <a:buClr>
                <a:srgbClr val="000000"/>
              </a:buClr>
              <a:buFont typeface="Times New Roman"/>
              <a:buChar char="–"/>
              <a:tabLst>
                <a:tab algn="l" pos="1275840"/>
              </a:tabLst>
            </a:pPr>
            <a:r>
              <a:rPr b="0" lang="en-US" sz="2080" spc="-9" strike="noStrike">
                <a:solidFill>
                  <a:srgbClr val="000000"/>
                </a:solidFill>
                <a:latin typeface="Times New Roman"/>
                <a:ea typeface="DejaVu Sans"/>
              </a:rPr>
              <a:t>addresses themselves cannot contain </a:t>
            </a:r>
            <a:r>
              <a:rPr b="0" lang="en-US" sz="2080" spc="-18" strike="noStrike">
                <a:solidFill>
                  <a:srgbClr val="000000"/>
                </a:solidFill>
                <a:latin typeface="Times New Roman"/>
                <a:ea typeface="DejaVu Sans"/>
              </a:rPr>
              <a:t>very </a:t>
            </a:r>
            <a:r>
              <a:rPr b="0" lang="en-US" sz="2080" spc="-9" strike="noStrike">
                <a:solidFill>
                  <a:srgbClr val="000000"/>
                </a:solidFill>
                <a:latin typeface="Times New Roman"/>
                <a:ea typeface="DejaVu Sans"/>
              </a:rPr>
              <a:t>much of the information</a:t>
            </a:r>
            <a:r>
              <a:rPr b="0" lang="en-US" sz="2080" spc="-191" strike="noStrike">
                <a:solidFill>
                  <a:srgbClr val="000000"/>
                </a:solidFill>
                <a:latin typeface="Times New Roman"/>
                <a:ea typeface="DejaVu Sans"/>
              </a:rPr>
              <a:t> </a:t>
            </a:r>
            <a:r>
              <a:rPr b="0" lang="en-US" sz="2080" spc="-9" strike="noStrike">
                <a:solidFill>
                  <a:srgbClr val="000000"/>
                </a:solidFill>
                <a:latin typeface="Times New Roman"/>
                <a:ea typeface="DejaVu Sans"/>
              </a:rPr>
              <a:t>needed  to route a</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packet</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4" name="CustomShape 1"/>
          <p:cNvSpPr/>
          <p:nvPr/>
        </p:nvSpPr>
        <p:spPr>
          <a:xfrm>
            <a:off x="1590120" y="0"/>
            <a:ext cx="44654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123</a:t>
            </a:r>
            <a:r>
              <a:rPr b="1" lang="en-US" sz="2080" spc="-9" strike="noStrike">
                <a:solidFill>
                  <a:srgbClr val="1900ff"/>
                </a:solidFill>
                <a:latin typeface="Times New Roman"/>
                <a:ea typeface="DejaVu Sans"/>
              </a:rPr>
              <a:t>Networking and</a:t>
            </a:r>
            <a:r>
              <a:rPr b="1" lang="en-US" sz="2080" spc="-89"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3.4</a:t>
            </a:r>
            <a:endParaRPr b="0" lang="en-US" sz="2080" spc="-1" strike="noStrike">
              <a:latin typeface="Arial"/>
            </a:endParaRPr>
          </a:p>
        </p:txBody>
      </p:sp>
      <p:sp>
        <p:nvSpPr>
          <p:cNvPr id="635" name="CustomShape 2"/>
          <p:cNvSpPr/>
          <p:nvPr/>
        </p:nvSpPr>
        <p:spPr>
          <a:xfrm>
            <a:off x="8701200" y="-1171800"/>
            <a:ext cx="1904760" cy="270180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Internet</a:t>
            </a:r>
            <a:r>
              <a:rPr b="0" lang="en-US" sz="4400" spc="-69" strike="noStrike">
                <a:solidFill>
                  <a:srgbClr val="000000"/>
                </a:solidFill>
                <a:latin typeface="Calibri Light"/>
                <a:ea typeface="DejaVu Sans"/>
              </a:rPr>
              <a:t> </a:t>
            </a:r>
            <a:r>
              <a:rPr b="0" lang="en-US" sz="4400" spc="-9" strike="noStrike">
                <a:solidFill>
                  <a:srgbClr val="000000"/>
                </a:solidFill>
                <a:latin typeface="Calibri Light"/>
                <a:ea typeface="DejaVu Sans"/>
              </a:rPr>
              <a:t>protocols</a:t>
            </a:r>
            <a:endParaRPr b="0" lang="en-US" sz="4400" spc="-1" strike="noStrike">
              <a:latin typeface="Arial"/>
            </a:endParaRPr>
          </a:p>
        </p:txBody>
      </p:sp>
      <p:sp>
        <p:nvSpPr>
          <p:cNvPr id="636" name="CustomShape 3"/>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637" name="CustomShape 4"/>
          <p:cNvSpPr/>
          <p:nvPr/>
        </p:nvSpPr>
        <p:spPr>
          <a:xfrm>
            <a:off x="1590120" y="538920"/>
            <a:ext cx="681732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0" lang="en-US" sz="2080" spc="-9" strike="noStrike">
                <a:solidFill>
                  <a:srgbClr val="ec008c"/>
                </a:solidFill>
                <a:latin typeface="Times New Roman"/>
                <a:ea typeface="DejaVu Sans"/>
              </a:rPr>
              <a:t>Figure 3.15 Internet address structure, </a:t>
            </a:r>
            <a:r>
              <a:rPr b="0" lang="en-US" sz="2080" spc="-18" strike="noStrike">
                <a:solidFill>
                  <a:srgbClr val="ec008c"/>
                </a:solidFill>
                <a:latin typeface="Times New Roman"/>
                <a:ea typeface="DejaVu Sans"/>
              </a:rPr>
              <a:t>showing </a:t>
            </a:r>
            <a:r>
              <a:rPr b="0" lang="en-US" sz="2080" spc="-26" strike="noStrike">
                <a:solidFill>
                  <a:srgbClr val="ec008c"/>
                </a:solidFill>
                <a:latin typeface="Times New Roman"/>
                <a:ea typeface="DejaVu Sans"/>
              </a:rPr>
              <a:t>field </a:t>
            </a:r>
            <a:r>
              <a:rPr b="0" lang="en-US" sz="2080" spc="-9" strike="noStrike">
                <a:solidFill>
                  <a:srgbClr val="ec008c"/>
                </a:solidFill>
                <a:latin typeface="Times New Roman"/>
                <a:ea typeface="DejaVu Sans"/>
              </a:rPr>
              <a:t>sizes in</a:t>
            </a:r>
            <a:r>
              <a:rPr b="0" lang="en-US" sz="2080" spc="131" strike="noStrike">
                <a:solidFill>
                  <a:srgbClr val="ec008c"/>
                </a:solidFill>
                <a:latin typeface="Times New Roman"/>
                <a:ea typeface="DejaVu Sans"/>
              </a:rPr>
              <a:t> </a:t>
            </a:r>
            <a:r>
              <a:rPr b="0" lang="en-US" sz="2080" spc="-9" strike="noStrike">
                <a:solidFill>
                  <a:srgbClr val="ec008c"/>
                </a:solidFill>
                <a:latin typeface="Times New Roman"/>
                <a:ea typeface="DejaVu Sans"/>
              </a:rPr>
              <a:t>bits</a:t>
            </a:r>
            <a:endParaRPr b="0" lang="en-US" sz="2080" spc="-1" strike="noStrike">
              <a:latin typeface="Arial"/>
            </a:endParaRPr>
          </a:p>
        </p:txBody>
      </p:sp>
      <p:sp>
        <p:nvSpPr>
          <p:cNvPr id="638" name="CustomShape 5"/>
          <p:cNvSpPr/>
          <p:nvPr/>
        </p:nvSpPr>
        <p:spPr>
          <a:xfrm>
            <a:off x="2032920" y="951120"/>
            <a:ext cx="8354520" cy="387936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 name="CustomShape 1"/>
          <p:cNvSpPr/>
          <p:nvPr/>
        </p:nvSpPr>
        <p:spPr>
          <a:xfrm>
            <a:off x="1590120" y="0"/>
            <a:ext cx="44654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124</a:t>
            </a:r>
            <a:r>
              <a:rPr b="1" lang="en-US" sz="2080" spc="-9" strike="noStrike">
                <a:solidFill>
                  <a:srgbClr val="1900ff"/>
                </a:solidFill>
                <a:latin typeface="Times New Roman"/>
                <a:ea typeface="DejaVu Sans"/>
              </a:rPr>
              <a:t>Networking and</a:t>
            </a:r>
            <a:r>
              <a:rPr b="1" lang="en-US" sz="2080" spc="-89"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3.4</a:t>
            </a:r>
            <a:endParaRPr b="0" lang="en-US" sz="2080" spc="-1" strike="noStrike">
              <a:latin typeface="Arial"/>
            </a:endParaRPr>
          </a:p>
        </p:txBody>
      </p:sp>
      <p:sp>
        <p:nvSpPr>
          <p:cNvPr id="640" name="CustomShape 2"/>
          <p:cNvSpPr/>
          <p:nvPr/>
        </p:nvSpPr>
        <p:spPr>
          <a:xfrm>
            <a:off x="8701200" y="-1171800"/>
            <a:ext cx="1904760" cy="270180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Internet</a:t>
            </a:r>
            <a:r>
              <a:rPr b="0" lang="en-US" sz="4400" spc="-69" strike="noStrike">
                <a:solidFill>
                  <a:srgbClr val="000000"/>
                </a:solidFill>
                <a:latin typeface="Calibri Light"/>
                <a:ea typeface="DejaVu Sans"/>
              </a:rPr>
              <a:t> </a:t>
            </a:r>
            <a:r>
              <a:rPr b="0" lang="en-US" sz="4400" spc="-9" strike="noStrike">
                <a:solidFill>
                  <a:srgbClr val="000000"/>
                </a:solidFill>
                <a:latin typeface="Calibri Light"/>
                <a:ea typeface="DejaVu Sans"/>
              </a:rPr>
              <a:t>protocols</a:t>
            </a:r>
            <a:endParaRPr b="0" lang="en-US" sz="4400" spc="-1" strike="noStrike">
              <a:latin typeface="Arial"/>
            </a:endParaRPr>
          </a:p>
        </p:txBody>
      </p:sp>
      <p:sp>
        <p:nvSpPr>
          <p:cNvPr id="641" name="CustomShape 3"/>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642" name="CustomShape 4"/>
          <p:cNvSpPr/>
          <p:nvPr/>
        </p:nvSpPr>
        <p:spPr>
          <a:xfrm>
            <a:off x="1976040" y="538920"/>
            <a:ext cx="60062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0" lang="en-US" sz="2080" spc="-9" strike="noStrike">
                <a:solidFill>
                  <a:srgbClr val="ec008c"/>
                </a:solidFill>
                <a:latin typeface="Times New Roman"/>
                <a:ea typeface="DejaVu Sans"/>
              </a:rPr>
              <a:t>Figure 3.16 Decimal representation of Internet</a:t>
            </a:r>
            <a:r>
              <a:rPr b="0" lang="en-US" sz="2080" spc="72" strike="noStrike">
                <a:solidFill>
                  <a:srgbClr val="ec008c"/>
                </a:solidFill>
                <a:latin typeface="Times New Roman"/>
                <a:ea typeface="DejaVu Sans"/>
              </a:rPr>
              <a:t> </a:t>
            </a:r>
            <a:r>
              <a:rPr b="0" lang="en-US" sz="2080" spc="-9" strike="noStrike">
                <a:solidFill>
                  <a:srgbClr val="ec008c"/>
                </a:solidFill>
                <a:latin typeface="Times New Roman"/>
                <a:ea typeface="DejaVu Sans"/>
              </a:rPr>
              <a:t>addresses</a:t>
            </a:r>
            <a:endParaRPr b="0" lang="en-US" sz="2080" spc="-1" strike="noStrike">
              <a:latin typeface="Arial"/>
            </a:endParaRPr>
          </a:p>
        </p:txBody>
      </p:sp>
      <p:sp>
        <p:nvSpPr>
          <p:cNvPr id="643" name="CustomShape 5"/>
          <p:cNvSpPr/>
          <p:nvPr/>
        </p:nvSpPr>
        <p:spPr>
          <a:xfrm>
            <a:off x="2004480" y="1038600"/>
            <a:ext cx="8384400" cy="3315600"/>
          </a:xfrm>
          <a:prstGeom prst="rect">
            <a:avLst/>
          </a:prstGeom>
          <a:blipFill rotWithShape="0">
            <a:blip r:embed="rId1"/>
            <a:stretch>
              <a:fillRect/>
            </a:stretch>
          </a:blipFill>
          <a:ln>
            <a:noFill/>
          </a:ln>
        </p:spPr>
        <p:style>
          <a:lnRef idx="0"/>
          <a:fillRef idx="0"/>
          <a:effectRef idx="0"/>
          <a:fontRef idx="minor"/>
        </p:style>
      </p:sp>
      <p:sp>
        <p:nvSpPr>
          <p:cNvPr id="644" name="CustomShape 6"/>
          <p:cNvSpPr/>
          <p:nvPr/>
        </p:nvSpPr>
        <p:spPr>
          <a:xfrm>
            <a:off x="1590120" y="4623840"/>
            <a:ext cx="6231600" cy="2091960"/>
          </a:xfrm>
          <a:prstGeom prst="rect">
            <a:avLst/>
          </a:prstGeom>
          <a:noFill/>
          <a:ln>
            <a:noFill/>
          </a:ln>
        </p:spPr>
        <p:style>
          <a:lnRef idx="0"/>
          <a:fillRef idx="0"/>
          <a:effectRef idx="0"/>
          <a:fontRef idx="minor"/>
        </p:style>
        <p:txBody>
          <a:bodyPr lIns="0" rIns="0" tIns="20880" bIns="0">
            <a:spAutoFit/>
          </a:bodyPr>
          <a:p>
            <a:pPr marL="537480" indent="-93600">
              <a:lnSpc>
                <a:spcPct val="100000"/>
              </a:lnSpc>
              <a:spcBef>
                <a:spcPts val="164"/>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host</a:t>
            </a:r>
            <a:r>
              <a:rPr b="0" lang="en-US" sz="2080" spc="-18" strike="noStrike">
                <a:solidFill>
                  <a:srgbClr val="000000"/>
                </a:solidFill>
                <a:latin typeface="Times New Roman"/>
                <a:ea typeface="DejaVu Sans"/>
              </a:rPr>
              <a:t> identifier</a:t>
            </a:r>
            <a:endParaRPr b="0" lang="en-US" sz="2080" spc="-1" strike="noStrike">
              <a:latin typeface="Arial"/>
            </a:endParaRPr>
          </a:p>
          <a:p>
            <a:pPr>
              <a:lnSpc>
                <a:spcPct val="100000"/>
              </a:lnSpc>
              <a:spcBef>
                <a:spcPts val="79"/>
              </a:spcBef>
              <a:tabLst>
                <a:tab algn="l" pos="538560"/>
              </a:tabLst>
            </a:pPr>
            <a:endParaRPr b="0" lang="en-US" sz="2080" spc="-1" strike="noStrike">
              <a:latin typeface="Arial"/>
            </a:endParaRPr>
          </a:p>
          <a:p>
            <a:pPr lvl="1" marL="1230840" indent="-260640">
              <a:lnSpc>
                <a:spcPct val="100000"/>
              </a:lnSpc>
              <a:buClr>
                <a:srgbClr val="000000"/>
              </a:buClr>
              <a:buFont typeface="Times New Roman"/>
              <a:buChar char="–"/>
              <a:tabLst>
                <a:tab algn="l" pos="1231920"/>
              </a:tabLst>
            </a:pPr>
            <a:r>
              <a:rPr b="0" lang="en-US" sz="2080" spc="-9" strike="noStrike">
                <a:solidFill>
                  <a:srgbClr val="000000"/>
                </a:solidFill>
                <a:latin typeface="Times New Roman"/>
                <a:ea typeface="DejaVu Sans"/>
              </a:rPr>
              <a:t>0 – this</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host</a:t>
            </a:r>
            <a:endParaRPr b="0" lang="en-US" sz="2080" spc="-1" strike="noStrike">
              <a:latin typeface="Arial"/>
            </a:endParaRPr>
          </a:p>
          <a:p>
            <a:pPr lvl="1" marL="1230840" indent="-260640">
              <a:lnSpc>
                <a:spcPct val="100000"/>
              </a:lnSpc>
              <a:spcBef>
                <a:spcPts val="1185"/>
              </a:spcBef>
              <a:buClr>
                <a:srgbClr val="000000"/>
              </a:buClr>
              <a:buFont typeface="Times New Roman"/>
              <a:buChar char="–"/>
              <a:tabLst>
                <a:tab algn="l" pos="1231920"/>
              </a:tabLst>
            </a:pPr>
            <a:r>
              <a:rPr b="0" lang="en-US" sz="2080" spc="-9" strike="noStrike">
                <a:solidFill>
                  <a:srgbClr val="000000"/>
                </a:solidFill>
                <a:latin typeface="Times New Roman"/>
                <a:ea typeface="DejaVu Sans"/>
              </a:rPr>
              <a:t>all 1s – broacast</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message</a:t>
            </a:r>
            <a:endParaRPr b="0" lang="en-US" sz="2080" spc="-1" strike="noStrike">
              <a:latin typeface="Arial"/>
            </a:endParaRPr>
          </a:p>
          <a:p>
            <a:pPr>
              <a:lnSpc>
                <a:spcPct val="100000"/>
              </a:lnSpc>
              <a:spcBef>
                <a:spcPts val="79"/>
              </a:spcBef>
              <a:tabLst>
                <a:tab algn="l" pos="1231920"/>
              </a:tabLst>
            </a:pPr>
            <a:endParaRPr b="0" lang="en-US" sz="2080" spc="-1" strike="noStrike">
              <a:latin typeface="Arial"/>
            </a:endParaRPr>
          </a:p>
          <a:p>
            <a:pPr marL="21960">
              <a:lnSpc>
                <a:spcPct val="100000"/>
              </a:lnSpc>
              <a:tabLst>
                <a:tab algn="l" pos="1231920"/>
              </a:tabLst>
            </a:pPr>
            <a:r>
              <a:rPr b="0" lang="en-US" sz="2080" spc="-9" strike="noStrike">
                <a:solidFill>
                  <a:srgbClr val="000000"/>
                </a:solidFill>
                <a:latin typeface="Times New Roman"/>
                <a:ea typeface="DejaVu Sans"/>
              </a:rPr>
              <a:t>Around 1990: – IP addresses likely to run out around</a:t>
            </a:r>
            <a:r>
              <a:rPr b="0" lang="en-US" sz="2080" spc="157" strike="noStrike">
                <a:solidFill>
                  <a:srgbClr val="000000"/>
                </a:solidFill>
                <a:latin typeface="Times New Roman"/>
                <a:ea typeface="DejaVu Sans"/>
              </a:rPr>
              <a:t> </a:t>
            </a:r>
            <a:r>
              <a:rPr b="0" lang="en-US" sz="2080" spc="-9" strike="noStrike">
                <a:solidFill>
                  <a:srgbClr val="000000"/>
                </a:solidFill>
                <a:latin typeface="Times New Roman"/>
                <a:ea typeface="DejaVu Sans"/>
              </a:rPr>
              <a:t>1996</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5" name="CustomShape 1"/>
          <p:cNvSpPr/>
          <p:nvPr/>
        </p:nvSpPr>
        <p:spPr>
          <a:xfrm>
            <a:off x="1590120" y="0"/>
            <a:ext cx="44654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125</a:t>
            </a:r>
            <a:r>
              <a:rPr b="1" lang="en-US" sz="2080" spc="-9" strike="noStrike">
                <a:solidFill>
                  <a:srgbClr val="1900ff"/>
                </a:solidFill>
                <a:latin typeface="Times New Roman"/>
                <a:ea typeface="DejaVu Sans"/>
              </a:rPr>
              <a:t>Networking and</a:t>
            </a:r>
            <a:r>
              <a:rPr b="1" lang="en-US" sz="2080" spc="-89"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3.4</a:t>
            </a:r>
            <a:endParaRPr b="0" lang="en-US" sz="2080" spc="-1" strike="noStrike">
              <a:latin typeface="Arial"/>
            </a:endParaRPr>
          </a:p>
        </p:txBody>
      </p:sp>
      <p:sp>
        <p:nvSpPr>
          <p:cNvPr id="646" name="CustomShape 2"/>
          <p:cNvSpPr/>
          <p:nvPr/>
        </p:nvSpPr>
        <p:spPr>
          <a:xfrm>
            <a:off x="8701200" y="-1171800"/>
            <a:ext cx="1904760" cy="270180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Internet</a:t>
            </a:r>
            <a:r>
              <a:rPr b="0" lang="en-US" sz="4400" spc="-69" strike="noStrike">
                <a:solidFill>
                  <a:srgbClr val="000000"/>
                </a:solidFill>
                <a:latin typeface="Calibri Light"/>
                <a:ea typeface="DejaVu Sans"/>
              </a:rPr>
              <a:t> </a:t>
            </a:r>
            <a:r>
              <a:rPr b="0" lang="en-US" sz="4400" spc="-9" strike="noStrike">
                <a:solidFill>
                  <a:srgbClr val="000000"/>
                </a:solidFill>
                <a:latin typeface="Calibri Light"/>
                <a:ea typeface="DejaVu Sans"/>
              </a:rPr>
              <a:t>protocols</a:t>
            </a:r>
            <a:endParaRPr b="0" lang="en-US" sz="4400" spc="-1" strike="noStrike">
              <a:latin typeface="Arial"/>
            </a:endParaRPr>
          </a:p>
        </p:txBody>
      </p:sp>
      <p:sp>
        <p:nvSpPr>
          <p:cNvPr id="647" name="CustomShape 3"/>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648" name="CustomShape 4"/>
          <p:cNvSpPr/>
          <p:nvPr/>
        </p:nvSpPr>
        <p:spPr>
          <a:xfrm>
            <a:off x="1590120" y="538920"/>
            <a:ext cx="8886960" cy="3237120"/>
          </a:xfrm>
          <a:prstGeom prst="rect">
            <a:avLst/>
          </a:prstGeom>
          <a:noFill/>
          <a:ln>
            <a:noFill/>
          </a:ln>
        </p:spPr>
        <p:style>
          <a:lnRef idx="0"/>
          <a:fillRef idx="0"/>
          <a:effectRef idx="0"/>
          <a:fontRef idx="minor"/>
        </p:style>
        <p:txBody>
          <a:bodyPr lIns="0" rIns="0" tIns="20880" bIns="0">
            <a:spAutoFit/>
          </a:bodyPr>
          <a:p>
            <a:pPr marL="537480" indent="-93600">
              <a:lnSpc>
                <a:spcPct val="100000"/>
              </a:lnSpc>
              <a:spcBef>
                <a:spcPts val="164"/>
              </a:spcBef>
              <a:buClr>
                <a:srgbClr val="000000"/>
              </a:buClr>
              <a:buSzPct val="92000"/>
              <a:buFont typeface="Symbol"/>
              <a:buChar char=""/>
              <a:tabLst>
                <a:tab algn="l" pos="538560"/>
              </a:tabLst>
            </a:pPr>
            <a:r>
              <a:rPr b="0" lang="en-US" sz="2080" spc="-18" strike="noStrike">
                <a:solidFill>
                  <a:srgbClr val="000000"/>
                </a:solidFill>
                <a:latin typeface="Times New Roman"/>
                <a:ea typeface="DejaVu Sans"/>
              </a:rPr>
              <a:t>Specification </a:t>
            </a:r>
            <a:r>
              <a:rPr b="0" lang="en-US" sz="2080" spc="-9" strike="noStrike">
                <a:solidFill>
                  <a:srgbClr val="000000"/>
                </a:solidFill>
                <a:latin typeface="Times New Roman"/>
                <a:ea typeface="DejaVu Sans"/>
              </a:rPr>
              <a:t>of IPv6</a:t>
            </a:r>
            <a:endParaRPr b="0" lang="en-US" sz="2080" spc="-1" strike="noStrike">
              <a:latin typeface="Arial"/>
            </a:endParaRPr>
          </a:p>
          <a:p>
            <a:pPr>
              <a:lnSpc>
                <a:spcPct val="100000"/>
              </a:lnSpc>
              <a:spcBef>
                <a:spcPts val="43"/>
              </a:spcBef>
              <a:tabLst>
                <a:tab algn="l" pos="538560"/>
              </a:tabLst>
            </a:pPr>
            <a:endParaRPr b="0" lang="en-US" sz="2080" spc="-1" strike="noStrike">
              <a:latin typeface="Arial"/>
            </a:endParaRPr>
          </a:p>
          <a:p>
            <a:pPr marL="537480" indent="-93600">
              <a:lnSpc>
                <a:spcPct val="100000"/>
              </a:lnSpc>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Classless InterDomain Routing</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(CIDR)</a:t>
            </a:r>
            <a:endParaRPr b="0" lang="en-US" sz="2080" spc="-1" strike="noStrike">
              <a:latin typeface="Arial"/>
            </a:endParaRPr>
          </a:p>
          <a:p>
            <a:pPr marL="664920" indent="-219960">
              <a:lnSpc>
                <a:spcPct val="120000"/>
              </a:lnSpc>
              <a:spcBef>
                <a:spcPts val="1721"/>
              </a:spcBef>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Network Address </a:t>
            </a:r>
            <a:r>
              <a:rPr b="0" lang="en-US" sz="2080" spc="-18" strike="noStrike">
                <a:solidFill>
                  <a:srgbClr val="000000"/>
                </a:solidFill>
                <a:latin typeface="Times New Roman"/>
                <a:ea typeface="DejaVu Sans"/>
              </a:rPr>
              <a:t>Transition </a:t>
            </a:r>
            <a:r>
              <a:rPr b="0" lang="en-US" sz="2080" spc="-69" strike="noStrike">
                <a:solidFill>
                  <a:srgbClr val="000000"/>
                </a:solidFill>
                <a:latin typeface="Times New Roman"/>
                <a:ea typeface="DejaVu Sans"/>
              </a:rPr>
              <a:t>(NAT) </a:t>
            </a:r>
            <a:r>
              <a:rPr b="0" lang="en-US" sz="2080" spc="-9" strike="noStrike">
                <a:solidFill>
                  <a:srgbClr val="000000"/>
                </a:solidFill>
                <a:latin typeface="Times New Roman"/>
                <a:ea typeface="DejaVu Sans"/>
              </a:rPr>
              <a:t>scheme to enable unregistered computers</a:t>
            </a:r>
            <a:r>
              <a:rPr b="0" lang="en-US" sz="2080" spc="-304" strike="noStrike">
                <a:solidFill>
                  <a:srgbClr val="000000"/>
                </a:solidFill>
                <a:latin typeface="Times New Roman"/>
                <a:ea typeface="DejaVu Sans"/>
              </a:rPr>
              <a:t> </a:t>
            </a:r>
            <a:r>
              <a:rPr b="0" lang="en-US" sz="2080" spc="-9" strike="noStrike">
                <a:solidFill>
                  <a:srgbClr val="000000"/>
                </a:solidFill>
                <a:latin typeface="Times New Roman"/>
                <a:ea typeface="DejaVu Sans"/>
              </a:rPr>
              <a:t>to  access the</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Internet</a:t>
            </a:r>
            <a:endParaRPr b="0" lang="en-US" sz="2080" spc="-1" strike="noStrike">
              <a:latin typeface="Arial"/>
            </a:endParaRPr>
          </a:p>
          <a:p>
            <a:pPr>
              <a:lnSpc>
                <a:spcPct val="100000"/>
              </a:lnSpc>
              <a:spcBef>
                <a:spcPts val="51"/>
              </a:spcBef>
              <a:tabLst>
                <a:tab algn="l" pos="538560"/>
              </a:tabLst>
            </a:pPr>
            <a:endParaRPr b="0" lang="en-US" sz="2080" spc="-1" strike="noStrike">
              <a:latin typeface="Arial"/>
            </a:endParaRPr>
          </a:p>
          <a:p>
            <a:pPr marL="21960">
              <a:lnSpc>
                <a:spcPct val="100000"/>
              </a:lnSpc>
              <a:tabLst>
                <a:tab algn="l" pos="810000"/>
              </a:tabLst>
            </a:pPr>
            <a:r>
              <a:rPr b="1" lang="en-US" sz="2080" spc="-9" strike="noStrike">
                <a:solidFill>
                  <a:srgbClr val="000000"/>
                </a:solidFill>
                <a:latin typeface="Times New Roman"/>
                <a:ea typeface="DejaVu Sans"/>
              </a:rPr>
              <a:t>3.4.2</a:t>
            </a:r>
            <a:r>
              <a:rPr b="1" lang="en-US" sz="2080" spc="-9" strike="noStrike">
                <a:solidFill>
                  <a:srgbClr val="000000"/>
                </a:solidFill>
                <a:latin typeface="Times New Roman"/>
                <a:ea typeface="DejaVu Sans"/>
              </a:rPr>
              <a:t>	</a:t>
            </a:r>
            <a:r>
              <a:rPr b="1" lang="en-US" sz="2080" spc="-9" strike="noStrike">
                <a:solidFill>
                  <a:srgbClr val="000000"/>
                </a:solidFill>
                <a:latin typeface="Times New Roman"/>
                <a:ea typeface="DejaVu Sans"/>
              </a:rPr>
              <a:t>The IP</a:t>
            </a:r>
            <a:r>
              <a:rPr b="1" lang="en-US" sz="2080" spc="-18" strike="noStrike">
                <a:solidFill>
                  <a:srgbClr val="000000"/>
                </a:solidFill>
                <a:latin typeface="Times New Roman"/>
                <a:ea typeface="DejaVu Sans"/>
              </a:rPr>
              <a:t> protocol</a:t>
            </a:r>
            <a:endParaRPr b="0" lang="en-US" sz="2080" spc="-1" strike="noStrike">
              <a:latin typeface="Arial"/>
            </a:endParaRPr>
          </a:p>
          <a:p>
            <a:pPr marL="21960">
              <a:lnSpc>
                <a:spcPct val="100000"/>
              </a:lnSpc>
              <a:spcBef>
                <a:spcPts val="62"/>
              </a:spcBef>
              <a:tabLst>
                <a:tab algn="l" pos="810000"/>
              </a:tabLst>
            </a:pPr>
            <a:endParaRPr b="0" lang="en-US" sz="2080" spc="-1" strike="noStrike">
              <a:latin typeface="Arial"/>
            </a:endParaRPr>
          </a:p>
          <a:p>
            <a:pPr marL="407880">
              <a:lnSpc>
                <a:spcPct val="100000"/>
              </a:lnSpc>
              <a:tabLst>
                <a:tab algn="l" pos="810000"/>
              </a:tabLst>
            </a:pPr>
            <a:r>
              <a:rPr b="0" lang="en-US" sz="2080" spc="-9" strike="noStrike">
                <a:solidFill>
                  <a:srgbClr val="ec008c"/>
                </a:solidFill>
                <a:latin typeface="Times New Roman"/>
                <a:ea typeface="DejaVu Sans"/>
              </a:rPr>
              <a:t>Figure 3.17 IP packet</a:t>
            </a:r>
            <a:r>
              <a:rPr b="0" lang="en-US" sz="2080" spc="-18" strike="noStrike">
                <a:solidFill>
                  <a:srgbClr val="ec008c"/>
                </a:solidFill>
                <a:latin typeface="Times New Roman"/>
                <a:ea typeface="DejaVu Sans"/>
              </a:rPr>
              <a:t> </a:t>
            </a:r>
            <a:r>
              <a:rPr b="0" lang="en-US" sz="2080" spc="-9" strike="noStrike">
                <a:solidFill>
                  <a:srgbClr val="ec008c"/>
                </a:solidFill>
                <a:latin typeface="Times New Roman"/>
                <a:ea typeface="DejaVu Sans"/>
              </a:rPr>
              <a:t>layout</a:t>
            </a:r>
            <a:endParaRPr b="0" lang="en-US" sz="2080" spc="-1" strike="noStrike">
              <a:latin typeface="Arial"/>
            </a:endParaRPr>
          </a:p>
        </p:txBody>
      </p:sp>
      <p:sp>
        <p:nvSpPr>
          <p:cNvPr id="649" name="CustomShape 5"/>
          <p:cNvSpPr/>
          <p:nvPr/>
        </p:nvSpPr>
        <p:spPr>
          <a:xfrm>
            <a:off x="2030400" y="3889800"/>
            <a:ext cx="8339040" cy="844560"/>
          </a:xfrm>
          <a:prstGeom prst="rect">
            <a:avLst/>
          </a:prstGeom>
          <a:blipFill rotWithShape="0">
            <a:blip r:embed="rId1"/>
            <a:stretch>
              <a:fillRect/>
            </a:stretch>
          </a:blipFill>
          <a:ln>
            <a:noFill/>
          </a:ln>
        </p:spPr>
        <p:style>
          <a:lnRef idx="0"/>
          <a:fillRef idx="0"/>
          <a:effectRef idx="0"/>
          <a:fontRef idx="minor"/>
        </p:style>
      </p:sp>
      <p:sp>
        <p:nvSpPr>
          <p:cNvPr id="650" name="CustomShape 6"/>
          <p:cNvSpPr/>
          <p:nvPr/>
        </p:nvSpPr>
        <p:spPr>
          <a:xfrm>
            <a:off x="2012760" y="5057280"/>
            <a:ext cx="8290080" cy="976320"/>
          </a:xfrm>
          <a:prstGeom prst="rect">
            <a:avLst/>
          </a:prstGeom>
          <a:noFill/>
          <a:ln>
            <a:noFill/>
          </a:ln>
        </p:spPr>
        <p:style>
          <a:lnRef idx="0"/>
          <a:fillRef idx="0"/>
          <a:effectRef idx="0"/>
          <a:fontRef idx="minor"/>
        </p:style>
        <p:txBody>
          <a:bodyPr lIns="0" rIns="0" tIns="20880" bIns="0">
            <a:spAutoFit/>
          </a:bodyPr>
          <a:p>
            <a:pPr marL="241920" indent="-219960">
              <a:lnSpc>
                <a:spcPct val="100000"/>
              </a:lnSpc>
              <a:spcBef>
                <a:spcPts val="164"/>
              </a:spcBef>
              <a:buClr>
                <a:srgbClr val="000000"/>
              </a:buClr>
              <a:buFont typeface="Times New Roman"/>
              <a:buChar char="•"/>
              <a:tabLst>
                <a:tab algn="l" pos="243000"/>
              </a:tabLst>
            </a:pPr>
            <a:r>
              <a:rPr b="0" i="1" lang="en-US" sz="2080" spc="-18" strike="noStrike">
                <a:solidFill>
                  <a:srgbClr val="000000"/>
                </a:solidFill>
                <a:latin typeface="Times New Roman"/>
                <a:ea typeface="DejaVu Sans"/>
              </a:rPr>
              <a:t>unreliable </a:t>
            </a:r>
            <a:r>
              <a:rPr b="0" lang="en-US" sz="2080" spc="-9" strike="noStrike">
                <a:solidFill>
                  <a:srgbClr val="000000"/>
                </a:solidFill>
                <a:latin typeface="Times New Roman"/>
                <a:ea typeface="DejaVu Sans"/>
              </a:rPr>
              <a:t>or </a:t>
            </a:r>
            <a:r>
              <a:rPr b="0" i="1" lang="en-US" sz="2080" spc="-9" strike="noStrike">
                <a:solidFill>
                  <a:srgbClr val="000000"/>
                </a:solidFill>
                <a:latin typeface="Times New Roman"/>
                <a:ea typeface="DejaVu Sans"/>
              </a:rPr>
              <a:t>best-effort </a:t>
            </a:r>
            <a:r>
              <a:rPr b="0" lang="en-US" sz="2080" spc="-18" strike="noStrike">
                <a:solidFill>
                  <a:srgbClr val="000000"/>
                </a:solidFill>
                <a:latin typeface="Times New Roman"/>
                <a:ea typeface="DejaVu Sans"/>
              </a:rPr>
              <a:t>delivery </a:t>
            </a:r>
            <a:r>
              <a:rPr b="0" lang="en-US" sz="2080" spc="-9" strike="noStrike">
                <a:solidFill>
                  <a:srgbClr val="000000"/>
                </a:solidFill>
                <a:latin typeface="Times New Roman"/>
                <a:ea typeface="DejaVu Sans"/>
              </a:rPr>
              <a:t>semantics (doe to no guarantee of</a:t>
            </a:r>
            <a:r>
              <a:rPr b="0" lang="en-US" sz="2080" spc="180" strike="noStrike">
                <a:solidFill>
                  <a:srgbClr val="000000"/>
                </a:solidFill>
                <a:latin typeface="Times New Roman"/>
                <a:ea typeface="DejaVu Sans"/>
              </a:rPr>
              <a:t> </a:t>
            </a:r>
            <a:r>
              <a:rPr b="0" lang="en-US" sz="2080" spc="-18" strike="noStrike">
                <a:solidFill>
                  <a:srgbClr val="000000"/>
                </a:solidFill>
                <a:latin typeface="Times New Roman"/>
                <a:ea typeface="DejaVu Sans"/>
              </a:rPr>
              <a:t>delivery)</a:t>
            </a:r>
            <a:endParaRPr b="0" lang="en-US" sz="2080" spc="-1" strike="noStrike">
              <a:latin typeface="Arial"/>
            </a:endParaRPr>
          </a:p>
          <a:p>
            <a:pPr>
              <a:lnSpc>
                <a:spcPct val="100000"/>
              </a:lnSpc>
              <a:spcBef>
                <a:spcPts val="43"/>
              </a:spcBef>
              <a:tabLst>
                <a:tab algn="l" pos="243000"/>
              </a:tabLst>
            </a:pPr>
            <a:endParaRPr b="0" lang="en-US" sz="2080" spc="-1" strike="noStrike">
              <a:latin typeface="Arial"/>
            </a:endParaRPr>
          </a:p>
          <a:p>
            <a:pPr marL="114480" indent="-92520">
              <a:lnSpc>
                <a:spcPct val="100000"/>
              </a:lnSpc>
              <a:buClr>
                <a:srgbClr val="000000"/>
              </a:buClr>
              <a:buFont typeface="Times New Roman"/>
              <a:buChar char="•"/>
              <a:tabLst>
                <a:tab algn="l" pos="115560"/>
              </a:tabLst>
            </a:pPr>
            <a:r>
              <a:rPr b="0" lang="en-US" sz="2080" spc="-9" strike="noStrike">
                <a:solidFill>
                  <a:srgbClr val="000000"/>
                </a:solidFill>
                <a:latin typeface="Times New Roman"/>
                <a:ea typeface="DejaVu Sans"/>
              </a:rPr>
              <a:t>the only checksum in IP – a header</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checksum</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1" name="CustomShape 1"/>
          <p:cNvSpPr/>
          <p:nvPr/>
        </p:nvSpPr>
        <p:spPr>
          <a:xfrm>
            <a:off x="1590120" y="0"/>
            <a:ext cx="44654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127</a:t>
            </a:r>
            <a:r>
              <a:rPr b="1" lang="en-US" sz="2080" spc="-9" strike="noStrike">
                <a:solidFill>
                  <a:srgbClr val="1900ff"/>
                </a:solidFill>
                <a:latin typeface="Times New Roman"/>
                <a:ea typeface="DejaVu Sans"/>
              </a:rPr>
              <a:t>Networking and</a:t>
            </a:r>
            <a:r>
              <a:rPr b="1" lang="en-US" sz="2080" spc="-89"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3.4</a:t>
            </a:r>
            <a:endParaRPr b="0" lang="en-US" sz="2080" spc="-1" strike="noStrike">
              <a:latin typeface="Arial"/>
            </a:endParaRPr>
          </a:p>
        </p:txBody>
      </p:sp>
      <p:sp>
        <p:nvSpPr>
          <p:cNvPr id="652" name="CustomShape 2"/>
          <p:cNvSpPr/>
          <p:nvPr/>
        </p:nvSpPr>
        <p:spPr>
          <a:xfrm>
            <a:off x="8701200" y="-1171800"/>
            <a:ext cx="1904760" cy="270180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Internet</a:t>
            </a:r>
            <a:r>
              <a:rPr b="0" lang="en-US" sz="4400" spc="-69" strike="noStrike">
                <a:solidFill>
                  <a:srgbClr val="000000"/>
                </a:solidFill>
                <a:latin typeface="Calibri Light"/>
                <a:ea typeface="DejaVu Sans"/>
              </a:rPr>
              <a:t> </a:t>
            </a:r>
            <a:r>
              <a:rPr b="0" lang="en-US" sz="4400" spc="-9" strike="noStrike">
                <a:solidFill>
                  <a:srgbClr val="000000"/>
                </a:solidFill>
                <a:latin typeface="Calibri Light"/>
                <a:ea typeface="DejaVu Sans"/>
              </a:rPr>
              <a:t>protocols</a:t>
            </a:r>
            <a:endParaRPr b="0" lang="en-US" sz="4400" spc="-1" strike="noStrike">
              <a:latin typeface="Arial"/>
            </a:endParaRPr>
          </a:p>
        </p:txBody>
      </p:sp>
      <p:sp>
        <p:nvSpPr>
          <p:cNvPr id="653" name="CustomShape 3"/>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654" name="CustomShape 4"/>
          <p:cNvSpPr/>
          <p:nvPr/>
        </p:nvSpPr>
        <p:spPr>
          <a:xfrm>
            <a:off x="1590120" y="538920"/>
            <a:ext cx="9015480" cy="5801760"/>
          </a:xfrm>
          <a:prstGeom prst="rect">
            <a:avLst/>
          </a:prstGeom>
          <a:noFill/>
          <a:ln>
            <a:noFill/>
          </a:ln>
        </p:spPr>
        <p:style>
          <a:lnRef idx="0"/>
          <a:fillRef idx="0"/>
          <a:effectRef idx="0"/>
          <a:fontRef idx="minor"/>
        </p:style>
        <p:txBody>
          <a:bodyPr lIns="0" rIns="0" tIns="20880" bIns="0">
            <a:spAutoFit/>
          </a:bodyPr>
          <a:p>
            <a:pPr lvl="2" marL="810000" indent="-788040">
              <a:lnSpc>
                <a:spcPct val="100000"/>
              </a:lnSpc>
              <a:spcBef>
                <a:spcPts val="164"/>
              </a:spcBef>
              <a:buClr>
                <a:srgbClr val="000000"/>
              </a:buClr>
              <a:buFont typeface="StarSymbol"/>
              <a:buAutoNum type="arabicPeriod" startAt="3"/>
              <a:tabLst>
                <a:tab algn="l" pos="810000"/>
                <a:tab algn="l" pos="811080"/>
              </a:tabLst>
            </a:pPr>
            <a:r>
              <a:rPr b="1" lang="en-US" sz="2080" spc="-9" strike="noStrike">
                <a:solidFill>
                  <a:srgbClr val="000000"/>
                </a:solidFill>
                <a:latin typeface="Times New Roman"/>
                <a:ea typeface="DejaVu Sans"/>
              </a:rPr>
              <a:t>IP</a:t>
            </a:r>
            <a:r>
              <a:rPr b="1" lang="en-US" sz="2080" spc="-18" strike="noStrike">
                <a:solidFill>
                  <a:srgbClr val="000000"/>
                </a:solidFill>
                <a:latin typeface="Times New Roman"/>
                <a:ea typeface="DejaVu Sans"/>
              </a:rPr>
              <a:t> routing</a:t>
            </a:r>
            <a:endParaRPr b="0" lang="en-US" sz="2080" spc="-1" strike="noStrike">
              <a:latin typeface="Arial"/>
            </a:endParaRPr>
          </a:p>
          <a:p>
            <a:pPr>
              <a:lnSpc>
                <a:spcPct val="100000"/>
              </a:lnSpc>
              <a:tabLst>
                <a:tab algn="l" pos="810000"/>
                <a:tab algn="l" pos="811080"/>
              </a:tabLst>
            </a:pPr>
            <a:endParaRPr b="0" lang="en-US" sz="2080" spc="-1" strike="noStrike">
              <a:latin typeface="Arial"/>
            </a:endParaRPr>
          </a:p>
          <a:p>
            <a:pPr>
              <a:lnSpc>
                <a:spcPct val="100000"/>
              </a:lnSpc>
              <a:tabLst>
                <a:tab algn="l" pos="810000"/>
                <a:tab algn="l" pos="811080"/>
              </a:tabLst>
            </a:pPr>
            <a:endParaRPr b="0" lang="en-US" sz="2080" spc="-1" strike="noStrike">
              <a:latin typeface="Arial"/>
            </a:endParaRPr>
          </a:p>
          <a:p>
            <a:pPr marL="21960">
              <a:lnSpc>
                <a:spcPct val="100000"/>
              </a:lnSpc>
              <a:tabLst>
                <a:tab algn="l" pos="810000"/>
                <a:tab algn="l" pos="811080"/>
              </a:tabLst>
            </a:pPr>
            <a:r>
              <a:rPr b="1" lang="en-US" sz="2080" spc="-9" strike="noStrike">
                <a:solidFill>
                  <a:srgbClr val="000000"/>
                </a:solidFill>
                <a:latin typeface="Times New Roman"/>
                <a:ea typeface="DejaVu Sans"/>
              </a:rPr>
              <a:t>Backbones</a:t>
            </a:r>
            <a:endParaRPr b="0" lang="en-US" sz="2080" spc="-1" strike="noStrike">
              <a:latin typeface="Arial"/>
            </a:endParaRPr>
          </a:p>
          <a:p>
            <a:pPr marL="407880">
              <a:lnSpc>
                <a:spcPct val="100000"/>
              </a:lnSpc>
              <a:tabLst>
                <a:tab algn="l" pos="810000"/>
                <a:tab algn="l" pos="811080"/>
              </a:tabLst>
            </a:pPr>
            <a:r>
              <a:rPr b="0" lang="en-US" sz="2080" spc="-26" strike="noStrike">
                <a:solidFill>
                  <a:srgbClr val="000000"/>
                </a:solidFill>
                <a:latin typeface="Times New Roman"/>
                <a:ea typeface="DejaVu Sans"/>
              </a:rPr>
              <a:t>Topological</a:t>
            </a:r>
            <a:r>
              <a:rPr b="0" lang="en-US" sz="2080" spc="-63" strike="noStrike">
                <a:solidFill>
                  <a:srgbClr val="000000"/>
                </a:solidFill>
                <a:latin typeface="Times New Roman"/>
                <a:ea typeface="DejaVu Sans"/>
              </a:rPr>
              <a:t> </a:t>
            </a:r>
            <a:r>
              <a:rPr b="0" lang="en-US" sz="2080" spc="-9" strike="noStrike">
                <a:solidFill>
                  <a:srgbClr val="000000"/>
                </a:solidFill>
                <a:latin typeface="Times New Roman"/>
                <a:ea typeface="DejaVu Sans"/>
              </a:rPr>
              <a:t>map</a:t>
            </a:r>
            <a:r>
              <a:rPr b="0" lang="en-US" sz="2080" spc="-63" strike="noStrike">
                <a:solidFill>
                  <a:srgbClr val="000000"/>
                </a:solidFill>
                <a:latin typeface="Times New Roman"/>
                <a:ea typeface="DejaVu Sans"/>
              </a:rPr>
              <a:t> </a:t>
            </a:r>
            <a:r>
              <a:rPr b="0" lang="en-US" sz="2080" spc="-9" strike="noStrike">
                <a:solidFill>
                  <a:srgbClr val="000000"/>
                </a:solidFill>
                <a:latin typeface="Times New Roman"/>
                <a:ea typeface="DejaVu Sans"/>
              </a:rPr>
              <a:t>of</a:t>
            </a:r>
            <a:r>
              <a:rPr b="0" lang="en-US" sz="2080" spc="-52" strike="noStrike">
                <a:solidFill>
                  <a:srgbClr val="000000"/>
                </a:solidFill>
                <a:latin typeface="Times New Roman"/>
                <a:ea typeface="DejaVu Sans"/>
              </a:rPr>
              <a:t> </a:t>
            </a:r>
            <a:r>
              <a:rPr b="0" lang="en-US" sz="2080" spc="-9" strike="noStrike">
                <a:solidFill>
                  <a:srgbClr val="000000"/>
                </a:solidFill>
                <a:latin typeface="Times New Roman"/>
                <a:ea typeface="DejaVu Sans"/>
              </a:rPr>
              <a:t>the</a:t>
            </a:r>
            <a:r>
              <a:rPr b="0" lang="en-US" sz="2080" spc="-63" strike="noStrike">
                <a:solidFill>
                  <a:srgbClr val="000000"/>
                </a:solidFill>
                <a:latin typeface="Times New Roman"/>
                <a:ea typeface="DejaVu Sans"/>
              </a:rPr>
              <a:t> </a:t>
            </a:r>
            <a:r>
              <a:rPr b="0" lang="en-US" sz="2080" spc="-9" strike="noStrike">
                <a:solidFill>
                  <a:srgbClr val="000000"/>
                </a:solidFill>
                <a:latin typeface="Times New Roman"/>
                <a:ea typeface="DejaVu Sans"/>
              </a:rPr>
              <a:t>Internet</a:t>
            </a:r>
            <a:r>
              <a:rPr b="0" lang="en-US" sz="2080" spc="-63" strike="noStrike">
                <a:solidFill>
                  <a:srgbClr val="000000"/>
                </a:solidFill>
                <a:latin typeface="Times New Roman"/>
                <a:ea typeface="DejaVu Sans"/>
              </a:rPr>
              <a:t> </a:t>
            </a:r>
            <a:r>
              <a:rPr b="0" lang="en-US" sz="2080" spc="-9" strike="noStrike">
                <a:solidFill>
                  <a:srgbClr val="000000"/>
                </a:solidFill>
                <a:latin typeface="Times New Roman"/>
                <a:ea typeface="DejaVu Sans"/>
              </a:rPr>
              <a:t>partitioned</a:t>
            </a:r>
            <a:r>
              <a:rPr b="0" lang="en-US" sz="2080" spc="-52" strike="noStrike">
                <a:solidFill>
                  <a:srgbClr val="000000"/>
                </a:solidFill>
                <a:latin typeface="Times New Roman"/>
                <a:ea typeface="DejaVu Sans"/>
              </a:rPr>
              <a:t> </a:t>
            </a:r>
            <a:r>
              <a:rPr b="0" lang="en-US" sz="2080" spc="-9" strike="noStrike">
                <a:solidFill>
                  <a:srgbClr val="000000"/>
                </a:solidFill>
                <a:latin typeface="Times New Roman"/>
                <a:ea typeface="DejaVu Sans"/>
              </a:rPr>
              <a:t>into</a:t>
            </a:r>
            <a:r>
              <a:rPr b="0" lang="en-US" sz="2080" spc="-63" strike="noStrike">
                <a:solidFill>
                  <a:srgbClr val="000000"/>
                </a:solidFill>
                <a:latin typeface="Times New Roman"/>
                <a:ea typeface="DejaVu Sans"/>
              </a:rPr>
              <a:t> </a:t>
            </a:r>
            <a:r>
              <a:rPr b="0" i="1" lang="en-US" sz="2080" spc="-9" strike="noStrike">
                <a:solidFill>
                  <a:srgbClr val="000000"/>
                </a:solidFill>
                <a:latin typeface="Times New Roman"/>
                <a:ea typeface="DejaVu Sans"/>
              </a:rPr>
              <a:t>autonomous</a:t>
            </a:r>
            <a:r>
              <a:rPr b="0" i="1" lang="en-US" sz="2080" spc="-52" strike="noStrike">
                <a:solidFill>
                  <a:srgbClr val="000000"/>
                </a:solidFill>
                <a:latin typeface="Times New Roman"/>
                <a:ea typeface="DejaVu Sans"/>
              </a:rPr>
              <a:t> </a:t>
            </a:r>
            <a:r>
              <a:rPr b="0" i="1" lang="en-US" sz="2080" spc="-9" strike="noStrike">
                <a:solidFill>
                  <a:srgbClr val="000000"/>
                </a:solidFill>
                <a:latin typeface="Times New Roman"/>
                <a:ea typeface="DejaVu Sans"/>
              </a:rPr>
              <a:t>systems</a:t>
            </a:r>
            <a:r>
              <a:rPr b="0" i="1" lang="en-US" sz="2080" spc="-63" strike="noStrike">
                <a:solidFill>
                  <a:srgbClr val="000000"/>
                </a:solidFill>
                <a:latin typeface="Times New Roman"/>
                <a:ea typeface="DejaVu Sans"/>
              </a:rPr>
              <a:t> </a:t>
            </a:r>
            <a:r>
              <a:rPr b="0" lang="en-US" sz="2080" spc="-9" strike="noStrike">
                <a:solidFill>
                  <a:srgbClr val="000000"/>
                </a:solidFill>
                <a:latin typeface="Times New Roman"/>
                <a:ea typeface="DejaVu Sans"/>
              </a:rPr>
              <a:t>(ASs),</a:t>
            </a:r>
            <a:r>
              <a:rPr b="0" lang="en-US" sz="2080" spc="-35" strike="noStrike">
                <a:solidFill>
                  <a:srgbClr val="000000"/>
                </a:solidFill>
                <a:latin typeface="Times New Roman"/>
                <a:ea typeface="DejaVu Sans"/>
              </a:rPr>
              <a:t> </a:t>
            </a:r>
            <a:r>
              <a:rPr b="0" lang="en-US" sz="2080" spc="-9" strike="noStrike">
                <a:solidFill>
                  <a:srgbClr val="000000"/>
                </a:solidFill>
                <a:latin typeface="Times New Roman"/>
                <a:ea typeface="DejaVu Sans"/>
              </a:rPr>
              <a:t>which</a:t>
            </a:r>
            <a:endParaRPr b="0" lang="en-US" sz="2080" spc="-1" strike="noStrike">
              <a:latin typeface="Arial"/>
            </a:endParaRPr>
          </a:p>
          <a:p>
            <a:pPr marL="21960">
              <a:lnSpc>
                <a:spcPct val="100000"/>
              </a:lnSpc>
              <a:spcBef>
                <a:spcPts val="510"/>
              </a:spcBef>
              <a:tabLst>
                <a:tab algn="l" pos="810000"/>
                <a:tab algn="l" pos="811080"/>
              </a:tabLst>
            </a:pPr>
            <a:r>
              <a:rPr b="0" lang="en-US" sz="2080" spc="-9" strike="noStrike">
                <a:solidFill>
                  <a:srgbClr val="000000"/>
                </a:solidFill>
                <a:latin typeface="Times New Roman"/>
                <a:ea typeface="DejaVu Sans"/>
              </a:rPr>
              <a:t>are subdivided into</a:t>
            </a:r>
            <a:r>
              <a:rPr b="0" lang="en-US" sz="2080" spc="-18" strike="noStrike">
                <a:solidFill>
                  <a:srgbClr val="000000"/>
                </a:solidFill>
                <a:latin typeface="Times New Roman"/>
                <a:ea typeface="DejaVu Sans"/>
              </a:rPr>
              <a:t> </a:t>
            </a:r>
            <a:r>
              <a:rPr b="0" i="1" lang="en-US" sz="2080" spc="-26" strike="noStrike">
                <a:solidFill>
                  <a:srgbClr val="000000"/>
                </a:solidFill>
                <a:latin typeface="Times New Roman"/>
                <a:ea typeface="DejaVu Sans"/>
              </a:rPr>
              <a:t>areas</a:t>
            </a:r>
            <a:endParaRPr b="0" lang="en-US" sz="2080" spc="-1" strike="noStrike">
              <a:latin typeface="Arial"/>
            </a:endParaRPr>
          </a:p>
          <a:p>
            <a:pPr marL="21960">
              <a:lnSpc>
                <a:spcPct val="100000"/>
              </a:lnSpc>
              <a:spcBef>
                <a:spcPts val="43"/>
              </a:spcBef>
              <a:tabLst>
                <a:tab algn="l" pos="810000"/>
                <a:tab algn="l" pos="811080"/>
              </a:tabLst>
            </a:pPr>
            <a:endParaRPr b="0" lang="en-US" sz="2080" spc="-1" strike="noStrike">
              <a:latin typeface="Arial"/>
            </a:endParaRPr>
          </a:p>
          <a:p>
            <a:pPr lvl="3" marL="537480" indent="-93600">
              <a:lnSpc>
                <a:spcPct val="100000"/>
              </a:lnSpc>
              <a:buClr>
                <a:srgbClr val="000000"/>
              </a:buClr>
              <a:buSzPct val="92000"/>
              <a:buFont typeface="Symbol"/>
              <a:buChar char=""/>
              <a:tabLst>
                <a:tab algn="l" pos="538560"/>
              </a:tabLst>
            </a:pPr>
            <a:r>
              <a:rPr b="0" lang="en-US" sz="2080" spc="-18" strike="noStrike">
                <a:solidFill>
                  <a:srgbClr val="000000"/>
                </a:solidFill>
                <a:latin typeface="Times New Roman"/>
                <a:ea typeface="DejaVu Sans"/>
              </a:rPr>
              <a:t>Every </a:t>
            </a:r>
            <a:r>
              <a:rPr b="0" lang="en-US" sz="2080" spc="-9" strike="noStrike">
                <a:solidFill>
                  <a:srgbClr val="000000"/>
                </a:solidFill>
                <a:latin typeface="Times New Roman"/>
                <a:ea typeface="DejaVu Sans"/>
              </a:rPr>
              <a:t>AS in the topological map has a </a:t>
            </a:r>
            <a:r>
              <a:rPr b="0" i="1" lang="en-US" sz="2080" spc="-18" strike="noStrike">
                <a:solidFill>
                  <a:srgbClr val="000000"/>
                </a:solidFill>
                <a:latin typeface="Times New Roman"/>
                <a:ea typeface="DejaVu Sans"/>
              </a:rPr>
              <a:t>backbone</a:t>
            </a:r>
            <a:r>
              <a:rPr b="0" i="1"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area</a:t>
            </a:r>
            <a:endParaRPr b="0" lang="en-US" sz="2080" spc="-1" strike="noStrike">
              <a:latin typeface="Arial"/>
            </a:endParaRPr>
          </a:p>
          <a:p>
            <a:pPr lvl="3" marL="664920" indent="-219960">
              <a:lnSpc>
                <a:spcPct val="120000"/>
              </a:lnSpc>
              <a:spcBef>
                <a:spcPts val="1721"/>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The collection of routers that connect non-backbone areas to the backbone and  the links that interconnect those routers are called the backbone of the</a:t>
            </a:r>
            <a:r>
              <a:rPr b="0" lang="en-US" sz="2080" spc="157" strike="noStrike">
                <a:solidFill>
                  <a:srgbClr val="000000"/>
                </a:solidFill>
                <a:latin typeface="Times New Roman"/>
                <a:ea typeface="DejaVu Sans"/>
              </a:rPr>
              <a:t> </a:t>
            </a:r>
            <a:r>
              <a:rPr b="0" lang="en-US" sz="2080" spc="-9" strike="noStrike">
                <a:solidFill>
                  <a:srgbClr val="000000"/>
                </a:solidFill>
                <a:latin typeface="Times New Roman"/>
                <a:ea typeface="DejaVu Sans"/>
              </a:rPr>
              <a:t>network</a:t>
            </a:r>
            <a:endParaRPr b="0" lang="en-US" sz="2080" spc="-1" strike="noStrike">
              <a:latin typeface="Arial"/>
            </a:endParaRPr>
          </a:p>
          <a:p>
            <a:pPr>
              <a:lnSpc>
                <a:spcPct val="100000"/>
              </a:lnSpc>
              <a:spcBef>
                <a:spcPts val="51"/>
              </a:spcBef>
              <a:tabLst>
                <a:tab algn="l" pos="538560"/>
              </a:tabLst>
            </a:pPr>
            <a:endParaRPr b="0" lang="en-US" sz="2080" spc="-1" strike="noStrike">
              <a:latin typeface="Arial"/>
            </a:endParaRPr>
          </a:p>
          <a:p>
            <a:pPr marL="21960">
              <a:lnSpc>
                <a:spcPct val="100000"/>
              </a:lnSpc>
              <a:tabLst>
                <a:tab algn="l" pos="538560"/>
              </a:tabLst>
            </a:pPr>
            <a:r>
              <a:rPr b="1" lang="en-US" sz="2080" spc="-9" strike="noStrike">
                <a:solidFill>
                  <a:srgbClr val="000000"/>
                </a:solidFill>
                <a:latin typeface="Times New Roman"/>
                <a:ea typeface="DejaVu Sans"/>
              </a:rPr>
              <a:t>Routing</a:t>
            </a:r>
            <a:r>
              <a:rPr b="1" lang="en-US" sz="2080" spc="-18" strike="noStrike">
                <a:solidFill>
                  <a:srgbClr val="000000"/>
                </a:solidFill>
                <a:latin typeface="Times New Roman"/>
                <a:ea typeface="DejaVu Sans"/>
              </a:rPr>
              <a:t> </a:t>
            </a:r>
            <a:r>
              <a:rPr b="1" lang="en-US" sz="2080" spc="-9" strike="noStrike">
                <a:solidFill>
                  <a:srgbClr val="000000"/>
                </a:solidFill>
                <a:latin typeface="Times New Roman"/>
                <a:ea typeface="DejaVu Sans"/>
              </a:rPr>
              <a:t>protocols</a:t>
            </a:r>
            <a:endParaRPr b="0" lang="en-US" sz="2080" spc="-1" strike="noStrike">
              <a:latin typeface="Arial"/>
            </a:endParaRPr>
          </a:p>
          <a:p>
            <a:pPr lvl="3" marL="537480" indent="-93600">
              <a:lnSpc>
                <a:spcPct val="100000"/>
              </a:lnSpc>
              <a:spcBef>
                <a:spcPts val="2242"/>
              </a:spcBef>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RIP-1 and</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RIP-2</a:t>
            </a:r>
            <a:endParaRPr b="0" lang="en-US" sz="2080" spc="-1" strike="noStrike">
              <a:latin typeface="Arial"/>
            </a:endParaRPr>
          </a:p>
          <a:p>
            <a:pPr>
              <a:lnSpc>
                <a:spcPct val="100000"/>
              </a:lnSpc>
              <a:spcBef>
                <a:spcPts val="43"/>
              </a:spcBef>
              <a:tabLst>
                <a:tab algn="l" pos="538560"/>
              </a:tabLst>
            </a:pPr>
            <a:endParaRPr b="0" lang="en-US" sz="2080" spc="-1" strike="noStrike">
              <a:latin typeface="Arial"/>
            </a:endParaRPr>
          </a:p>
          <a:p>
            <a:pPr lvl="3" marL="664920" indent="-221040">
              <a:lnSpc>
                <a:spcPct val="100000"/>
              </a:lnSpc>
              <a:buClr>
                <a:srgbClr val="000000"/>
              </a:buClr>
              <a:buSzPct val="92000"/>
              <a:buFont typeface="Times New Roman"/>
              <a:buChar char="•"/>
              <a:tabLst>
                <a:tab algn="l" pos="666000"/>
              </a:tabLst>
            </a:pPr>
            <a:r>
              <a:rPr b="0" i="1" lang="en-US" sz="2080" spc="-9" strike="noStrike">
                <a:solidFill>
                  <a:srgbClr val="000000"/>
                </a:solidFill>
                <a:latin typeface="Times New Roman"/>
                <a:ea typeface="DejaVu Sans"/>
              </a:rPr>
              <a:t>open shortest path </a:t>
            </a:r>
            <a:r>
              <a:rPr b="0" i="1" lang="en-US" sz="2080" spc="-35" strike="noStrike">
                <a:solidFill>
                  <a:srgbClr val="000000"/>
                </a:solidFill>
                <a:latin typeface="Times New Roman"/>
                <a:ea typeface="DejaVu Sans"/>
              </a:rPr>
              <a:t>first</a:t>
            </a:r>
            <a:r>
              <a:rPr b="0" i="1"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(OSPF)</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CustomShape 1"/>
          <p:cNvSpPr/>
          <p:nvPr/>
        </p:nvSpPr>
        <p:spPr>
          <a:xfrm>
            <a:off x="1590120" y="0"/>
            <a:ext cx="44654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128</a:t>
            </a:r>
            <a:r>
              <a:rPr b="1" lang="en-US" sz="2080" spc="-9" strike="noStrike">
                <a:solidFill>
                  <a:srgbClr val="1900ff"/>
                </a:solidFill>
                <a:latin typeface="Times New Roman"/>
                <a:ea typeface="DejaVu Sans"/>
              </a:rPr>
              <a:t>Networking and</a:t>
            </a:r>
            <a:r>
              <a:rPr b="1" lang="en-US" sz="2080" spc="-89"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3.4</a:t>
            </a:r>
            <a:endParaRPr b="0" lang="en-US" sz="2080" spc="-1" strike="noStrike">
              <a:latin typeface="Arial"/>
            </a:endParaRPr>
          </a:p>
        </p:txBody>
      </p:sp>
      <p:sp>
        <p:nvSpPr>
          <p:cNvPr id="656" name="CustomShape 2"/>
          <p:cNvSpPr/>
          <p:nvPr/>
        </p:nvSpPr>
        <p:spPr>
          <a:xfrm>
            <a:off x="8701200" y="-1171800"/>
            <a:ext cx="1904760" cy="270180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Internet</a:t>
            </a:r>
            <a:r>
              <a:rPr b="0" lang="en-US" sz="4400" spc="-69" strike="noStrike">
                <a:solidFill>
                  <a:srgbClr val="000000"/>
                </a:solidFill>
                <a:latin typeface="Calibri Light"/>
                <a:ea typeface="DejaVu Sans"/>
              </a:rPr>
              <a:t> </a:t>
            </a:r>
            <a:r>
              <a:rPr b="0" lang="en-US" sz="4400" spc="-9" strike="noStrike">
                <a:solidFill>
                  <a:srgbClr val="000000"/>
                </a:solidFill>
                <a:latin typeface="Calibri Light"/>
                <a:ea typeface="DejaVu Sans"/>
              </a:rPr>
              <a:t>protocols</a:t>
            </a:r>
            <a:endParaRPr b="0" lang="en-US" sz="4400" spc="-1" strike="noStrike">
              <a:latin typeface="Arial"/>
            </a:endParaRPr>
          </a:p>
        </p:txBody>
      </p:sp>
      <p:sp>
        <p:nvSpPr>
          <p:cNvPr id="657" name="CustomShape 3"/>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658" name="CustomShape 4"/>
          <p:cNvSpPr/>
          <p:nvPr/>
        </p:nvSpPr>
        <p:spPr>
          <a:xfrm>
            <a:off x="1590120" y="538920"/>
            <a:ext cx="7271280" cy="46159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0000"/>
                </a:solidFill>
                <a:latin typeface="Times New Roman"/>
                <a:ea typeface="DejaVu Sans"/>
              </a:rPr>
              <a:t>Default</a:t>
            </a:r>
            <a:r>
              <a:rPr b="1" lang="en-US" sz="2080" spc="-18" strike="noStrike">
                <a:solidFill>
                  <a:srgbClr val="000000"/>
                </a:solidFill>
                <a:latin typeface="Times New Roman"/>
                <a:ea typeface="DejaVu Sans"/>
              </a:rPr>
              <a:t> routes</a:t>
            </a:r>
            <a:endParaRPr b="0" lang="en-US" sz="2080" spc="-1" strike="noStrike">
              <a:latin typeface="Arial"/>
            </a:endParaRPr>
          </a:p>
          <a:p>
            <a:pPr marL="537480" indent="-93600">
              <a:lnSpc>
                <a:spcPct val="100000"/>
              </a:lnSpc>
              <a:spcBef>
                <a:spcPts val="2242"/>
              </a:spcBef>
              <a:buClr>
                <a:srgbClr val="000000"/>
              </a:buClr>
              <a:buSzPct val="92000"/>
              <a:buFont typeface="Symbol"/>
              <a:buChar char=""/>
              <a:tabLst>
                <a:tab algn="l" pos="538560"/>
              </a:tabLst>
            </a:pPr>
            <a:r>
              <a:rPr b="0" lang="en-US" sz="2080" spc="-26" strike="noStrike">
                <a:solidFill>
                  <a:srgbClr val="000000"/>
                </a:solidFill>
                <a:latin typeface="Times New Roman"/>
                <a:ea typeface="DejaVu Sans"/>
              </a:rPr>
              <a:t>key</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routers</a:t>
            </a:r>
            <a:endParaRPr b="0" lang="en-US" sz="2080" spc="-1" strike="noStrike">
              <a:latin typeface="Arial"/>
            </a:endParaRPr>
          </a:p>
          <a:p>
            <a:pPr>
              <a:lnSpc>
                <a:spcPct val="100000"/>
              </a:lnSpc>
              <a:spcBef>
                <a:spcPts val="34"/>
              </a:spcBef>
              <a:tabLst>
                <a:tab algn="l" pos="538560"/>
              </a:tabLst>
            </a:pPr>
            <a:endParaRPr b="0" lang="en-US" sz="2080" spc="-1" strike="noStrike">
              <a:latin typeface="Arial"/>
            </a:endParaRPr>
          </a:p>
          <a:p>
            <a:pPr marL="537480" indent="-93600">
              <a:lnSpc>
                <a:spcPct val="100000"/>
              </a:lnSpc>
              <a:spcBef>
                <a:spcPts val="9"/>
              </a:spcBef>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default</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destination</a:t>
            </a:r>
            <a:endParaRPr b="0" lang="en-US" sz="2080" spc="-1" strike="noStrike">
              <a:latin typeface="Arial"/>
            </a:endParaRPr>
          </a:p>
          <a:p>
            <a:pPr>
              <a:lnSpc>
                <a:spcPct val="100000"/>
              </a:lnSpc>
              <a:spcBef>
                <a:spcPts val="43"/>
              </a:spcBef>
              <a:tabLst>
                <a:tab algn="l" pos="538560"/>
              </a:tabLst>
            </a:pPr>
            <a:endParaRPr b="0" lang="en-US" sz="2080" spc="-1" strike="noStrike">
              <a:latin typeface="Arial"/>
            </a:endParaRPr>
          </a:p>
          <a:p>
            <a:pPr marL="21960">
              <a:lnSpc>
                <a:spcPct val="100000"/>
              </a:lnSpc>
              <a:spcBef>
                <a:spcPts val="9"/>
              </a:spcBef>
              <a:tabLst>
                <a:tab algn="l" pos="538560"/>
              </a:tabLst>
            </a:pPr>
            <a:r>
              <a:rPr b="1" lang="en-US" sz="2080" spc="-9" strike="noStrike">
                <a:solidFill>
                  <a:srgbClr val="000000"/>
                </a:solidFill>
                <a:latin typeface="Times New Roman"/>
                <a:ea typeface="DejaVu Sans"/>
              </a:rPr>
              <a:t>Routing on local</a:t>
            </a:r>
            <a:r>
              <a:rPr b="1" lang="en-US" sz="2080" spc="-18" strike="noStrike">
                <a:solidFill>
                  <a:srgbClr val="000000"/>
                </a:solidFill>
                <a:latin typeface="Times New Roman"/>
                <a:ea typeface="DejaVu Sans"/>
              </a:rPr>
              <a:t> </a:t>
            </a:r>
            <a:r>
              <a:rPr b="1" lang="en-US" sz="2080" spc="-9" strike="noStrike">
                <a:solidFill>
                  <a:srgbClr val="000000"/>
                </a:solidFill>
                <a:latin typeface="Times New Roman"/>
                <a:ea typeface="DejaVu Sans"/>
              </a:rPr>
              <a:t>subnet</a:t>
            </a:r>
            <a:endParaRPr b="0" lang="en-US" sz="2080" spc="-1" strike="noStrike">
              <a:latin typeface="Arial"/>
            </a:endParaRPr>
          </a:p>
          <a:p>
            <a:pPr marL="537480" indent="-93600">
              <a:lnSpc>
                <a:spcPct val="100000"/>
              </a:lnSpc>
              <a:spcBef>
                <a:spcPts val="1905"/>
              </a:spcBef>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using underlying network to transmit the</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packets</a:t>
            </a:r>
            <a:endParaRPr b="0" lang="en-US" sz="2080" spc="-1" strike="noStrike">
              <a:latin typeface="Arial"/>
            </a:endParaRPr>
          </a:p>
          <a:p>
            <a:pPr>
              <a:lnSpc>
                <a:spcPct val="100000"/>
              </a:lnSpc>
              <a:spcBef>
                <a:spcPts val="43"/>
              </a:spcBef>
              <a:tabLst>
                <a:tab algn="l" pos="538560"/>
              </a:tabLst>
            </a:pPr>
            <a:endParaRPr b="0" lang="en-US" sz="2080" spc="-1" strike="noStrike">
              <a:latin typeface="Arial"/>
            </a:endParaRPr>
          </a:p>
          <a:p>
            <a:pPr marL="21960">
              <a:lnSpc>
                <a:spcPct val="100000"/>
              </a:lnSpc>
              <a:spcBef>
                <a:spcPts val="9"/>
              </a:spcBef>
              <a:tabLst>
                <a:tab algn="l" pos="538560"/>
              </a:tabLst>
            </a:pPr>
            <a:r>
              <a:rPr b="1" lang="en-US" sz="2080" spc="-9" strike="noStrike">
                <a:solidFill>
                  <a:srgbClr val="000000"/>
                </a:solidFill>
                <a:latin typeface="Times New Roman"/>
                <a:ea typeface="DejaVu Sans"/>
              </a:rPr>
              <a:t>Classless interdomain </a:t>
            </a:r>
            <a:r>
              <a:rPr b="1" lang="en-US" sz="2080" spc="-18" strike="noStrike">
                <a:solidFill>
                  <a:srgbClr val="000000"/>
                </a:solidFill>
                <a:latin typeface="Times New Roman"/>
                <a:ea typeface="DejaVu Sans"/>
              </a:rPr>
              <a:t>routing</a:t>
            </a:r>
            <a:r>
              <a:rPr b="1" lang="en-US" sz="2080" spc="-9" strike="noStrike">
                <a:solidFill>
                  <a:srgbClr val="000000"/>
                </a:solidFill>
                <a:latin typeface="Times New Roman"/>
                <a:ea typeface="DejaVu Sans"/>
              </a:rPr>
              <a:t> (CIDR)</a:t>
            </a:r>
            <a:endParaRPr b="0" lang="en-US" sz="2080" spc="-1" strike="noStrike">
              <a:latin typeface="Arial"/>
            </a:endParaRPr>
          </a:p>
          <a:p>
            <a:pPr marL="537480" indent="-93600">
              <a:lnSpc>
                <a:spcPct val="100000"/>
              </a:lnSpc>
              <a:spcBef>
                <a:spcPts val="1905"/>
              </a:spcBef>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add mask </a:t>
            </a:r>
            <a:r>
              <a:rPr b="0" lang="en-US" sz="2080" spc="-35" strike="noStrike">
                <a:solidFill>
                  <a:srgbClr val="000000"/>
                </a:solidFill>
                <a:latin typeface="Times New Roman"/>
                <a:ea typeface="DejaVu Sans"/>
              </a:rPr>
              <a:t>field </a:t>
            </a:r>
            <a:r>
              <a:rPr b="0" lang="en-US" sz="2080" spc="-9" strike="noStrike">
                <a:solidFill>
                  <a:srgbClr val="000000"/>
                </a:solidFill>
                <a:latin typeface="Times New Roman"/>
                <a:ea typeface="DejaVu Sans"/>
              </a:rPr>
              <a:t>to the routing</a:t>
            </a:r>
            <a:r>
              <a:rPr b="0" lang="en-US" sz="2080" spc="9" strike="noStrike">
                <a:solidFill>
                  <a:srgbClr val="000000"/>
                </a:solidFill>
                <a:latin typeface="Times New Roman"/>
                <a:ea typeface="DejaVu Sans"/>
              </a:rPr>
              <a:t> </a:t>
            </a:r>
            <a:r>
              <a:rPr b="0" lang="en-US" sz="2080" spc="-9" strike="noStrike">
                <a:solidFill>
                  <a:srgbClr val="000000"/>
                </a:solidFill>
                <a:latin typeface="Times New Roman"/>
                <a:ea typeface="DejaVu Sans"/>
              </a:rPr>
              <a:t>tables</a:t>
            </a:r>
            <a:endParaRPr b="0" lang="en-US" sz="2080" spc="-1" strike="noStrike">
              <a:latin typeface="Arial"/>
            </a:endParaRPr>
          </a:p>
          <a:p>
            <a:pPr>
              <a:lnSpc>
                <a:spcPct val="100000"/>
              </a:lnSpc>
              <a:spcBef>
                <a:spcPts val="43"/>
              </a:spcBef>
              <a:tabLst>
                <a:tab algn="l" pos="538560"/>
              </a:tabLst>
            </a:pPr>
            <a:endParaRPr b="0" lang="en-US" sz="2080" spc="-1" strike="noStrike">
              <a:latin typeface="Arial"/>
            </a:endParaRPr>
          </a:p>
          <a:p>
            <a:pPr marL="21960">
              <a:lnSpc>
                <a:spcPct val="100000"/>
              </a:lnSpc>
              <a:spcBef>
                <a:spcPts val="9"/>
              </a:spcBef>
              <a:tabLst>
                <a:tab algn="l" pos="538560"/>
              </a:tabLst>
            </a:pPr>
            <a:r>
              <a:rPr b="1" lang="en-US" sz="2080" spc="-18" strike="noStrike">
                <a:solidFill>
                  <a:srgbClr val="000000"/>
                </a:solidFill>
                <a:latin typeface="Times New Roman"/>
                <a:ea typeface="DejaVu Sans"/>
              </a:rPr>
              <a:t>Unregistered </a:t>
            </a:r>
            <a:r>
              <a:rPr b="1" lang="en-US" sz="2080" spc="-9" strike="noStrike">
                <a:solidFill>
                  <a:srgbClr val="000000"/>
                </a:solidFill>
                <a:latin typeface="Times New Roman"/>
                <a:ea typeface="DejaVu Sans"/>
              </a:rPr>
              <a:t>addresses and Network </a:t>
            </a:r>
            <a:r>
              <a:rPr b="1" lang="en-US" sz="2080" spc="-18" strike="noStrike">
                <a:solidFill>
                  <a:srgbClr val="000000"/>
                </a:solidFill>
                <a:latin typeface="Times New Roman"/>
                <a:ea typeface="DejaVu Sans"/>
              </a:rPr>
              <a:t>Address </a:t>
            </a:r>
            <a:r>
              <a:rPr b="1" lang="en-US" sz="2080" spc="-26" strike="noStrike">
                <a:solidFill>
                  <a:srgbClr val="000000"/>
                </a:solidFill>
                <a:latin typeface="Times New Roman"/>
                <a:ea typeface="DejaVu Sans"/>
              </a:rPr>
              <a:t>Translation</a:t>
            </a:r>
            <a:r>
              <a:rPr b="1" lang="en-US" sz="2080" spc="97" strike="noStrike">
                <a:solidFill>
                  <a:srgbClr val="000000"/>
                </a:solidFill>
                <a:latin typeface="Times New Roman"/>
                <a:ea typeface="DejaVu Sans"/>
              </a:rPr>
              <a:t> </a:t>
            </a:r>
            <a:r>
              <a:rPr b="1" lang="en-US" sz="2080" spc="-63" strike="noStrike">
                <a:solidFill>
                  <a:srgbClr val="000000"/>
                </a:solidFill>
                <a:latin typeface="Times New Roman"/>
                <a:ea typeface="DejaVu Sans"/>
              </a:rPr>
              <a:t>(NAT)</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9" name="CustomShape 1"/>
          <p:cNvSpPr/>
          <p:nvPr/>
        </p:nvSpPr>
        <p:spPr>
          <a:xfrm>
            <a:off x="1590120" y="0"/>
            <a:ext cx="44654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129</a:t>
            </a:r>
            <a:r>
              <a:rPr b="1" lang="en-US" sz="2080" spc="-9" strike="noStrike">
                <a:solidFill>
                  <a:srgbClr val="1900ff"/>
                </a:solidFill>
                <a:latin typeface="Times New Roman"/>
                <a:ea typeface="DejaVu Sans"/>
              </a:rPr>
              <a:t>Networking and</a:t>
            </a:r>
            <a:r>
              <a:rPr b="1" lang="en-US" sz="2080" spc="-89"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3.4</a:t>
            </a:r>
            <a:endParaRPr b="0" lang="en-US" sz="2080" spc="-1" strike="noStrike">
              <a:latin typeface="Arial"/>
            </a:endParaRPr>
          </a:p>
        </p:txBody>
      </p:sp>
      <p:sp>
        <p:nvSpPr>
          <p:cNvPr id="660" name="CustomShape 2"/>
          <p:cNvSpPr/>
          <p:nvPr/>
        </p:nvSpPr>
        <p:spPr>
          <a:xfrm>
            <a:off x="8701200" y="-1171800"/>
            <a:ext cx="1904760" cy="270180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Internet</a:t>
            </a:r>
            <a:r>
              <a:rPr b="0" lang="en-US" sz="4400" spc="-69" strike="noStrike">
                <a:solidFill>
                  <a:srgbClr val="000000"/>
                </a:solidFill>
                <a:latin typeface="Calibri Light"/>
                <a:ea typeface="DejaVu Sans"/>
              </a:rPr>
              <a:t> </a:t>
            </a:r>
            <a:r>
              <a:rPr b="0" lang="en-US" sz="4400" spc="-9" strike="noStrike">
                <a:solidFill>
                  <a:srgbClr val="000000"/>
                </a:solidFill>
                <a:latin typeface="Calibri Light"/>
                <a:ea typeface="DejaVu Sans"/>
              </a:rPr>
              <a:t>protocols</a:t>
            </a:r>
            <a:endParaRPr b="0" lang="en-US" sz="4400" spc="-1" strike="noStrike">
              <a:latin typeface="Arial"/>
            </a:endParaRPr>
          </a:p>
        </p:txBody>
      </p:sp>
      <p:sp>
        <p:nvSpPr>
          <p:cNvPr id="661" name="CustomShape 3"/>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662" name="CustomShape 4"/>
          <p:cNvSpPr/>
          <p:nvPr/>
        </p:nvSpPr>
        <p:spPr>
          <a:xfrm>
            <a:off x="1976040" y="538920"/>
            <a:ext cx="509400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0" lang="en-US" sz="2080" spc="-9" strike="noStrike">
                <a:solidFill>
                  <a:srgbClr val="ec008c"/>
                </a:solidFill>
                <a:latin typeface="Times New Roman"/>
                <a:ea typeface="DejaVu Sans"/>
              </a:rPr>
              <a:t>Figure 3.18 A typical </a:t>
            </a:r>
            <a:r>
              <a:rPr b="0" lang="en-US" sz="2080" spc="-63" strike="noStrike">
                <a:solidFill>
                  <a:srgbClr val="ec008c"/>
                </a:solidFill>
                <a:latin typeface="Times New Roman"/>
                <a:ea typeface="DejaVu Sans"/>
              </a:rPr>
              <a:t>NAT-based </a:t>
            </a:r>
            <a:r>
              <a:rPr b="0" lang="en-US" sz="2080" spc="-9" strike="noStrike">
                <a:solidFill>
                  <a:srgbClr val="ec008c"/>
                </a:solidFill>
                <a:latin typeface="Times New Roman"/>
                <a:ea typeface="DejaVu Sans"/>
              </a:rPr>
              <a:t>home</a:t>
            </a:r>
            <a:r>
              <a:rPr b="0" lang="en-US" sz="2080" spc="-1" strike="noStrike">
                <a:solidFill>
                  <a:srgbClr val="ec008c"/>
                </a:solidFill>
                <a:latin typeface="Times New Roman"/>
                <a:ea typeface="DejaVu Sans"/>
              </a:rPr>
              <a:t> </a:t>
            </a:r>
            <a:r>
              <a:rPr b="0" lang="en-US" sz="2080" spc="-9" strike="noStrike">
                <a:solidFill>
                  <a:srgbClr val="ec008c"/>
                </a:solidFill>
                <a:latin typeface="Times New Roman"/>
                <a:ea typeface="DejaVu Sans"/>
              </a:rPr>
              <a:t>network</a:t>
            </a:r>
            <a:endParaRPr b="0" lang="en-US" sz="2080" spc="-1" strike="noStrike">
              <a:latin typeface="Arial"/>
            </a:endParaRPr>
          </a:p>
        </p:txBody>
      </p:sp>
      <p:sp>
        <p:nvSpPr>
          <p:cNvPr id="663" name="CustomShape 5"/>
          <p:cNvSpPr/>
          <p:nvPr/>
        </p:nvSpPr>
        <p:spPr>
          <a:xfrm>
            <a:off x="1998000" y="902520"/>
            <a:ext cx="6046200" cy="4156920"/>
          </a:xfrm>
          <a:prstGeom prst="rect">
            <a:avLst/>
          </a:prstGeom>
          <a:blipFill rotWithShape="0">
            <a:blip r:embed="rId1"/>
            <a:stretch>
              <a:fillRect/>
            </a:stretch>
          </a:blipFill>
          <a:ln>
            <a:noFill/>
          </a:ln>
        </p:spPr>
        <p:style>
          <a:lnRef idx="0"/>
          <a:fillRef idx="0"/>
          <a:effectRef idx="0"/>
          <a:fontRef idx="minor"/>
        </p:style>
      </p:sp>
      <p:sp>
        <p:nvSpPr>
          <p:cNvPr id="664" name="CustomShape 6"/>
          <p:cNvSpPr/>
          <p:nvPr/>
        </p:nvSpPr>
        <p:spPr>
          <a:xfrm>
            <a:off x="2012760" y="5280840"/>
            <a:ext cx="8464680" cy="1278000"/>
          </a:xfrm>
          <a:prstGeom prst="rect">
            <a:avLst/>
          </a:prstGeom>
          <a:noFill/>
          <a:ln>
            <a:noFill/>
          </a:ln>
        </p:spPr>
        <p:style>
          <a:lnRef idx="0"/>
          <a:fillRef idx="0"/>
          <a:effectRef idx="0"/>
          <a:fontRef idx="minor"/>
        </p:style>
        <p:txBody>
          <a:bodyPr lIns="0" rIns="0" tIns="20880" bIns="0">
            <a:spAutoFit/>
          </a:bodyPr>
          <a:p>
            <a:pPr marL="114480" indent="-92520">
              <a:lnSpc>
                <a:spcPct val="100000"/>
              </a:lnSpc>
              <a:spcBef>
                <a:spcPts val="164"/>
              </a:spcBef>
              <a:buClr>
                <a:srgbClr val="000000"/>
              </a:buClr>
              <a:buSzPct val="92000"/>
              <a:buFont typeface="Symbol"/>
              <a:buChar char=""/>
              <a:tabLst>
                <a:tab algn="l" pos="115560"/>
              </a:tabLst>
            </a:pPr>
            <a:r>
              <a:rPr b="0" lang="en-US" sz="2080" spc="-9" strike="noStrike">
                <a:solidFill>
                  <a:srgbClr val="000000"/>
                </a:solidFill>
                <a:latin typeface="Times New Roman"/>
                <a:ea typeface="DejaVu Sans"/>
              </a:rPr>
              <a:t>Dynamic Host </a:t>
            </a:r>
            <a:r>
              <a:rPr b="0" lang="en-US" sz="2080" spc="-18" strike="noStrike">
                <a:solidFill>
                  <a:srgbClr val="000000"/>
                </a:solidFill>
                <a:latin typeface="Times New Roman"/>
                <a:ea typeface="DejaVu Sans"/>
              </a:rPr>
              <a:t>Configuration </a:t>
            </a:r>
            <a:r>
              <a:rPr b="0" lang="en-US" sz="2080" spc="-9" strike="noStrike">
                <a:solidFill>
                  <a:srgbClr val="000000"/>
                </a:solidFill>
                <a:latin typeface="Times New Roman"/>
                <a:ea typeface="DejaVu Sans"/>
              </a:rPr>
              <a:t>Protocol</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(DHCP)</a:t>
            </a:r>
            <a:endParaRPr b="0" lang="en-US" sz="2080" spc="-1" strike="noStrike">
              <a:latin typeface="Arial"/>
            </a:endParaRPr>
          </a:p>
          <a:p>
            <a:pPr marL="115560" indent="-114480">
              <a:lnSpc>
                <a:spcPct val="120000"/>
              </a:lnSpc>
              <a:spcBef>
                <a:spcPts val="1420"/>
              </a:spcBef>
              <a:buClr>
                <a:srgbClr val="000000"/>
              </a:buClr>
              <a:buSzPct val="92000"/>
              <a:buFont typeface="Symbol"/>
              <a:buChar char=""/>
              <a:tabLst>
                <a:tab algn="l" pos="115560"/>
              </a:tabLst>
            </a:pPr>
            <a:r>
              <a:rPr b="0" lang="en-US" sz="2080" spc="-9" strike="noStrike">
                <a:solidFill>
                  <a:srgbClr val="000000"/>
                </a:solidFill>
                <a:latin typeface="Times New Roman"/>
                <a:ea typeface="DejaVu Sans"/>
              </a:rPr>
              <a:t>three blocks of addresses </a:t>
            </a:r>
            <a:r>
              <a:rPr b="0" lang="en-US" sz="2080" spc="-18" strike="noStrike">
                <a:solidFill>
                  <a:srgbClr val="000000"/>
                </a:solidFill>
                <a:latin typeface="Times New Roman"/>
                <a:ea typeface="DejaVu Sans"/>
              </a:rPr>
              <a:t>(10.z.y.x, 172.16.y.x </a:t>
            </a:r>
            <a:r>
              <a:rPr b="0" lang="en-US" sz="2080" spc="-9" strike="noStrike">
                <a:solidFill>
                  <a:srgbClr val="000000"/>
                </a:solidFill>
                <a:latin typeface="Times New Roman"/>
                <a:ea typeface="DejaVu Sans"/>
              </a:rPr>
              <a:t>or </a:t>
            </a:r>
            <a:r>
              <a:rPr b="0" lang="en-US" sz="2080" spc="-18" strike="noStrike">
                <a:solidFill>
                  <a:srgbClr val="000000"/>
                </a:solidFill>
                <a:latin typeface="Times New Roman"/>
                <a:ea typeface="DejaVu Sans"/>
              </a:rPr>
              <a:t>192.168.y.x) </a:t>
            </a:r>
            <a:r>
              <a:rPr b="0" lang="en-US" sz="2080" spc="-9" strike="noStrike">
                <a:solidFill>
                  <a:srgbClr val="000000"/>
                </a:solidFill>
                <a:latin typeface="Times New Roman"/>
                <a:ea typeface="DejaVu Sans"/>
              </a:rPr>
              <a:t>that </a:t>
            </a:r>
            <a:r>
              <a:rPr b="0" lang="en-US" sz="2080" spc="-26" strike="noStrike">
                <a:solidFill>
                  <a:srgbClr val="000000"/>
                </a:solidFill>
                <a:latin typeface="Times New Roman"/>
                <a:ea typeface="DejaVu Sans"/>
              </a:rPr>
              <a:t>IANA </a:t>
            </a:r>
            <a:r>
              <a:rPr b="0" lang="en-US" sz="2080" spc="-9" strike="noStrike">
                <a:solidFill>
                  <a:srgbClr val="000000"/>
                </a:solidFill>
                <a:latin typeface="Times New Roman"/>
                <a:ea typeface="DejaVu Sans"/>
              </a:rPr>
              <a:t>has  reserved for </a:t>
            </a:r>
            <a:r>
              <a:rPr b="0" lang="en-US" sz="2080" spc="-26" strike="noStrike">
                <a:solidFill>
                  <a:srgbClr val="000000"/>
                </a:solidFill>
                <a:latin typeface="Times New Roman"/>
                <a:ea typeface="DejaVu Sans"/>
              </a:rPr>
              <a:t>private</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internets</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CustomShape 1"/>
          <p:cNvSpPr/>
          <p:nvPr/>
        </p:nvSpPr>
        <p:spPr>
          <a:xfrm>
            <a:off x="1590120" y="0"/>
            <a:ext cx="44654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130</a:t>
            </a:r>
            <a:r>
              <a:rPr b="1" lang="en-US" sz="2080" spc="-9" strike="noStrike">
                <a:solidFill>
                  <a:srgbClr val="1900ff"/>
                </a:solidFill>
                <a:latin typeface="Times New Roman"/>
                <a:ea typeface="DejaVu Sans"/>
              </a:rPr>
              <a:t>Networking and</a:t>
            </a:r>
            <a:r>
              <a:rPr b="1" lang="en-US" sz="2080" spc="-89"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3.4</a:t>
            </a:r>
            <a:endParaRPr b="0" lang="en-US" sz="2080" spc="-1" strike="noStrike">
              <a:latin typeface="Arial"/>
            </a:endParaRPr>
          </a:p>
        </p:txBody>
      </p:sp>
      <p:sp>
        <p:nvSpPr>
          <p:cNvPr id="666" name="CustomShape 2"/>
          <p:cNvSpPr/>
          <p:nvPr/>
        </p:nvSpPr>
        <p:spPr>
          <a:xfrm>
            <a:off x="8701200" y="-1171800"/>
            <a:ext cx="1904760" cy="270180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Internet</a:t>
            </a:r>
            <a:r>
              <a:rPr b="0" lang="en-US" sz="4400" spc="-69" strike="noStrike">
                <a:solidFill>
                  <a:srgbClr val="000000"/>
                </a:solidFill>
                <a:latin typeface="Calibri Light"/>
                <a:ea typeface="DejaVu Sans"/>
              </a:rPr>
              <a:t> </a:t>
            </a:r>
            <a:r>
              <a:rPr b="0" lang="en-US" sz="4400" spc="-9" strike="noStrike">
                <a:solidFill>
                  <a:srgbClr val="000000"/>
                </a:solidFill>
                <a:latin typeface="Calibri Light"/>
                <a:ea typeface="DejaVu Sans"/>
              </a:rPr>
              <a:t>protocols</a:t>
            </a:r>
            <a:endParaRPr b="0" lang="en-US" sz="4400" spc="-1" strike="noStrike">
              <a:latin typeface="Arial"/>
            </a:endParaRPr>
          </a:p>
        </p:txBody>
      </p:sp>
      <p:sp>
        <p:nvSpPr>
          <p:cNvPr id="667" name="CustomShape 3"/>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668" name="CustomShape 4"/>
          <p:cNvSpPr/>
          <p:nvPr/>
        </p:nvSpPr>
        <p:spPr>
          <a:xfrm>
            <a:off x="1590120" y="538920"/>
            <a:ext cx="3691800" cy="97884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tabLst>
                <a:tab algn="l" pos="810000"/>
              </a:tabLst>
            </a:pPr>
            <a:r>
              <a:rPr b="1" lang="en-US" sz="2080" spc="-9" strike="noStrike">
                <a:solidFill>
                  <a:srgbClr val="000000"/>
                </a:solidFill>
                <a:latin typeface="Times New Roman"/>
                <a:ea typeface="DejaVu Sans"/>
              </a:rPr>
              <a:t>3.4.4</a:t>
            </a:r>
            <a:r>
              <a:rPr b="1" lang="en-US" sz="2080" spc="-9" strike="noStrike">
                <a:solidFill>
                  <a:srgbClr val="000000"/>
                </a:solidFill>
                <a:latin typeface="Times New Roman"/>
                <a:ea typeface="DejaVu Sans"/>
              </a:rPr>
              <a:t>	</a:t>
            </a:r>
            <a:r>
              <a:rPr b="1" lang="en-US" sz="2080" spc="-9" strike="noStrike">
                <a:solidFill>
                  <a:srgbClr val="000000"/>
                </a:solidFill>
                <a:latin typeface="Times New Roman"/>
                <a:ea typeface="DejaVu Sans"/>
              </a:rPr>
              <a:t>IP version</a:t>
            </a:r>
            <a:r>
              <a:rPr b="1" lang="en-US" sz="2080" spc="-26" strike="noStrike">
                <a:solidFill>
                  <a:srgbClr val="000000"/>
                </a:solidFill>
                <a:latin typeface="Times New Roman"/>
                <a:ea typeface="DejaVu Sans"/>
              </a:rPr>
              <a:t> </a:t>
            </a:r>
            <a:r>
              <a:rPr b="1" lang="en-US" sz="2080" spc="-9" strike="noStrike">
                <a:solidFill>
                  <a:srgbClr val="000000"/>
                </a:solidFill>
                <a:latin typeface="Times New Roman"/>
                <a:ea typeface="DejaVu Sans"/>
              </a:rPr>
              <a:t>6</a:t>
            </a:r>
            <a:endParaRPr b="0" lang="en-US" sz="2080" spc="-1" strike="noStrike">
              <a:latin typeface="Arial"/>
            </a:endParaRPr>
          </a:p>
          <a:p>
            <a:pPr marL="21960">
              <a:lnSpc>
                <a:spcPct val="100000"/>
              </a:lnSpc>
              <a:spcBef>
                <a:spcPts val="62"/>
              </a:spcBef>
              <a:tabLst>
                <a:tab algn="l" pos="810000"/>
              </a:tabLst>
            </a:pPr>
            <a:endParaRPr b="0" lang="en-US" sz="2080" spc="-1" strike="noStrike">
              <a:latin typeface="Arial"/>
            </a:endParaRPr>
          </a:p>
          <a:p>
            <a:pPr marL="407880">
              <a:lnSpc>
                <a:spcPct val="100000"/>
              </a:lnSpc>
              <a:tabLst>
                <a:tab algn="l" pos="810000"/>
              </a:tabLst>
            </a:pPr>
            <a:r>
              <a:rPr b="0" lang="en-US" sz="2080" spc="-9" strike="noStrike">
                <a:solidFill>
                  <a:srgbClr val="ec008c"/>
                </a:solidFill>
                <a:latin typeface="Times New Roman"/>
                <a:ea typeface="DejaVu Sans"/>
              </a:rPr>
              <a:t>Figure 3.19 IPv6 header</a:t>
            </a:r>
            <a:r>
              <a:rPr b="0" lang="en-US" sz="2080" spc="-43" strike="noStrike">
                <a:solidFill>
                  <a:srgbClr val="ec008c"/>
                </a:solidFill>
                <a:latin typeface="Times New Roman"/>
                <a:ea typeface="DejaVu Sans"/>
              </a:rPr>
              <a:t> </a:t>
            </a:r>
            <a:r>
              <a:rPr b="0" lang="en-US" sz="2080" spc="-9" strike="noStrike">
                <a:solidFill>
                  <a:srgbClr val="ec008c"/>
                </a:solidFill>
                <a:latin typeface="Times New Roman"/>
                <a:ea typeface="DejaVu Sans"/>
              </a:rPr>
              <a:t>layout</a:t>
            </a:r>
            <a:endParaRPr b="0" lang="en-US" sz="2080" spc="-1" strike="noStrike">
              <a:latin typeface="Arial"/>
            </a:endParaRPr>
          </a:p>
        </p:txBody>
      </p:sp>
      <p:sp>
        <p:nvSpPr>
          <p:cNvPr id="669" name="CustomShape 5"/>
          <p:cNvSpPr/>
          <p:nvPr/>
        </p:nvSpPr>
        <p:spPr>
          <a:xfrm>
            <a:off x="2017080" y="1549440"/>
            <a:ext cx="8365320" cy="2434320"/>
          </a:xfrm>
          <a:prstGeom prst="rect">
            <a:avLst/>
          </a:prstGeom>
          <a:blipFill rotWithShape="0">
            <a:blip r:embed="rId1"/>
            <a:stretch>
              <a:fillRect/>
            </a:stretch>
          </a:blipFill>
          <a:ln>
            <a:noFill/>
          </a:ln>
        </p:spPr>
        <p:style>
          <a:lnRef idx="0"/>
          <a:fillRef idx="0"/>
          <a:effectRef idx="0"/>
          <a:fontRef idx="minor"/>
        </p:style>
      </p:sp>
      <p:sp>
        <p:nvSpPr>
          <p:cNvPr id="670" name="CustomShape 6"/>
          <p:cNvSpPr/>
          <p:nvPr/>
        </p:nvSpPr>
        <p:spPr>
          <a:xfrm>
            <a:off x="1968840" y="4319640"/>
            <a:ext cx="8725320" cy="1848960"/>
          </a:xfrm>
          <a:prstGeom prst="rect">
            <a:avLst/>
          </a:prstGeom>
          <a:noFill/>
          <a:ln>
            <a:noFill/>
          </a:ln>
        </p:spPr>
        <p:style>
          <a:lnRef idx="0"/>
          <a:fillRef idx="0"/>
          <a:effectRef idx="0"/>
          <a:fontRef idx="minor"/>
        </p:style>
        <p:txBody>
          <a:bodyPr lIns="0" rIns="0" tIns="20880" bIns="0">
            <a:spAutoFit/>
          </a:bodyPr>
          <a:p>
            <a:pPr marL="158400" indent="-92520">
              <a:lnSpc>
                <a:spcPct val="100000"/>
              </a:lnSpc>
              <a:spcBef>
                <a:spcPts val="164"/>
              </a:spcBef>
              <a:buClr>
                <a:srgbClr val="000000"/>
              </a:buClr>
              <a:buSzPct val="92000"/>
              <a:buFont typeface="Symbol"/>
              <a:buChar char=""/>
              <a:tabLst>
                <a:tab algn="l" pos="159480"/>
              </a:tabLst>
            </a:pPr>
            <a:r>
              <a:rPr b="0" lang="en-US" sz="2080" spc="-9" strike="noStrike">
                <a:solidFill>
                  <a:srgbClr val="000000"/>
                </a:solidFill>
                <a:latin typeface="Times New Roman"/>
                <a:ea typeface="DejaVu Sans"/>
              </a:rPr>
              <a:t>Address space: 128</a:t>
            </a:r>
            <a:r>
              <a:rPr b="0" lang="en-US" sz="2080" spc="106" strike="noStrike">
                <a:solidFill>
                  <a:srgbClr val="000000"/>
                </a:solidFill>
                <a:latin typeface="Times New Roman"/>
                <a:ea typeface="DejaVu Sans"/>
              </a:rPr>
              <a:t> </a:t>
            </a:r>
            <a:r>
              <a:rPr b="0" lang="en-US" sz="2080" spc="-9" strike="noStrike">
                <a:solidFill>
                  <a:srgbClr val="000000"/>
                </a:solidFill>
                <a:latin typeface="Times New Roman"/>
                <a:ea typeface="DejaVu Sans"/>
              </a:rPr>
              <a:t>bits</a:t>
            </a:r>
            <a:endParaRPr b="0" lang="en-US" sz="2080" spc="-1" strike="noStrike">
              <a:latin typeface="Arial"/>
            </a:endParaRPr>
          </a:p>
          <a:p>
            <a:pPr>
              <a:lnSpc>
                <a:spcPct val="100000"/>
              </a:lnSpc>
              <a:spcBef>
                <a:spcPts val="51"/>
              </a:spcBef>
              <a:tabLst>
                <a:tab algn="l" pos="159480"/>
              </a:tabLst>
            </a:pPr>
            <a:endParaRPr b="0" lang="en-US" sz="2080" spc="-1" strike="noStrike">
              <a:latin typeface="Arial"/>
            </a:endParaRPr>
          </a:p>
          <a:p>
            <a:pPr marL="851760" indent="-259560" algn="just">
              <a:lnSpc>
                <a:spcPct val="120000"/>
              </a:lnSpc>
              <a:tabLst>
                <a:tab algn="l" pos="0"/>
              </a:tabLst>
            </a:pPr>
            <a:r>
              <a:rPr b="1" lang="en-US" sz="2080" spc="-9" strike="noStrike">
                <a:solidFill>
                  <a:srgbClr val="000000"/>
                </a:solidFill>
                <a:latin typeface="Times New Roman"/>
                <a:ea typeface="DejaVu Sans"/>
              </a:rPr>
              <a:t>– </a:t>
            </a:r>
            <a:r>
              <a:rPr b="0" lang="en-US" sz="2080" spc="-9" strike="noStrike">
                <a:solidFill>
                  <a:srgbClr val="000000"/>
                </a:solidFill>
                <a:latin typeface="Times New Roman"/>
                <a:ea typeface="DejaVu Sans"/>
              </a:rPr>
              <a:t>2</a:t>
            </a:r>
            <a:r>
              <a:rPr b="0" lang="en-US" sz="2339" spc="-12" strike="noStrike" baseline="27000">
                <a:solidFill>
                  <a:srgbClr val="000000"/>
                </a:solidFill>
                <a:latin typeface="Times New Roman"/>
                <a:ea typeface="DejaVu Sans"/>
              </a:rPr>
              <a:t>128 </a:t>
            </a:r>
            <a:r>
              <a:rPr b="0" i="1" lang="en-US" sz="2080" spc="26" strike="noStrike">
                <a:solidFill>
                  <a:srgbClr val="000000"/>
                </a:solidFill>
                <a:latin typeface="DejaVu Sans Condensed"/>
                <a:ea typeface="DejaVu Sans"/>
              </a:rPr>
              <a:t>≈ </a:t>
            </a:r>
            <a:r>
              <a:rPr b="0" lang="en-US" sz="2080" spc="-9" strike="noStrike">
                <a:solidFill>
                  <a:srgbClr val="000000"/>
                </a:solidFill>
                <a:latin typeface="Times New Roman"/>
                <a:ea typeface="DejaVu Sans"/>
              </a:rPr>
              <a:t>3 </a:t>
            </a:r>
            <a:r>
              <a:rPr b="0" i="1" lang="en-US" sz="2080" spc="26" strike="noStrike">
                <a:solidFill>
                  <a:srgbClr val="000000"/>
                </a:solidFill>
                <a:latin typeface="DejaVu Sans Condensed"/>
                <a:ea typeface="DejaVu Sans"/>
              </a:rPr>
              <a:t>× </a:t>
            </a:r>
            <a:r>
              <a:rPr b="0" lang="en-US" sz="2080" spc="-9" strike="noStrike">
                <a:solidFill>
                  <a:srgbClr val="000000"/>
                </a:solidFill>
                <a:latin typeface="Times New Roman"/>
                <a:ea typeface="DejaVu Sans"/>
              </a:rPr>
              <a:t>10</a:t>
            </a:r>
            <a:r>
              <a:rPr b="0" lang="en-US" sz="2339" spc="-12" strike="noStrike" baseline="27000">
                <a:solidFill>
                  <a:srgbClr val="000000"/>
                </a:solidFill>
                <a:latin typeface="Times New Roman"/>
                <a:ea typeface="DejaVu Sans"/>
              </a:rPr>
              <a:t>38 </a:t>
            </a:r>
            <a:r>
              <a:rPr b="0" lang="en-US" sz="2080" spc="-9" strike="noStrike">
                <a:solidFill>
                  <a:srgbClr val="000000"/>
                </a:solidFill>
                <a:latin typeface="Times New Roman"/>
                <a:ea typeface="DejaVu Sans"/>
              </a:rPr>
              <a:t>– 7 </a:t>
            </a:r>
            <a:r>
              <a:rPr b="0" i="1" lang="en-US" sz="2080" spc="26" strike="noStrike">
                <a:solidFill>
                  <a:srgbClr val="000000"/>
                </a:solidFill>
                <a:latin typeface="DejaVu Sans Condensed"/>
                <a:ea typeface="DejaVu Sans"/>
              </a:rPr>
              <a:t>× </a:t>
            </a:r>
            <a:r>
              <a:rPr b="0" lang="en-US" sz="2080" spc="-9" strike="noStrike">
                <a:solidFill>
                  <a:srgbClr val="000000"/>
                </a:solidFill>
                <a:latin typeface="Times New Roman"/>
                <a:ea typeface="DejaVu Sans"/>
              </a:rPr>
              <a:t>10</a:t>
            </a:r>
            <a:r>
              <a:rPr b="0" lang="en-US" sz="2339" spc="-12" strike="noStrike" baseline="27000">
                <a:solidFill>
                  <a:srgbClr val="000000"/>
                </a:solidFill>
                <a:latin typeface="Times New Roman"/>
                <a:ea typeface="DejaVu Sans"/>
              </a:rPr>
              <a:t>23 </a:t>
            </a:r>
            <a:r>
              <a:rPr b="0" lang="en-US" sz="2080" spc="-9" strike="noStrike">
                <a:solidFill>
                  <a:srgbClr val="000000"/>
                </a:solidFill>
                <a:latin typeface="Times New Roman"/>
                <a:ea typeface="DejaVu Sans"/>
              </a:rPr>
              <a:t>IP addresses per square meter across the en-  tire surface of the Earth (actually ca 1000addresses if to </a:t>
            </a:r>
            <a:r>
              <a:rPr b="0" lang="en-US" sz="2080" spc="-18" strike="noStrike">
                <a:solidFill>
                  <a:srgbClr val="000000"/>
                </a:solidFill>
                <a:latin typeface="Times New Roman"/>
                <a:ea typeface="DejaVu Sans"/>
              </a:rPr>
              <a:t>take </a:t>
            </a:r>
            <a:r>
              <a:rPr b="0" lang="en-US" sz="2080" spc="-9" strike="noStrike">
                <a:solidFill>
                  <a:srgbClr val="000000"/>
                </a:solidFill>
                <a:latin typeface="Times New Roman"/>
                <a:ea typeface="DejaVu Sans"/>
              </a:rPr>
              <a:t>into account  </a:t>
            </a:r>
            <a:r>
              <a:rPr b="0" lang="en-US" sz="2080" spc="-26" strike="noStrike">
                <a:solidFill>
                  <a:srgbClr val="000000"/>
                </a:solidFill>
                <a:latin typeface="Times New Roman"/>
                <a:ea typeface="DejaVu Sans"/>
              </a:rPr>
              <a:t>inefficiency </a:t>
            </a:r>
            <a:r>
              <a:rPr b="0" lang="en-US" sz="2080" spc="-9" strike="noStrike">
                <a:solidFill>
                  <a:srgbClr val="000000"/>
                </a:solidFill>
                <a:latin typeface="Times New Roman"/>
                <a:ea typeface="DejaVu Sans"/>
              </a:rPr>
              <a:t>in</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allocation...)</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CustomShape 1"/>
          <p:cNvSpPr/>
          <p:nvPr/>
        </p:nvSpPr>
        <p:spPr>
          <a:xfrm>
            <a:off x="1590120" y="0"/>
            <a:ext cx="44654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131</a:t>
            </a:r>
            <a:r>
              <a:rPr b="1" lang="en-US" sz="2080" spc="-9" strike="noStrike">
                <a:solidFill>
                  <a:srgbClr val="1900ff"/>
                </a:solidFill>
                <a:latin typeface="Times New Roman"/>
                <a:ea typeface="DejaVu Sans"/>
              </a:rPr>
              <a:t>Networking and</a:t>
            </a:r>
            <a:r>
              <a:rPr b="1" lang="en-US" sz="2080" spc="-89"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3.4</a:t>
            </a:r>
            <a:endParaRPr b="0" lang="en-US" sz="2080" spc="-1" strike="noStrike">
              <a:latin typeface="Arial"/>
            </a:endParaRPr>
          </a:p>
        </p:txBody>
      </p:sp>
      <p:sp>
        <p:nvSpPr>
          <p:cNvPr id="672" name="CustomShape 2"/>
          <p:cNvSpPr/>
          <p:nvPr/>
        </p:nvSpPr>
        <p:spPr>
          <a:xfrm>
            <a:off x="8701200" y="-1171800"/>
            <a:ext cx="1904760" cy="270180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Internet</a:t>
            </a:r>
            <a:r>
              <a:rPr b="0" lang="en-US" sz="4400" spc="-69" strike="noStrike">
                <a:solidFill>
                  <a:srgbClr val="000000"/>
                </a:solidFill>
                <a:latin typeface="Calibri Light"/>
                <a:ea typeface="DejaVu Sans"/>
              </a:rPr>
              <a:t> </a:t>
            </a:r>
            <a:r>
              <a:rPr b="0" lang="en-US" sz="4400" spc="-9" strike="noStrike">
                <a:solidFill>
                  <a:srgbClr val="000000"/>
                </a:solidFill>
                <a:latin typeface="Calibri Light"/>
                <a:ea typeface="DejaVu Sans"/>
              </a:rPr>
              <a:t>protocols</a:t>
            </a:r>
            <a:endParaRPr b="0" lang="en-US" sz="4400" spc="-1" strike="noStrike">
              <a:latin typeface="Arial"/>
            </a:endParaRPr>
          </a:p>
        </p:txBody>
      </p:sp>
      <p:sp>
        <p:nvSpPr>
          <p:cNvPr id="673" name="CustomShape 3"/>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674" name="CustomShape 4"/>
          <p:cNvSpPr/>
          <p:nvPr/>
        </p:nvSpPr>
        <p:spPr>
          <a:xfrm>
            <a:off x="2012760" y="538920"/>
            <a:ext cx="8593560" cy="5762880"/>
          </a:xfrm>
          <a:prstGeom prst="rect">
            <a:avLst/>
          </a:prstGeom>
          <a:noFill/>
          <a:ln>
            <a:noFill/>
          </a:ln>
        </p:spPr>
        <p:style>
          <a:lnRef idx="0"/>
          <a:fillRef idx="0"/>
          <a:effectRef idx="0"/>
          <a:fontRef idx="minor"/>
        </p:style>
        <p:txBody>
          <a:bodyPr lIns="0" rIns="0" tIns="20880" bIns="0">
            <a:spAutoFit/>
          </a:bodyPr>
          <a:p>
            <a:pPr marL="114480" indent="-92520">
              <a:lnSpc>
                <a:spcPct val="100000"/>
              </a:lnSpc>
              <a:spcBef>
                <a:spcPts val="164"/>
              </a:spcBef>
              <a:buClr>
                <a:srgbClr val="000000"/>
              </a:buClr>
              <a:buSzPct val="92000"/>
              <a:buFont typeface="Symbol"/>
              <a:buChar char=""/>
              <a:tabLst>
                <a:tab algn="l" pos="115560"/>
              </a:tabLst>
            </a:pPr>
            <a:r>
              <a:rPr b="0" lang="en-US" sz="2080" spc="-9" strike="noStrike">
                <a:solidFill>
                  <a:srgbClr val="000000"/>
                </a:solidFill>
                <a:latin typeface="Times New Roman"/>
                <a:ea typeface="DejaVu Sans"/>
              </a:rPr>
              <a:t>Routing</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speed</a:t>
            </a:r>
            <a:endParaRPr b="0" lang="en-US" sz="2080" spc="-1" strike="noStrike">
              <a:latin typeface="Arial"/>
            </a:endParaRPr>
          </a:p>
          <a:p>
            <a:pPr>
              <a:lnSpc>
                <a:spcPct val="100000"/>
              </a:lnSpc>
              <a:spcBef>
                <a:spcPts val="62"/>
              </a:spcBef>
              <a:tabLst>
                <a:tab algn="l" pos="115560"/>
              </a:tabLst>
            </a:pPr>
            <a:endParaRPr b="0" lang="en-US" sz="2080" spc="-1" strike="noStrike">
              <a:latin typeface="Arial"/>
            </a:endParaRPr>
          </a:p>
          <a:p>
            <a:pPr lvl="1" marL="807840" indent="-259560">
              <a:lnSpc>
                <a:spcPct val="100000"/>
              </a:lnSpc>
              <a:buClr>
                <a:srgbClr val="000000"/>
              </a:buClr>
              <a:buFont typeface="Times New Roman"/>
              <a:buChar char="–"/>
              <a:tabLst>
                <a:tab algn="l" pos="808920"/>
              </a:tabLst>
            </a:pPr>
            <a:r>
              <a:rPr b="0" lang="en-US" sz="2080" spc="-9" strike="noStrike">
                <a:solidFill>
                  <a:srgbClr val="000000"/>
                </a:solidFill>
                <a:latin typeface="Times New Roman"/>
                <a:ea typeface="DejaVu Sans"/>
              </a:rPr>
              <a:t>no checksum to packet content (called also payload)</a:t>
            </a:r>
            <a:endParaRPr b="0" lang="en-US" sz="2080" spc="-1" strike="noStrike">
              <a:latin typeface="Arial"/>
            </a:endParaRPr>
          </a:p>
          <a:p>
            <a:pPr lvl="1" marL="807840" indent="-259560">
              <a:lnSpc>
                <a:spcPct val="100000"/>
              </a:lnSpc>
              <a:spcBef>
                <a:spcPts val="1366"/>
              </a:spcBef>
              <a:buClr>
                <a:srgbClr val="000000"/>
              </a:buClr>
              <a:buFont typeface="Times New Roman"/>
              <a:buChar char="–"/>
              <a:tabLst>
                <a:tab algn="l" pos="808920"/>
              </a:tabLst>
            </a:pPr>
            <a:r>
              <a:rPr b="0" lang="en-US" sz="2080" spc="-9" strike="noStrike">
                <a:solidFill>
                  <a:srgbClr val="000000"/>
                </a:solidFill>
                <a:latin typeface="Times New Roman"/>
                <a:ea typeface="DejaVu Sans"/>
              </a:rPr>
              <a:t>no</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fragmentation</a:t>
            </a:r>
            <a:endParaRPr b="0" lang="en-US" sz="2080" spc="-1" strike="noStrike">
              <a:latin typeface="Arial"/>
            </a:endParaRPr>
          </a:p>
          <a:p>
            <a:pPr>
              <a:lnSpc>
                <a:spcPct val="100000"/>
              </a:lnSpc>
              <a:spcBef>
                <a:spcPts val="62"/>
              </a:spcBef>
              <a:tabLst>
                <a:tab algn="l" pos="808920"/>
              </a:tabLst>
            </a:pPr>
            <a:endParaRPr b="0" lang="en-US" sz="2080" spc="-1" strike="noStrike">
              <a:latin typeface="Arial"/>
            </a:endParaRPr>
          </a:p>
          <a:p>
            <a:pPr marL="114480" indent="-92520">
              <a:lnSpc>
                <a:spcPct val="100000"/>
              </a:lnSpc>
              <a:spcBef>
                <a:spcPts val="9"/>
              </a:spcBef>
              <a:buClr>
                <a:srgbClr val="000000"/>
              </a:buClr>
              <a:buSzPct val="92000"/>
              <a:buFont typeface="Times New Roman"/>
              <a:buChar char="•"/>
              <a:tabLst>
                <a:tab algn="l" pos="115560"/>
              </a:tabLst>
            </a:pPr>
            <a:r>
              <a:rPr b="0" lang="en-US" sz="2080" spc="-9" strike="noStrike">
                <a:solidFill>
                  <a:srgbClr val="000000"/>
                </a:solidFill>
                <a:latin typeface="Times New Roman"/>
                <a:ea typeface="DejaVu Sans"/>
              </a:rPr>
              <a:t>Real-time and other</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services</a:t>
            </a:r>
            <a:endParaRPr b="0" lang="en-US" sz="2080" spc="-1" strike="noStrike">
              <a:latin typeface="Arial"/>
            </a:endParaRPr>
          </a:p>
          <a:p>
            <a:pPr>
              <a:lnSpc>
                <a:spcPct val="100000"/>
              </a:lnSpc>
              <a:spcBef>
                <a:spcPts val="62"/>
              </a:spcBef>
              <a:tabLst>
                <a:tab algn="l" pos="115560"/>
              </a:tabLst>
            </a:pPr>
            <a:endParaRPr b="0" lang="en-US" sz="2080" spc="-1" strike="noStrike">
              <a:latin typeface="Arial"/>
            </a:endParaRPr>
          </a:p>
          <a:p>
            <a:pPr lvl="1" marL="807840" indent="-259560">
              <a:lnSpc>
                <a:spcPct val="100000"/>
              </a:lnSpc>
              <a:buClr>
                <a:srgbClr val="000000"/>
              </a:buClr>
              <a:buFont typeface="Times New Roman"/>
              <a:buChar char="–"/>
              <a:tabLst>
                <a:tab algn="l" pos="808920"/>
              </a:tabLst>
            </a:pPr>
            <a:r>
              <a:rPr b="0" lang="en-US" sz="2080" spc="-52" strike="noStrike">
                <a:solidFill>
                  <a:srgbClr val="000000"/>
                </a:solidFill>
                <a:latin typeface="Times New Roman"/>
                <a:ea typeface="DejaVu Sans"/>
              </a:rPr>
              <a:t>flow </a:t>
            </a:r>
            <a:r>
              <a:rPr b="0" lang="en-US" sz="2080" spc="-9" strike="noStrike">
                <a:solidFill>
                  <a:srgbClr val="000000"/>
                </a:solidFill>
                <a:latin typeface="Times New Roman"/>
                <a:ea typeface="DejaVu Sans"/>
              </a:rPr>
              <a:t>label – </a:t>
            </a:r>
            <a:r>
              <a:rPr b="0" lang="en-US" sz="2080" spc="-18" strike="noStrike">
                <a:solidFill>
                  <a:srgbClr val="000000"/>
                </a:solidFill>
                <a:latin typeface="Times New Roman"/>
                <a:ea typeface="DejaVu Sans"/>
              </a:rPr>
              <a:t>specific </a:t>
            </a:r>
            <a:r>
              <a:rPr b="0" lang="en-US" sz="2080" spc="-9" strike="noStrike">
                <a:solidFill>
                  <a:srgbClr val="000000"/>
                </a:solidFill>
                <a:latin typeface="Times New Roman"/>
                <a:ea typeface="DejaVu Sans"/>
              </a:rPr>
              <a:t>packets to be handled more</a:t>
            </a:r>
            <a:r>
              <a:rPr b="0" lang="en-US" sz="2080" spc="35" strike="noStrike">
                <a:solidFill>
                  <a:srgbClr val="000000"/>
                </a:solidFill>
                <a:latin typeface="Times New Roman"/>
                <a:ea typeface="DejaVu Sans"/>
              </a:rPr>
              <a:t> </a:t>
            </a:r>
            <a:r>
              <a:rPr b="0" lang="en-US" sz="2080" spc="-9" strike="noStrike">
                <a:solidFill>
                  <a:srgbClr val="000000"/>
                </a:solidFill>
                <a:latin typeface="Times New Roman"/>
                <a:ea typeface="DejaVu Sans"/>
              </a:rPr>
              <a:t>rapidly</a:t>
            </a:r>
            <a:endParaRPr b="0" lang="en-US" sz="2080" spc="-1" strike="noStrike">
              <a:latin typeface="Arial"/>
            </a:endParaRPr>
          </a:p>
          <a:p>
            <a:pPr>
              <a:lnSpc>
                <a:spcPct val="100000"/>
              </a:lnSpc>
              <a:spcBef>
                <a:spcPts val="62"/>
              </a:spcBef>
              <a:tabLst>
                <a:tab algn="l" pos="808920"/>
              </a:tabLst>
            </a:pPr>
            <a:endParaRPr b="0" lang="en-US" sz="2080" spc="-1" strike="noStrike">
              <a:latin typeface="Arial"/>
            </a:endParaRPr>
          </a:p>
          <a:p>
            <a:pPr marL="114480" indent="-92520">
              <a:lnSpc>
                <a:spcPct val="100000"/>
              </a:lnSpc>
              <a:buClr>
                <a:srgbClr val="000000"/>
              </a:buClr>
              <a:buSzPct val="92000"/>
              <a:buFont typeface="Times New Roman"/>
              <a:buChar char="•"/>
              <a:tabLst>
                <a:tab algn="l" pos="115560"/>
              </a:tabLst>
            </a:pPr>
            <a:r>
              <a:rPr b="0" lang="en-US" sz="2080" spc="-9" strike="noStrike">
                <a:solidFill>
                  <a:srgbClr val="000000"/>
                </a:solidFill>
                <a:latin typeface="Times New Roman"/>
                <a:ea typeface="DejaVu Sans"/>
              </a:rPr>
              <a:t>Future</a:t>
            </a:r>
            <a:r>
              <a:rPr b="0" lang="en-US" sz="2080" spc="-18" strike="noStrike">
                <a:solidFill>
                  <a:srgbClr val="000000"/>
                </a:solidFill>
                <a:latin typeface="Times New Roman"/>
                <a:ea typeface="DejaVu Sans"/>
              </a:rPr>
              <a:t> evolution</a:t>
            </a:r>
            <a:endParaRPr b="0" lang="en-US" sz="2080" spc="-1" strike="noStrike">
              <a:latin typeface="Arial"/>
            </a:endParaRPr>
          </a:p>
          <a:p>
            <a:pPr>
              <a:lnSpc>
                <a:spcPct val="100000"/>
              </a:lnSpc>
              <a:spcBef>
                <a:spcPts val="51"/>
              </a:spcBef>
              <a:tabLst>
                <a:tab algn="l" pos="115560"/>
              </a:tabLst>
            </a:pPr>
            <a:endParaRPr b="0" lang="en-US" sz="2080" spc="-1" strike="noStrike">
              <a:latin typeface="Arial"/>
            </a:endParaRPr>
          </a:p>
          <a:p>
            <a:pPr lvl="1" marL="807840" indent="-259560">
              <a:lnSpc>
                <a:spcPct val="120000"/>
              </a:lnSpc>
              <a:buClr>
                <a:srgbClr val="000000"/>
              </a:buClr>
              <a:buFont typeface="Times New Roman"/>
              <a:buChar char="–"/>
              <a:tabLst>
                <a:tab algn="l" pos="808920"/>
              </a:tabLst>
            </a:pPr>
            <a:r>
              <a:rPr b="0" lang="en-US" sz="2080" spc="-9" strike="noStrike">
                <a:solidFill>
                  <a:srgbClr val="000000"/>
                </a:solidFill>
                <a:latin typeface="Times New Roman"/>
                <a:ea typeface="DejaVu Sans"/>
              </a:rPr>
              <a:t>next-header </a:t>
            </a:r>
            <a:r>
              <a:rPr b="0" lang="en-US" sz="2080" spc="-26" strike="noStrike">
                <a:solidFill>
                  <a:srgbClr val="000000"/>
                </a:solidFill>
                <a:latin typeface="Times New Roman"/>
                <a:ea typeface="DejaVu Sans"/>
              </a:rPr>
              <a:t>field </a:t>
            </a:r>
            <a:r>
              <a:rPr b="0" lang="en-US" sz="2080" spc="-9" strike="noStrike">
                <a:solidFill>
                  <a:srgbClr val="000000"/>
                </a:solidFill>
                <a:latin typeface="Times New Roman"/>
                <a:ea typeface="DejaVu Sans"/>
              </a:rPr>
              <a:t>(if non-zero, </a:t>
            </a:r>
            <a:r>
              <a:rPr b="0" lang="en-US" sz="2080" spc="-26" strike="noStrike">
                <a:solidFill>
                  <a:srgbClr val="000000"/>
                </a:solidFill>
                <a:latin typeface="Times New Roman"/>
                <a:ea typeface="DejaVu Sans"/>
              </a:rPr>
              <a:t>defines </a:t>
            </a:r>
            <a:r>
              <a:rPr b="0" lang="en-US" sz="2080" spc="-9" strike="noStrike">
                <a:solidFill>
                  <a:srgbClr val="000000"/>
                </a:solidFill>
                <a:latin typeface="Times New Roman"/>
                <a:ea typeface="DejaVu Sans"/>
              </a:rPr>
              <a:t>an extension header included in the  packet)</a:t>
            </a:r>
            <a:endParaRPr b="0" lang="en-US" sz="2080" spc="-1" strike="noStrike">
              <a:latin typeface="Arial"/>
            </a:endParaRPr>
          </a:p>
          <a:p>
            <a:pPr>
              <a:lnSpc>
                <a:spcPct val="100000"/>
              </a:lnSpc>
              <a:spcBef>
                <a:spcPts val="62"/>
              </a:spcBef>
              <a:tabLst>
                <a:tab algn="l" pos="808920"/>
              </a:tabLst>
            </a:pPr>
            <a:endParaRPr b="0" lang="en-US" sz="2080" spc="-1" strike="noStrike">
              <a:latin typeface="Arial"/>
            </a:endParaRPr>
          </a:p>
          <a:p>
            <a:pPr marL="114480" indent="-92520">
              <a:lnSpc>
                <a:spcPct val="100000"/>
              </a:lnSpc>
              <a:buClr>
                <a:srgbClr val="000000"/>
              </a:buClr>
              <a:buSzPct val="92000"/>
              <a:buFont typeface="Times New Roman"/>
              <a:buChar char="•"/>
              <a:tabLst>
                <a:tab algn="l" pos="115560"/>
              </a:tabLst>
            </a:pPr>
            <a:r>
              <a:rPr b="0" lang="en-US" sz="2080" spc="-9" strike="noStrike">
                <a:solidFill>
                  <a:srgbClr val="000000"/>
                </a:solidFill>
                <a:latin typeface="Times New Roman"/>
                <a:ea typeface="DejaVu Sans"/>
              </a:rPr>
              <a:t>Multicast and</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anycast</a:t>
            </a:r>
            <a:endParaRPr b="0" lang="en-US" sz="2080" spc="-1" strike="noStrike">
              <a:latin typeface="Arial"/>
            </a:endParaRPr>
          </a:p>
          <a:p>
            <a:pPr>
              <a:lnSpc>
                <a:spcPct val="100000"/>
              </a:lnSpc>
              <a:spcBef>
                <a:spcPts val="62"/>
              </a:spcBef>
              <a:tabLst>
                <a:tab algn="l" pos="115560"/>
              </a:tabLst>
            </a:pPr>
            <a:endParaRPr b="0" lang="en-US" sz="2080" spc="-1" strike="noStrike">
              <a:latin typeface="Arial"/>
            </a:endParaRPr>
          </a:p>
          <a:p>
            <a:pPr lvl="1" marL="807840" indent="-259560">
              <a:lnSpc>
                <a:spcPct val="100000"/>
              </a:lnSpc>
              <a:spcBef>
                <a:spcPts val="9"/>
              </a:spcBef>
              <a:buClr>
                <a:srgbClr val="000000"/>
              </a:buClr>
              <a:buFont typeface="Times New Roman"/>
              <a:buChar char="–"/>
              <a:tabLst>
                <a:tab algn="l" pos="808920"/>
              </a:tabLst>
            </a:pPr>
            <a:r>
              <a:rPr b="0" i="1" lang="en-US" sz="2080" spc="-9" strike="noStrike">
                <a:solidFill>
                  <a:srgbClr val="000000"/>
                </a:solidFill>
                <a:latin typeface="Times New Roman"/>
                <a:ea typeface="DejaVu Sans"/>
              </a:rPr>
              <a:t>anycast </a:t>
            </a:r>
            <a:r>
              <a:rPr b="0" lang="en-US" sz="2080" spc="-9" strike="noStrike">
                <a:solidFill>
                  <a:srgbClr val="000000"/>
                </a:solidFill>
                <a:latin typeface="Times New Roman"/>
                <a:ea typeface="DejaVu Sans"/>
              </a:rPr>
              <a:t>– packet </a:t>
            </a:r>
            <a:r>
              <a:rPr b="0" lang="en-US" sz="2080" spc="-18" strike="noStrike">
                <a:solidFill>
                  <a:srgbClr val="000000"/>
                </a:solidFill>
                <a:latin typeface="Times New Roman"/>
                <a:ea typeface="DejaVu Sans"/>
              </a:rPr>
              <a:t>delivered </a:t>
            </a:r>
            <a:r>
              <a:rPr b="0" lang="en-US" sz="2080" spc="-9" strike="noStrike">
                <a:solidFill>
                  <a:srgbClr val="000000"/>
                </a:solidFill>
                <a:latin typeface="Times New Roman"/>
                <a:ea typeface="DejaVu Sans"/>
              </a:rPr>
              <a:t>to at least one host with a </a:t>
            </a:r>
            <a:r>
              <a:rPr b="0" lang="en-US" sz="2080" spc="-18" strike="noStrike">
                <a:solidFill>
                  <a:srgbClr val="000000"/>
                </a:solidFill>
                <a:latin typeface="Times New Roman"/>
                <a:ea typeface="DejaVu Sans"/>
              </a:rPr>
              <a:t>relevant</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address</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5" name="CustomShape 1"/>
          <p:cNvSpPr/>
          <p:nvPr/>
        </p:nvSpPr>
        <p:spPr>
          <a:xfrm>
            <a:off x="1590120" y="0"/>
            <a:ext cx="44654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132</a:t>
            </a:r>
            <a:r>
              <a:rPr b="1" lang="en-US" sz="2080" spc="-9" strike="noStrike">
                <a:solidFill>
                  <a:srgbClr val="1900ff"/>
                </a:solidFill>
                <a:latin typeface="Times New Roman"/>
                <a:ea typeface="DejaVu Sans"/>
              </a:rPr>
              <a:t>Networking and</a:t>
            </a:r>
            <a:r>
              <a:rPr b="1" lang="en-US" sz="2080" spc="-89"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3.4</a:t>
            </a:r>
            <a:endParaRPr b="0" lang="en-US" sz="2080" spc="-1" strike="noStrike">
              <a:latin typeface="Arial"/>
            </a:endParaRPr>
          </a:p>
        </p:txBody>
      </p:sp>
      <p:sp>
        <p:nvSpPr>
          <p:cNvPr id="676" name="CustomShape 2"/>
          <p:cNvSpPr/>
          <p:nvPr/>
        </p:nvSpPr>
        <p:spPr>
          <a:xfrm>
            <a:off x="8701200" y="-1171800"/>
            <a:ext cx="1904760" cy="270180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Internet</a:t>
            </a:r>
            <a:r>
              <a:rPr b="0" lang="en-US" sz="4400" spc="-69" strike="noStrike">
                <a:solidFill>
                  <a:srgbClr val="000000"/>
                </a:solidFill>
                <a:latin typeface="Calibri Light"/>
                <a:ea typeface="DejaVu Sans"/>
              </a:rPr>
              <a:t> </a:t>
            </a:r>
            <a:r>
              <a:rPr b="0" lang="en-US" sz="4400" spc="-9" strike="noStrike">
                <a:solidFill>
                  <a:srgbClr val="000000"/>
                </a:solidFill>
                <a:latin typeface="Calibri Light"/>
                <a:ea typeface="DejaVu Sans"/>
              </a:rPr>
              <a:t>protocols</a:t>
            </a:r>
            <a:endParaRPr b="0" lang="en-US" sz="4400" spc="-1" strike="noStrike">
              <a:latin typeface="Arial"/>
            </a:endParaRPr>
          </a:p>
        </p:txBody>
      </p:sp>
      <p:sp>
        <p:nvSpPr>
          <p:cNvPr id="677" name="CustomShape 3"/>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678" name="CustomShape 4"/>
          <p:cNvSpPr/>
          <p:nvPr/>
        </p:nvSpPr>
        <p:spPr>
          <a:xfrm>
            <a:off x="1590120" y="538920"/>
            <a:ext cx="9015480" cy="3550320"/>
          </a:xfrm>
          <a:prstGeom prst="rect">
            <a:avLst/>
          </a:prstGeom>
          <a:noFill/>
          <a:ln>
            <a:noFill/>
          </a:ln>
        </p:spPr>
        <p:style>
          <a:lnRef idx="0"/>
          <a:fillRef idx="0"/>
          <a:effectRef idx="0"/>
          <a:fontRef idx="minor"/>
        </p:style>
        <p:txBody>
          <a:bodyPr lIns="0" rIns="0" tIns="20880" bIns="0">
            <a:spAutoFit/>
          </a:bodyPr>
          <a:p>
            <a:pPr marL="537480" indent="-93600">
              <a:lnSpc>
                <a:spcPct val="100000"/>
              </a:lnSpc>
              <a:spcBef>
                <a:spcPts val="164"/>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Security</a:t>
            </a:r>
            <a:endParaRPr b="0" lang="en-US" sz="2080" spc="-1" strike="noStrike">
              <a:latin typeface="Arial"/>
            </a:endParaRPr>
          </a:p>
          <a:p>
            <a:pPr>
              <a:lnSpc>
                <a:spcPct val="100000"/>
              </a:lnSpc>
              <a:spcBef>
                <a:spcPts val="51"/>
              </a:spcBef>
              <a:tabLst>
                <a:tab algn="l" pos="538560"/>
              </a:tabLst>
            </a:pPr>
            <a:endParaRPr b="0" lang="en-US" sz="2080" spc="-1" strike="noStrike">
              <a:latin typeface="Arial"/>
            </a:endParaRPr>
          </a:p>
          <a:p>
            <a:pPr marL="1230840" indent="-259560">
              <a:lnSpc>
                <a:spcPct val="120000"/>
              </a:lnSpc>
              <a:tabLst>
                <a:tab algn="l" pos="0"/>
              </a:tabLst>
            </a:pPr>
            <a:r>
              <a:rPr b="1" lang="en-US" sz="2080" spc="-9" strike="noStrike">
                <a:solidFill>
                  <a:srgbClr val="000000"/>
                </a:solidFill>
                <a:latin typeface="Times New Roman"/>
                <a:ea typeface="DejaVu Sans"/>
              </a:rPr>
              <a:t>– </a:t>
            </a:r>
            <a:r>
              <a:rPr b="0" lang="en-US" sz="2080" spc="-9" strike="noStrike">
                <a:solidFill>
                  <a:srgbClr val="000000"/>
                </a:solidFill>
                <a:latin typeface="Times New Roman"/>
                <a:ea typeface="DejaVu Sans"/>
              </a:rPr>
              <a:t>implemented through authentication and encrypted security payload </a:t>
            </a:r>
            <a:r>
              <a:rPr b="0" lang="en-US" sz="2080" spc="-18" strike="noStrike">
                <a:solidFill>
                  <a:srgbClr val="000000"/>
                </a:solidFill>
                <a:latin typeface="Times New Roman"/>
                <a:ea typeface="DejaVu Sans"/>
              </a:rPr>
              <a:t>ex-  </a:t>
            </a:r>
            <a:r>
              <a:rPr b="0" lang="en-US" sz="2080" spc="-9" strike="noStrike">
                <a:solidFill>
                  <a:srgbClr val="000000"/>
                </a:solidFill>
                <a:latin typeface="Times New Roman"/>
                <a:ea typeface="DejaVu Sans"/>
              </a:rPr>
              <a:t>tension</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header</a:t>
            </a:r>
            <a:endParaRPr b="0" lang="en-US" sz="2080" spc="-1" strike="noStrike">
              <a:latin typeface="Arial"/>
            </a:endParaRPr>
          </a:p>
          <a:p>
            <a:pPr marL="1230840" indent="-259560">
              <a:lnSpc>
                <a:spcPct val="100000"/>
              </a:lnSpc>
              <a:spcBef>
                <a:spcPts val="51"/>
              </a:spcBef>
              <a:tabLst>
                <a:tab algn="l" pos="0"/>
              </a:tabLst>
            </a:pPr>
            <a:endParaRPr b="0" lang="en-US" sz="2080" spc="-1" strike="noStrike">
              <a:latin typeface="Arial"/>
            </a:endParaRPr>
          </a:p>
          <a:p>
            <a:pPr marL="21960" indent="-259560">
              <a:lnSpc>
                <a:spcPct val="100000"/>
              </a:lnSpc>
              <a:tabLst>
                <a:tab algn="l" pos="0"/>
              </a:tabLst>
            </a:pPr>
            <a:r>
              <a:rPr b="1" lang="en-US" sz="2080" spc="-9" strike="noStrike">
                <a:solidFill>
                  <a:srgbClr val="000000"/>
                </a:solidFill>
                <a:latin typeface="Times New Roman"/>
                <a:ea typeface="DejaVu Sans"/>
              </a:rPr>
              <a:t>Migration </a:t>
            </a:r>
            <a:r>
              <a:rPr b="1" lang="en-US" sz="2080" spc="-18" strike="noStrike">
                <a:solidFill>
                  <a:srgbClr val="000000"/>
                </a:solidFill>
                <a:latin typeface="Times New Roman"/>
                <a:ea typeface="DejaVu Sans"/>
              </a:rPr>
              <a:t>from </a:t>
            </a:r>
            <a:r>
              <a:rPr b="1" lang="en-US" sz="2080" spc="-9" strike="noStrike">
                <a:solidFill>
                  <a:srgbClr val="000000"/>
                </a:solidFill>
                <a:latin typeface="Times New Roman"/>
                <a:ea typeface="DejaVu Sans"/>
              </a:rPr>
              <a:t>IPv4</a:t>
            </a:r>
            <a:endParaRPr b="0" lang="en-US" sz="2080" spc="-1" strike="noStrike">
              <a:latin typeface="Arial"/>
            </a:endParaRPr>
          </a:p>
          <a:p>
            <a:pPr marL="21960" indent="-259560">
              <a:lnSpc>
                <a:spcPct val="100000"/>
              </a:lnSpc>
              <a:tabLst>
                <a:tab algn="l" pos="0"/>
              </a:tabLst>
            </a:pPr>
            <a:endParaRPr b="0" lang="en-US" sz="2080" spc="-1" strike="noStrike">
              <a:latin typeface="Arial"/>
            </a:endParaRPr>
          </a:p>
          <a:p>
            <a:pPr marL="537480" indent="-93600">
              <a:lnSpc>
                <a:spcPct val="100000"/>
              </a:lnSpc>
              <a:spcBef>
                <a:spcPts val="1704"/>
              </a:spcBef>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a:t>
            </a:r>
            <a:r>
              <a:rPr b="0" lang="en-US" sz="2080" spc="-9" strike="noStrike">
                <a:solidFill>
                  <a:srgbClr val="000000"/>
                </a:solidFill>
                <a:latin typeface="Times New Roman"/>
                <a:ea typeface="DejaVu Sans"/>
              </a:rPr>
              <a:t>islands’ of IPv6 connected via tunnels; gradually </a:t>
            </a:r>
            <a:r>
              <a:rPr b="0" lang="en-US" sz="2080" spc="-18" strike="noStrike">
                <a:solidFill>
                  <a:srgbClr val="000000"/>
                </a:solidFill>
                <a:latin typeface="Times New Roman"/>
                <a:ea typeface="DejaVu Sans"/>
              </a:rPr>
              <a:t>merging </a:t>
            </a:r>
            <a:r>
              <a:rPr b="0" lang="en-US" sz="2080" spc="-9" strike="noStrike">
                <a:solidFill>
                  <a:srgbClr val="000000"/>
                </a:solidFill>
                <a:latin typeface="Times New Roman"/>
                <a:ea typeface="DejaVu Sans"/>
              </a:rPr>
              <a:t>into </a:t>
            </a:r>
            <a:r>
              <a:rPr b="0" lang="en-US" sz="2080" spc="-18" strike="noStrike">
                <a:solidFill>
                  <a:srgbClr val="000000"/>
                </a:solidFill>
                <a:latin typeface="Times New Roman"/>
                <a:ea typeface="DejaVu Sans"/>
              </a:rPr>
              <a:t>larger</a:t>
            </a:r>
            <a:r>
              <a:rPr b="0" lang="en-US" sz="2080" spc="131" strike="noStrike">
                <a:solidFill>
                  <a:srgbClr val="000000"/>
                </a:solidFill>
                <a:latin typeface="Times New Roman"/>
                <a:ea typeface="DejaVu Sans"/>
              </a:rPr>
              <a:t> </a:t>
            </a:r>
            <a:r>
              <a:rPr b="0" lang="en-US" sz="2080" spc="-9" strike="noStrike">
                <a:solidFill>
                  <a:srgbClr val="000000"/>
                </a:solidFill>
                <a:latin typeface="Times New Roman"/>
                <a:ea typeface="DejaVu Sans"/>
              </a:rPr>
              <a:t>islands</a:t>
            </a:r>
            <a:endParaRPr b="0" lang="en-US" sz="2080" spc="-1" strike="noStrike">
              <a:latin typeface="Arial"/>
            </a:endParaRPr>
          </a:p>
          <a:p>
            <a:pPr>
              <a:lnSpc>
                <a:spcPct val="100000"/>
              </a:lnSpc>
              <a:spcBef>
                <a:spcPts val="43"/>
              </a:spcBef>
              <a:tabLst>
                <a:tab algn="l" pos="538560"/>
              </a:tabLst>
            </a:pPr>
            <a:endParaRPr b="0" lang="en-US" sz="2080" spc="-1" strike="noStrike">
              <a:latin typeface="Arial"/>
            </a:endParaRPr>
          </a:p>
          <a:p>
            <a:pPr marL="537480" indent="-93600">
              <a:lnSpc>
                <a:spcPct val="100000"/>
              </a:lnSpc>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IPv4 address space embedded in IPv6 space</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1590120" y="0"/>
            <a:ext cx="433368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96</a:t>
            </a:r>
            <a:r>
              <a:rPr b="1" lang="en-US" sz="2080" spc="-9" strike="noStrike">
                <a:solidFill>
                  <a:srgbClr val="1900ff"/>
                </a:solidFill>
                <a:latin typeface="Times New Roman"/>
                <a:ea typeface="DejaVu Sans"/>
              </a:rPr>
              <a:t>Networking and</a:t>
            </a:r>
            <a:r>
              <a:rPr b="1" lang="en-US" sz="2080" spc="-97"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3.2</a:t>
            </a:r>
            <a:endParaRPr b="0" lang="en-US" sz="2080" spc="-1" strike="noStrike">
              <a:latin typeface="Arial"/>
            </a:endParaRPr>
          </a:p>
        </p:txBody>
      </p:sp>
      <p:sp>
        <p:nvSpPr>
          <p:cNvPr id="190" name="CustomShape 2"/>
          <p:cNvSpPr/>
          <p:nvPr/>
        </p:nvSpPr>
        <p:spPr>
          <a:xfrm>
            <a:off x="8732160" y="-1171800"/>
            <a:ext cx="1873800" cy="270180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43" strike="noStrike">
                <a:solidFill>
                  <a:srgbClr val="000000"/>
                </a:solidFill>
                <a:latin typeface="Calibri Light"/>
                <a:ea typeface="DejaVu Sans"/>
              </a:rPr>
              <a:t>Types </a:t>
            </a:r>
            <a:r>
              <a:rPr b="0" lang="en-US" sz="4400" spc="-9" strike="noStrike">
                <a:solidFill>
                  <a:srgbClr val="000000"/>
                </a:solidFill>
                <a:latin typeface="Calibri Light"/>
                <a:ea typeface="DejaVu Sans"/>
              </a:rPr>
              <a:t>of</a:t>
            </a:r>
            <a:r>
              <a:rPr b="0" lang="en-US" sz="4400" spc="-89" strike="noStrike">
                <a:solidFill>
                  <a:srgbClr val="000000"/>
                </a:solidFill>
                <a:latin typeface="Calibri Light"/>
                <a:ea typeface="DejaVu Sans"/>
              </a:rPr>
              <a:t> </a:t>
            </a:r>
            <a:r>
              <a:rPr b="0" lang="en-US" sz="4400" spc="-9" strike="noStrike">
                <a:solidFill>
                  <a:srgbClr val="000000"/>
                </a:solidFill>
                <a:latin typeface="Calibri Light"/>
                <a:ea typeface="DejaVu Sans"/>
              </a:rPr>
              <a:t>network</a:t>
            </a:r>
            <a:endParaRPr b="0" lang="en-US" sz="4400" spc="-1" strike="noStrike">
              <a:latin typeface="Arial"/>
            </a:endParaRPr>
          </a:p>
        </p:txBody>
      </p:sp>
      <p:sp>
        <p:nvSpPr>
          <p:cNvPr id="191" name="CustomShape 3"/>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192" name="CustomShape 4"/>
          <p:cNvSpPr/>
          <p:nvPr/>
        </p:nvSpPr>
        <p:spPr>
          <a:xfrm>
            <a:off x="1990800" y="538920"/>
            <a:ext cx="8681400" cy="5720760"/>
          </a:xfrm>
          <a:prstGeom prst="rect">
            <a:avLst/>
          </a:prstGeom>
          <a:noFill/>
          <a:ln>
            <a:noFill/>
          </a:ln>
        </p:spPr>
        <p:style>
          <a:lnRef idx="0"/>
          <a:fillRef idx="0"/>
          <a:effectRef idx="0"/>
          <a:fontRef idx="minor"/>
        </p:style>
        <p:txBody>
          <a:bodyPr lIns="0" rIns="0" tIns="20880" bIns="0">
            <a:spAutoFit/>
          </a:bodyPr>
          <a:p>
            <a:pPr marL="263880" indent="-219960">
              <a:lnSpc>
                <a:spcPct val="100000"/>
              </a:lnSpc>
              <a:spcBef>
                <a:spcPts val="164"/>
              </a:spcBef>
              <a:buClr>
                <a:srgbClr val="000000"/>
              </a:buClr>
              <a:buFont typeface="Times New Roman"/>
              <a:buChar char="•"/>
              <a:tabLst>
                <a:tab algn="l" pos="264960"/>
              </a:tabLst>
            </a:pPr>
            <a:r>
              <a:rPr b="1" lang="en-US" sz="2080" spc="-18" strike="noStrike">
                <a:solidFill>
                  <a:srgbClr val="000000"/>
                </a:solidFill>
                <a:latin typeface="Times New Roman"/>
                <a:ea typeface="DejaVu Sans"/>
              </a:rPr>
              <a:t>Personal area </a:t>
            </a:r>
            <a:r>
              <a:rPr b="1" lang="en-US" sz="2080" spc="-9" strike="noStrike">
                <a:solidFill>
                  <a:srgbClr val="000000"/>
                </a:solidFill>
                <a:latin typeface="Times New Roman"/>
                <a:ea typeface="DejaVu Sans"/>
              </a:rPr>
              <a:t>networks</a:t>
            </a:r>
            <a:r>
              <a:rPr b="1" lang="en-US" sz="2080" spc="-1" strike="noStrike">
                <a:solidFill>
                  <a:srgbClr val="000000"/>
                </a:solidFill>
                <a:latin typeface="Times New Roman"/>
                <a:ea typeface="DejaVu Sans"/>
              </a:rPr>
              <a:t> </a:t>
            </a:r>
            <a:r>
              <a:rPr b="1" lang="en-US" sz="2080" spc="-35" strike="noStrike">
                <a:solidFill>
                  <a:srgbClr val="000000"/>
                </a:solidFill>
                <a:latin typeface="Times New Roman"/>
                <a:ea typeface="DejaVu Sans"/>
              </a:rPr>
              <a:t>(PANs)</a:t>
            </a:r>
            <a:endParaRPr b="0" lang="en-US" sz="2080" spc="-1" strike="noStrike">
              <a:latin typeface="Arial"/>
            </a:endParaRPr>
          </a:p>
          <a:p>
            <a:pPr marL="263880" indent="-219960">
              <a:lnSpc>
                <a:spcPct val="100000"/>
              </a:lnSpc>
              <a:spcBef>
                <a:spcPts val="2234"/>
              </a:spcBef>
              <a:buClr>
                <a:srgbClr val="000000"/>
              </a:buClr>
              <a:buFont typeface="Times New Roman"/>
              <a:buChar char="•"/>
              <a:tabLst>
                <a:tab algn="l" pos="264960"/>
              </a:tabLst>
            </a:pPr>
            <a:r>
              <a:rPr b="1" lang="en-US" sz="2080" spc="-9" strike="noStrike">
                <a:solidFill>
                  <a:srgbClr val="000000"/>
                </a:solidFill>
                <a:latin typeface="Times New Roman"/>
                <a:ea typeface="DejaVu Sans"/>
              </a:rPr>
              <a:t>Local </a:t>
            </a:r>
            <a:r>
              <a:rPr b="1" lang="en-US" sz="2080" spc="-18" strike="noStrike">
                <a:solidFill>
                  <a:srgbClr val="000000"/>
                </a:solidFill>
                <a:latin typeface="Times New Roman"/>
                <a:ea typeface="DejaVu Sans"/>
              </a:rPr>
              <a:t>area </a:t>
            </a:r>
            <a:r>
              <a:rPr b="1" lang="en-US" sz="2080" spc="-9" strike="noStrike">
                <a:solidFill>
                  <a:srgbClr val="000000"/>
                </a:solidFill>
                <a:latin typeface="Times New Roman"/>
                <a:ea typeface="DejaVu Sans"/>
              </a:rPr>
              <a:t>networks (LANs)</a:t>
            </a:r>
            <a:endParaRPr b="0" lang="en-US" sz="2080" spc="-1" strike="noStrike">
              <a:latin typeface="Arial"/>
            </a:endParaRPr>
          </a:p>
          <a:p>
            <a:pPr lvl="1" marL="829800" indent="-259560" algn="just">
              <a:lnSpc>
                <a:spcPct val="120000"/>
              </a:lnSpc>
              <a:spcBef>
                <a:spcPts val="2242"/>
              </a:spcBef>
              <a:buClr>
                <a:srgbClr val="000000"/>
              </a:buClr>
              <a:buFont typeface="Times New Roman"/>
              <a:buChar char="–"/>
              <a:tabLst>
                <a:tab algn="l" pos="830880"/>
              </a:tabLst>
            </a:pPr>
            <a:r>
              <a:rPr b="0" lang="en-US" sz="2080" spc="-9" strike="noStrike">
                <a:solidFill>
                  <a:srgbClr val="000000"/>
                </a:solidFill>
                <a:latin typeface="Times New Roman"/>
                <a:ea typeface="DejaVu Sans"/>
              </a:rPr>
              <a:t>segment</a:t>
            </a:r>
            <a:r>
              <a:rPr b="0" lang="en-US" sz="2080" spc="-43" strike="noStrike">
                <a:solidFill>
                  <a:srgbClr val="000000"/>
                </a:solidFill>
                <a:latin typeface="Times New Roman"/>
                <a:ea typeface="DejaVu Sans"/>
              </a:rPr>
              <a:t> </a:t>
            </a:r>
            <a:r>
              <a:rPr b="0" lang="en-US" sz="2080" spc="-9" strike="noStrike">
                <a:solidFill>
                  <a:srgbClr val="000000"/>
                </a:solidFill>
                <a:latin typeface="Times New Roman"/>
                <a:ea typeface="DejaVu Sans"/>
              </a:rPr>
              <a:t>–</a:t>
            </a:r>
            <a:r>
              <a:rPr b="0" lang="en-US" sz="2080" spc="-35" strike="noStrike">
                <a:solidFill>
                  <a:srgbClr val="000000"/>
                </a:solidFill>
                <a:latin typeface="Times New Roman"/>
                <a:ea typeface="DejaVu Sans"/>
              </a:rPr>
              <a:t> </a:t>
            </a:r>
            <a:r>
              <a:rPr b="0" lang="en-US" sz="2080" spc="-9" strike="noStrike">
                <a:solidFill>
                  <a:srgbClr val="000000"/>
                </a:solidFill>
                <a:latin typeface="Times New Roman"/>
                <a:ea typeface="DejaVu Sans"/>
              </a:rPr>
              <a:t>section</a:t>
            </a:r>
            <a:r>
              <a:rPr b="0" lang="en-US" sz="2080" spc="-43" strike="noStrike">
                <a:solidFill>
                  <a:srgbClr val="000000"/>
                </a:solidFill>
                <a:latin typeface="Times New Roman"/>
                <a:ea typeface="DejaVu Sans"/>
              </a:rPr>
              <a:t> </a:t>
            </a:r>
            <a:r>
              <a:rPr b="0" lang="en-US" sz="2080" spc="-9" strike="noStrike">
                <a:solidFill>
                  <a:srgbClr val="000000"/>
                </a:solidFill>
                <a:latin typeface="Times New Roman"/>
                <a:ea typeface="DejaVu Sans"/>
              </a:rPr>
              <a:t>of</a:t>
            </a:r>
            <a:r>
              <a:rPr b="0" lang="en-US" sz="2080" spc="-35" strike="noStrike">
                <a:solidFill>
                  <a:srgbClr val="000000"/>
                </a:solidFill>
                <a:latin typeface="Times New Roman"/>
                <a:ea typeface="DejaVu Sans"/>
              </a:rPr>
              <a:t> </a:t>
            </a:r>
            <a:r>
              <a:rPr b="0" lang="en-US" sz="2080" spc="-9" strike="noStrike">
                <a:solidFill>
                  <a:srgbClr val="000000"/>
                </a:solidFill>
                <a:latin typeface="Times New Roman"/>
                <a:ea typeface="DejaVu Sans"/>
              </a:rPr>
              <a:t>cable</a:t>
            </a:r>
            <a:r>
              <a:rPr b="0" lang="en-US" sz="2080" spc="-43" strike="noStrike">
                <a:solidFill>
                  <a:srgbClr val="000000"/>
                </a:solidFill>
                <a:latin typeface="Times New Roman"/>
                <a:ea typeface="DejaVu Sans"/>
              </a:rPr>
              <a:t> </a:t>
            </a:r>
            <a:r>
              <a:rPr b="0" lang="en-US" sz="2080" spc="-9" strike="noStrike">
                <a:solidFill>
                  <a:srgbClr val="000000"/>
                </a:solidFill>
                <a:latin typeface="Times New Roman"/>
                <a:ea typeface="DejaVu Sans"/>
              </a:rPr>
              <a:t>that</a:t>
            </a:r>
            <a:r>
              <a:rPr b="0" lang="en-US" sz="2080" spc="-35" strike="noStrike">
                <a:solidFill>
                  <a:srgbClr val="000000"/>
                </a:solidFill>
                <a:latin typeface="Times New Roman"/>
                <a:ea typeface="DejaVu Sans"/>
              </a:rPr>
              <a:t> </a:t>
            </a:r>
            <a:r>
              <a:rPr b="0" lang="en-US" sz="2080" spc="-18" strike="noStrike">
                <a:solidFill>
                  <a:srgbClr val="000000"/>
                </a:solidFill>
                <a:latin typeface="Times New Roman"/>
                <a:ea typeface="DejaVu Sans"/>
              </a:rPr>
              <a:t>serves</a:t>
            </a:r>
            <a:r>
              <a:rPr b="0" lang="en-US" sz="2080" spc="-35" strike="noStrike">
                <a:solidFill>
                  <a:srgbClr val="000000"/>
                </a:solidFill>
                <a:latin typeface="Times New Roman"/>
                <a:ea typeface="DejaVu Sans"/>
              </a:rPr>
              <a:t> </a:t>
            </a:r>
            <a:r>
              <a:rPr b="0" lang="en-US" sz="2080" spc="-9" strike="noStrike">
                <a:solidFill>
                  <a:srgbClr val="000000"/>
                </a:solidFill>
                <a:latin typeface="Times New Roman"/>
                <a:ea typeface="DejaVu Sans"/>
              </a:rPr>
              <a:t>a</a:t>
            </a:r>
            <a:r>
              <a:rPr b="0" lang="en-US" sz="2080" spc="-43" strike="noStrike">
                <a:solidFill>
                  <a:srgbClr val="000000"/>
                </a:solidFill>
                <a:latin typeface="Times New Roman"/>
                <a:ea typeface="DejaVu Sans"/>
              </a:rPr>
              <a:t> </a:t>
            </a:r>
            <a:r>
              <a:rPr b="0" lang="en-US" sz="2080" spc="-9" strike="noStrike">
                <a:solidFill>
                  <a:srgbClr val="000000"/>
                </a:solidFill>
                <a:latin typeface="Times New Roman"/>
                <a:ea typeface="DejaVu Sans"/>
              </a:rPr>
              <a:t>department</a:t>
            </a:r>
            <a:r>
              <a:rPr b="0" lang="en-US" sz="2080" spc="-35" strike="noStrike">
                <a:solidFill>
                  <a:srgbClr val="000000"/>
                </a:solidFill>
                <a:latin typeface="Times New Roman"/>
                <a:ea typeface="DejaVu Sans"/>
              </a:rPr>
              <a:t> </a:t>
            </a:r>
            <a:r>
              <a:rPr b="0" lang="en-US" sz="2080" spc="-9" strike="noStrike">
                <a:solidFill>
                  <a:srgbClr val="000000"/>
                </a:solidFill>
                <a:latin typeface="Times New Roman"/>
                <a:ea typeface="DejaVu Sans"/>
              </a:rPr>
              <a:t>or</a:t>
            </a:r>
            <a:r>
              <a:rPr b="0" lang="en-US" sz="2080" spc="-43" strike="noStrike">
                <a:solidFill>
                  <a:srgbClr val="000000"/>
                </a:solidFill>
                <a:latin typeface="Times New Roman"/>
                <a:ea typeface="DejaVu Sans"/>
              </a:rPr>
              <a:t> </a:t>
            </a:r>
            <a:r>
              <a:rPr b="0" lang="en-US" sz="2080" spc="-9" strike="noStrike">
                <a:solidFill>
                  <a:srgbClr val="000000"/>
                </a:solidFill>
                <a:latin typeface="Times New Roman"/>
                <a:ea typeface="DejaVu Sans"/>
              </a:rPr>
              <a:t>a</a:t>
            </a:r>
            <a:r>
              <a:rPr b="0" lang="en-US" sz="2080" spc="-35" strike="noStrike">
                <a:solidFill>
                  <a:srgbClr val="000000"/>
                </a:solidFill>
                <a:latin typeface="Times New Roman"/>
                <a:ea typeface="DejaVu Sans"/>
              </a:rPr>
              <a:t> </a:t>
            </a:r>
            <a:r>
              <a:rPr b="0" lang="en-US" sz="2080" spc="-26" strike="noStrike">
                <a:solidFill>
                  <a:srgbClr val="000000"/>
                </a:solidFill>
                <a:latin typeface="Times New Roman"/>
                <a:ea typeface="DejaVu Sans"/>
              </a:rPr>
              <a:t>floor</a:t>
            </a:r>
            <a:r>
              <a:rPr b="0" lang="en-US" sz="2080" spc="-43" strike="noStrike">
                <a:solidFill>
                  <a:srgbClr val="000000"/>
                </a:solidFill>
                <a:latin typeface="Times New Roman"/>
                <a:ea typeface="DejaVu Sans"/>
              </a:rPr>
              <a:t> </a:t>
            </a:r>
            <a:r>
              <a:rPr b="0" lang="en-US" sz="2080" spc="-9" strike="noStrike">
                <a:solidFill>
                  <a:srgbClr val="000000"/>
                </a:solidFill>
                <a:latin typeface="Times New Roman"/>
                <a:ea typeface="DejaVu Sans"/>
              </a:rPr>
              <a:t>of</a:t>
            </a:r>
            <a:r>
              <a:rPr b="0" lang="en-US" sz="2080" spc="-35" strike="noStrike">
                <a:solidFill>
                  <a:srgbClr val="000000"/>
                </a:solidFill>
                <a:latin typeface="Times New Roman"/>
                <a:ea typeface="DejaVu Sans"/>
              </a:rPr>
              <a:t> </a:t>
            </a:r>
            <a:r>
              <a:rPr b="0" lang="en-US" sz="2080" spc="-9" strike="noStrike">
                <a:solidFill>
                  <a:srgbClr val="000000"/>
                </a:solidFill>
                <a:latin typeface="Times New Roman"/>
                <a:ea typeface="DejaVu Sans"/>
              </a:rPr>
              <a:t>a</a:t>
            </a:r>
            <a:r>
              <a:rPr b="0" lang="en-US" sz="2080" spc="-35" strike="noStrike">
                <a:solidFill>
                  <a:srgbClr val="000000"/>
                </a:solidFill>
                <a:latin typeface="Times New Roman"/>
                <a:ea typeface="DejaVu Sans"/>
              </a:rPr>
              <a:t> </a:t>
            </a:r>
            <a:r>
              <a:rPr b="0" lang="en-US" sz="2080" spc="-9" strike="noStrike">
                <a:solidFill>
                  <a:srgbClr val="000000"/>
                </a:solidFill>
                <a:latin typeface="Times New Roman"/>
                <a:ea typeface="DejaVu Sans"/>
              </a:rPr>
              <a:t>building  and may </a:t>
            </a:r>
            <a:r>
              <a:rPr b="0" lang="en-US" sz="2080" spc="-26" strike="noStrike">
                <a:solidFill>
                  <a:srgbClr val="000000"/>
                </a:solidFill>
                <a:latin typeface="Times New Roman"/>
                <a:ea typeface="DejaVu Sans"/>
              </a:rPr>
              <a:t>have </a:t>
            </a:r>
            <a:r>
              <a:rPr b="0" lang="en-US" sz="2080" spc="-18" strike="noStrike">
                <a:solidFill>
                  <a:srgbClr val="000000"/>
                </a:solidFill>
                <a:latin typeface="Times New Roman"/>
                <a:ea typeface="DejaVu Sans"/>
              </a:rPr>
              <a:t>many </a:t>
            </a:r>
            <a:r>
              <a:rPr b="0" lang="en-US" sz="2080" spc="-9" strike="noStrike">
                <a:solidFill>
                  <a:srgbClr val="000000"/>
                </a:solidFill>
                <a:latin typeface="Times New Roman"/>
                <a:ea typeface="DejaVu Sans"/>
              </a:rPr>
              <a:t>computers</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attached.</a:t>
            </a:r>
            <a:endParaRPr b="0" lang="en-US" sz="2080" spc="-1" strike="noStrike">
              <a:latin typeface="Arial"/>
            </a:endParaRPr>
          </a:p>
          <a:p>
            <a:pPr lvl="2" marL="1311120" indent="-259560" algn="just">
              <a:lnSpc>
                <a:spcPct val="120000"/>
              </a:lnSpc>
              <a:spcBef>
                <a:spcPts val="1029"/>
              </a:spcBef>
              <a:buClr>
                <a:srgbClr val="000000"/>
              </a:buClr>
              <a:buFont typeface="StarSymbol"/>
              <a:buChar char="*"/>
              <a:tabLst>
                <a:tab algn="l" pos="1312200"/>
              </a:tabLst>
            </a:pPr>
            <a:r>
              <a:rPr b="0" lang="en-US" sz="2080" spc="-9" strike="noStrike">
                <a:solidFill>
                  <a:srgbClr val="000000"/>
                </a:solidFill>
                <a:latin typeface="Times New Roman"/>
                <a:ea typeface="DejaVu Sans"/>
              </a:rPr>
              <a:t>No routing of messages is required within a segment, since the  medium provides direct connections between all of the computers  connected to</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it</a:t>
            </a:r>
            <a:endParaRPr b="0" lang="en-US" sz="2080" spc="-1" strike="noStrike">
              <a:latin typeface="Arial"/>
            </a:endParaRPr>
          </a:p>
          <a:p>
            <a:pPr lvl="2" marL="1311120" indent="-259560" algn="just">
              <a:lnSpc>
                <a:spcPct val="120000"/>
              </a:lnSpc>
              <a:spcBef>
                <a:spcPts val="434"/>
              </a:spcBef>
              <a:buClr>
                <a:srgbClr val="000000"/>
              </a:buClr>
              <a:buFont typeface="StarSymbol"/>
              <a:buChar char="*"/>
              <a:tabLst>
                <a:tab algn="l" pos="1312200"/>
              </a:tabLst>
            </a:pPr>
            <a:r>
              <a:rPr b="0" lang="en-US" sz="2080" spc="-9" strike="noStrike">
                <a:solidFill>
                  <a:srgbClr val="000000"/>
                </a:solidFill>
                <a:latin typeface="Times New Roman"/>
                <a:ea typeface="DejaVu Sans"/>
              </a:rPr>
              <a:t>The total system bandwidth is shared between the computers con-  nected to a</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segment</a:t>
            </a:r>
            <a:endParaRPr b="0" lang="en-US" sz="2080" spc="-1" strike="noStrike">
              <a:latin typeface="Arial"/>
            </a:endParaRPr>
          </a:p>
          <a:p>
            <a:pPr marL="829800" indent="-259560" algn="just">
              <a:lnSpc>
                <a:spcPct val="120000"/>
              </a:lnSpc>
              <a:spcBef>
                <a:spcPts val="1029"/>
              </a:spcBef>
              <a:tabLst>
                <a:tab algn="l" pos="0"/>
              </a:tabLst>
            </a:pPr>
            <a:r>
              <a:rPr b="1" lang="en-US" sz="2080" spc="-9" strike="noStrike">
                <a:solidFill>
                  <a:srgbClr val="000000"/>
                </a:solidFill>
                <a:latin typeface="Times New Roman"/>
                <a:ea typeface="DejaVu Sans"/>
              </a:rPr>
              <a:t>–</a:t>
            </a:r>
            <a:r>
              <a:rPr b="1" lang="en-US" sz="2080" spc="-9" strike="noStrike">
                <a:solidFill>
                  <a:srgbClr val="000000"/>
                </a:solidFill>
                <a:latin typeface="Times New Roman"/>
                <a:ea typeface="DejaVu Sans"/>
              </a:rPr>
              <a:t>Ethernet </a:t>
            </a:r>
            <a:r>
              <a:rPr b="0" lang="en-US" sz="2080" spc="-18" strike="noStrike">
                <a:solidFill>
                  <a:srgbClr val="000000"/>
                </a:solidFill>
                <a:latin typeface="Times New Roman"/>
                <a:ea typeface="DejaVu Sans"/>
              </a:rPr>
              <a:t>emerged </a:t>
            </a:r>
            <a:r>
              <a:rPr b="0" lang="en-US" sz="2080" spc="-9" strike="noStrike">
                <a:solidFill>
                  <a:srgbClr val="000000"/>
                </a:solidFill>
                <a:latin typeface="Times New Roman"/>
                <a:ea typeface="DejaVu Sans"/>
              </a:rPr>
              <a:t>as the dominant technology for wired local area net-  works. It </a:t>
            </a:r>
            <a:r>
              <a:rPr b="0" lang="en-US" sz="2080" spc="-18" strike="noStrike">
                <a:solidFill>
                  <a:srgbClr val="000000"/>
                </a:solidFill>
                <a:latin typeface="Times New Roman"/>
                <a:ea typeface="DejaVu Sans"/>
              </a:rPr>
              <a:t>was </a:t>
            </a:r>
            <a:r>
              <a:rPr b="0" lang="en-US" sz="2080" spc="-9" strike="noStrike">
                <a:solidFill>
                  <a:srgbClr val="000000"/>
                </a:solidFill>
                <a:latin typeface="Times New Roman"/>
                <a:ea typeface="DejaVu Sans"/>
              </a:rPr>
              <a:t>originally produced in the early 1970s with a bandwidth of  10 Mbps (million bits per second) and extended to 100 Mbps, 1000 Mbps  (1 gigabit per second) and 10 Gbps versions more recently</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9" name="CustomShape 1"/>
          <p:cNvSpPr/>
          <p:nvPr/>
        </p:nvSpPr>
        <p:spPr>
          <a:xfrm>
            <a:off x="1590120" y="0"/>
            <a:ext cx="44654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133</a:t>
            </a:r>
            <a:r>
              <a:rPr b="1" lang="en-US" sz="2080" spc="-9" strike="noStrike">
                <a:solidFill>
                  <a:srgbClr val="1900ff"/>
                </a:solidFill>
                <a:latin typeface="Times New Roman"/>
                <a:ea typeface="DejaVu Sans"/>
              </a:rPr>
              <a:t>Networking and</a:t>
            </a:r>
            <a:r>
              <a:rPr b="1" lang="en-US" sz="2080" spc="-89"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3.4</a:t>
            </a:r>
            <a:endParaRPr b="0" lang="en-US" sz="2080" spc="-1" strike="noStrike">
              <a:latin typeface="Arial"/>
            </a:endParaRPr>
          </a:p>
        </p:txBody>
      </p:sp>
      <p:sp>
        <p:nvSpPr>
          <p:cNvPr id="680" name="CustomShape 2"/>
          <p:cNvSpPr/>
          <p:nvPr/>
        </p:nvSpPr>
        <p:spPr>
          <a:xfrm>
            <a:off x="8701200" y="-1171800"/>
            <a:ext cx="1904760" cy="270180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Internet</a:t>
            </a:r>
            <a:r>
              <a:rPr b="0" lang="en-US" sz="4400" spc="-69" strike="noStrike">
                <a:solidFill>
                  <a:srgbClr val="000000"/>
                </a:solidFill>
                <a:latin typeface="Calibri Light"/>
                <a:ea typeface="DejaVu Sans"/>
              </a:rPr>
              <a:t> </a:t>
            </a:r>
            <a:r>
              <a:rPr b="0" lang="en-US" sz="4400" spc="-9" strike="noStrike">
                <a:solidFill>
                  <a:srgbClr val="000000"/>
                </a:solidFill>
                <a:latin typeface="Calibri Light"/>
                <a:ea typeface="DejaVu Sans"/>
              </a:rPr>
              <a:t>protocols</a:t>
            </a:r>
            <a:endParaRPr b="0" lang="en-US" sz="4400" spc="-1" strike="noStrike">
              <a:latin typeface="Arial"/>
            </a:endParaRPr>
          </a:p>
        </p:txBody>
      </p:sp>
      <p:sp>
        <p:nvSpPr>
          <p:cNvPr id="681" name="CustomShape 3"/>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682" name="CustomShape 4"/>
          <p:cNvSpPr/>
          <p:nvPr/>
        </p:nvSpPr>
        <p:spPr>
          <a:xfrm>
            <a:off x="1590120" y="538920"/>
            <a:ext cx="5261040" cy="127764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tabLst>
                <a:tab algn="l" pos="810000"/>
              </a:tabLst>
            </a:pPr>
            <a:r>
              <a:rPr b="1" lang="en-US" sz="2080" spc="-9" strike="noStrike">
                <a:solidFill>
                  <a:srgbClr val="000000"/>
                </a:solidFill>
                <a:latin typeface="Times New Roman"/>
                <a:ea typeface="DejaVu Sans"/>
              </a:rPr>
              <a:t>3.4.5</a:t>
            </a:r>
            <a:r>
              <a:rPr b="1" lang="en-US" sz="2080" spc="-9" strike="noStrike">
                <a:solidFill>
                  <a:srgbClr val="000000"/>
                </a:solidFill>
                <a:latin typeface="Times New Roman"/>
                <a:ea typeface="DejaVu Sans"/>
              </a:rPr>
              <a:t>	</a:t>
            </a:r>
            <a:r>
              <a:rPr b="1" lang="en-US" sz="2080" spc="-9" strike="noStrike">
                <a:solidFill>
                  <a:srgbClr val="000000"/>
                </a:solidFill>
                <a:latin typeface="Times New Roman"/>
                <a:ea typeface="DejaVu Sans"/>
              </a:rPr>
              <a:t>MobileIP</a:t>
            </a:r>
            <a:endParaRPr b="0" lang="en-US" sz="2080" spc="-1" strike="noStrike">
              <a:latin typeface="Arial"/>
            </a:endParaRPr>
          </a:p>
          <a:p>
            <a:pPr marL="21960">
              <a:lnSpc>
                <a:spcPct val="100000"/>
              </a:lnSpc>
              <a:spcBef>
                <a:spcPts val="1905"/>
              </a:spcBef>
              <a:tabLst>
                <a:tab algn="l" pos="810000"/>
              </a:tabLst>
            </a:pPr>
            <a:r>
              <a:rPr b="0" lang="en-US" sz="2080" spc="-9" strike="noStrike">
                <a:solidFill>
                  <a:srgbClr val="000000"/>
                </a:solidFill>
                <a:latin typeface="Times New Roman"/>
                <a:ea typeface="DejaVu Sans"/>
              </a:rPr>
              <a:t>home agents and foreign agents etc...</a:t>
            </a:r>
            <a:endParaRPr b="0" lang="en-US" sz="2080" spc="-1" strike="noStrike">
              <a:latin typeface="Arial"/>
            </a:endParaRPr>
          </a:p>
          <a:p>
            <a:pPr marL="407880">
              <a:lnSpc>
                <a:spcPct val="100000"/>
              </a:lnSpc>
              <a:spcBef>
                <a:spcPts val="510"/>
              </a:spcBef>
              <a:tabLst>
                <a:tab algn="l" pos="810000"/>
              </a:tabLst>
            </a:pPr>
            <a:r>
              <a:rPr b="0" lang="en-US" sz="2080" spc="-9" strike="noStrike">
                <a:solidFill>
                  <a:srgbClr val="ec008c"/>
                </a:solidFill>
                <a:latin typeface="Times New Roman"/>
                <a:ea typeface="DejaVu Sans"/>
              </a:rPr>
              <a:t>Figure 3.20 The MobileIP routing</a:t>
            </a:r>
            <a:r>
              <a:rPr b="0" lang="en-US" sz="2080" spc="-1" strike="noStrike">
                <a:solidFill>
                  <a:srgbClr val="ec008c"/>
                </a:solidFill>
                <a:latin typeface="Times New Roman"/>
                <a:ea typeface="DejaVu Sans"/>
              </a:rPr>
              <a:t> </a:t>
            </a:r>
            <a:r>
              <a:rPr b="0" lang="en-US" sz="2080" spc="-9" strike="noStrike">
                <a:solidFill>
                  <a:srgbClr val="ec008c"/>
                </a:solidFill>
                <a:latin typeface="Times New Roman"/>
                <a:ea typeface="DejaVu Sans"/>
              </a:rPr>
              <a:t>mechanism</a:t>
            </a:r>
            <a:endParaRPr b="0" lang="en-US" sz="2080" spc="-1" strike="noStrike">
              <a:latin typeface="Arial"/>
            </a:endParaRPr>
          </a:p>
        </p:txBody>
      </p:sp>
      <p:sp>
        <p:nvSpPr>
          <p:cNvPr id="683" name="CustomShape 5"/>
          <p:cNvSpPr/>
          <p:nvPr/>
        </p:nvSpPr>
        <p:spPr>
          <a:xfrm>
            <a:off x="2019960" y="1841760"/>
            <a:ext cx="8381520" cy="273456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4" name="CustomShape 1"/>
          <p:cNvSpPr/>
          <p:nvPr/>
        </p:nvSpPr>
        <p:spPr>
          <a:xfrm>
            <a:off x="1590120" y="0"/>
            <a:ext cx="44654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134</a:t>
            </a:r>
            <a:r>
              <a:rPr b="1" lang="en-US" sz="2080" spc="-9" strike="noStrike">
                <a:solidFill>
                  <a:srgbClr val="1900ff"/>
                </a:solidFill>
                <a:latin typeface="Times New Roman"/>
                <a:ea typeface="DejaVu Sans"/>
              </a:rPr>
              <a:t>Networking and</a:t>
            </a:r>
            <a:r>
              <a:rPr b="1" lang="en-US" sz="2080" spc="-89"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3.4</a:t>
            </a:r>
            <a:endParaRPr b="0" lang="en-US" sz="2080" spc="-1" strike="noStrike">
              <a:latin typeface="Arial"/>
            </a:endParaRPr>
          </a:p>
        </p:txBody>
      </p:sp>
      <p:sp>
        <p:nvSpPr>
          <p:cNvPr id="685" name="CustomShape 2"/>
          <p:cNvSpPr/>
          <p:nvPr/>
        </p:nvSpPr>
        <p:spPr>
          <a:xfrm>
            <a:off x="8701200" y="-1171800"/>
            <a:ext cx="1904760" cy="270180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Internet</a:t>
            </a:r>
            <a:r>
              <a:rPr b="0" lang="en-US" sz="4400" spc="-69" strike="noStrike">
                <a:solidFill>
                  <a:srgbClr val="000000"/>
                </a:solidFill>
                <a:latin typeface="Calibri Light"/>
                <a:ea typeface="DejaVu Sans"/>
              </a:rPr>
              <a:t> </a:t>
            </a:r>
            <a:r>
              <a:rPr b="0" lang="en-US" sz="4400" spc="-9" strike="noStrike">
                <a:solidFill>
                  <a:srgbClr val="000000"/>
                </a:solidFill>
                <a:latin typeface="Calibri Light"/>
                <a:ea typeface="DejaVu Sans"/>
              </a:rPr>
              <a:t>protocols</a:t>
            </a:r>
            <a:endParaRPr b="0" lang="en-US" sz="4400" spc="-1" strike="noStrike">
              <a:latin typeface="Arial"/>
            </a:endParaRPr>
          </a:p>
        </p:txBody>
      </p:sp>
      <p:sp>
        <p:nvSpPr>
          <p:cNvPr id="686" name="CustomShape 3"/>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687" name="CustomShape 4"/>
          <p:cNvSpPr/>
          <p:nvPr/>
        </p:nvSpPr>
        <p:spPr>
          <a:xfrm>
            <a:off x="1590120" y="538920"/>
            <a:ext cx="8886960" cy="5312520"/>
          </a:xfrm>
          <a:prstGeom prst="rect">
            <a:avLst/>
          </a:prstGeom>
          <a:noFill/>
          <a:ln>
            <a:noFill/>
          </a:ln>
        </p:spPr>
        <p:style>
          <a:lnRef idx="0"/>
          <a:fillRef idx="0"/>
          <a:effectRef idx="0"/>
          <a:fontRef idx="minor"/>
        </p:style>
        <p:txBody>
          <a:bodyPr lIns="0" rIns="0" tIns="20880" bIns="0">
            <a:spAutoFit/>
          </a:bodyPr>
          <a:p>
            <a:pPr lvl="2" marL="810000" indent="-788040">
              <a:lnSpc>
                <a:spcPct val="100000"/>
              </a:lnSpc>
              <a:spcBef>
                <a:spcPts val="164"/>
              </a:spcBef>
              <a:buClr>
                <a:srgbClr val="000000"/>
              </a:buClr>
              <a:buFont typeface="StarSymbol"/>
              <a:buAutoNum type="arabicPeriod" startAt="6"/>
              <a:tabLst>
                <a:tab algn="l" pos="810000"/>
                <a:tab algn="l" pos="811080"/>
              </a:tabLst>
            </a:pPr>
            <a:r>
              <a:rPr b="1" lang="en-US" sz="2080" spc="-9" strike="noStrike">
                <a:solidFill>
                  <a:srgbClr val="000000"/>
                </a:solidFill>
                <a:latin typeface="Times New Roman"/>
                <a:ea typeface="DejaVu Sans"/>
              </a:rPr>
              <a:t>TCP and</a:t>
            </a:r>
            <a:r>
              <a:rPr b="1" lang="en-US" sz="2080" spc="-18" strike="noStrike">
                <a:solidFill>
                  <a:srgbClr val="000000"/>
                </a:solidFill>
                <a:latin typeface="Times New Roman"/>
                <a:ea typeface="DejaVu Sans"/>
              </a:rPr>
              <a:t> </a:t>
            </a:r>
            <a:r>
              <a:rPr b="1" lang="en-US" sz="2080" spc="-9" strike="noStrike">
                <a:solidFill>
                  <a:srgbClr val="000000"/>
                </a:solidFill>
                <a:latin typeface="Times New Roman"/>
                <a:ea typeface="DejaVu Sans"/>
              </a:rPr>
              <a:t>UDP</a:t>
            </a:r>
            <a:endParaRPr b="0" lang="en-US" sz="2080" spc="-1" strike="noStrike">
              <a:latin typeface="Arial"/>
            </a:endParaRPr>
          </a:p>
          <a:p>
            <a:pPr marL="21960">
              <a:lnSpc>
                <a:spcPct val="100000"/>
              </a:lnSpc>
              <a:spcBef>
                <a:spcPts val="1905"/>
              </a:spcBef>
              <a:tabLst>
                <a:tab algn="l" pos="810000"/>
                <a:tab algn="l" pos="811080"/>
              </a:tabLst>
            </a:pPr>
            <a:r>
              <a:rPr b="0" lang="en-US" sz="2080" spc="-9" strike="noStrike" u="sng">
                <a:solidFill>
                  <a:srgbClr val="000000"/>
                </a:solidFill>
                <a:uFill>
                  <a:solidFill>
                    <a:srgbClr val="000000"/>
                  </a:solidFill>
                </a:uFill>
                <a:latin typeface="Times New Roman"/>
                <a:ea typeface="DejaVu Sans"/>
              </a:rPr>
              <a:t>Functionality:</a:t>
            </a:r>
            <a:r>
              <a:rPr b="0" lang="en-US" sz="2080" spc="26" strike="noStrike" u="sng">
                <a:solidFill>
                  <a:srgbClr val="000000"/>
                </a:solidFill>
                <a:uFill>
                  <a:solidFill>
                    <a:srgbClr val="000000"/>
                  </a:solidFill>
                </a:uFill>
                <a:latin typeface="Times New Roman"/>
                <a:ea typeface="DejaVu Sans"/>
              </a:rPr>
              <a:t> </a:t>
            </a:r>
            <a:endParaRPr b="0" lang="en-US" sz="2080" spc="-1" strike="noStrike">
              <a:latin typeface="Arial"/>
            </a:endParaRPr>
          </a:p>
          <a:p>
            <a:pPr marL="21960">
              <a:lnSpc>
                <a:spcPct val="100000"/>
              </a:lnSpc>
              <a:spcBef>
                <a:spcPts val="62"/>
              </a:spcBef>
              <a:tabLst>
                <a:tab algn="l" pos="810000"/>
                <a:tab algn="l" pos="811080"/>
              </a:tabLst>
            </a:pPr>
            <a:endParaRPr b="0" lang="en-US" sz="2080" spc="-1" strike="noStrike">
              <a:latin typeface="Arial"/>
            </a:endParaRPr>
          </a:p>
          <a:p>
            <a:pPr marL="21960">
              <a:lnSpc>
                <a:spcPct val="100000"/>
              </a:lnSpc>
              <a:tabLst>
                <a:tab algn="l" pos="810000"/>
                <a:tab algn="l" pos="811080"/>
              </a:tabLst>
            </a:pPr>
            <a:r>
              <a:rPr b="1" lang="en-US" sz="2080" spc="-9" strike="noStrike">
                <a:solidFill>
                  <a:srgbClr val="000000"/>
                </a:solidFill>
                <a:latin typeface="Times New Roman"/>
                <a:ea typeface="DejaVu Sans"/>
              </a:rPr>
              <a:t>Use of</a:t>
            </a:r>
            <a:r>
              <a:rPr b="1" lang="en-US" sz="2080" spc="-18" strike="noStrike">
                <a:solidFill>
                  <a:srgbClr val="000000"/>
                </a:solidFill>
                <a:latin typeface="Times New Roman"/>
                <a:ea typeface="DejaVu Sans"/>
              </a:rPr>
              <a:t> </a:t>
            </a:r>
            <a:r>
              <a:rPr b="1" lang="en-US" sz="2080" spc="-9" strike="noStrike">
                <a:solidFill>
                  <a:srgbClr val="000000"/>
                </a:solidFill>
                <a:latin typeface="Times New Roman"/>
                <a:ea typeface="DejaVu Sans"/>
              </a:rPr>
              <a:t>ports</a:t>
            </a:r>
            <a:endParaRPr b="0" lang="en-US" sz="2080" spc="-1" strike="noStrike">
              <a:latin typeface="Arial"/>
            </a:endParaRPr>
          </a:p>
          <a:p>
            <a:pPr marL="407880">
              <a:lnSpc>
                <a:spcPct val="100000"/>
              </a:lnSpc>
              <a:tabLst>
                <a:tab algn="l" pos="810000"/>
                <a:tab algn="l" pos="811080"/>
              </a:tabLst>
            </a:pPr>
            <a:r>
              <a:rPr b="0" lang="en-US" sz="2080" spc="-9" strike="noStrike">
                <a:solidFill>
                  <a:srgbClr val="000000"/>
                </a:solidFill>
                <a:latin typeface="Times New Roman"/>
                <a:ea typeface="DejaVu Sans"/>
              </a:rPr>
              <a:t>IP communication between pairs of computers</a:t>
            </a:r>
            <a:endParaRPr b="0" lang="en-US" sz="2080" spc="-1" strike="noStrike">
              <a:latin typeface="Arial"/>
            </a:endParaRPr>
          </a:p>
          <a:p>
            <a:pPr marL="407880">
              <a:lnSpc>
                <a:spcPct val="120000"/>
              </a:lnSpc>
              <a:tabLst>
                <a:tab algn="l" pos="810000"/>
                <a:tab algn="l" pos="811080"/>
              </a:tabLst>
            </a:pPr>
            <a:r>
              <a:rPr b="0" lang="en-US" sz="2080" spc="-18" strike="noStrike">
                <a:solidFill>
                  <a:srgbClr val="000000"/>
                </a:solidFill>
                <a:latin typeface="Times New Roman"/>
                <a:ea typeface="DejaVu Sans"/>
              </a:rPr>
              <a:t>Transport </a:t>
            </a:r>
            <a:r>
              <a:rPr b="0" lang="en-US" sz="2080" spc="-9" strike="noStrike">
                <a:solidFill>
                  <a:srgbClr val="000000"/>
                </a:solidFill>
                <a:latin typeface="Times New Roman"/>
                <a:ea typeface="DejaVu Sans"/>
              </a:rPr>
              <a:t>protocols – TCP and UDP  Port number – 16-bit</a:t>
            </a:r>
            <a:r>
              <a:rPr b="0" lang="en-US" sz="2080" spc="-35" strike="noStrike">
                <a:solidFill>
                  <a:srgbClr val="000000"/>
                </a:solidFill>
                <a:latin typeface="Times New Roman"/>
                <a:ea typeface="DejaVu Sans"/>
              </a:rPr>
              <a:t> </a:t>
            </a:r>
            <a:r>
              <a:rPr b="0" lang="en-US" sz="2080" spc="-9" strike="noStrike">
                <a:solidFill>
                  <a:srgbClr val="000000"/>
                </a:solidFill>
                <a:latin typeface="Times New Roman"/>
                <a:ea typeface="DejaVu Sans"/>
              </a:rPr>
              <a:t>integer</a:t>
            </a:r>
            <a:endParaRPr b="0" lang="en-US" sz="2080" spc="-1" strike="noStrike">
              <a:latin typeface="Arial"/>
            </a:endParaRPr>
          </a:p>
          <a:p>
            <a:pPr marL="407880">
              <a:lnSpc>
                <a:spcPct val="100000"/>
              </a:lnSpc>
              <a:spcBef>
                <a:spcPts val="62"/>
              </a:spcBef>
              <a:tabLst>
                <a:tab algn="l" pos="810000"/>
                <a:tab algn="l" pos="811080"/>
              </a:tabLst>
            </a:pPr>
            <a:endParaRPr b="0" lang="en-US" sz="2080" spc="-1" strike="noStrike">
              <a:latin typeface="Arial"/>
            </a:endParaRPr>
          </a:p>
          <a:p>
            <a:pPr marL="21960">
              <a:lnSpc>
                <a:spcPct val="100000"/>
              </a:lnSpc>
              <a:tabLst>
                <a:tab algn="l" pos="810000"/>
                <a:tab algn="l" pos="811080"/>
              </a:tabLst>
            </a:pPr>
            <a:r>
              <a:rPr b="1" lang="en-US" sz="2080" spc="-9" strike="noStrike">
                <a:solidFill>
                  <a:srgbClr val="000000"/>
                </a:solidFill>
                <a:latin typeface="Times New Roman"/>
                <a:ea typeface="DejaVu Sans"/>
              </a:rPr>
              <a:t>UDP</a:t>
            </a:r>
            <a:r>
              <a:rPr b="1" lang="en-US" sz="2080" spc="-18" strike="noStrike">
                <a:solidFill>
                  <a:srgbClr val="000000"/>
                </a:solidFill>
                <a:latin typeface="Times New Roman"/>
                <a:ea typeface="DejaVu Sans"/>
              </a:rPr>
              <a:t> </a:t>
            </a:r>
            <a:r>
              <a:rPr b="1" lang="en-US" sz="2080" spc="-9" strike="noStrike">
                <a:solidFill>
                  <a:srgbClr val="000000"/>
                </a:solidFill>
                <a:latin typeface="Times New Roman"/>
                <a:ea typeface="DejaVu Sans"/>
              </a:rPr>
              <a:t>features</a:t>
            </a:r>
            <a:endParaRPr b="0" lang="en-US" sz="2080" spc="-1" strike="noStrike">
              <a:latin typeface="Arial"/>
            </a:endParaRPr>
          </a:p>
          <a:p>
            <a:pPr lvl="3" marL="537480" indent="-93600">
              <a:lnSpc>
                <a:spcPct val="100000"/>
              </a:lnSpc>
              <a:spcBef>
                <a:spcPts val="1590"/>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almost a transport-level replica of</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IP</a:t>
            </a:r>
            <a:endParaRPr b="0" lang="en-US" sz="2080" spc="-1" strike="noStrike">
              <a:latin typeface="Arial"/>
            </a:endParaRPr>
          </a:p>
          <a:p>
            <a:pPr lvl="3" marL="664920" indent="-219960">
              <a:lnSpc>
                <a:spcPct val="120000"/>
              </a:lnSpc>
              <a:spcBef>
                <a:spcPts val="1559"/>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UDP adds no additional reliability mechanisms </a:t>
            </a:r>
            <a:r>
              <a:rPr b="0" lang="en-US" sz="2080" spc="-18" strike="noStrike">
                <a:solidFill>
                  <a:srgbClr val="000000"/>
                </a:solidFill>
                <a:latin typeface="Times New Roman"/>
                <a:ea typeface="DejaVu Sans"/>
              </a:rPr>
              <a:t>except </a:t>
            </a:r>
            <a:r>
              <a:rPr b="0" lang="en-US" sz="2080" spc="-9" strike="noStrike">
                <a:solidFill>
                  <a:srgbClr val="000000"/>
                </a:solidFill>
                <a:latin typeface="Times New Roman"/>
                <a:ea typeface="DejaVu Sans"/>
              </a:rPr>
              <a:t>the checksum, which is  optional</a:t>
            </a:r>
            <a:endParaRPr b="0" lang="en-US" sz="2080" spc="-1" strike="noStrike">
              <a:latin typeface="Arial"/>
            </a:endParaRPr>
          </a:p>
          <a:p>
            <a:pPr lvl="3" marL="664920" indent="-219960">
              <a:lnSpc>
                <a:spcPct val="120000"/>
              </a:lnSpc>
              <a:spcBef>
                <a:spcPts val="1565"/>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restricted to applications and services not requiring reliable </a:t>
            </a:r>
            <a:r>
              <a:rPr b="0" lang="en-US" sz="2080" spc="-18" strike="noStrike">
                <a:solidFill>
                  <a:srgbClr val="000000"/>
                </a:solidFill>
                <a:latin typeface="Times New Roman"/>
                <a:ea typeface="DejaVu Sans"/>
              </a:rPr>
              <a:t>delivery </a:t>
            </a:r>
            <a:r>
              <a:rPr b="0" lang="en-US" sz="2080" spc="-9" strike="noStrike">
                <a:solidFill>
                  <a:srgbClr val="000000"/>
                </a:solidFill>
                <a:latin typeface="Times New Roman"/>
                <a:ea typeface="DejaVu Sans"/>
              </a:rPr>
              <a:t>of single</a:t>
            </a:r>
            <a:r>
              <a:rPr b="0" lang="en-US" sz="2080" spc="-364" strike="noStrike">
                <a:solidFill>
                  <a:srgbClr val="000000"/>
                </a:solidFill>
                <a:latin typeface="Times New Roman"/>
                <a:ea typeface="DejaVu Sans"/>
              </a:rPr>
              <a:t> </a:t>
            </a:r>
            <a:r>
              <a:rPr b="0" lang="en-US" sz="2080" spc="-9" strike="noStrike">
                <a:solidFill>
                  <a:srgbClr val="000000"/>
                </a:solidFill>
                <a:latin typeface="Times New Roman"/>
                <a:ea typeface="DejaVu Sans"/>
              </a:rPr>
              <a:t>or  multiple</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messages</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8" name="CustomShape 1"/>
          <p:cNvSpPr/>
          <p:nvPr/>
        </p:nvSpPr>
        <p:spPr>
          <a:xfrm>
            <a:off x="1590120" y="0"/>
            <a:ext cx="44654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135</a:t>
            </a:r>
            <a:r>
              <a:rPr b="1" lang="en-US" sz="2080" spc="-9" strike="noStrike">
                <a:solidFill>
                  <a:srgbClr val="1900ff"/>
                </a:solidFill>
                <a:latin typeface="Times New Roman"/>
                <a:ea typeface="DejaVu Sans"/>
              </a:rPr>
              <a:t>Networking and</a:t>
            </a:r>
            <a:r>
              <a:rPr b="1" lang="en-US" sz="2080" spc="-89"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3.4</a:t>
            </a:r>
            <a:endParaRPr b="0" lang="en-US" sz="2080" spc="-1" strike="noStrike">
              <a:latin typeface="Arial"/>
            </a:endParaRPr>
          </a:p>
        </p:txBody>
      </p:sp>
      <p:sp>
        <p:nvSpPr>
          <p:cNvPr id="689" name="CustomShape 2"/>
          <p:cNvSpPr/>
          <p:nvPr/>
        </p:nvSpPr>
        <p:spPr>
          <a:xfrm>
            <a:off x="8701200" y="-1171800"/>
            <a:ext cx="1904760" cy="270180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Internet</a:t>
            </a:r>
            <a:r>
              <a:rPr b="0" lang="en-US" sz="4400" spc="-69" strike="noStrike">
                <a:solidFill>
                  <a:srgbClr val="000000"/>
                </a:solidFill>
                <a:latin typeface="Calibri Light"/>
                <a:ea typeface="DejaVu Sans"/>
              </a:rPr>
              <a:t> </a:t>
            </a:r>
            <a:r>
              <a:rPr b="0" lang="en-US" sz="4400" spc="-9" strike="noStrike">
                <a:solidFill>
                  <a:srgbClr val="000000"/>
                </a:solidFill>
                <a:latin typeface="Calibri Light"/>
                <a:ea typeface="DejaVu Sans"/>
              </a:rPr>
              <a:t>protocols</a:t>
            </a:r>
            <a:endParaRPr b="0" lang="en-US" sz="4400" spc="-1" strike="noStrike">
              <a:latin typeface="Arial"/>
            </a:endParaRPr>
          </a:p>
        </p:txBody>
      </p:sp>
      <p:sp>
        <p:nvSpPr>
          <p:cNvPr id="690" name="CustomShape 3"/>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691" name="CustomShape 4"/>
          <p:cNvSpPr/>
          <p:nvPr/>
        </p:nvSpPr>
        <p:spPr>
          <a:xfrm>
            <a:off x="1590120" y="538920"/>
            <a:ext cx="9015480" cy="582300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0000"/>
                </a:solidFill>
                <a:latin typeface="Times New Roman"/>
                <a:ea typeface="DejaVu Sans"/>
              </a:rPr>
              <a:t>TCP</a:t>
            </a:r>
            <a:r>
              <a:rPr b="1" lang="en-US" sz="2080" spc="-18" strike="noStrike">
                <a:solidFill>
                  <a:srgbClr val="000000"/>
                </a:solidFill>
                <a:latin typeface="Times New Roman"/>
                <a:ea typeface="DejaVu Sans"/>
              </a:rPr>
              <a:t> </a:t>
            </a:r>
            <a:r>
              <a:rPr b="1" lang="en-US" sz="2080" spc="-9" strike="noStrike">
                <a:solidFill>
                  <a:srgbClr val="000000"/>
                </a:solidFill>
                <a:latin typeface="Times New Roman"/>
                <a:ea typeface="DejaVu Sans"/>
              </a:rPr>
              <a:t>features</a:t>
            </a:r>
            <a:endParaRPr b="0" lang="en-US" sz="2080" spc="-1" strike="noStrike">
              <a:latin typeface="Arial"/>
            </a:endParaRPr>
          </a:p>
          <a:p>
            <a:pPr marL="21960">
              <a:lnSpc>
                <a:spcPct val="100000"/>
              </a:lnSpc>
            </a:pPr>
            <a:endParaRPr b="0" lang="en-US" sz="2080" spc="-1" strike="noStrike">
              <a:latin typeface="Arial"/>
            </a:endParaRPr>
          </a:p>
          <a:p>
            <a:pPr marL="664920" indent="-219960">
              <a:lnSpc>
                <a:spcPct val="120000"/>
              </a:lnSpc>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reliable</a:t>
            </a:r>
            <a:r>
              <a:rPr b="0" lang="en-US" sz="2080" spc="-52" strike="noStrike">
                <a:solidFill>
                  <a:srgbClr val="000000"/>
                </a:solidFill>
                <a:latin typeface="Times New Roman"/>
                <a:ea typeface="DejaVu Sans"/>
              </a:rPr>
              <a:t> </a:t>
            </a:r>
            <a:r>
              <a:rPr b="0" lang="en-US" sz="2080" spc="-18" strike="noStrike">
                <a:solidFill>
                  <a:srgbClr val="000000"/>
                </a:solidFill>
                <a:latin typeface="Times New Roman"/>
                <a:ea typeface="DejaVu Sans"/>
              </a:rPr>
              <a:t>delivery</a:t>
            </a:r>
            <a:r>
              <a:rPr b="0" lang="en-US" sz="2080" spc="-52" strike="noStrike">
                <a:solidFill>
                  <a:srgbClr val="000000"/>
                </a:solidFill>
                <a:latin typeface="Times New Roman"/>
                <a:ea typeface="DejaVu Sans"/>
              </a:rPr>
              <a:t> </a:t>
            </a:r>
            <a:r>
              <a:rPr b="0" lang="en-US" sz="2080" spc="-9" strike="noStrike">
                <a:solidFill>
                  <a:srgbClr val="000000"/>
                </a:solidFill>
                <a:latin typeface="Times New Roman"/>
                <a:ea typeface="DejaVu Sans"/>
              </a:rPr>
              <a:t>of</a:t>
            </a:r>
            <a:r>
              <a:rPr b="0" lang="en-US" sz="2080" spc="-52" strike="noStrike">
                <a:solidFill>
                  <a:srgbClr val="000000"/>
                </a:solidFill>
                <a:latin typeface="Times New Roman"/>
                <a:ea typeface="DejaVu Sans"/>
              </a:rPr>
              <a:t> </a:t>
            </a:r>
            <a:r>
              <a:rPr b="0" lang="en-US" sz="2080" spc="-9" strike="noStrike">
                <a:solidFill>
                  <a:srgbClr val="000000"/>
                </a:solidFill>
                <a:latin typeface="Times New Roman"/>
                <a:ea typeface="DejaVu Sans"/>
              </a:rPr>
              <a:t>arbitrary</a:t>
            </a:r>
            <a:r>
              <a:rPr b="0" lang="en-US" sz="2080" spc="-52" strike="noStrike">
                <a:solidFill>
                  <a:srgbClr val="000000"/>
                </a:solidFill>
                <a:latin typeface="Times New Roman"/>
                <a:ea typeface="DejaVu Sans"/>
              </a:rPr>
              <a:t> </a:t>
            </a:r>
            <a:r>
              <a:rPr b="0" lang="en-US" sz="2080" spc="-9" strike="noStrike">
                <a:solidFill>
                  <a:srgbClr val="000000"/>
                </a:solidFill>
                <a:latin typeface="Times New Roman"/>
                <a:ea typeface="DejaVu Sans"/>
              </a:rPr>
              <a:t>long</a:t>
            </a:r>
            <a:r>
              <a:rPr b="0" lang="en-US" sz="2080" spc="-52" strike="noStrike">
                <a:solidFill>
                  <a:srgbClr val="000000"/>
                </a:solidFill>
                <a:latin typeface="Times New Roman"/>
                <a:ea typeface="DejaVu Sans"/>
              </a:rPr>
              <a:t> </a:t>
            </a:r>
            <a:r>
              <a:rPr b="0" lang="en-US" sz="2080" spc="-9" strike="noStrike">
                <a:solidFill>
                  <a:srgbClr val="000000"/>
                </a:solidFill>
                <a:latin typeface="Times New Roman"/>
                <a:ea typeface="DejaVu Sans"/>
              </a:rPr>
              <a:t>sequences</a:t>
            </a:r>
            <a:r>
              <a:rPr b="0" lang="en-US" sz="2080" spc="-52" strike="noStrike">
                <a:solidFill>
                  <a:srgbClr val="000000"/>
                </a:solidFill>
                <a:latin typeface="Times New Roman"/>
                <a:ea typeface="DejaVu Sans"/>
              </a:rPr>
              <a:t> </a:t>
            </a:r>
            <a:r>
              <a:rPr b="0" lang="en-US" sz="2080" spc="-9" strike="noStrike">
                <a:solidFill>
                  <a:srgbClr val="000000"/>
                </a:solidFill>
                <a:latin typeface="Times New Roman"/>
                <a:ea typeface="DejaVu Sans"/>
              </a:rPr>
              <a:t>of</a:t>
            </a:r>
            <a:r>
              <a:rPr b="0" lang="en-US" sz="2080" spc="-52" strike="noStrike">
                <a:solidFill>
                  <a:srgbClr val="000000"/>
                </a:solidFill>
                <a:latin typeface="Times New Roman"/>
                <a:ea typeface="DejaVu Sans"/>
              </a:rPr>
              <a:t> </a:t>
            </a:r>
            <a:r>
              <a:rPr b="0" lang="en-US" sz="2080" spc="-9" strike="noStrike">
                <a:solidFill>
                  <a:srgbClr val="000000"/>
                </a:solidFill>
                <a:latin typeface="Times New Roman"/>
                <a:ea typeface="DejaVu Sans"/>
              </a:rPr>
              <a:t>bytes</a:t>
            </a:r>
            <a:r>
              <a:rPr b="0" lang="en-US" sz="2080" spc="-43" strike="noStrike">
                <a:solidFill>
                  <a:srgbClr val="000000"/>
                </a:solidFill>
                <a:latin typeface="Times New Roman"/>
                <a:ea typeface="DejaVu Sans"/>
              </a:rPr>
              <a:t> </a:t>
            </a:r>
            <a:r>
              <a:rPr b="0" lang="en-US" sz="2080" spc="-9" strike="noStrike">
                <a:solidFill>
                  <a:srgbClr val="000000"/>
                </a:solidFill>
                <a:latin typeface="Times New Roman"/>
                <a:ea typeface="DejaVu Sans"/>
              </a:rPr>
              <a:t>via</a:t>
            </a:r>
            <a:r>
              <a:rPr b="0" lang="en-US" sz="2080" spc="-52" strike="noStrike">
                <a:solidFill>
                  <a:srgbClr val="000000"/>
                </a:solidFill>
                <a:latin typeface="Times New Roman"/>
                <a:ea typeface="DejaVu Sans"/>
              </a:rPr>
              <a:t> </a:t>
            </a:r>
            <a:r>
              <a:rPr b="0" lang="en-US" sz="2080" spc="-9" strike="noStrike">
                <a:solidFill>
                  <a:srgbClr val="000000"/>
                </a:solidFill>
                <a:latin typeface="Times New Roman"/>
                <a:ea typeface="DejaVu Sans"/>
              </a:rPr>
              <a:t>stream-based</a:t>
            </a:r>
            <a:r>
              <a:rPr b="0" lang="en-US" sz="2080" spc="-52" strike="noStrike">
                <a:solidFill>
                  <a:srgbClr val="000000"/>
                </a:solidFill>
                <a:latin typeface="Times New Roman"/>
                <a:ea typeface="DejaVu Sans"/>
              </a:rPr>
              <a:t> </a:t>
            </a:r>
            <a:r>
              <a:rPr b="0" lang="en-US" sz="2080" spc="-9" strike="noStrike">
                <a:solidFill>
                  <a:srgbClr val="000000"/>
                </a:solidFill>
                <a:latin typeface="Times New Roman"/>
                <a:ea typeface="DejaVu Sans"/>
              </a:rPr>
              <a:t>program-  ming</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abstraction</a:t>
            </a:r>
            <a:endParaRPr b="0" lang="en-US" sz="2080" spc="-1" strike="noStrike">
              <a:latin typeface="Arial"/>
            </a:endParaRPr>
          </a:p>
          <a:p>
            <a:pPr>
              <a:lnSpc>
                <a:spcPct val="100000"/>
              </a:lnSpc>
              <a:spcBef>
                <a:spcPts val="68"/>
              </a:spcBef>
              <a:tabLst>
                <a:tab algn="l" pos="538560"/>
              </a:tabLst>
            </a:pPr>
            <a:endParaRPr b="0" lang="en-US" sz="2080" spc="-1" strike="noStrike">
              <a:latin typeface="Arial"/>
            </a:endParaRPr>
          </a:p>
          <a:p>
            <a:pPr marL="21960">
              <a:lnSpc>
                <a:spcPct val="100000"/>
              </a:lnSpc>
              <a:tabLst>
                <a:tab algn="l" pos="538560"/>
              </a:tabLst>
            </a:pPr>
            <a:r>
              <a:rPr b="0" lang="en-US" sz="2080" spc="-9" strike="noStrike">
                <a:solidFill>
                  <a:srgbClr val="000000"/>
                </a:solidFill>
                <a:latin typeface="Times New Roman"/>
                <a:ea typeface="DejaVu Sans"/>
              </a:rPr>
              <a:t>additional mechanisms to meet reliability guarantees:</a:t>
            </a:r>
            <a:endParaRPr b="0" lang="en-US" sz="2080" spc="-1" strike="noStrike">
              <a:latin typeface="Arial"/>
            </a:endParaRPr>
          </a:p>
          <a:p>
            <a:pPr marL="21960">
              <a:lnSpc>
                <a:spcPct val="100000"/>
              </a:lnSpc>
              <a:spcBef>
                <a:spcPts val="34"/>
              </a:spcBef>
              <a:tabLst>
                <a:tab algn="l" pos="538560"/>
              </a:tabLst>
            </a:pPr>
            <a:endParaRPr b="0" lang="en-US" sz="2080" spc="-1" strike="noStrike">
              <a:latin typeface="Arial"/>
            </a:endParaRPr>
          </a:p>
          <a:p>
            <a:pPr marL="664920" indent="-221040">
              <a:lnSpc>
                <a:spcPct val="100000"/>
              </a:lnSpc>
              <a:spcBef>
                <a:spcPts val="9"/>
              </a:spcBef>
              <a:buClr>
                <a:srgbClr val="000000"/>
              </a:buClr>
              <a:buSzPct val="92000"/>
              <a:buFont typeface="Times New Roman"/>
              <a:buChar char="•"/>
              <a:tabLst>
                <a:tab algn="l" pos="666000"/>
              </a:tabLst>
            </a:pPr>
            <a:r>
              <a:rPr b="0" i="1" lang="en-US" sz="2080" spc="-9" strike="noStrike">
                <a:solidFill>
                  <a:srgbClr val="000000"/>
                </a:solidFill>
                <a:latin typeface="Times New Roman"/>
                <a:ea typeface="DejaVu Sans"/>
              </a:rPr>
              <a:t>Sequencing</a:t>
            </a:r>
            <a:endParaRPr b="0" lang="en-US" sz="2080" spc="-1" strike="noStrike">
              <a:latin typeface="Arial"/>
            </a:endParaRPr>
          </a:p>
          <a:p>
            <a:pPr>
              <a:lnSpc>
                <a:spcPct val="100000"/>
              </a:lnSpc>
              <a:spcBef>
                <a:spcPts val="43"/>
              </a:spcBef>
              <a:tabLst>
                <a:tab algn="l" pos="666000"/>
              </a:tabLst>
            </a:pPr>
            <a:endParaRPr b="0" lang="en-US" sz="2080" spc="-1" strike="noStrike">
              <a:latin typeface="Arial"/>
            </a:endParaRPr>
          </a:p>
          <a:p>
            <a:pPr lvl="1" marL="1230840" indent="-259560">
              <a:lnSpc>
                <a:spcPct val="120000"/>
              </a:lnSpc>
              <a:spcBef>
                <a:spcPts val="9"/>
              </a:spcBef>
              <a:buClr>
                <a:srgbClr val="000000"/>
              </a:buClr>
              <a:buFont typeface="Times New Roman"/>
              <a:buChar char="–"/>
              <a:tabLst>
                <a:tab algn="l" pos="1231920"/>
              </a:tabLst>
            </a:pPr>
            <a:r>
              <a:rPr b="0" lang="en-US" sz="2080" spc="-9" strike="noStrike">
                <a:solidFill>
                  <a:srgbClr val="000000"/>
                </a:solidFill>
                <a:latin typeface="Times New Roman"/>
                <a:ea typeface="DejaVu Sans"/>
              </a:rPr>
              <a:t>stream </a:t>
            </a:r>
            <a:r>
              <a:rPr b="0" lang="en-US" sz="2080" spc="-18" strike="noStrike">
                <a:solidFill>
                  <a:srgbClr val="000000"/>
                </a:solidFill>
                <a:latin typeface="Times New Roman"/>
                <a:ea typeface="DejaVu Sans"/>
              </a:rPr>
              <a:t>divided </a:t>
            </a:r>
            <a:r>
              <a:rPr b="0" lang="en-US" sz="2080" spc="-9" strike="noStrike">
                <a:solidFill>
                  <a:srgbClr val="000000"/>
                </a:solidFill>
                <a:latin typeface="Times New Roman"/>
                <a:ea typeface="DejaVu Sans"/>
              </a:rPr>
              <a:t>into sequence of data segments which are transmitted as</a:t>
            </a:r>
            <a:r>
              <a:rPr b="0" lang="en-US" sz="2080" spc="-157" strike="noStrike">
                <a:solidFill>
                  <a:srgbClr val="000000"/>
                </a:solidFill>
                <a:latin typeface="Times New Roman"/>
                <a:ea typeface="DejaVu Sans"/>
              </a:rPr>
              <a:t> </a:t>
            </a:r>
            <a:r>
              <a:rPr b="0" lang="en-US" sz="2080" spc="-9" strike="noStrike">
                <a:solidFill>
                  <a:srgbClr val="000000"/>
                </a:solidFill>
                <a:latin typeface="Times New Roman"/>
                <a:ea typeface="DejaVu Sans"/>
              </a:rPr>
              <a:t>IP  packets</a:t>
            </a:r>
            <a:endParaRPr b="0" lang="en-US" sz="2080" spc="-1" strike="noStrike">
              <a:latin typeface="Arial"/>
            </a:endParaRPr>
          </a:p>
          <a:p>
            <a:pPr>
              <a:lnSpc>
                <a:spcPct val="100000"/>
              </a:lnSpc>
              <a:spcBef>
                <a:spcPts val="62"/>
              </a:spcBef>
              <a:tabLst>
                <a:tab algn="l" pos="1231920"/>
              </a:tabLst>
            </a:pPr>
            <a:endParaRPr b="0" lang="en-US" sz="2080" spc="-1" strike="noStrike">
              <a:latin typeface="Arial"/>
            </a:endParaRPr>
          </a:p>
          <a:p>
            <a:pPr marL="664920" indent="-221040">
              <a:lnSpc>
                <a:spcPct val="100000"/>
              </a:lnSpc>
              <a:buClr>
                <a:srgbClr val="000000"/>
              </a:buClr>
              <a:buSzPct val="92000"/>
              <a:buFont typeface="Times New Roman"/>
              <a:buChar char="•"/>
              <a:tabLst>
                <a:tab algn="l" pos="666000"/>
              </a:tabLst>
            </a:pPr>
            <a:r>
              <a:rPr b="0" i="1" lang="en-US" sz="2080" spc="-9" strike="noStrike">
                <a:solidFill>
                  <a:srgbClr val="000000"/>
                </a:solidFill>
                <a:latin typeface="Times New Roman"/>
                <a:ea typeface="DejaVu Sans"/>
              </a:rPr>
              <a:t>Flow</a:t>
            </a:r>
            <a:r>
              <a:rPr b="0" i="1" lang="en-US" sz="2080" spc="-18" strike="noStrike">
                <a:solidFill>
                  <a:srgbClr val="000000"/>
                </a:solidFill>
                <a:latin typeface="Times New Roman"/>
                <a:ea typeface="DejaVu Sans"/>
              </a:rPr>
              <a:t> control</a:t>
            </a:r>
            <a:endParaRPr b="0" lang="en-US" sz="2080" spc="-1" strike="noStrike">
              <a:latin typeface="Arial"/>
            </a:endParaRPr>
          </a:p>
          <a:p>
            <a:pPr>
              <a:lnSpc>
                <a:spcPct val="100000"/>
              </a:lnSpc>
              <a:spcBef>
                <a:spcPts val="62"/>
              </a:spcBef>
              <a:tabLst>
                <a:tab algn="l" pos="666000"/>
              </a:tabLst>
            </a:pPr>
            <a:endParaRPr b="0" lang="en-US" sz="2080" spc="-1" strike="noStrike">
              <a:latin typeface="Arial"/>
            </a:endParaRPr>
          </a:p>
          <a:p>
            <a:pPr lvl="1" marL="1230840" indent="-260640">
              <a:lnSpc>
                <a:spcPct val="100000"/>
              </a:lnSpc>
              <a:buClr>
                <a:srgbClr val="000000"/>
              </a:buClr>
              <a:buFont typeface="Times New Roman"/>
              <a:buChar char="–"/>
              <a:tabLst>
                <a:tab algn="l" pos="1231920"/>
              </a:tabLst>
            </a:pPr>
            <a:r>
              <a:rPr b="0" lang="en-US" sz="2080" spc="-18" strike="noStrike">
                <a:solidFill>
                  <a:srgbClr val="000000"/>
                </a:solidFill>
                <a:latin typeface="Times New Roman"/>
                <a:ea typeface="DejaVu Sans"/>
              </a:rPr>
              <a:t>reverse </a:t>
            </a:r>
            <a:r>
              <a:rPr b="0" lang="en-US" sz="2080" spc="-52" strike="noStrike">
                <a:solidFill>
                  <a:srgbClr val="000000"/>
                </a:solidFill>
                <a:latin typeface="Times New Roman"/>
                <a:ea typeface="DejaVu Sans"/>
              </a:rPr>
              <a:t>flow </a:t>
            </a:r>
            <a:r>
              <a:rPr b="0" lang="en-US" sz="2080" spc="-9" strike="noStrike">
                <a:solidFill>
                  <a:srgbClr val="000000"/>
                </a:solidFill>
                <a:latin typeface="Times New Roman"/>
                <a:ea typeface="DejaVu Sans"/>
              </a:rPr>
              <a:t>of data with acknowledgements, which includes </a:t>
            </a:r>
            <a:r>
              <a:rPr b="0" lang="en-US" sz="2080" spc="-18" strike="noStrike">
                <a:solidFill>
                  <a:srgbClr val="000000"/>
                </a:solidFill>
                <a:latin typeface="Times New Roman"/>
                <a:ea typeface="DejaVu Sans"/>
              </a:rPr>
              <a:t>window</a:t>
            </a:r>
            <a:r>
              <a:rPr b="0" lang="en-US" sz="2080" spc="106" strike="noStrike">
                <a:solidFill>
                  <a:srgbClr val="000000"/>
                </a:solidFill>
                <a:latin typeface="Times New Roman"/>
                <a:ea typeface="DejaVu Sans"/>
              </a:rPr>
              <a:t> </a:t>
            </a:r>
            <a:r>
              <a:rPr b="0" lang="en-US" sz="2080" spc="-9" strike="noStrike">
                <a:solidFill>
                  <a:srgbClr val="000000"/>
                </a:solidFill>
                <a:latin typeface="Times New Roman"/>
                <a:ea typeface="DejaVu Sans"/>
              </a:rPr>
              <a:t>size</a:t>
            </a:r>
            <a:endParaRPr b="0" lang="en-US" sz="2080" spc="-1" strike="noStrike">
              <a:latin typeface="Arial"/>
            </a:endParaRPr>
          </a:p>
          <a:p>
            <a:pPr marL="1230840">
              <a:lnSpc>
                <a:spcPct val="120000"/>
              </a:lnSpc>
              <a:tabLst>
                <a:tab algn="l" pos="1231920"/>
              </a:tabLst>
            </a:pPr>
            <a:r>
              <a:rPr b="0" lang="en-US" sz="2080" spc="-9" strike="noStrike">
                <a:solidFill>
                  <a:srgbClr val="000000"/>
                </a:solidFill>
                <a:latin typeface="Times New Roman"/>
                <a:ea typeface="DejaVu Sans"/>
              </a:rPr>
              <a:t>– </a:t>
            </a:r>
            <a:r>
              <a:rPr b="0" lang="en-US" sz="2080" spc="-9" strike="noStrike">
                <a:solidFill>
                  <a:srgbClr val="000000"/>
                </a:solidFill>
                <a:latin typeface="Times New Roman"/>
                <a:ea typeface="DejaVu Sans"/>
              </a:rPr>
              <a:t>quantity of data that the sender is permitted to send before the </a:t>
            </a:r>
            <a:r>
              <a:rPr b="0" lang="en-US" sz="2080" spc="-18" strike="noStrike">
                <a:solidFill>
                  <a:srgbClr val="000000"/>
                </a:solidFill>
                <a:latin typeface="Times New Roman"/>
                <a:ea typeface="DejaVu Sans"/>
              </a:rPr>
              <a:t>next </a:t>
            </a:r>
            <a:r>
              <a:rPr b="0" lang="en-US" sz="2080" spc="-9" strike="noStrike">
                <a:solidFill>
                  <a:srgbClr val="000000"/>
                </a:solidFill>
                <a:latin typeface="Times New Roman"/>
                <a:ea typeface="DejaVu Sans"/>
              </a:rPr>
              <a:t>ac-  knowledgement</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2" name="CustomShape 1"/>
          <p:cNvSpPr/>
          <p:nvPr/>
        </p:nvSpPr>
        <p:spPr>
          <a:xfrm>
            <a:off x="1590120" y="0"/>
            <a:ext cx="44654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136</a:t>
            </a:r>
            <a:r>
              <a:rPr b="1" lang="en-US" sz="2080" spc="-9" strike="noStrike">
                <a:solidFill>
                  <a:srgbClr val="1900ff"/>
                </a:solidFill>
                <a:latin typeface="Times New Roman"/>
                <a:ea typeface="DejaVu Sans"/>
              </a:rPr>
              <a:t>Networking and</a:t>
            </a:r>
            <a:r>
              <a:rPr b="1" lang="en-US" sz="2080" spc="-89" strike="noStrike">
                <a:solidFill>
                  <a:srgbClr val="1900ff"/>
                </a:solidFill>
                <a:latin typeface="Times New Roman"/>
                <a:ea typeface="DejaVu Sans"/>
              </a:rPr>
              <a:t> </a:t>
            </a:r>
            <a:r>
              <a:rPr b="1" lang="en-US" sz="2080" spc="-9" strike="noStrike">
                <a:solidFill>
                  <a:srgbClr val="1900ff"/>
                </a:solidFill>
                <a:latin typeface="Times New Roman"/>
                <a:ea typeface="DejaVu Sans"/>
              </a:rPr>
              <a:t>internetworking</a:t>
            </a:r>
            <a:r>
              <a:rPr b="1" lang="en-US" sz="2080" spc="-9" strike="noStrike">
                <a:solidFill>
                  <a:srgbClr val="d90e81"/>
                </a:solidFill>
                <a:latin typeface="Times New Roman"/>
                <a:ea typeface="DejaVu Sans"/>
              </a:rPr>
              <a:t>3.4</a:t>
            </a:r>
            <a:endParaRPr b="0" lang="en-US" sz="2080" spc="-1" strike="noStrike">
              <a:latin typeface="Arial"/>
            </a:endParaRPr>
          </a:p>
        </p:txBody>
      </p:sp>
      <p:sp>
        <p:nvSpPr>
          <p:cNvPr id="693" name="CustomShape 2"/>
          <p:cNvSpPr/>
          <p:nvPr/>
        </p:nvSpPr>
        <p:spPr>
          <a:xfrm>
            <a:off x="8701200" y="-1171800"/>
            <a:ext cx="1904760" cy="270180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Internet</a:t>
            </a:r>
            <a:r>
              <a:rPr b="0" lang="en-US" sz="4400" spc="-69" strike="noStrike">
                <a:solidFill>
                  <a:srgbClr val="000000"/>
                </a:solidFill>
                <a:latin typeface="Calibri Light"/>
                <a:ea typeface="DejaVu Sans"/>
              </a:rPr>
              <a:t> </a:t>
            </a:r>
            <a:r>
              <a:rPr b="0" lang="en-US" sz="4400" spc="-9" strike="noStrike">
                <a:solidFill>
                  <a:srgbClr val="000000"/>
                </a:solidFill>
                <a:latin typeface="Calibri Light"/>
                <a:ea typeface="DejaVu Sans"/>
              </a:rPr>
              <a:t>protocols</a:t>
            </a:r>
            <a:endParaRPr b="0" lang="en-US" sz="4400" spc="-1" strike="noStrike">
              <a:latin typeface="Arial"/>
            </a:endParaRPr>
          </a:p>
        </p:txBody>
      </p:sp>
      <p:sp>
        <p:nvSpPr>
          <p:cNvPr id="694" name="CustomShape 3"/>
          <p:cNvSpPr/>
          <p:nvPr/>
        </p:nvSpPr>
        <p:spPr>
          <a:xfrm>
            <a:off x="1612080" y="378360"/>
            <a:ext cx="897156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695" name="CustomShape 4"/>
          <p:cNvSpPr/>
          <p:nvPr/>
        </p:nvSpPr>
        <p:spPr>
          <a:xfrm>
            <a:off x="2012760" y="538920"/>
            <a:ext cx="8593560" cy="5251680"/>
          </a:xfrm>
          <a:prstGeom prst="rect">
            <a:avLst/>
          </a:prstGeom>
          <a:noFill/>
          <a:ln>
            <a:noFill/>
          </a:ln>
        </p:spPr>
        <p:style>
          <a:lnRef idx="0"/>
          <a:fillRef idx="0"/>
          <a:effectRef idx="0"/>
          <a:fontRef idx="minor"/>
        </p:style>
        <p:txBody>
          <a:bodyPr lIns="0" rIns="0" tIns="20880" bIns="0">
            <a:spAutoFit/>
          </a:bodyPr>
          <a:p>
            <a:pPr marL="241920" indent="-219960">
              <a:lnSpc>
                <a:spcPct val="100000"/>
              </a:lnSpc>
              <a:spcBef>
                <a:spcPts val="164"/>
              </a:spcBef>
              <a:buClr>
                <a:srgbClr val="000000"/>
              </a:buClr>
              <a:buFont typeface="Times New Roman"/>
              <a:buChar char="•"/>
              <a:tabLst>
                <a:tab algn="l" pos="243000"/>
              </a:tabLst>
            </a:pPr>
            <a:r>
              <a:rPr b="0" i="1" lang="en-US" sz="2080" spc="-9" strike="noStrike">
                <a:solidFill>
                  <a:srgbClr val="000000"/>
                </a:solidFill>
                <a:latin typeface="Times New Roman"/>
                <a:ea typeface="DejaVu Sans"/>
              </a:rPr>
              <a:t>Retransmission</a:t>
            </a:r>
            <a:endParaRPr b="0" lang="en-US" sz="2080" spc="-1" strike="noStrike">
              <a:latin typeface="Arial"/>
            </a:endParaRPr>
          </a:p>
          <a:p>
            <a:pPr>
              <a:lnSpc>
                <a:spcPct val="100000"/>
              </a:lnSpc>
              <a:spcBef>
                <a:spcPts val="51"/>
              </a:spcBef>
              <a:tabLst>
                <a:tab algn="l" pos="243000"/>
              </a:tabLst>
            </a:pPr>
            <a:endParaRPr b="0" lang="en-US" sz="2080" spc="-1" strike="noStrike">
              <a:latin typeface="Arial"/>
            </a:endParaRPr>
          </a:p>
          <a:p>
            <a:pPr lvl="1" marL="807840" indent="-259560" algn="just">
              <a:lnSpc>
                <a:spcPct val="120000"/>
              </a:lnSpc>
              <a:buClr>
                <a:srgbClr val="000000"/>
              </a:buClr>
              <a:buFont typeface="Times New Roman"/>
              <a:buChar char="–"/>
              <a:tabLst>
                <a:tab algn="l" pos="808920"/>
              </a:tabLst>
            </a:pPr>
            <a:r>
              <a:rPr b="0" lang="en-US" sz="2080" spc="-9" strike="noStrike">
                <a:solidFill>
                  <a:srgbClr val="000000"/>
                </a:solidFill>
                <a:latin typeface="Times New Roman"/>
                <a:ea typeface="DejaVu Sans"/>
              </a:rPr>
              <a:t>if no acknowledgement in </a:t>
            </a:r>
            <a:r>
              <a:rPr b="0" lang="en-US" sz="2080" spc="-18" strike="noStrike">
                <a:solidFill>
                  <a:srgbClr val="000000"/>
                </a:solidFill>
                <a:latin typeface="Times New Roman"/>
                <a:ea typeface="DejaVu Sans"/>
              </a:rPr>
              <a:t>specified </a:t>
            </a:r>
            <a:r>
              <a:rPr b="0" lang="en-US" sz="2080" spc="-9" strike="noStrike">
                <a:solidFill>
                  <a:srgbClr val="000000"/>
                </a:solidFill>
                <a:latin typeface="Times New Roman"/>
                <a:ea typeface="DejaVu Sans"/>
              </a:rPr>
              <a:t>timeout for a certain packet – it is  retransmitted</a:t>
            </a:r>
            <a:endParaRPr b="0" lang="en-US" sz="2080" spc="-1" strike="noStrike">
              <a:latin typeface="Arial"/>
            </a:endParaRPr>
          </a:p>
          <a:p>
            <a:pPr>
              <a:lnSpc>
                <a:spcPct val="100000"/>
              </a:lnSpc>
              <a:spcBef>
                <a:spcPts val="62"/>
              </a:spcBef>
              <a:tabLst>
                <a:tab algn="l" pos="808920"/>
              </a:tabLst>
            </a:pPr>
            <a:endParaRPr b="0" lang="en-US" sz="2080" spc="-1" strike="noStrike">
              <a:latin typeface="Arial"/>
            </a:endParaRPr>
          </a:p>
          <a:p>
            <a:pPr marL="241920" indent="-219960">
              <a:lnSpc>
                <a:spcPct val="100000"/>
              </a:lnSpc>
              <a:buClr>
                <a:srgbClr val="000000"/>
              </a:buClr>
              <a:buFont typeface="Times New Roman"/>
              <a:buChar char="•"/>
              <a:tabLst>
                <a:tab algn="l" pos="243000"/>
              </a:tabLst>
            </a:pPr>
            <a:r>
              <a:rPr b="0" i="1" lang="en-US" sz="2080" spc="-9" strike="noStrike">
                <a:solidFill>
                  <a:srgbClr val="000000"/>
                </a:solidFill>
                <a:latin typeface="Times New Roman"/>
                <a:ea typeface="DejaVu Sans"/>
              </a:rPr>
              <a:t>Buffering</a:t>
            </a:r>
            <a:endParaRPr b="0" lang="en-US" sz="2080" spc="-1" strike="noStrike">
              <a:latin typeface="Arial"/>
            </a:endParaRPr>
          </a:p>
          <a:p>
            <a:pPr>
              <a:lnSpc>
                <a:spcPct val="100000"/>
              </a:lnSpc>
              <a:spcBef>
                <a:spcPts val="51"/>
              </a:spcBef>
              <a:tabLst>
                <a:tab algn="l" pos="243000"/>
              </a:tabLst>
            </a:pPr>
            <a:endParaRPr b="0" lang="en-US" sz="2080" spc="-1" strike="noStrike">
              <a:latin typeface="Arial"/>
            </a:endParaRPr>
          </a:p>
          <a:p>
            <a:pPr lvl="1" marL="807840" indent="-259560" algn="just">
              <a:lnSpc>
                <a:spcPct val="120000"/>
              </a:lnSpc>
              <a:buClr>
                <a:srgbClr val="000000"/>
              </a:buClr>
              <a:buFont typeface="Times New Roman"/>
              <a:buChar char="–"/>
              <a:tabLst>
                <a:tab algn="l" pos="808920"/>
              </a:tabLst>
            </a:pPr>
            <a:r>
              <a:rPr b="0" lang="en-US" sz="2080" spc="-9" strike="noStrike">
                <a:solidFill>
                  <a:srgbClr val="000000"/>
                </a:solidFill>
                <a:latin typeface="Times New Roman"/>
                <a:ea typeface="DejaVu Sans"/>
              </a:rPr>
              <a:t>if </a:t>
            </a:r>
            <a:r>
              <a:rPr b="0" lang="en-US" sz="2080" spc="-18" strike="noStrike">
                <a:solidFill>
                  <a:srgbClr val="000000"/>
                </a:solidFill>
                <a:latin typeface="Times New Roman"/>
                <a:ea typeface="DejaVu Sans"/>
              </a:rPr>
              <a:t>receive </a:t>
            </a:r>
            <a:r>
              <a:rPr b="0" lang="en-US" sz="2080" spc="-26" strike="noStrike">
                <a:solidFill>
                  <a:srgbClr val="000000"/>
                </a:solidFill>
                <a:latin typeface="Times New Roman"/>
                <a:ea typeface="DejaVu Sans"/>
              </a:rPr>
              <a:t>buffer </a:t>
            </a:r>
            <a:r>
              <a:rPr b="0" lang="en-US" sz="2080" spc="-9" strike="noStrike">
                <a:solidFill>
                  <a:srgbClr val="000000"/>
                </a:solidFill>
                <a:latin typeface="Times New Roman"/>
                <a:ea typeface="DejaVu Sans"/>
              </a:rPr>
              <a:t>becomes full, incoming packets start getting dropped and  no acknowledgement sent back either – causing</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retransmission</a:t>
            </a:r>
            <a:endParaRPr b="0" lang="en-US" sz="2080" spc="-1" strike="noStrike">
              <a:latin typeface="Arial"/>
            </a:endParaRPr>
          </a:p>
          <a:p>
            <a:pPr>
              <a:lnSpc>
                <a:spcPct val="100000"/>
              </a:lnSpc>
              <a:spcBef>
                <a:spcPts val="62"/>
              </a:spcBef>
              <a:tabLst>
                <a:tab algn="l" pos="808920"/>
              </a:tabLst>
            </a:pPr>
            <a:endParaRPr b="0" lang="en-US" sz="2080" spc="-1" strike="noStrike">
              <a:latin typeface="Arial"/>
            </a:endParaRPr>
          </a:p>
          <a:p>
            <a:pPr marL="241920" indent="-219960">
              <a:lnSpc>
                <a:spcPct val="100000"/>
              </a:lnSpc>
              <a:buClr>
                <a:srgbClr val="000000"/>
              </a:buClr>
              <a:buFont typeface="Times New Roman"/>
              <a:buChar char="•"/>
              <a:tabLst>
                <a:tab algn="l" pos="243000"/>
              </a:tabLst>
            </a:pPr>
            <a:r>
              <a:rPr b="0" i="1" lang="en-US" sz="2080" spc="-18" strike="noStrike">
                <a:solidFill>
                  <a:srgbClr val="000000"/>
                </a:solidFill>
                <a:latin typeface="Times New Roman"/>
                <a:ea typeface="DejaVu Sans"/>
              </a:rPr>
              <a:t>Checksum</a:t>
            </a:r>
            <a:endParaRPr b="0" lang="en-US" sz="2080" spc="-1" strike="noStrike">
              <a:latin typeface="Arial"/>
            </a:endParaRPr>
          </a:p>
          <a:p>
            <a:pPr>
              <a:lnSpc>
                <a:spcPct val="100000"/>
              </a:lnSpc>
              <a:spcBef>
                <a:spcPts val="51"/>
              </a:spcBef>
              <a:tabLst>
                <a:tab algn="l" pos="243000"/>
              </a:tabLst>
            </a:pPr>
            <a:endParaRPr b="0" lang="en-US" sz="2080" spc="-1" strike="noStrike">
              <a:latin typeface="Arial"/>
            </a:endParaRPr>
          </a:p>
          <a:p>
            <a:pPr lvl="1" marL="807840" indent="-259560" algn="just">
              <a:lnSpc>
                <a:spcPct val="120000"/>
              </a:lnSpc>
              <a:buClr>
                <a:srgbClr val="000000"/>
              </a:buClr>
              <a:buFont typeface="Times New Roman"/>
              <a:buChar char="–"/>
              <a:tabLst>
                <a:tab algn="l" pos="808920"/>
              </a:tabLst>
            </a:pPr>
            <a:r>
              <a:rPr b="0" lang="en-US" sz="2080" spc="-9" strike="noStrike">
                <a:solidFill>
                  <a:srgbClr val="000000"/>
                </a:solidFill>
                <a:latin typeface="Times New Roman"/>
                <a:ea typeface="DejaVu Sans"/>
              </a:rPr>
              <a:t>Each segment carries a checksum </a:t>
            </a:r>
            <a:r>
              <a:rPr b="0" lang="en-US" sz="2080" spc="-18" strike="noStrike">
                <a:solidFill>
                  <a:srgbClr val="000000"/>
                </a:solidFill>
                <a:latin typeface="Times New Roman"/>
                <a:ea typeface="DejaVu Sans"/>
              </a:rPr>
              <a:t>covering </a:t>
            </a:r>
            <a:r>
              <a:rPr b="0" lang="en-US" sz="2080" spc="-9" strike="noStrike">
                <a:solidFill>
                  <a:srgbClr val="000000"/>
                </a:solidFill>
                <a:latin typeface="Times New Roman"/>
                <a:ea typeface="DejaVu Sans"/>
              </a:rPr>
              <a:t>the header and the data in the  segment. If a </a:t>
            </a:r>
            <a:r>
              <a:rPr b="0" lang="en-US" sz="2080" spc="-18" strike="noStrike">
                <a:solidFill>
                  <a:srgbClr val="000000"/>
                </a:solidFill>
                <a:latin typeface="Times New Roman"/>
                <a:ea typeface="DejaVu Sans"/>
              </a:rPr>
              <a:t>received </a:t>
            </a:r>
            <a:r>
              <a:rPr b="0" lang="en-US" sz="2080" spc="-9" strike="noStrike">
                <a:solidFill>
                  <a:srgbClr val="000000"/>
                </a:solidFill>
                <a:latin typeface="Times New Roman"/>
                <a:ea typeface="DejaVu Sans"/>
              </a:rPr>
              <a:t>segment does not match its checksum, the segment  is</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dropped</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6" name="CustomShape 1"/>
          <p:cNvSpPr/>
          <p:nvPr/>
        </p:nvSpPr>
        <p:spPr>
          <a:xfrm>
            <a:off x="838080" y="365040"/>
            <a:ext cx="10514520" cy="1324440"/>
          </a:xfrm>
          <a:prstGeom prst="rect">
            <a:avLst/>
          </a:prstGeom>
          <a:noFill/>
          <a:ln>
            <a:noFill/>
          </a:ln>
        </p:spPr>
        <p:style>
          <a:lnRef idx="0"/>
          <a:fillRef idx="0"/>
          <a:effectRef idx="0"/>
          <a:fontRef idx="minor"/>
        </p:style>
      </p:sp>
      <p:graphicFrame>
        <p:nvGraphicFramePr>
          <p:cNvPr id="697" name="Table 2"/>
          <p:cNvGraphicFramePr/>
          <p:nvPr/>
        </p:nvGraphicFramePr>
        <p:xfrm>
          <a:off x="637920" y="365040"/>
          <a:ext cx="10715400" cy="6700680"/>
        </p:xfrm>
        <a:graphic>
          <a:graphicData uri="http://schemas.openxmlformats.org/drawingml/2006/table">
            <a:tbl>
              <a:tblPr/>
              <a:tblGrid>
                <a:gridCol w="5357880"/>
                <a:gridCol w="5357880"/>
              </a:tblGrid>
              <a:tr h="488520">
                <a:tc>
                  <a:txBody>
                    <a:bodyPr lIns="60480" rIns="60480">
                      <a:noAutofit/>
                    </a:bodyPr>
                    <a:p>
                      <a:pPr>
                        <a:lnSpc>
                          <a:spcPct val="100000"/>
                        </a:lnSpc>
                      </a:pPr>
                      <a:r>
                        <a:rPr b="1" lang="en-US" sz="2400" spc="-1" strike="noStrike">
                          <a:solidFill>
                            <a:srgbClr val="000000"/>
                          </a:solidFill>
                          <a:latin typeface="Calibri"/>
                        </a:rPr>
                        <a:t>TCP</a:t>
                      </a:r>
                      <a:endParaRPr b="0" lang="en-US" sz="2400" spc="-1" strike="noStrike">
                        <a:latin typeface="Arial"/>
                      </a:endParaRPr>
                    </a:p>
                  </a:txBody>
                  <a:tcPr marL="60480" marR="60480">
                    <a:lnL w="12240">
                      <a:solidFill>
                        <a:srgbClr val="805fc6"/>
                      </a:solidFill>
                    </a:lnL>
                    <a:lnR w="12240">
                      <a:solidFill>
                        <a:srgbClr val="605cc6"/>
                      </a:solidFill>
                    </a:lnR>
                    <a:lnT w="9360">
                      <a:solidFill>
                        <a:srgbClr val="dddddd"/>
                      </a:solidFill>
                    </a:lnT>
                    <a:lnB w="9360">
                      <a:solidFill>
                        <a:srgbClr val="dddddd"/>
                      </a:solidFill>
                    </a:lnB>
                    <a:solidFill>
                      <a:srgbClr val="f9f9f9"/>
                    </a:solidFill>
                  </a:tcPr>
                </a:tc>
                <a:tc>
                  <a:txBody>
                    <a:bodyPr lIns="60480" rIns="60480">
                      <a:noAutofit/>
                    </a:bodyPr>
                    <a:p>
                      <a:pPr>
                        <a:lnSpc>
                          <a:spcPct val="100000"/>
                        </a:lnSpc>
                      </a:pPr>
                      <a:r>
                        <a:rPr b="1" lang="en-US" sz="2400" spc="-1" strike="noStrike">
                          <a:solidFill>
                            <a:srgbClr val="000000"/>
                          </a:solidFill>
                          <a:latin typeface="Calibri"/>
                        </a:rPr>
                        <a:t>UDP</a:t>
                      </a:r>
                      <a:endParaRPr b="0" lang="en-US" sz="2400" spc="-1" strike="noStrike">
                        <a:latin typeface="Arial"/>
                      </a:endParaRPr>
                    </a:p>
                  </a:txBody>
                  <a:tcPr marL="60480" marR="60480">
                    <a:lnL w="12240">
                      <a:solidFill>
                        <a:srgbClr val="605cc6"/>
                      </a:solidFill>
                    </a:lnL>
                    <a:lnR w="12240">
                      <a:solidFill>
                        <a:srgbClr val="2061c6"/>
                      </a:solidFill>
                    </a:lnR>
                    <a:lnT w="9360">
                      <a:solidFill>
                        <a:srgbClr val="dddddd"/>
                      </a:solidFill>
                    </a:lnT>
                    <a:lnB w="9360">
                      <a:solidFill>
                        <a:srgbClr val="dddddd"/>
                      </a:solidFill>
                    </a:lnB>
                    <a:solidFill>
                      <a:srgbClr val="f9f9f9"/>
                    </a:solidFill>
                  </a:tcPr>
                </a:tc>
              </a:tr>
              <a:tr h="852840">
                <a:tc>
                  <a:txBody>
                    <a:bodyPr lIns="60480" rIns="60480">
                      <a:noAutofit/>
                    </a:bodyPr>
                    <a:p>
                      <a:pPr>
                        <a:lnSpc>
                          <a:spcPct val="100000"/>
                        </a:lnSpc>
                      </a:pPr>
                      <a:r>
                        <a:rPr b="0" lang="en-US" sz="2400" spc="-1" strike="noStrike">
                          <a:solidFill>
                            <a:srgbClr val="000000"/>
                          </a:solidFill>
                          <a:latin typeface="Calibri"/>
                        </a:rPr>
                        <a:t>It is a connection-oriented protocol.</a:t>
                      </a:r>
                      <a:endParaRPr b="0" lang="en-US" sz="2400" spc="-1" strike="noStrike">
                        <a:latin typeface="Arial"/>
                      </a:endParaRPr>
                    </a:p>
                  </a:txBody>
                  <a:tcPr marL="60480" marR="60480">
                    <a:lnL w="12240">
                      <a:solidFill>
                        <a:srgbClr val="005cc6"/>
                      </a:solidFill>
                    </a:lnL>
                    <a:lnR w="12240">
                      <a:solidFill>
                        <a:srgbClr val="e05fc6"/>
                      </a:solidFill>
                    </a:lnR>
                    <a:lnT w="9360">
                      <a:solidFill>
                        <a:srgbClr val="dddddd"/>
                      </a:solidFill>
                    </a:lnT>
                    <a:lnB w="9360">
                      <a:solidFill>
                        <a:srgbClr val="dddddd"/>
                      </a:solidFill>
                    </a:lnB>
                    <a:solidFill>
                      <a:srgbClr val="ffffff"/>
                    </a:solidFill>
                  </a:tcPr>
                </a:tc>
                <a:tc>
                  <a:txBody>
                    <a:bodyPr lIns="60480" rIns="60480">
                      <a:noAutofit/>
                    </a:bodyPr>
                    <a:p>
                      <a:pPr>
                        <a:lnSpc>
                          <a:spcPct val="100000"/>
                        </a:lnSpc>
                      </a:pPr>
                      <a:r>
                        <a:rPr b="0" lang="en-US" sz="2400" spc="-1" strike="noStrike">
                          <a:solidFill>
                            <a:srgbClr val="000000"/>
                          </a:solidFill>
                          <a:latin typeface="Calibri"/>
                        </a:rPr>
                        <a:t>It is a connectionless protocol.</a:t>
                      </a:r>
                      <a:endParaRPr b="0" lang="en-US" sz="2400" spc="-1" strike="noStrike">
                        <a:latin typeface="Arial"/>
                      </a:endParaRPr>
                    </a:p>
                  </a:txBody>
                  <a:tcPr marL="60480" marR="60480">
                    <a:lnL w="12240">
                      <a:solidFill>
                        <a:srgbClr val="e05fc6"/>
                      </a:solidFill>
                    </a:lnL>
                    <a:lnR w="12240">
                      <a:solidFill>
                        <a:srgbClr val="605fc6"/>
                      </a:solidFill>
                    </a:lnR>
                    <a:lnT w="9360">
                      <a:solidFill>
                        <a:srgbClr val="dddddd"/>
                      </a:solidFill>
                    </a:lnT>
                    <a:lnB w="9360">
                      <a:solidFill>
                        <a:srgbClr val="dddddd"/>
                      </a:solidFill>
                    </a:lnB>
                    <a:solidFill>
                      <a:srgbClr val="ffffff"/>
                    </a:solidFill>
                  </a:tcPr>
                </a:tc>
              </a:tr>
              <a:tr h="1581840">
                <a:tc>
                  <a:txBody>
                    <a:bodyPr lIns="60480" rIns="60480">
                      <a:noAutofit/>
                    </a:bodyPr>
                    <a:p>
                      <a:pPr>
                        <a:lnSpc>
                          <a:spcPct val="100000"/>
                        </a:lnSpc>
                      </a:pPr>
                      <a:r>
                        <a:rPr b="0" lang="en-US" sz="2400" spc="-1" strike="noStrike">
                          <a:solidFill>
                            <a:srgbClr val="000000"/>
                          </a:solidFill>
                          <a:latin typeface="Calibri"/>
                        </a:rPr>
                        <a:t>TCP reads data as streams of bytes, and the message is transmitted to segment boundaries.</a:t>
                      </a:r>
                      <a:endParaRPr b="0" lang="en-US" sz="2400" spc="-1" strike="noStrike">
                        <a:latin typeface="Arial"/>
                      </a:endParaRPr>
                    </a:p>
                  </a:txBody>
                  <a:tcPr marL="60480" marR="60480">
                    <a:lnL w="12240">
                      <a:solidFill>
                        <a:srgbClr val="c061c6"/>
                      </a:solidFill>
                    </a:lnL>
                    <a:lnR w="12240">
                      <a:solidFill>
                        <a:srgbClr val="90e98f"/>
                      </a:solidFill>
                    </a:lnR>
                    <a:lnT w="9360">
                      <a:solidFill>
                        <a:srgbClr val="dddddd"/>
                      </a:solidFill>
                    </a:lnT>
                    <a:lnB w="9360">
                      <a:solidFill>
                        <a:srgbClr val="dddddd"/>
                      </a:solidFill>
                    </a:lnB>
                    <a:solidFill>
                      <a:srgbClr val="f9f9f9"/>
                    </a:solidFill>
                  </a:tcPr>
                </a:tc>
                <a:tc>
                  <a:txBody>
                    <a:bodyPr lIns="60480" rIns="60480">
                      <a:noAutofit/>
                    </a:bodyPr>
                    <a:p>
                      <a:pPr>
                        <a:lnSpc>
                          <a:spcPct val="100000"/>
                        </a:lnSpc>
                      </a:pPr>
                      <a:r>
                        <a:rPr b="0" lang="en-US" sz="2400" spc="-1" strike="noStrike">
                          <a:solidFill>
                            <a:srgbClr val="000000"/>
                          </a:solidFill>
                          <a:latin typeface="Calibri"/>
                        </a:rPr>
                        <a:t>UDP messages contain packets that were sent one by one. It also checks for integrity at the arrival time.</a:t>
                      </a:r>
                      <a:endParaRPr b="0" lang="en-US" sz="2400" spc="-1" strike="noStrike">
                        <a:latin typeface="Arial"/>
                      </a:endParaRPr>
                    </a:p>
                  </a:txBody>
                  <a:tcPr marL="60480" marR="60480">
                    <a:lnL w="12240">
                      <a:solidFill>
                        <a:srgbClr val="90e98f"/>
                      </a:solidFill>
                    </a:lnL>
                    <a:lnR w="12240">
                      <a:solidFill>
                        <a:srgbClr val="30e88f"/>
                      </a:solidFill>
                    </a:lnR>
                    <a:lnT w="9360">
                      <a:solidFill>
                        <a:srgbClr val="dddddd"/>
                      </a:solidFill>
                    </a:lnT>
                    <a:lnB w="9360">
                      <a:solidFill>
                        <a:srgbClr val="dddddd"/>
                      </a:solidFill>
                    </a:lnB>
                    <a:solidFill>
                      <a:srgbClr val="f9f9f9"/>
                    </a:solidFill>
                  </a:tcPr>
                </a:tc>
              </a:tr>
              <a:tr h="1217520">
                <a:tc>
                  <a:txBody>
                    <a:bodyPr lIns="60480" rIns="60480">
                      <a:noAutofit/>
                    </a:bodyPr>
                    <a:p>
                      <a:pPr>
                        <a:lnSpc>
                          <a:spcPct val="100000"/>
                        </a:lnSpc>
                      </a:pPr>
                      <a:r>
                        <a:rPr b="0" lang="en-US" sz="2400" spc="-1" strike="noStrike">
                          <a:solidFill>
                            <a:srgbClr val="000000"/>
                          </a:solidFill>
                          <a:latin typeface="Calibri"/>
                        </a:rPr>
                        <a:t>TCP messages make their way across the internet from one computer to another.</a:t>
                      </a:r>
                      <a:endParaRPr b="0" lang="en-US" sz="2400" spc="-1" strike="noStrike">
                        <a:latin typeface="Arial"/>
                      </a:endParaRPr>
                    </a:p>
                  </a:txBody>
                  <a:tcPr marL="60480" marR="60480">
                    <a:lnL w="12240">
                      <a:solidFill>
                        <a:srgbClr val="b0e88f"/>
                      </a:solidFill>
                    </a:lnL>
                    <a:lnR w="12240">
                      <a:solidFill>
                        <a:srgbClr val="90e68f"/>
                      </a:solidFill>
                    </a:lnR>
                    <a:lnT w="9360">
                      <a:solidFill>
                        <a:srgbClr val="dddddd"/>
                      </a:solidFill>
                    </a:lnT>
                    <a:lnB w="9360">
                      <a:solidFill>
                        <a:srgbClr val="dddddd"/>
                      </a:solidFill>
                    </a:lnB>
                    <a:solidFill>
                      <a:srgbClr val="ffffff"/>
                    </a:solidFill>
                  </a:tcPr>
                </a:tc>
                <a:tc>
                  <a:txBody>
                    <a:bodyPr lIns="60480" rIns="60480">
                      <a:noAutofit/>
                    </a:bodyPr>
                    <a:p>
                      <a:pPr>
                        <a:lnSpc>
                          <a:spcPct val="100000"/>
                        </a:lnSpc>
                      </a:pPr>
                      <a:r>
                        <a:rPr b="0" lang="en-US" sz="2400" spc="-1" strike="noStrike">
                          <a:solidFill>
                            <a:srgbClr val="000000"/>
                          </a:solidFill>
                          <a:latin typeface="Calibri"/>
                        </a:rPr>
                        <a:t>It is not connection-based, so one program can send lots of packets to another.</a:t>
                      </a:r>
                      <a:endParaRPr b="0" lang="en-US" sz="2400" spc="-1" strike="noStrike">
                        <a:latin typeface="Arial"/>
                      </a:endParaRPr>
                    </a:p>
                  </a:txBody>
                  <a:tcPr marL="60480" marR="60480">
                    <a:lnL w="12240">
                      <a:solidFill>
                        <a:srgbClr val="90e68f"/>
                      </a:solidFill>
                    </a:lnL>
                    <a:lnR w="12240">
                      <a:solidFill>
                        <a:srgbClr val="30e68f"/>
                      </a:solidFill>
                    </a:lnR>
                    <a:lnT w="9360">
                      <a:solidFill>
                        <a:srgbClr val="dddddd"/>
                      </a:solidFill>
                    </a:lnT>
                    <a:lnB w="9360">
                      <a:solidFill>
                        <a:srgbClr val="dddddd"/>
                      </a:solidFill>
                    </a:lnB>
                    <a:solidFill>
                      <a:srgbClr val="ffffff"/>
                    </a:solidFill>
                  </a:tcPr>
                </a:tc>
              </a:tr>
              <a:tr h="1217520">
                <a:tc>
                  <a:txBody>
                    <a:bodyPr lIns="60480" rIns="60480">
                      <a:noAutofit/>
                    </a:bodyPr>
                    <a:p>
                      <a:pPr>
                        <a:lnSpc>
                          <a:spcPct val="100000"/>
                        </a:lnSpc>
                      </a:pPr>
                      <a:r>
                        <a:rPr b="0" lang="en-US" sz="2400" spc="-1" strike="noStrike">
                          <a:solidFill>
                            <a:srgbClr val="000000"/>
                          </a:solidFill>
                          <a:latin typeface="Calibri"/>
                        </a:rPr>
                        <a:t>TCP rearranges data packets in the specific order.</a:t>
                      </a:r>
                      <a:endParaRPr b="0" lang="en-US" sz="2400" spc="-1" strike="noStrike">
                        <a:latin typeface="Arial"/>
                      </a:endParaRPr>
                    </a:p>
                  </a:txBody>
                  <a:tcPr marL="60480" marR="60480">
                    <a:lnL w="12240">
                      <a:solidFill>
                        <a:srgbClr val="70e48f"/>
                      </a:solidFill>
                    </a:lnL>
                    <a:lnR w="12240">
                      <a:solidFill>
                        <a:srgbClr val="90e78f"/>
                      </a:solidFill>
                    </a:lnR>
                    <a:lnT w="9360">
                      <a:solidFill>
                        <a:srgbClr val="dddddd"/>
                      </a:solidFill>
                    </a:lnT>
                    <a:lnB w="9360">
                      <a:solidFill>
                        <a:srgbClr val="dddddd"/>
                      </a:solidFill>
                    </a:lnB>
                    <a:solidFill>
                      <a:srgbClr val="f9f9f9"/>
                    </a:solidFill>
                  </a:tcPr>
                </a:tc>
                <a:tc>
                  <a:txBody>
                    <a:bodyPr lIns="60480" rIns="60480">
                      <a:noAutofit/>
                    </a:bodyPr>
                    <a:p>
                      <a:pPr>
                        <a:lnSpc>
                          <a:spcPct val="100000"/>
                        </a:lnSpc>
                      </a:pPr>
                      <a:r>
                        <a:rPr b="0" lang="en-US" sz="2400" spc="-1" strike="noStrike">
                          <a:solidFill>
                            <a:srgbClr val="000000"/>
                          </a:solidFill>
                          <a:latin typeface="Calibri"/>
                        </a:rPr>
                        <a:t>UDP protocol has no fixed order because all packets are independent of each other.</a:t>
                      </a:r>
                      <a:endParaRPr b="0" lang="en-US" sz="2400" spc="-1" strike="noStrike">
                        <a:latin typeface="Arial"/>
                      </a:endParaRPr>
                    </a:p>
                  </a:txBody>
                  <a:tcPr marL="60480" marR="60480">
                    <a:lnL w="12240">
                      <a:solidFill>
                        <a:srgbClr val="90e78f"/>
                      </a:solidFill>
                    </a:lnL>
                    <a:lnR w="12240">
                      <a:solidFill>
                        <a:srgbClr val="b0e58f"/>
                      </a:solidFill>
                    </a:lnR>
                    <a:lnT w="9360">
                      <a:solidFill>
                        <a:srgbClr val="dddddd"/>
                      </a:solidFill>
                    </a:lnT>
                    <a:lnB w="9360">
                      <a:solidFill>
                        <a:srgbClr val="dddddd"/>
                      </a:solidFill>
                    </a:lnB>
                    <a:solidFill>
                      <a:srgbClr val="f9f9f9"/>
                    </a:solidFill>
                  </a:tcPr>
                </a:tc>
              </a:tr>
              <a:tr h="852840">
                <a:tc>
                  <a:txBody>
                    <a:bodyPr lIns="60480" rIns="60480">
                      <a:noAutofit/>
                    </a:bodyPr>
                    <a:p>
                      <a:pPr>
                        <a:lnSpc>
                          <a:spcPct val="100000"/>
                        </a:lnSpc>
                      </a:pPr>
                      <a:r>
                        <a:rPr b="0" lang="en-US" sz="2400" spc="-1" strike="noStrike">
                          <a:solidFill>
                            <a:srgbClr val="000000"/>
                          </a:solidFill>
                          <a:latin typeface="Calibri"/>
                        </a:rPr>
                        <a:t>The speed for TCP is slower.</a:t>
                      </a:r>
                      <a:endParaRPr b="0" lang="en-US" sz="2400" spc="-1" strike="noStrike">
                        <a:latin typeface="Arial"/>
                      </a:endParaRPr>
                    </a:p>
                  </a:txBody>
                  <a:tcPr marL="60480" marR="60480">
                    <a:lnL w="12240">
                      <a:solidFill>
                        <a:srgbClr val="d0e28f"/>
                      </a:solidFill>
                    </a:lnL>
                    <a:lnR w="12240">
                      <a:solidFill>
                        <a:srgbClr val="10e48f"/>
                      </a:solidFill>
                    </a:lnR>
                    <a:lnT w="9360">
                      <a:solidFill>
                        <a:srgbClr val="dddddd"/>
                      </a:solidFill>
                    </a:lnT>
                    <a:lnB w="9360">
                      <a:solidFill>
                        <a:srgbClr val="dddddd"/>
                      </a:solidFill>
                    </a:lnB>
                    <a:solidFill>
                      <a:srgbClr val="ffffff"/>
                    </a:solidFill>
                  </a:tcPr>
                </a:tc>
                <a:tc>
                  <a:txBody>
                    <a:bodyPr lIns="60480" rIns="60480">
                      <a:noAutofit/>
                    </a:bodyPr>
                    <a:p>
                      <a:pPr>
                        <a:lnSpc>
                          <a:spcPct val="100000"/>
                        </a:lnSpc>
                      </a:pPr>
                      <a:r>
                        <a:rPr b="0" lang="en-US" sz="2400" spc="-1" strike="noStrike">
                          <a:solidFill>
                            <a:srgbClr val="000000"/>
                          </a:solidFill>
                          <a:latin typeface="Calibri"/>
                        </a:rPr>
                        <a:t>UDP is faster as error recovery is not attempted.</a:t>
                      </a:r>
                      <a:endParaRPr b="0" lang="en-US" sz="2400" spc="-1" strike="noStrike">
                        <a:latin typeface="Arial"/>
                      </a:endParaRPr>
                    </a:p>
                  </a:txBody>
                  <a:tcPr marL="60480" marR="60480">
                    <a:lnL w="12240">
                      <a:solidFill>
                        <a:srgbClr val="10e48f"/>
                      </a:solidFill>
                    </a:lnL>
                    <a:lnR w="12240">
                      <a:solidFill>
                        <a:srgbClr val="30e38f"/>
                      </a:solidFill>
                    </a:lnR>
                    <a:lnT w="9360">
                      <a:solidFill>
                        <a:srgbClr val="dddddd"/>
                      </a:solidFill>
                    </a:lnT>
                    <a:lnB w="9360">
                      <a:solidFill>
                        <a:srgbClr val="dddddd"/>
                      </a:solidFill>
                    </a:lnB>
                    <a:solidFill>
                      <a:srgbClr val="ffffff"/>
                    </a:solidFill>
                  </a:tcPr>
                </a:tc>
              </a:tr>
              <a:tr h="489960">
                <a:tc>
                  <a:txBody>
                    <a:bodyPr lIns="60480" rIns="60480">
                      <a:noAutofit/>
                    </a:bodyPr>
                    <a:p>
                      <a:pPr>
                        <a:lnSpc>
                          <a:spcPct val="100000"/>
                        </a:lnSpc>
                      </a:pPr>
                      <a:r>
                        <a:rPr b="0" lang="en-US" sz="2400" spc="-1" strike="noStrike">
                          <a:solidFill>
                            <a:srgbClr val="000000"/>
                          </a:solidFill>
                          <a:latin typeface="Calibri"/>
                        </a:rPr>
                        <a:t>Header size is 20 bytes</a:t>
                      </a:r>
                      <a:endParaRPr b="0" lang="en-US" sz="2400" spc="-1" strike="noStrike">
                        <a:latin typeface="Arial"/>
                      </a:endParaRPr>
                    </a:p>
                  </a:txBody>
                  <a:tcPr marL="60480" marR="60480">
                    <a:lnL w="12240">
                      <a:solidFill>
                        <a:srgbClr val="30ea8f"/>
                      </a:solidFill>
                    </a:lnL>
                    <a:lnR w="12240">
                      <a:solidFill>
                        <a:srgbClr val="70e78f"/>
                      </a:solidFill>
                    </a:lnR>
                    <a:lnT w="9360">
                      <a:solidFill>
                        <a:srgbClr val="dddddd"/>
                      </a:solidFill>
                    </a:lnT>
                    <a:lnB w="12240">
                      <a:solidFill>
                        <a:srgbClr val="90e58f"/>
                      </a:solidFill>
                    </a:lnB>
                    <a:solidFill>
                      <a:srgbClr val="f9f9f9"/>
                    </a:solidFill>
                  </a:tcPr>
                </a:tc>
                <a:tc>
                  <a:txBody>
                    <a:bodyPr lIns="60480" rIns="60480">
                      <a:noAutofit/>
                    </a:bodyPr>
                    <a:p>
                      <a:pPr>
                        <a:lnSpc>
                          <a:spcPct val="100000"/>
                        </a:lnSpc>
                      </a:pPr>
                      <a:r>
                        <a:rPr b="0" lang="en-US" sz="2400" spc="-1" strike="noStrike">
                          <a:solidFill>
                            <a:srgbClr val="000000"/>
                          </a:solidFill>
                          <a:latin typeface="Calibri"/>
                        </a:rPr>
                        <a:t>Header size is 8 bytes.</a:t>
                      </a:r>
                      <a:endParaRPr b="0" lang="en-US" sz="2400" spc="-1" strike="noStrike">
                        <a:latin typeface="Arial"/>
                      </a:endParaRPr>
                    </a:p>
                  </a:txBody>
                  <a:tcPr marL="60480" marR="60480">
                    <a:lnL w="12240">
                      <a:solidFill>
                        <a:srgbClr val="70e78f"/>
                      </a:solidFill>
                    </a:lnL>
                    <a:lnR w="12240">
                      <a:solidFill>
                        <a:srgbClr val="90e78f"/>
                      </a:solidFill>
                    </a:lnR>
                    <a:lnT w="9360">
                      <a:solidFill>
                        <a:srgbClr val="dddddd"/>
                      </a:solidFill>
                    </a:lnT>
                    <a:lnB w="12240">
                      <a:solidFill>
                        <a:srgbClr val="d0e78f"/>
                      </a:solidFill>
                    </a:lnB>
                    <a:solidFill>
                      <a:srgbClr val="f9f9f9"/>
                    </a:solidFill>
                  </a:tcPr>
                </a:tc>
              </a:tr>
            </a:tbl>
          </a:graphicData>
        </a:graphic>
      </p:graphicFrame>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8" name="CustomShape 1"/>
          <p:cNvSpPr/>
          <p:nvPr/>
        </p:nvSpPr>
        <p:spPr>
          <a:xfrm>
            <a:off x="838080" y="365040"/>
            <a:ext cx="10514520" cy="1324440"/>
          </a:xfrm>
          <a:prstGeom prst="rect">
            <a:avLst/>
          </a:prstGeom>
          <a:noFill/>
          <a:ln>
            <a:noFill/>
          </a:ln>
        </p:spPr>
        <p:style>
          <a:lnRef idx="0"/>
          <a:fillRef idx="0"/>
          <a:effectRef idx="0"/>
          <a:fontRef idx="minor"/>
        </p:style>
      </p:sp>
      <p:graphicFrame>
        <p:nvGraphicFramePr>
          <p:cNvPr id="699" name="Table 2"/>
          <p:cNvGraphicFramePr/>
          <p:nvPr/>
        </p:nvGraphicFramePr>
        <p:xfrm>
          <a:off x="468000" y="616680"/>
          <a:ext cx="10885320" cy="6501600"/>
        </p:xfrm>
        <a:graphic>
          <a:graphicData uri="http://schemas.openxmlformats.org/drawingml/2006/table">
            <a:tbl>
              <a:tblPr/>
              <a:tblGrid>
                <a:gridCol w="5442840"/>
                <a:gridCol w="5442840"/>
              </a:tblGrid>
              <a:tr h="1569600">
                <a:tc>
                  <a:txBody>
                    <a:bodyPr lIns="54000" rIns="54000">
                      <a:noAutofit/>
                    </a:bodyPr>
                    <a:p>
                      <a:pPr>
                        <a:lnSpc>
                          <a:spcPct val="100000"/>
                        </a:lnSpc>
                      </a:pPr>
                      <a:r>
                        <a:rPr b="0" lang="en-US" sz="2400" spc="-1" strike="noStrike">
                          <a:solidFill>
                            <a:srgbClr val="000000"/>
                          </a:solidFill>
                          <a:latin typeface="Calibri"/>
                        </a:rPr>
                        <a:t>TCP is heavy-weight. TCP needs three packets to set up a socket connection before any user data can be sent.</a:t>
                      </a:r>
                      <a:endParaRPr b="0" lang="en-US" sz="2400" spc="-1" strike="noStrike">
                        <a:latin typeface="Arial"/>
                      </a:endParaRPr>
                    </a:p>
                  </a:txBody>
                  <a:tcPr marL="54000" marR="54000">
                    <a:lnL w="12240">
                      <a:solidFill>
                        <a:srgbClr val="60b7c5"/>
                      </a:solidFill>
                    </a:lnL>
                    <a:lnR w="12240">
                      <a:solidFill>
                        <a:srgbClr val="c0b9c5"/>
                      </a:solidFill>
                    </a:lnR>
                    <a:lnT w="9360">
                      <a:solidFill>
                        <a:srgbClr val="dddddd"/>
                      </a:solidFill>
                    </a:lnT>
                    <a:lnB w="9360">
                      <a:solidFill>
                        <a:srgbClr val="dddddd"/>
                      </a:solidFill>
                    </a:lnB>
                    <a:solidFill>
                      <a:srgbClr val="ffffff"/>
                    </a:solidFill>
                  </a:tcPr>
                </a:tc>
                <a:tc>
                  <a:txBody>
                    <a:bodyPr lIns="54000" rIns="54000">
                      <a:noAutofit/>
                    </a:bodyPr>
                    <a:p>
                      <a:pPr>
                        <a:lnSpc>
                          <a:spcPct val="100000"/>
                        </a:lnSpc>
                      </a:pPr>
                      <a:r>
                        <a:rPr b="0" lang="en-US" sz="2400" spc="-1" strike="noStrike">
                          <a:solidFill>
                            <a:srgbClr val="000000"/>
                          </a:solidFill>
                          <a:latin typeface="Calibri"/>
                        </a:rPr>
                        <a:t>UDP is lightweight. There are no tracking connections, ordering of messages, etc.</a:t>
                      </a:r>
                      <a:endParaRPr b="0" lang="en-US" sz="2400" spc="-1" strike="noStrike">
                        <a:latin typeface="Arial"/>
                      </a:endParaRPr>
                    </a:p>
                  </a:txBody>
                  <a:tcPr marL="54000" marR="54000">
                    <a:lnL w="12240">
                      <a:solidFill>
                        <a:srgbClr val="c0b9c5"/>
                      </a:solidFill>
                    </a:lnL>
                    <a:lnR w="12240">
                      <a:solidFill>
                        <a:srgbClr val="80bac5"/>
                      </a:solidFill>
                    </a:lnR>
                    <a:lnT w="9360">
                      <a:solidFill>
                        <a:srgbClr val="dddddd"/>
                      </a:solidFill>
                    </a:lnT>
                    <a:lnB w="9360">
                      <a:solidFill>
                        <a:srgbClr val="dddddd"/>
                      </a:solidFill>
                    </a:lnB>
                    <a:solidFill>
                      <a:srgbClr val="ffffff"/>
                    </a:solidFill>
                  </a:tcPr>
                </a:tc>
              </a:tr>
              <a:tr h="840240">
                <a:tc>
                  <a:txBody>
                    <a:bodyPr lIns="54000" rIns="54000">
                      <a:noAutofit/>
                    </a:bodyPr>
                    <a:p>
                      <a:pPr>
                        <a:lnSpc>
                          <a:spcPct val="100000"/>
                        </a:lnSpc>
                      </a:pPr>
                      <a:r>
                        <a:rPr b="0" lang="en-US" sz="2400" spc="-1" strike="noStrike">
                          <a:solidFill>
                            <a:srgbClr val="000000"/>
                          </a:solidFill>
                          <a:latin typeface="Calibri"/>
                        </a:rPr>
                        <a:t>TCP does error checking and also makes error recovery.</a:t>
                      </a:r>
                      <a:endParaRPr b="0" lang="en-US" sz="2400" spc="-1" strike="noStrike">
                        <a:latin typeface="Arial"/>
                      </a:endParaRPr>
                    </a:p>
                  </a:txBody>
                  <a:tcPr marL="54000" marR="54000">
                    <a:lnL w="12240">
                      <a:solidFill>
                        <a:srgbClr val="c0b8c5"/>
                      </a:solidFill>
                    </a:lnL>
                    <a:lnR w="12240">
                      <a:solidFill>
                        <a:srgbClr val="60bac5"/>
                      </a:solidFill>
                    </a:lnR>
                    <a:lnT w="9360">
                      <a:solidFill>
                        <a:srgbClr val="dddddd"/>
                      </a:solidFill>
                    </a:lnT>
                    <a:lnB w="9360">
                      <a:solidFill>
                        <a:srgbClr val="dddddd"/>
                      </a:solidFill>
                    </a:lnB>
                    <a:solidFill>
                      <a:srgbClr val="f9f9f9"/>
                    </a:solidFill>
                  </a:tcPr>
                </a:tc>
                <a:tc>
                  <a:txBody>
                    <a:bodyPr lIns="54000" rIns="54000">
                      <a:noAutofit/>
                    </a:bodyPr>
                    <a:p>
                      <a:pPr>
                        <a:lnSpc>
                          <a:spcPct val="100000"/>
                        </a:lnSpc>
                      </a:pPr>
                      <a:r>
                        <a:rPr b="0" lang="en-US" sz="2400" spc="-1" strike="noStrike">
                          <a:solidFill>
                            <a:srgbClr val="000000"/>
                          </a:solidFill>
                          <a:latin typeface="Calibri"/>
                        </a:rPr>
                        <a:t>UDP performs error checking, but it discards erroneous packets.</a:t>
                      </a:r>
                      <a:endParaRPr b="0" lang="en-US" sz="2400" spc="-1" strike="noStrike">
                        <a:latin typeface="Arial"/>
                      </a:endParaRPr>
                    </a:p>
                  </a:txBody>
                  <a:tcPr marL="54000" marR="54000">
                    <a:lnL w="12240">
                      <a:solidFill>
                        <a:srgbClr val="60bac5"/>
                      </a:solidFill>
                    </a:lnL>
                    <a:lnR w="12240">
                      <a:solidFill>
                        <a:srgbClr val="c0b7c5"/>
                      </a:solidFill>
                    </a:lnR>
                    <a:lnT w="9360">
                      <a:solidFill>
                        <a:srgbClr val="dddddd"/>
                      </a:solidFill>
                    </a:lnT>
                    <a:lnB w="9360">
                      <a:solidFill>
                        <a:srgbClr val="dddddd"/>
                      </a:solidFill>
                    </a:lnB>
                    <a:solidFill>
                      <a:srgbClr val="f9f9f9"/>
                    </a:solidFill>
                  </a:tcPr>
                </a:tc>
              </a:tr>
              <a:tr h="475920">
                <a:tc>
                  <a:txBody>
                    <a:bodyPr lIns="54000" rIns="54000">
                      <a:noAutofit/>
                    </a:bodyPr>
                    <a:p>
                      <a:pPr>
                        <a:lnSpc>
                          <a:spcPct val="100000"/>
                        </a:lnSpc>
                      </a:pPr>
                      <a:r>
                        <a:rPr b="0" lang="en-US" sz="2400" spc="-1" strike="noStrike">
                          <a:solidFill>
                            <a:srgbClr val="000000"/>
                          </a:solidFill>
                          <a:latin typeface="Calibri"/>
                        </a:rPr>
                        <a:t>Acknowledgment segments</a:t>
                      </a:r>
                      <a:endParaRPr b="0" lang="en-US" sz="2400" spc="-1" strike="noStrike">
                        <a:latin typeface="Arial"/>
                      </a:endParaRPr>
                    </a:p>
                  </a:txBody>
                  <a:tcPr marL="54000" marR="54000">
                    <a:lnL w="12240">
                      <a:solidFill>
                        <a:srgbClr val="00b9c5"/>
                      </a:solidFill>
                    </a:lnL>
                    <a:lnR w="12240">
                      <a:solidFill>
                        <a:srgbClr val="a0bac5"/>
                      </a:solidFill>
                    </a:lnR>
                    <a:lnT w="9360">
                      <a:solidFill>
                        <a:srgbClr val="dddddd"/>
                      </a:solidFill>
                    </a:lnT>
                    <a:lnB w="9360">
                      <a:solidFill>
                        <a:srgbClr val="dddddd"/>
                      </a:solidFill>
                    </a:lnB>
                    <a:solidFill>
                      <a:srgbClr val="ffffff"/>
                    </a:solidFill>
                  </a:tcPr>
                </a:tc>
                <a:tc>
                  <a:txBody>
                    <a:bodyPr lIns="54000" rIns="54000">
                      <a:noAutofit/>
                    </a:bodyPr>
                    <a:p>
                      <a:pPr>
                        <a:lnSpc>
                          <a:spcPct val="100000"/>
                        </a:lnSpc>
                      </a:pPr>
                      <a:r>
                        <a:rPr b="0" lang="en-US" sz="2400" spc="-1" strike="noStrike">
                          <a:solidFill>
                            <a:srgbClr val="000000"/>
                          </a:solidFill>
                          <a:latin typeface="Calibri"/>
                        </a:rPr>
                        <a:t>No Acknowledgment segments</a:t>
                      </a:r>
                      <a:endParaRPr b="0" lang="en-US" sz="2400" spc="-1" strike="noStrike">
                        <a:latin typeface="Arial"/>
                      </a:endParaRPr>
                    </a:p>
                  </a:txBody>
                  <a:tcPr marL="54000" marR="54000">
                    <a:lnL w="12240">
                      <a:solidFill>
                        <a:srgbClr val="a0bac5"/>
                      </a:solidFill>
                    </a:lnL>
                    <a:lnR w="12240">
                      <a:solidFill>
                        <a:srgbClr val="e0afc5"/>
                      </a:solidFill>
                    </a:lnR>
                    <a:lnT w="9360">
                      <a:solidFill>
                        <a:srgbClr val="dddddd"/>
                      </a:solidFill>
                    </a:lnT>
                    <a:lnB w="9360">
                      <a:solidFill>
                        <a:srgbClr val="dddddd"/>
                      </a:solidFill>
                    </a:lnB>
                    <a:solidFill>
                      <a:srgbClr val="ffffff"/>
                    </a:solidFill>
                  </a:tcPr>
                </a:tc>
              </a:tr>
              <a:tr h="840240">
                <a:tc>
                  <a:txBody>
                    <a:bodyPr lIns="54000" rIns="54000">
                      <a:noAutofit/>
                    </a:bodyPr>
                    <a:p>
                      <a:pPr>
                        <a:lnSpc>
                          <a:spcPct val="100000"/>
                        </a:lnSpc>
                      </a:pPr>
                      <a:r>
                        <a:rPr b="0" lang="en-US" sz="2400" spc="-1" strike="noStrike">
                          <a:solidFill>
                            <a:srgbClr val="000000"/>
                          </a:solidFill>
                          <a:latin typeface="Calibri"/>
                        </a:rPr>
                        <a:t>Using handshake protocol like SYN, SYN-ACK, ACK</a:t>
                      </a:r>
                      <a:endParaRPr b="0" lang="en-US" sz="2400" spc="-1" strike="noStrike">
                        <a:latin typeface="Arial"/>
                      </a:endParaRPr>
                    </a:p>
                  </a:txBody>
                  <a:tcPr marL="54000" marR="54000">
                    <a:lnL w="12240">
                      <a:solidFill>
                        <a:srgbClr val="a033a7"/>
                      </a:solidFill>
                    </a:lnL>
                    <a:lnR w="12240">
                      <a:solidFill>
                        <a:srgbClr val="6031a7"/>
                      </a:solidFill>
                    </a:lnR>
                    <a:lnT w="9360">
                      <a:solidFill>
                        <a:srgbClr val="dddddd"/>
                      </a:solidFill>
                    </a:lnT>
                    <a:lnB w="9360">
                      <a:solidFill>
                        <a:srgbClr val="dddddd"/>
                      </a:solidFill>
                    </a:lnB>
                    <a:solidFill>
                      <a:srgbClr val="f9f9f9"/>
                    </a:solidFill>
                  </a:tcPr>
                </a:tc>
                <a:tc>
                  <a:txBody>
                    <a:bodyPr lIns="54000" rIns="54000">
                      <a:noAutofit/>
                    </a:bodyPr>
                    <a:p>
                      <a:pPr>
                        <a:lnSpc>
                          <a:spcPct val="100000"/>
                        </a:lnSpc>
                      </a:pPr>
                      <a:r>
                        <a:rPr b="0" lang="en-US" sz="2400" spc="-1" strike="noStrike">
                          <a:solidFill>
                            <a:srgbClr val="000000"/>
                          </a:solidFill>
                          <a:latin typeface="Calibri"/>
                        </a:rPr>
                        <a:t>No handshake (so connectionless protocol)</a:t>
                      </a:r>
                      <a:endParaRPr b="0" lang="en-US" sz="2400" spc="-1" strike="noStrike">
                        <a:latin typeface="Arial"/>
                      </a:endParaRPr>
                    </a:p>
                  </a:txBody>
                  <a:tcPr marL="54000" marR="54000">
                    <a:lnL w="12240">
                      <a:solidFill>
                        <a:srgbClr val="6031a7"/>
                      </a:solidFill>
                    </a:lnL>
                    <a:lnR w="12240">
                      <a:solidFill>
                        <a:srgbClr val="8035a7"/>
                      </a:solidFill>
                    </a:lnR>
                    <a:lnT w="9360">
                      <a:solidFill>
                        <a:srgbClr val="dddddd"/>
                      </a:solidFill>
                    </a:lnT>
                    <a:lnB w="9360">
                      <a:solidFill>
                        <a:srgbClr val="dddddd"/>
                      </a:solidFill>
                    </a:lnB>
                    <a:solidFill>
                      <a:srgbClr val="f9f9f9"/>
                    </a:solidFill>
                  </a:tcPr>
                </a:tc>
              </a:tr>
              <a:tr h="1204920">
                <a:tc>
                  <a:txBody>
                    <a:bodyPr lIns="54000" rIns="54000">
                      <a:noAutofit/>
                    </a:bodyPr>
                    <a:p>
                      <a:pPr>
                        <a:lnSpc>
                          <a:spcPct val="100000"/>
                        </a:lnSpc>
                      </a:pPr>
                      <a:r>
                        <a:rPr b="0" lang="en-US" sz="2400" spc="-1" strike="noStrike">
                          <a:solidFill>
                            <a:srgbClr val="000000"/>
                          </a:solidFill>
                          <a:latin typeface="Calibri"/>
                        </a:rPr>
                        <a:t>TCP is reliable as it guarantees delivery of data to the destination router.</a:t>
                      </a:r>
                      <a:endParaRPr b="0" lang="en-US" sz="2400" spc="-1" strike="noStrike">
                        <a:latin typeface="Arial"/>
                      </a:endParaRPr>
                    </a:p>
                  </a:txBody>
                  <a:tcPr marL="54000" marR="54000">
                    <a:lnL w="12240">
                      <a:solidFill>
                        <a:srgbClr val="c0a927"/>
                      </a:solidFill>
                    </a:lnL>
                    <a:lnR w="12240">
                      <a:solidFill>
                        <a:srgbClr val="a0a127"/>
                      </a:solidFill>
                    </a:lnR>
                    <a:lnT w="9360">
                      <a:solidFill>
                        <a:srgbClr val="dddddd"/>
                      </a:solidFill>
                    </a:lnT>
                    <a:lnB w="9360">
                      <a:solidFill>
                        <a:srgbClr val="dddddd"/>
                      </a:solidFill>
                    </a:lnB>
                    <a:solidFill>
                      <a:srgbClr val="ffffff"/>
                    </a:solidFill>
                  </a:tcPr>
                </a:tc>
                <a:tc>
                  <a:txBody>
                    <a:bodyPr lIns="54000" rIns="54000">
                      <a:noAutofit/>
                    </a:bodyPr>
                    <a:p>
                      <a:pPr>
                        <a:lnSpc>
                          <a:spcPct val="100000"/>
                        </a:lnSpc>
                      </a:pPr>
                      <a:r>
                        <a:rPr b="0" lang="en-US" sz="2400" spc="-1" strike="noStrike">
                          <a:solidFill>
                            <a:srgbClr val="000000"/>
                          </a:solidFill>
                          <a:latin typeface="Calibri"/>
                        </a:rPr>
                        <a:t>The delivery of data to the destination can't be guaranteed in UDP.</a:t>
                      </a:r>
                      <a:endParaRPr b="0" lang="en-US" sz="2400" spc="-1" strike="noStrike">
                        <a:latin typeface="Arial"/>
                      </a:endParaRPr>
                    </a:p>
                  </a:txBody>
                  <a:tcPr marL="54000" marR="54000">
                    <a:lnL w="12240">
                      <a:solidFill>
                        <a:srgbClr val="a0a127"/>
                      </a:solidFill>
                    </a:lnL>
                    <a:lnR w="12240">
                      <a:solidFill>
                        <a:srgbClr val="20a027"/>
                      </a:solidFill>
                    </a:lnR>
                    <a:lnT w="9360">
                      <a:solidFill>
                        <a:srgbClr val="dddddd"/>
                      </a:solidFill>
                    </a:lnT>
                    <a:lnB w="9360">
                      <a:solidFill>
                        <a:srgbClr val="dddddd"/>
                      </a:solidFill>
                    </a:lnB>
                    <a:solidFill>
                      <a:srgbClr val="ffffff"/>
                    </a:solidFill>
                  </a:tcPr>
                </a:tc>
              </a:tr>
              <a:tr h="1571040">
                <a:tc>
                  <a:txBody>
                    <a:bodyPr lIns="54000" rIns="54000">
                      <a:noAutofit/>
                    </a:bodyPr>
                    <a:p>
                      <a:pPr>
                        <a:lnSpc>
                          <a:spcPct val="100000"/>
                        </a:lnSpc>
                      </a:pPr>
                      <a:r>
                        <a:rPr b="0" lang="en-US" sz="2400" spc="-1" strike="noStrike">
                          <a:solidFill>
                            <a:srgbClr val="000000"/>
                          </a:solidFill>
                          <a:latin typeface="Calibri"/>
                        </a:rPr>
                        <a:t>TCP offers extensive error checking mechanisms because it provides flow control and acknowledgment of data.</a:t>
                      </a:r>
                      <a:endParaRPr b="0" lang="en-US" sz="2400" spc="-1" strike="noStrike">
                        <a:latin typeface="Arial"/>
                      </a:endParaRPr>
                    </a:p>
                  </a:txBody>
                  <a:tcPr marL="54000" marR="54000">
                    <a:lnL w="12240">
                      <a:solidFill>
                        <a:srgbClr val="a0ab27"/>
                      </a:solidFill>
                    </a:lnL>
                    <a:lnR w="12240">
                      <a:solidFill>
                        <a:srgbClr val="40ae27"/>
                      </a:solidFill>
                    </a:lnR>
                    <a:lnT w="9360">
                      <a:solidFill>
                        <a:srgbClr val="dddddd"/>
                      </a:solidFill>
                    </a:lnT>
                    <a:lnB w="12240">
                      <a:solidFill>
                        <a:srgbClr val="00ae27"/>
                      </a:solidFill>
                    </a:lnB>
                    <a:solidFill>
                      <a:srgbClr val="f9f9f9"/>
                    </a:solidFill>
                  </a:tcPr>
                </a:tc>
                <a:tc>
                  <a:txBody>
                    <a:bodyPr lIns="54000" rIns="54000">
                      <a:noAutofit/>
                    </a:bodyPr>
                    <a:p>
                      <a:pPr>
                        <a:lnSpc>
                          <a:spcPct val="100000"/>
                        </a:lnSpc>
                      </a:pPr>
                      <a:r>
                        <a:rPr b="0" lang="en-US" sz="2400" spc="-1" strike="noStrike">
                          <a:solidFill>
                            <a:srgbClr val="000000"/>
                          </a:solidFill>
                          <a:latin typeface="Calibri"/>
                        </a:rPr>
                        <a:t>UDP has just a single error checking mechanism which is used for checksums.</a:t>
                      </a:r>
                      <a:endParaRPr b="0" lang="en-US" sz="2400" spc="-1" strike="noStrike">
                        <a:latin typeface="Arial"/>
                      </a:endParaRPr>
                    </a:p>
                  </a:txBody>
                  <a:tcPr marL="54000" marR="54000">
                    <a:lnL w="12240">
                      <a:solidFill>
                        <a:srgbClr val="40ae27"/>
                      </a:solidFill>
                    </a:lnL>
                    <a:lnR w="12240">
                      <a:solidFill>
                        <a:srgbClr val="00ae27"/>
                      </a:solidFill>
                    </a:lnR>
                    <a:lnT w="9360">
                      <a:solidFill>
                        <a:srgbClr val="dddddd"/>
                      </a:solidFill>
                    </a:lnT>
                    <a:lnB w="12240">
                      <a:solidFill>
                        <a:srgbClr val="20ac27"/>
                      </a:solidFill>
                    </a:lnB>
                    <a:solidFill>
                      <a:srgbClr val="f9f9f9"/>
                    </a:solidFill>
                  </a:tcPr>
                </a:tc>
              </a:tr>
            </a:tbl>
          </a:graphicData>
        </a:graphic>
      </p:graphicFrame>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0"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ea typeface="DejaVu Sans"/>
              </a:rPr>
              <a:t>When to use UDP and TCP?</a:t>
            </a:r>
            <a:br/>
            <a:endParaRPr b="0" lang="en-US" sz="4400" spc="-1" strike="noStrike">
              <a:latin typeface="Arial"/>
            </a:endParaRPr>
          </a:p>
        </p:txBody>
      </p:sp>
      <p:sp>
        <p:nvSpPr>
          <p:cNvPr id="701"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TCP is an ideal choice, and even it has associated overhead, Therefore, when most of the overhead is in the connection, your application stays connected for any length of time.</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UDP is ideal to use with multimedia like VoIP.</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Use TCP sockets when both client and server independently send packets at that time; an occasional delay is acceptable. (e.g., Online Poker).</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You should use user UDP if both client and server may separately send packets, and occasional delay is also not acceptable. (e.g., Multiplayer games).</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2"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ea typeface="DejaVu Sans"/>
              </a:rPr>
              <a:t>Advantage of TCP</a:t>
            </a:r>
            <a:br/>
            <a:endParaRPr b="0" lang="en-US" sz="4400" spc="-1" strike="noStrike">
              <a:latin typeface="Arial"/>
            </a:endParaRPr>
          </a:p>
        </p:txBody>
      </p:sp>
      <p:sp>
        <p:nvSpPr>
          <p:cNvPr id="703"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61000"/>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Here, are pros/benefits of TCP:</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It helps you to establish/set up a connection between different types of computers.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It operates independently of the operating system.</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It supports many routing-protocols.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It enables the internetworking between the organizations.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TCP/IP model has a highly scalable client-server architecture.</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It can be operated independently.</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Supports several routing protocols.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It can be used to establish a connection between two computers.</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4"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ea typeface="DejaVu Sans"/>
              </a:rPr>
              <a:t>Disadvantages of TCP</a:t>
            </a:r>
            <a:br/>
            <a:endParaRPr b="0" lang="en-US" sz="4400" spc="-1" strike="noStrike">
              <a:latin typeface="Arial"/>
            </a:endParaRPr>
          </a:p>
        </p:txBody>
      </p:sp>
      <p:sp>
        <p:nvSpPr>
          <p:cNvPr id="705"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63000"/>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Here, are disadvantage of using TCP:</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TCP never conclude a transmission without all data in motion being explicitly asked.</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You can't use for broadcast or multicast transmission.</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TCP has no block boundaries, so you need to create your own.</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TCP offers many features that you don't want. It may waste bandwidth, time, or effort.</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 this, model the transport layer does not guarantee delivery of packets.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Replacing protocol in TCP/IP is not easy.</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It doesn't offer clear separation from its services, interfaces, and protocols.</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6"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ea typeface="DejaVu Sans"/>
              </a:rPr>
              <a:t>Advantage of UDP</a:t>
            </a:r>
            <a:br/>
            <a:endParaRPr b="0" lang="en-US" sz="4400" spc="-1" strike="noStrike">
              <a:latin typeface="Arial"/>
            </a:endParaRPr>
          </a:p>
        </p:txBody>
      </p:sp>
      <p:sp>
        <p:nvSpPr>
          <p:cNvPr id="707"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81000"/>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Here are the pros/benefits of UDP:</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It never restricts you to a connection-based communication model; that's why startup latency in distributed applications is low.</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recipient of UDP packets gets them unmanaged, which also includes block boundaries.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Broadcast and multicast transmission are also available with UDP</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Data loss can be made</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Small transaction ( DNS lookup)</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Bandwidth intensive app which endures packet loss</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538</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2021-04-01T12:49:35Z</dcterms:created>
  <dc:creator>Windows User</dc:creator>
  <dc:description/>
  <dc:language>en-US</dc:language>
  <cp:lastModifiedBy/>
  <dcterms:modified xsi:type="dcterms:W3CDTF">2021-12-22T19:15:17Z</dcterms:modified>
  <cp:revision>25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29</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107</vt:i4>
  </property>
</Properties>
</file>