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11.jpeg" ContentType="image/jpeg"/>
  <Override PartName="/ppt/media/image9.png" ContentType="image/png"/>
  <Override PartName="/ppt/media/image13.jpeg" ContentType="image/jpeg"/>
  <Override PartName="/ppt/media/image8.jpeg" ContentType="image/jpeg"/>
  <Override PartName="/ppt/media/image10.jpeg" ContentType="image/jpeg"/>
  <Override PartName="/ppt/media/image12.jpeg" ContentType="image/jpeg"/>
  <Override PartName="/ppt/media/image7.jpeg" ContentType="image/jpeg"/>
  <Override PartName="/ppt/media/image20.jpeg" ContentType="image/jpeg"/>
  <Override PartName="/ppt/media/image15.jpeg" ContentType="image/jpeg"/>
  <Override PartName="/ppt/media/image19.jpeg" ContentType="image/jpeg"/>
  <Override PartName="/ppt/media/image18.jpeg" ContentType="image/jpeg"/>
  <Override PartName="/ppt/media/image17.png" ContentType="image/png"/>
  <Override PartName="/ppt/media/image4.jpeg" ContentType="image/jpeg"/>
  <Override PartName="/ppt/media/image16.png" ContentType="image/png"/>
  <Override PartName="/ppt/media/image14.jpeg" ContentType="image/jpeg"/>
  <Override PartName="/ppt/media/image1.png" ContentType="image/png"/>
  <Override PartName="/ppt/media/image3.jpeg" ContentType="image/jpeg"/>
  <Override PartName="/ppt/media/image2.jpeg" ContentType="image/jpeg"/>
  <Override PartName="/ppt/media/image5.jpeg" ContentType="image/jpeg"/>
  <Override PartName="/ppt/media/image6.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40.xml" ContentType="application/vnd.openxmlformats-officedocument.presentationml.slide+xml"/>
  <Override PartName="/ppt/slides/slide6.xml" ContentType="application/vnd.openxmlformats-officedocument.presentationml.slide+xml"/>
  <Override PartName="/ppt/slides/slide41.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50.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27.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8.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1.xml.rels" ContentType="application/vnd.openxmlformats-package.relationships+xml"/>
  <Override PartName="/ppt/slides/_rels/slide39.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52.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38.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51.xml.rels" ContentType="application/vnd.openxmlformats-package.relationships+xml"/>
  <Override PartName="/ppt/slides/_rels/slide35.xml.rels" ContentType="application/vnd.openxmlformats-package.relationships+xml"/>
  <Override PartName="/ppt/slides/_rels/slide57.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56.xml.rels" ContentType="application/vnd.openxmlformats-package.relationships+xml"/>
  <Override PartName="/ppt/slides/_rels/slide50.xml.rels" ContentType="application/vnd.openxmlformats-package.relationships+xml"/>
  <Override PartName="/ppt/slides/_rels/slide34.xml.rels" ContentType="application/vnd.openxmlformats-package.relationships+xml"/>
  <Override PartName="/ppt/slides/_rels/slide49.xml.rels" ContentType="application/vnd.openxmlformats-package.relationships+xml"/>
  <Override PartName="/ppt/slides/_rels/slide6.xml.rels" ContentType="application/vnd.openxmlformats-package.relationships+xml"/>
  <Override PartName="/ppt/slides/_rels/slide40.xml.rels" ContentType="application/vnd.openxmlformats-package.relationships+xml"/>
  <Override PartName="/ppt/slides/_rels/slide55.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48.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16.xml.rels" ContentType="application/vnd.openxmlformats-package.relationships+xml"/>
  <Override PartName="/ppt/slides/slide30.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4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5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5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6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6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7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7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7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7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8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8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8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8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8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8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8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8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9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080" cy="11444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15"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080" cy="11444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53" name="PlaceHolder 2"/>
          <p:cNvSpPr>
            <a:spLocks noGrp="1"/>
          </p:cNvSpPr>
          <p:nvPr>
            <p:ph type="body"/>
          </p:nvPr>
        </p:nvSpPr>
        <p:spPr>
          <a:xfrm>
            <a:off x="609480" y="1604520"/>
            <a:ext cx="535392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154" name="PlaceHolder 3"/>
          <p:cNvSpPr>
            <a:spLocks noGrp="1"/>
          </p:cNvSpPr>
          <p:nvPr>
            <p:ph type="body"/>
          </p:nvPr>
        </p:nvSpPr>
        <p:spPr>
          <a:xfrm>
            <a:off x="6231960" y="1604520"/>
            <a:ext cx="535392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44.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25.xml"/>
</Relationships>
</file>

<file path=ppt/slides/_rels/slide4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1.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25.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5.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2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1523880" y="1122480"/>
            <a:ext cx="9142560" cy="2386080"/>
          </a:xfrm>
          <a:prstGeom prst="rect">
            <a:avLst/>
          </a:prstGeom>
          <a:noFill/>
          <a:ln>
            <a:noFill/>
          </a:ln>
        </p:spPr>
        <p:style>
          <a:lnRef idx="0"/>
          <a:fillRef idx="0"/>
          <a:effectRef idx="0"/>
          <a:fontRef idx="minor"/>
        </p:style>
        <p:txBody>
          <a:bodyPr lIns="90000" rIns="90000" tIns="45000" bIns="45000" anchor="b">
            <a:noAutofit/>
          </a:bodyPr>
          <a:p>
            <a:pPr algn="ctr">
              <a:lnSpc>
                <a:spcPct val="90000"/>
              </a:lnSpc>
            </a:pPr>
            <a:r>
              <a:rPr b="0" lang="en-US" sz="6000" spc="-1" strike="noStrike">
                <a:solidFill>
                  <a:srgbClr val="000000"/>
                </a:solidFill>
                <a:latin typeface="Calibri Light"/>
                <a:ea typeface="DejaVu Sans"/>
              </a:rPr>
              <a:t>System model</a:t>
            </a:r>
            <a:endParaRPr b="0" lang="en-US" sz="6000" spc="-1" strike="noStrike">
              <a:latin typeface="Arial"/>
            </a:endParaRPr>
          </a:p>
        </p:txBody>
      </p:sp>
      <p:sp>
        <p:nvSpPr>
          <p:cNvPr id="192" name="CustomShape 2"/>
          <p:cNvSpPr/>
          <p:nvPr/>
        </p:nvSpPr>
        <p:spPr>
          <a:xfrm>
            <a:off x="1523880" y="3602160"/>
            <a:ext cx="9142560" cy="16542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1590120" y="0"/>
            <a:ext cx="22910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44</a:t>
            </a:r>
            <a:r>
              <a:rPr b="1" lang="en-US" sz="2080" spc="-9" strike="noStrike">
                <a:solidFill>
                  <a:srgbClr val="1900ff"/>
                </a:solidFill>
                <a:latin typeface="Times New Roman"/>
                <a:ea typeface="DejaVu Sans"/>
              </a:rPr>
              <a:t>System</a:t>
            </a:r>
            <a:r>
              <a:rPr b="1" lang="en-US" sz="2080" spc="-80"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2.3</a:t>
            </a:r>
            <a:endParaRPr b="0" lang="en-US" sz="2080" spc="-1" strike="noStrike">
              <a:latin typeface="Arial"/>
            </a:endParaRPr>
          </a:p>
        </p:txBody>
      </p:sp>
      <p:sp>
        <p:nvSpPr>
          <p:cNvPr id="218" name="CustomShape 2"/>
          <p:cNvSpPr/>
          <p:nvPr/>
        </p:nvSpPr>
        <p:spPr>
          <a:xfrm>
            <a:off x="2875680" y="1195920"/>
            <a:ext cx="18198720" cy="1164960"/>
          </a:xfrm>
          <a:prstGeom prst="rect">
            <a:avLst/>
          </a:prstGeom>
          <a:noFill/>
          <a:ln>
            <a:noFill/>
          </a:ln>
        </p:spPr>
        <p:style>
          <a:lnRef idx="0"/>
          <a:fillRef idx="0"/>
          <a:effectRef idx="0"/>
          <a:fontRef idx="minor"/>
        </p:style>
        <p:txBody>
          <a:bodyPr lIns="0" rIns="0" tIns="20880" bIns="0" anchor="ctr">
            <a:noAutofit/>
          </a:bodyPr>
          <a:p>
            <a:pPr marL="6747120">
              <a:lnSpc>
                <a:spcPct val="100000"/>
              </a:lnSpc>
              <a:spcBef>
                <a:spcPts val="164"/>
              </a:spcBef>
            </a:pPr>
            <a:r>
              <a:rPr b="0" lang="en-US" sz="4400" spc="-9" strike="noStrike">
                <a:solidFill>
                  <a:srgbClr val="000000"/>
                </a:solidFill>
                <a:latin typeface="Calibri Light"/>
                <a:ea typeface="DejaVu Sans"/>
              </a:rPr>
              <a:t>Architectural</a:t>
            </a:r>
            <a:r>
              <a:rPr b="0" lang="en-US" sz="4400" spc="-63" strike="noStrike">
                <a:solidFill>
                  <a:srgbClr val="000000"/>
                </a:solidFill>
                <a:latin typeface="Calibri Light"/>
                <a:ea typeface="DejaVu Sans"/>
              </a:rPr>
              <a:t> </a:t>
            </a:r>
            <a:r>
              <a:rPr b="0" lang="en-US" sz="4400" spc="-9" strike="noStrike">
                <a:solidFill>
                  <a:srgbClr val="000000"/>
                </a:solidFill>
                <a:latin typeface="Calibri Light"/>
                <a:ea typeface="DejaVu Sans"/>
              </a:rPr>
              <a:t>Models</a:t>
            </a:r>
            <a:endParaRPr b="0" lang="en-US" sz="4400" spc="-1" strike="noStrike">
              <a:latin typeface="Arial"/>
            </a:endParaRPr>
          </a:p>
        </p:txBody>
      </p:sp>
      <p:sp>
        <p:nvSpPr>
          <p:cNvPr id="219" name="CustomShape 3"/>
          <p:cNvSpPr/>
          <p:nvPr/>
        </p:nvSpPr>
        <p:spPr>
          <a:xfrm>
            <a:off x="1612080" y="378360"/>
            <a:ext cx="897120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220" name="CustomShape 4"/>
          <p:cNvSpPr/>
          <p:nvPr/>
        </p:nvSpPr>
        <p:spPr>
          <a:xfrm>
            <a:off x="1546200" y="538920"/>
            <a:ext cx="9124920" cy="6291360"/>
          </a:xfrm>
          <a:prstGeom prst="rect">
            <a:avLst/>
          </a:prstGeom>
          <a:noFill/>
          <a:ln>
            <a:noFill/>
          </a:ln>
        </p:spPr>
        <p:style>
          <a:lnRef idx="0"/>
          <a:fillRef idx="0"/>
          <a:effectRef idx="0"/>
          <a:fontRef idx="minor"/>
        </p:style>
        <p:txBody>
          <a:bodyPr lIns="0" rIns="0" tIns="20880" bIns="0">
            <a:spAutoFit/>
          </a:bodyPr>
          <a:p>
            <a:pPr marL="65880">
              <a:lnSpc>
                <a:spcPct val="100000"/>
              </a:lnSpc>
              <a:spcBef>
                <a:spcPts val="164"/>
              </a:spcBef>
            </a:pPr>
            <a:r>
              <a:rPr b="1" i="1" lang="en-US" sz="2080" spc="-9" strike="noStrike">
                <a:solidFill>
                  <a:srgbClr val="0000ff"/>
                </a:solidFill>
                <a:latin typeface="Times New Roman"/>
                <a:ea typeface="DejaVu Sans"/>
              </a:rPr>
              <a:t>Communicating</a:t>
            </a:r>
            <a:r>
              <a:rPr b="1" i="1" lang="en-US" sz="2080" spc="-18" strike="noStrike">
                <a:solidFill>
                  <a:srgbClr val="0000ff"/>
                </a:solidFill>
                <a:latin typeface="Times New Roman"/>
                <a:ea typeface="DejaVu Sans"/>
              </a:rPr>
              <a:t> </a:t>
            </a:r>
            <a:r>
              <a:rPr b="1" i="1" lang="en-US" sz="2080" spc="-9" strike="noStrike">
                <a:solidFill>
                  <a:srgbClr val="0000ff"/>
                </a:solidFill>
                <a:latin typeface="Times New Roman"/>
                <a:ea typeface="DejaVu Sans"/>
              </a:rPr>
              <a:t>entities</a:t>
            </a:r>
            <a:endParaRPr b="0" lang="en-US" sz="2080" spc="-1" strike="noStrike">
              <a:latin typeface="Arial"/>
            </a:endParaRPr>
          </a:p>
          <a:p>
            <a:pPr marL="65880">
              <a:lnSpc>
                <a:spcPct val="100000"/>
              </a:lnSpc>
            </a:pPr>
            <a:r>
              <a:rPr b="0" lang="en-US" sz="2400" spc="-1" strike="noStrike">
                <a:solidFill>
                  <a:srgbClr val="000000"/>
                </a:solidFill>
                <a:latin typeface="Calibri"/>
                <a:ea typeface="DejaVu Sans"/>
              </a:rPr>
              <a:t>It is helpful to address the  question from a system-oriented and a</a:t>
            </a:r>
            <a:endParaRPr b="0" lang="en-US" sz="2400" spc="-1" strike="noStrike">
              <a:latin typeface="Arial"/>
            </a:endParaRPr>
          </a:p>
          <a:p>
            <a:pPr marL="65880">
              <a:lnSpc>
                <a:spcPct val="100000"/>
              </a:lnSpc>
            </a:pPr>
            <a:r>
              <a:rPr b="0" lang="en-US" sz="2400" spc="-1" strike="noStrike">
                <a:solidFill>
                  <a:srgbClr val="000000"/>
                </a:solidFill>
                <a:latin typeface="Calibri"/>
                <a:ea typeface="DejaVu Sans"/>
              </a:rPr>
              <a:t>problem-oriented perspective.</a:t>
            </a:r>
            <a:endParaRPr b="0" lang="en-US" sz="2400" spc="-1" strike="noStrike">
              <a:latin typeface="Arial"/>
            </a:endParaRPr>
          </a:p>
          <a:p>
            <a:pPr marL="93600" indent="-92160" algn="r">
              <a:lnSpc>
                <a:spcPct val="100000"/>
              </a:lnSpc>
              <a:spcBef>
                <a:spcPts val="2242"/>
              </a:spcBef>
              <a:buClr>
                <a:srgbClr val="000000"/>
              </a:buClr>
              <a:buSzPct val="92000"/>
              <a:buFont typeface="Symbol"/>
              <a:buChar char=""/>
              <a:tabLst>
                <a:tab algn="l" pos="93600"/>
              </a:tabLst>
            </a:pPr>
            <a:r>
              <a:rPr b="0" lang="en-US" sz="2080" spc="-9" strike="noStrike">
                <a:solidFill>
                  <a:srgbClr val="000000"/>
                </a:solidFill>
                <a:latin typeface="Times New Roman"/>
                <a:ea typeface="DejaVu Sans"/>
              </a:rPr>
              <a:t>From system </a:t>
            </a:r>
            <a:r>
              <a:rPr b="0" lang="en-US" sz="2080" spc="-18" strike="noStrike">
                <a:solidFill>
                  <a:srgbClr val="000000"/>
                </a:solidFill>
                <a:latin typeface="Times New Roman"/>
                <a:ea typeface="DejaVu Sans"/>
              </a:rPr>
              <a:t>perspective:</a:t>
            </a:r>
            <a:r>
              <a:rPr b="0" lang="en-US" sz="2080" spc="69" strike="noStrike">
                <a:solidFill>
                  <a:srgbClr val="000000"/>
                </a:solidFill>
                <a:latin typeface="Times New Roman"/>
                <a:ea typeface="DejaVu Sans"/>
              </a:rPr>
              <a:t> </a:t>
            </a:r>
            <a:r>
              <a:rPr b="1" lang="en-US" sz="2080" spc="-9" strike="noStrike">
                <a:solidFill>
                  <a:srgbClr val="000000"/>
                </a:solidFill>
                <a:latin typeface="Times New Roman"/>
                <a:ea typeface="DejaVu Sans"/>
              </a:rPr>
              <a:t>processes</a:t>
            </a:r>
            <a:endParaRPr b="0" lang="en-US" sz="2080" spc="-1" strike="noStrike">
              <a:latin typeface="Arial"/>
            </a:endParaRPr>
          </a:p>
          <a:p>
            <a:pPr lvl="1" marL="260640" indent="-259200" algn="r">
              <a:lnSpc>
                <a:spcPct val="100000"/>
              </a:lnSpc>
              <a:buClr>
                <a:srgbClr val="000000"/>
              </a:buClr>
              <a:buFont typeface="Times New Roman"/>
              <a:buChar char="–"/>
              <a:tabLst>
                <a:tab algn="l" pos="260640"/>
              </a:tabLst>
            </a:pPr>
            <a:r>
              <a:rPr b="0" lang="en-US" sz="2080" spc="-9" strike="noStrike">
                <a:solidFill>
                  <a:srgbClr val="000000"/>
                </a:solidFill>
                <a:latin typeface="Times New Roman"/>
                <a:ea typeface="DejaVu Sans"/>
              </a:rPr>
              <a:t>in some cases we can say</a:t>
            </a:r>
            <a:r>
              <a:rPr b="0" lang="en-US" sz="2080" spc="-63" strike="noStrike">
                <a:solidFill>
                  <a:srgbClr val="000000"/>
                </a:solidFill>
                <a:latin typeface="Times New Roman"/>
                <a:ea typeface="DejaVu Sans"/>
              </a:rPr>
              <a:t> </a:t>
            </a:r>
            <a:r>
              <a:rPr b="0" lang="en-US" sz="2080" spc="-9" strike="noStrike">
                <a:solidFill>
                  <a:srgbClr val="000000"/>
                </a:solidFill>
                <a:latin typeface="Times New Roman"/>
                <a:ea typeface="DejaVu Sans"/>
              </a:rPr>
              <a:t>that:</a:t>
            </a:r>
            <a:endParaRPr b="0" lang="en-US" sz="2080" spc="-1" strike="noStrike">
              <a:latin typeface="Arial"/>
            </a:endParaRPr>
          </a:p>
          <a:p>
            <a:pPr lvl="2" marL="1756440" indent="-260280">
              <a:lnSpc>
                <a:spcPct val="100000"/>
              </a:lnSpc>
              <a:spcBef>
                <a:spcPts val="1539"/>
              </a:spcBef>
              <a:buClr>
                <a:srgbClr val="000000"/>
              </a:buClr>
              <a:buFont typeface="Times New Roman"/>
              <a:buChar char="*"/>
              <a:tabLst>
                <a:tab algn="l" pos="1757520"/>
              </a:tabLst>
            </a:pPr>
            <a:r>
              <a:rPr b="1" lang="en-US" sz="2080" spc="-9" strike="noStrike">
                <a:solidFill>
                  <a:srgbClr val="000000"/>
                </a:solidFill>
                <a:latin typeface="Times New Roman"/>
                <a:ea typeface="DejaVu Sans"/>
              </a:rPr>
              <a:t>nodes</a:t>
            </a:r>
            <a:r>
              <a:rPr b="1"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(sensors)</a:t>
            </a:r>
            <a:endParaRPr b="0" lang="en-US" sz="2080" spc="-1" strike="noStrike">
              <a:latin typeface="Arial"/>
            </a:endParaRPr>
          </a:p>
          <a:p>
            <a:pPr lvl="2" marL="1756440" indent="-260280">
              <a:lnSpc>
                <a:spcPct val="100000"/>
              </a:lnSpc>
              <a:spcBef>
                <a:spcPts val="944"/>
              </a:spcBef>
              <a:buClr>
                <a:srgbClr val="000000"/>
              </a:buClr>
              <a:buFont typeface="Times New Roman"/>
              <a:buChar char="*"/>
              <a:tabLst>
                <a:tab algn="l" pos="1757520"/>
              </a:tabLst>
            </a:pPr>
            <a:r>
              <a:rPr b="1" lang="en-US" sz="2080" spc="-18" strike="noStrike">
                <a:solidFill>
                  <a:srgbClr val="000000"/>
                </a:solidFill>
                <a:latin typeface="Times New Roman"/>
                <a:ea typeface="DejaVu Sans"/>
              </a:rPr>
              <a:t>threads </a:t>
            </a:r>
            <a:r>
              <a:rPr b="0" lang="en-US" sz="2080" spc="-9" strike="noStrike">
                <a:solidFill>
                  <a:srgbClr val="000000"/>
                </a:solidFill>
                <a:latin typeface="Times New Roman"/>
                <a:ea typeface="DejaVu Sans"/>
              </a:rPr>
              <a:t>(endpoints of</a:t>
            </a:r>
            <a:r>
              <a:rPr b="0" lang="en-US" sz="2080" spc="-1" strike="noStrike">
                <a:solidFill>
                  <a:srgbClr val="000000"/>
                </a:solidFill>
                <a:latin typeface="Times New Roman"/>
                <a:ea typeface="DejaVu Sans"/>
              </a:rPr>
              <a:t> </a:t>
            </a:r>
            <a:r>
              <a:rPr b="0" lang="en-US" sz="2080" spc="-9" strike="noStrike">
                <a:solidFill>
                  <a:srgbClr val="000000"/>
                </a:solidFill>
                <a:latin typeface="Times New Roman"/>
                <a:ea typeface="DejaVu Sans"/>
              </a:rPr>
              <a:t>communication)</a:t>
            </a:r>
            <a:endParaRPr b="0" lang="en-US" sz="2080" spc="-1" strike="noStrike">
              <a:latin typeface="Arial"/>
            </a:endParaRPr>
          </a:p>
          <a:p>
            <a:pPr>
              <a:lnSpc>
                <a:spcPct val="100000"/>
              </a:lnSpc>
              <a:spcBef>
                <a:spcPts val="62"/>
              </a:spcBef>
              <a:tabLst>
                <a:tab algn="l" pos="1757520"/>
              </a:tabLst>
            </a:pPr>
            <a:endParaRPr b="0" lang="en-US" sz="2080" spc="-1" strike="noStrike">
              <a:latin typeface="Arial"/>
            </a:endParaRPr>
          </a:p>
          <a:p>
            <a:pPr marL="581400" indent="-93240">
              <a:lnSpc>
                <a:spcPct val="100000"/>
              </a:lnSpc>
              <a:buClr>
                <a:srgbClr val="000000"/>
              </a:buClr>
              <a:buSzPct val="92000"/>
              <a:buFont typeface="Symbol"/>
              <a:buChar char=""/>
              <a:tabLst>
                <a:tab algn="l" pos="582480"/>
              </a:tabLst>
            </a:pPr>
            <a:r>
              <a:rPr b="0" lang="en-US" sz="2080" spc="-9" strike="noStrike">
                <a:solidFill>
                  <a:srgbClr val="000000"/>
                </a:solidFill>
                <a:latin typeface="Times New Roman"/>
                <a:ea typeface="DejaVu Sans"/>
              </a:rPr>
              <a:t>From programming</a:t>
            </a:r>
            <a:r>
              <a:rPr b="0" lang="en-US" sz="2080" spc="-18" strike="noStrike">
                <a:solidFill>
                  <a:srgbClr val="000000"/>
                </a:solidFill>
                <a:latin typeface="Times New Roman"/>
                <a:ea typeface="DejaVu Sans"/>
              </a:rPr>
              <a:t> perspective</a:t>
            </a:r>
            <a:endParaRPr b="0" lang="en-US" sz="2080" spc="-1" strike="noStrike">
              <a:latin typeface="Arial"/>
            </a:endParaRPr>
          </a:p>
          <a:p>
            <a:pPr>
              <a:lnSpc>
                <a:spcPct val="100000"/>
              </a:lnSpc>
              <a:spcBef>
                <a:spcPts val="62"/>
              </a:spcBef>
              <a:tabLst>
                <a:tab algn="l" pos="582480"/>
              </a:tabLst>
            </a:pPr>
            <a:endParaRPr b="0" lang="en-US" sz="2080" spc="-1" strike="noStrike">
              <a:latin typeface="Arial"/>
            </a:endParaRPr>
          </a:p>
          <a:p>
            <a:pPr lvl="1" marL="1274760" indent="-260280">
              <a:lnSpc>
                <a:spcPct val="100000"/>
              </a:lnSpc>
              <a:buClr>
                <a:srgbClr val="000000"/>
              </a:buClr>
              <a:buFont typeface="Times New Roman"/>
              <a:buChar char="–"/>
              <a:tabLst>
                <a:tab algn="l" pos="1275840"/>
              </a:tabLst>
            </a:pPr>
            <a:r>
              <a:rPr b="1" i="1" lang="en-US" sz="2080" spc="-9" strike="noStrike">
                <a:solidFill>
                  <a:srgbClr val="000000"/>
                </a:solidFill>
                <a:latin typeface="Times New Roman"/>
                <a:ea typeface="DejaVu Sans"/>
              </a:rPr>
              <a:t>objects</a:t>
            </a:r>
            <a:endParaRPr b="0" lang="en-US" sz="2080" spc="-1" strike="noStrike">
              <a:latin typeface="Arial"/>
            </a:endParaRPr>
          </a:p>
          <a:p>
            <a:pPr lvl="2" marL="1756440" indent="-259200">
              <a:lnSpc>
                <a:spcPct val="120000"/>
              </a:lnSpc>
              <a:spcBef>
                <a:spcPts val="1037"/>
              </a:spcBef>
              <a:buClr>
                <a:srgbClr val="000000"/>
              </a:buClr>
              <a:buFont typeface="Times New Roman"/>
              <a:buChar char="*"/>
              <a:tabLst>
                <a:tab algn="l" pos="1757520"/>
              </a:tabLst>
            </a:pPr>
            <a:r>
              <a:rPr b="0" lang="en-US" sz="2080" spc="-9" strike="noStrike">
                <a:solidFill>
                  <a:srgbClr val="000000"/>
                </a:solidFill>
                <a:latin typeface="Times New Roman"/>
                <a:ea typeface="DejaVu Sans"/>
              </a:rPr>
              <a:t>computation consists of a number of interacting objects representing  natural units of decomposition for the </a:t>
            </a:r>
            <a:r>
              <a:rPr b="0" lang="en-US" sz="2080" spc="-26" strike="noStrike">
                <a:solidFill>
                  <a:srgbClr val="000000"/>
                </a:solidFill>
                <a:latin typeface="Times New Roman"/>
                <a:ea typeface="DejaVu Sans"/>
              </a:rPr>
              <a:t>given </a:t>
            </a:r>
            <a:r>
              <a:rPr b="0" lang="en-US" sz="2080" spc="-9" strike="noStrike">
                <a:solidFill>
                  <a:srgbClr val="000000"/>
                </a:solidFill>
                <a:latin typeface="Times New Roman"/>
                <a:ea typeface="DejaVu Sans"/>
              </a:rPr>
              <a:t>problem</a:t>
            </a:r>
            <a:r>
              <a:rPr b="0" lang="en-US" sz="2080" spc="32" strike="noStrike">
                <a:solidFill>
                  <a:srgbClr val="000000"/>
                </a:solidFill>
                <a:latin typeface="Times New Roman"/>
                <a:ea typeface="DejaVu Sans"/>
              </a:rPr>
              <a:t> </a:t>
            </a:r>
            <a:r>
              <a:rPr b="0" lang="en-US" sz="2080" spc="-9" strike="noStrike">
                <a:solidFill>
                  <a:srgbClr val="000000"/>
                </a:solidFill>
                <a:latin typeface="Times New Roman"/>
                <a:ea typeface="DejaVu Sans"/>
              </a:rPr>
              <a:t>domain</a:t>
            </a:r>
            <a:endParaRPr b="0" lang="en-US" sz="2080" spc="-1" strike="noStrike">
              <a:latin typeface="Arial"/>
            </a:endParaRPr>
          </a:p>
          <a:p>
            <a:pPr lvl="2" marL="1756440" indent="-259200">
              <a:lnSpc>
                <a:spcPct val="120000"/>
              </a:lnSpc>
              <a:spcBef>
                <a:spcPts val="425"/>
              </a:spcBef>
              <a:buClr>
                <a:srgbClr val="000000"/>
              </a:buClr>
              <a:buFont typeface="Times New Roman"/>
              <a:buChar char="*"/>
              <a:tabLst>
                <a:tab algn="l" pos="1757520"/>
              </a:tabLst>
            </a:pPr>
            <a:r>
              <a:rPr b="0" lang="en-US" sz="2080" spc="-9" strike="noStrike">
                <a:solidFill>
                  <a:srgbClr val="000000"/>
                </a:solidFill>
                <a:latin typeface="Times New Roman"/>
                <a:ea typeface="DejaVu Sans"/>
              </a:rPr>
              <a:t>Objects are accessed via interfaces, with an associated interface </a:t>
            </a:r>
            <a:r>
              <a:rPr b="0" lang="en-US" sz="2080" spc="-26" strike="noStrike">
                <a:solidFill>
                  <a:srgbClr val="000000"/>
                </a:solidFill>
                <a:latin typeface="Times New Roman"/>
                <a:ea typeface="DejaVu Sans"/>
              </a:rPr>
              <a:t>defi-  </a:t>
            </a:r>
            <a:r>
              <a:rPr b="0" lang="en-US" sz="2080" spc="-9" strike="noStrike">
                <a:solidFill>
                  <a:srgbClr val="000000"/>
                </a:solidFill>
                <a:latin typeface="Times New Roman"/>
                <a:ea typeface="DejaVu Sans"/>
              </a:rPr>
              <a:t>nition language (or</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IDL)</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1546200" y="0"/>
            <a:ext cx="9124920" cy="4968000"/>
          </a:xfrm>
          <a:prstGeom prst="rect">
            <a:avLst/>
          </a:prstGeom>
          <a:noFill/>
          <a:ln>
            <a:noFill/>
          </a:ln>
        </p:spPr>
        <p:style>
          <a:lnRef idx="0"/>
          <a:fillRef idx="0"/>
          <a:effectRef idx="0"/>
          <a:fontRef idx="minor"/>
        </p:style>
        <p:txBody>
          <a:bodyPr lIns="0" rIns="0" tIns="20880" bIns="0">
            <a:spAutoFit/>
          </a:bodyPr>
          <a:p>
            <a:pPr marL="65880">
              <a:lnSpc>
                <a:spcPct val="100000"/>
              </a:lnSpc>
              <a:spcBef>
                <a:spcPts val="164"/>
              </a:spcBef>
              <a:tabLst>
                <a:tab algn="l" pos="6797520"/>
              </a:tabLst>
            </a:pPr>
            <a:r>
              <a:rPr b="1" lang="en-US" sz="2080" spc="-9" strike="noStrike">
                <a:solidFill>
                  <a:srgbClr val="00aeef"/>
                </a:solidFill>
                <a:latin typeface="Times New Roman"/>
                <a:ea typeface="DejaVu Sans"/>
              </a:rPr>
              <a:t>45</a:t>
            </a:r>
            <a:r>
              <a:rPr b="1" lang="en-US" sz="2080" spc="-9" strike="noStrike">
                <a:solidFill>
                  <a:srgbClr val="1900ff"/>
                </a:solidFill>
                <a:latin typeface="Times New Roman"/>
                <a:ea typeface="DejaVu Sans"/>
              </a:rPr>
              <a:t>System</a:t>
            </a:r>
            <a:r>
              <a:rPr b="1" lang="en-US" sz="2080" spc="-1"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2.3</a:t>
            </a:r>
            <a:r>
              <a:rPr b="1" lang="en-US" sz="2080" spc="-9" strike="noStrike">
                <a:solidFill>
                  <a:srgbClr val="d90e81"/>
                </a:solidFill>
                <a:latin typeface="Times New Roman"/>
                <a:ea typeface="DejaVu Sans"/>
              </a:rPr>
              <a:t>	</a:t>
            </a:r>
            <a:r>
              <a:rPr b="0" lang="en-US" sz="2080" spc="-9" strike="noStrike">
                <a:solidFill>
                  <a:srgbClr val="d90e81"/>
                </a:solidFill>
                <a:latin typeface="Times New Roman"/>
                <a:ea typeface="DejaVu Sans"/>
              </a:rPr>
              <a:t>Architectural</a:t>
            </a:r>
            <a:r>
              <a:rPr b="0" lang="en-US" sz="2080" spc="-35" strike="noStrike">
                <a:solidFill>
                  <a:srgbClr val="d90e81"/>
                </a:solidFill>
                <a:latin typeface="Times New Roman"/>
                <a:ea typeface="DejaVu Sans"/>
              </a:rPr>
              <a:t> </a:t>
            </a:r>
            <a:r>
              <a:rPr b="0" lang="en-US" sz="2080" spc="-9" strike="noStrike">
                <a:solidFill>
                  <a:srgbClr val="d90e81"/>
                </a:solidFill>
                <a:latin typeface="Times New Roman"/>
                <a:ea typeface="DejaVu Sans"/>
              </a:rPr>
              <a:t>Models</a:t>
            </a:r>
            <a:endParaRPr b="0" lang="en-US" sz="2080" spc="-1" strike="noStrike">
              <a:latin typeface="Arial"/>
            </a:endParaRPr>
          </a:p>
          <a:p>
            <a:pPr marL="1274760" indent="-260280">
              <a:lnSpc>
                <a:spcPct val="100000"/>
              </a:lnSpc>
              <a:spcBef>
                <a:spcPts val="1800"/>
              </a:spcBef>
              <a:buClr>
                <a:srgbClr val="000000"/>
              </a:buClr>
              <a:buFont typeface="Times New Roman"/>
              <a:buChar char="–"/>
              <a:tabLst>
                <a:tab algn="l" pos="1275840"/>
              </a:tabLst>
            </a:pPr>
            <a:r>
              <a:rPr b="1" i="1" lang="en-US" sz="2080" spc="-9" strike="noStrike">
                <a:solidFill>
                  <a:srgbClr val="000000"/>
                </a:solidFill>
                <a:latin typeface="Times New Roman"/>
                <a:ea typeface="DejaVu Sans"/>
              </a:rPr>
              <a:t>components </a:t>
            </a:r>
            <a:r>
              <a:rPr b="0" lang="en-US" sz="2080" spc="-9" strike="noStrike">
                <a:solidFill>
                  <a:srgbClr val="000000"/>
                </a:solidFill>
                <a:latin typeface="Times New Roman"/>
                <a:ea typeface="DejaVu Sans"/>
              </a:rPr>
              <a:t>– </a:t>
            </a:r>
            <a:r>
              <a:rPr b="0" lang="en-US" sz="2080" spc="-18" strike="noStrike">
                <a:solidFill>
                  <a:srgbClr val="000000"/>
                </a:solidFill>
                <a:latin typeface="Times New Roman"/>
                <a:ea typeface="DejaVu Sans"/>
              </a:rPr>
              <a:t>emerged </a:t>
            </a:r>
            <a:r>
              <a:rPr b="0" lang="en-US" sz="2080" spc="-9" strike="noStrike">
                <a:solidFill>
                  <a:srgbClr val="000000"/>
                </a:solidFill>
                <a:latin typeface="Times New Roman"/>
                <a:ea typeface="DejaVu Sans"/>
              </a:rPr>
              <a:t>due to some weaknesses with distributed</a:t>
            </a:r>
            <a:r>
              <a:rPr b="0" lang="en-US" sz="2080" spc="58" strike="noStrike">
                <a:solidFill>
                  <a:srgbClr val="000000"/>
                </a:solidFill>
                <a:latin typeface="Times New Roman"/>
                <a:ea typeface="DejaVu Sans"/>
              </a:rPr>
              <a:t> </a:t>
            </a:r>
            <a:r>
              <a:rPr b="0" lang="en-US" sz="2080" spc="-9" strike="noStrike">
                <a:solidFill>
                  <a:srgbClr val="000000"/>
                </a:solidFill>
                <a:latin typeface="Times New Roman"/>
                <a:ea typeface="DejaVu Sans"/>
              </a:rPr>
              <a:t>objects</a:t>
            </a:r>
            <a:endParaRPr b="0" lang="en-US" sz="2080" spc="-1" strike="noStrike">
              <a:latin typeface="Arial"/>
            </a:endParaRPr>
          </a:p>
          <a:p>
            <a:pPr lvl="1" marL="1756440" indent="-260280">
              <a:lnSpc>
                <a:spcPct val="100000"/>
              </a:lnSpc>
              <a:spcBef>
                <a:spcPts val="1539"/>
              </a:spcBef>
              <a:buClr>
                <a:srgbClr val="000000"/>
              </a:buClr>
              <a:buFont typeface="StarSymbol"/>
              <a:buChar char="*"/>
              <a:tabLst>
                <a:tab algn="l" pos="1757520"/>
              </a:tabLst>
            </a:pPr>
            <a:r>
              <a:rPr b="0" lang="en-US" sz="2080" spc="-18" strike="noStrike">
                <a:solidFill>
                  <a:srgbClr val="000000"/>
                </a:solidFill>
                <a:latin typeface="Times New Roman"/>
                <a:ea typeface="DejaVu Sans"/>
              </a:rPr>
              <a:t>offer </a:t>
            </a:r>
            <a:r>
              <a:rPr b="0" lang="en-US" sz="2080" spc="-9" strike="noStrike">
                <a:solidFill>
                  <a:srgbClr val="000000"/>
                </a:solidFill>
                <a:latin typeface="Times New Roman"/>
                <a:ea typeface="DejaVu Sans"/>
              </a:rPr>
              <a:t>problem-oriented abstractions for building distributed</a:t>
            </a:r>
            <a:r>
              <a:rPr b="0" lang="en-US" sz="2080" spc="32" strike="noStrike">
                <a:solidFill>
                  <a:srgbClr val="000000"/>
                </a:solidFill>
                <a:latin typeface="Times New Roman"/>
                <a:ea typeface="DejaVu Sans"/>
              </a:rPr>
              <a:t> </a:t>
            </a:r>
            <a:r>
              <a:rPr b="0" lang="en-US" sz="2080" spc="-9" strike="noStrike">
                <a:solidFill>
                  <a:srgbClr val="000000"/>
                </a:solidFill>
                <a:latin typeface="Times New Roman"/>
                <a:ea typeface="DejaVu Sans"/>
              </a:rPr>
              <a:t>systems</a:t>
            </a:r>
            <a:endParaRPr b="0" lang="en-US" sz="2080" spc="-1" strike="noStrike">
              <a:latin typeface="Arial"/>
            </a:endParaRPr>
          </a:p>
          <a:p>
            <a:pPr lvl="1" marL="1756440" indent="-260280">
              <a:lnSpc>
                <a:spcPct val="100000"/>
              </a:lnSpc>
              <a:spcBef>
                <a:spcPts val="935"/>
              </a:spcBef>
              <a:buClr>
                <a:srgbClr val="000000"/>
              </a:buClr>
              <a:buFont typeface="StarSymbol"/>
              <a:buChar char="*"/>
              <a:tabLst>
                <a:tab algn="l" pos="1757520"/>
              </a:tabLst>
            </a:pPr>
            <a:r>
              <a:rPr b="0" lang="en-US" sz="2080" spc="-9" strike="noStrike">
                <a:solidFill>
                  <a:srgbClr val="000000"/>
                </a:solidFill>
                <a:latin typeface="Times New Roman"/>
                <a:ea typeface="DejaVu Sans"/>
              </a:rPr>
              <a:t>accessed through</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interfaces</a:t>
            </a:r>
            <a:endParaRPr b="0" lang="en-US" sz="2080" spc="-1" strike="noStrike">
              <a:latin typeface="Arial"/>
            </a:endParaRPr>
          </a:p>
          <a:p>
            <a:pPr marL="2193840" indent="-192960">
              <a:lnSpc>
                <a:spcPct val="120000"/>
              </a:lnSpc>
              <a:spcBef>
                <a:spcPts val="607"/>
              </a:spcBef>
              <a:tabLst>
                <a:tab algn="l" pos="0"/>
              </a:tabLst>
            </a:pPr>
            <a:r>
              <a:rPr b="0" lang="en-US" sz="2080" spc="-9" strike="noStrike">
                <a:solidFill>
                  <a:srgbClr val="000000"/>
                </a:solidFill>
                <a:latin typeface="Times New Roman"/>
                <a:ea typeface="DejaVu Sans"/>
              </a:rPr>
              <a:t>·+ assumptions to components/interfaces that must be present (i.e.  making all dependencies explicit and providing a more complete  contract for system construction.)</a:t>
            </a:r>
            <a:endParaRPr b="0" lang="en-US" sz="2080" spc="-1" strike="noStrike">
              <a:latin typeface="Arial"/>
            </a:endParaRPr>
          </a:p>
          <a:p>
            <a:pPr marL="1274760" indent="-260280">
              <a:lnSpc>
                <a:spcPct val="100000"/>
              </a:lnSpc>
              <a:spcBef>
                <a:spcPts val="1539"/>
              </a:spcBef>
              <a:buClr>
                <a:srgbClr val="000000"/>
              </a:buClr>
              <a:buFont typeface="Times New Roman"/>
              <a:buChar char="–"/>
              <a:tabLst>
                <a:tab algn="l" pos="1275840"/>
              </a:tabLst>
            </a:pPr>
            <a:r>
              <a:rPr b="1" i="1" lang="en-US" sz="2080" spc="-26" strike="noStrike">
                <a:solidFill>
                  <a:srgbClr val="000000"/>
                </a:solidFill>
                <a:latin typeface="Times New Roman"/>
                <a:ea typeface="DejaVu Sans"/>
              </a:rPr>
              <a:t>web</a:t>
            </a:r>
            <a:r>
              <a:rPr b="1" i="1" lang="en-US" sz="2080" spc="-18" strike="noStrike">
                <a:solidFill>
                  <a:srgbClr val="000000"/>
                </a:solidFill>
                <a:latin typeface="Times New Roman"/>
                <a:ea typeface="DejaVu Sans"/>
              </a:rPr>
              <a:t> </a:t>
            </a:r>
            <a:r>
              <a:rPr b="1" i="1" lang="en-US" sz="2080" spc="-9" strike="noStrike">
                <a:solidFill>
                  <a:srgbClr val="000000"/>
                </a:solidFill>
                <a:latin typeface="Times New Roman"/>
                <a:ea typeface="DejaVu Sans"/>
              </a:rPr>
              <a:t>services</a:t>
            </a:r>
            <a:endParaRPr b="0" lang="en-US" sz="2080" spc="-1" strike="noStrike">
              <a:latin typeface="Arial"/>
            </a:endParaRPr>
          </a:p>
          <a:p>
            <a:pPr lvl="1" marL="1756440" indent="-260280">
              <a:lnSpc>
                <a:spcPct val="100000"/>
              </a:lnSpc>
              <a:spcBef>
                <a:spcPts val="1548"/>
              </a:spcBef>
              <a:buClr>
                <a:srgbClr val="000000"/>
              </a:buClr>
              <a:buFont typeface="StarSymbol"/>
              <a:buChar char="*"/>
              <a:tabLst>
                <a:tab algn="l" pos="1757520"/>
              </a:tabLst>
            </a:pPr>
            <a:r>
              <a:rPr b="0" lang="en-US" sz="2080" spc="-9" strike="noStrike">
                <a:solidFill>
                  <a:srgbClr val="000000"/>
                </a:solidFill>
                <a:latin typeface="Times New Roman"/>
                <a:ea typeface="DejaVu Sans"/>
              </a:rPr>
              <a:t>closely related to objects and components</a:t>
            </a:r>
            <a:endParaRPr b="0" lang="en-US" sz="2080" spc="-1" strike="noStrike">
              <a:latin typeface="Arial"/>
            </a:endParaRPr>
          </a:p>
          <a:p>
            <a:pPr lvl="1" marL="1756440" indent="-260280">
              <a:lnSpc>
                <a:spcPct val="100000"/>
              </a:lnSpc>
              <a:spcBef>
                <a:spcPts val="935"/>
              </a:spcBef>
              <a:buClr>
                <a:srgbClr val="000000"/>
              </a:buClr>
              <a:buFont typeface="StarSymbol"/>
              <a:buChar char="*"/>
              <a:tabLst>
                <a:tab algn="l" pos="1757520"/>
              </a:tabLst>
            </a:pPr>
            <a:r>
              <a:rPr b="0" lang="en-US" sz="2080" spc="-9" strike="noStrike">
                <a:solidFill>
                  <a:srgbClr val="000000"/>
                </a:solidFill>
                <a:latin typeface="Times New Roman"/>
                <a:ea typeface="DejaVu Sans"/>
              </a:rPr>
              <a:t>intrinsically integrated into the </a:t>
            </a:r>
            <a:r>
              <a:rPr b="0" lang="en-US" sz="2080" spc="-43" strike="noStrike">
                <a:solidFill>
                  <a:srgbClr val="000000"/>
                </a:solidFill>
                <a:latin typeface="Times New Roman"/>
                <a:ea typeface="DejaVu Sans"/>
              </a:rPr>
              <a:t>World </a:t>
            </a:r>
            <a:r>
              <a:rPr b="0" lang="en-US" sz="2080" spc="-26" strike="noStrike">
                <a:solidFill>
                  <a:srgbClr val="000000"/>
                </a:solidFill>
                <a:latin typeface="Times New Roman"/>
                <a:ea typeface="DejaVu Sans"/>
              </a:rPr>
              <a:t>Wide</a:t>
            </a:r>
            <a:r>
              <a:rPr b="0" lang="en-US" sz="2080" spc="15" strike="noStrike">
                <a:solidFill>
                  <a:srgbClr val="000000"/>
                </a:solidFill>
                <a:latin typeface="Times New Roman"/>
                <a:ea typeface="DejaVu Sans"/>
              </a:rPr>
              <a:t> </a:t>
            </a:r>
            <a:r>
              <a:rPr b="0" lang="en-US" sz="2080" spc="-69" strike="noStrike">
                <a:solidFill>
                  <a:srgbClr val="000000"/>
                </a:solidFill>
                <a:latin typeface="Times New Roman"/>
                <a:ea typeface="DejaVu Sans"/>
              </a:rPr>
              <a:t>Web</a:t>
            </a:r>
            <a:endParaRPr b="0" lang="en-US" sz="2080" spc="-1" strike="noStrike">
              <a:latin typeface="Arial"/>
            </a:endParaRPr>
          </a:p>
          <a:p>
            <a:pPr lvl="2" marL="2066400" indent="-66600">
              <a:lnSpc>
                <a:spcPct val="100000"/>
              </a:lnSpc>
              <a:spcBef>
                <a:spcPts val="1117"/>
              </a:spcBef>
              <a:buClr>
                <a:srgbClr val="000000"/>
              </a:buClr>
              <a:buSzPct val="92000"/>
              <a:buFont typeface="StarSymbol"/>
              <a:buChar char="·"/>
              <a:tabLst>
                <a:tab algn="l" pos="2067480"/>
              </a:tabLst>
            </a:pPr>
            <a:r>
              <a:rPr b="0" lang="en-US" sz="2080" spc="-9" strike="noStrike">
                <a:solidFill>
                  <a:srgbClr val="000000"/>
                </a:solidFill>
                <a:latin typeface="Times New Roman"/>
                <a:ea typeface="DejaVu Sans"/>
              </a:rPr>
              <a:t>using web standards to represent and </a:t>
            </a:r>
            <a:r>
              <a:rPr b="0" lang="en-US" sz="2080" spc="-18" strike="noStrike">
                <a:solidFill>
                  <a:srgbClr val="000000"/>
                </a:solidFill>
                <a:latin typeface="Times New Roman"/>
                <a:ea typeface="DejaVu Sans"/>
              </a:rPr>
              <a:t>discover</a:t>
            </a:r>
            <a:r>
              <a:rPr b="0" lang="en-US" sz="2080" spc="-1" strike="noStrike">
                <a:solidFill>
                  <a:srgbClr val="000000"/>
                </a:solidFill>
                <a:latin typeface="Times New Roman"/>
                <a:ea typeface="DejaVu Sans"/>
              </a:rPr>
              <a:t> </a:t>
            </a:r>
            <a:r>
              <a:rPr b="0" lang="en-US" sz="2080" spc="-9" strike="noStrike">
                <a:solidFill>
                  <a:srgbClr val="000000"/>
                </a:solidFill>
                <a:latin typeface="Times New Roman"/>
                <a:ea typeface="DejaVu Sans"/>
              </a:rPr>
              <a:t>services</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1590120" y="0"/>
            <a:ext cx="22910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46</a:t>
            </a:r>
            <a:r>
              <a:rPr b="1" lang="en-US" sz="2080" spc="-9" strike="noStrike">
                <a:solidFill>
                  <a:srgbClr val="1900ff"/>
                </a:solidFill>
                <a:latin typeface="Times New Roman"/>
                <a:ea typeface="DejaVu Sans"/>
              </a:rPr>
              <a:t>System</a:t>
            </a:r>
            <a:r>
              <a:rPr b="1" lang="en-US" sz="2080" spc="-80"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2.3</a:t>
            </a:r>
            <a:endParaRPr b="0" lang="en-US" sz="2080" spc="-1" strike="noStrike">
              <a:latin typeface="Arial"/>
            </a:endParaRPr>
          </a:p>
        </p:txBody>
      </p:sp>
      <p:sp>
        <p:nvSpPr>
          <p:cNvPr id="223" name="CustomShape 2"/>
          <p:cNvSpPr/>
          <p:nvPr/>
        </p:nvSpPr>
        <p:spPr>
          <a:xfrm>
            <a:off x="2875680" y="1195920"/>
            <a:ext cx="18198720" cy="1164960"/>
          </a:xfrm>
          <a:prstGeom prst="rect">
            <a:avLst/>
          </a:prstGeom>
          <a:noFill/>
          <a:ln>
            <a:noFill/>
          </a:ln>
        </p:spPr>
        <p:style>
          <a:lnRef idx="0"/>
          <a:fillRef idx="0"/>
          <a:effectRef idx="0"/>
          <a:fontRef idx="minor"/>
        </p:style>
        <p:txBody>
          <a:bodyPr lIns="0" rIns="0" tIns="20880" bIns="0" anchor="ctr">
            <a:noAutofit/>
          </a:bodyPr>
          <a:p>
            <a:pPr marL="6747120">
              <a:lnSpc>
                <a:spcPct val="100000"/>
              </a:lnSpc>
              <a:spcBef>
                <a:spcPts val="164"/>
              </a:spcBef>
            </a:pPr>
            <a:r>
              <a:rPr b="0" lang="en-US" sz="4400" spc="-9" strike="noStrike">
                <a:solidFill>
                  <a:srgbClr val="000000"/>
                </a:solidFill>
                <a:latin typeface="Calibri Light"/>
                <a:ea typeface="DejaVu Sans"/>
              </a:rPr>
              <a:t>Architectural</a:t>
            </a:r>
            <a:r>
              <a:rPr b="0" lang="en-US" sz="4400" spc="-63" strike="noStrike">
                <a:solidFill>
                  <a:srgbClr val="000000"/>
                </a:solidFill>
                <a:latin typeface="Calibri Light"/>
                <a:ea typeface="DejaVu Sans"/>
              </a:rPr>
              <a:t> </a:t>
            </a:r>
            <a:r>
              <a:rPr b="0" lang="en-US" sz="4400" spc="-9" strike="noStrike">
                <a:solidFill>
                  <a:srgbClr val="000000"/>
                </a:solidFill>
                <a:latin typeface="Calibri Light"/>
                <a:ea typeface="DejaVu Sans"/>
              </a:rPr>
              <a:t>Models</a:t>
            </a:r>
            <a:endParaRPr b="0" lang="en-US" sz="4400" spc="-1" strike="noStrike">
              <a:latin typeface="Arial"/>
            </a:endParaRPr>
          </a:p>
        </p:txBody>
      </p:sp>
      <p:sp>
        <p:nvSpPr>
          <p:cNvPr id="224" name="CustomShape 3"/>
          <p:cNvSpPr/>
          <p:nvPr/>
        </p:nvSpPr>
        <p:spPr>
          <a:xfrm>
            <a:off x="1612080" y="378360"/>
            <a:ext cx="897120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225" name="CustomShape 4"/>
          <p:cNvSpPr/>
          <p:nvPr/>
        </p:nvSpPr>
        <p:spPr>
          <a:xfrm>
            <a:off x="1590120" y="538920"/>
            <a:ext cx="444960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0" lang="en-US" sz="2080" spc="-9" strike="noStrike">
                <a:solidFill>
                  <a:srgbClr val="000000"/>
                </a:solidFill>
                <a:latin typeface="Times New Roman"/>
                <a:ea typeface="DejaVu Sans"/>
              </a:rPr>
              <a:t>The </a:t>
            </a:r>
            <a:r>
              <a:rPr b="0" lang="en-US" sz="2080" spc="-43" strike="noStrike">
                <a:solidFill>
                  <a:srgbClr val="000000"/>
                </a:solidFill>
                <a:latin typeface="Times New Roman"/>
                <a:ea typeface="DejaVu Sans"/>
              </a:rPr>
              <a:t>World </a:t>
            </a:r>
            <a:r>
              <a:rPr b="0" lang="en-US" sz="2080" spc="-26" strike="noStrike">
                <a:solidFill>
                  <a:srgbClr val="000000"/>
                </a:solidFill>
                <a:latin typeface="Times New Roman"/>
                <a:ea typeface="DejaVu Sans"/>
              </a:rPr>
              <a:t>Wide </a:t>
            </a:r>
            <a:r>
              <a:rPr b="0" lang="en-US" sz="2080" spc="-69" strike="noStrike">
                <a:solidFill>
                  <a:srgbClr val="000000"/>
                </a:solidFill>
                <a:latin typeface="Times New Roman"/>
                <a:ea typeface="DejaVu Sans"/>
              </a:rPr>
              <a:t>Web </a:t>
            </a:r>
            <a:r>
              <a:rPr b="0" lang="en-US" sz="2080" spc="-9" strike="noStrike">
                <a:solidFill>
                  <a:srgbClr val="000000"/>
                </a:solidFill>
                <a:latin typeface="Times New Roman"/>
                <a:ea typeface="DejaVu Sans"/>
              </a:rPr>
              <a:t>consortium</a:t>
            </a:r>
            <a:r>
              <a:rPr b="0" lang="en-US" sz="2080" spc="58" strike="noStrike">
                <a:solidFill>
                  <a:srgbClr val="000000"/>
                </a:solidFill>
                <a:latin typeface="Times New Roman"/>
                <a:ea typeface="DejaVu Sans"/>
              </a:rPr>
              <a:t> </a:t>
            </a:r>
            <a:r>
              <a:rPr b="0" lang="en-US" sz="2080" spc="-9" strike="noStrike">
                <a:solidFill>
                  <a:srgbClr val="000000"/>
                </a:solidFill>
                <a:latin typeface="Times New Roman"/>
                <a:ea typeface="DejaVu Sans"/>
              </a:rPr>
              <a:t>(W3C):</a:t>
            </a:r>
            <a:endParaRPr b="0" lang="en-US" sz="2080" spc="-1" strike="noStrike">
              <a:latin typeface="Arial"/>
            </a:endParaRPr>
          </a:p>
        </p:txBody>
      </p:sp>
      <p:sp>
        <p:nvSpPr>
          <p:cNvPr id="226" name="CustomShape 5"/>
          <p:cNvSpPr/>
          <p:nvPr/>
        </p:nvSpPr>
        <p:spPr>
          <a:xfrm>
            <a:off x="1800720" y="1204560"/>
            <a:ext cx="8467920" cy="1566360"/>
          </a:xfrm>
          <a:prstGeom prst="rect">
            <a:avLst/>
          </a:prstGeom>
          <a:solidFill>
            <a:srgbClr val="ffffcc"/>
          </a:solidFill>
          <a:ln>
            <a:noFill/>
          </a:ln>
        </p:spPr>
        <p:style>
          <a:lnRef idx="0"/>
          <a:fillRef idx="0"/>
          <a:effectRef idx="0"/>
          <a:fontRef idx="minor"/>
        </p:style>
        <p:txBody>
          <a:bodyPr lIns="0" rIns="0" tIns="46080" bIns="0">
            <a:spAutoFit/>
          </a:bodyPr>
          <a:p>
            <a:pPr marL="196560" algn="just">
              <a:lnSpc>
                <a:spcPct val="120000"/>
              </a:lnSpc>
              <a:spcBef>
                <a:spcPts val="363"/>
              </a:spcBef>
            </a:pPr>
            <a:r>
              <a:rPr b="0" lang="en-US" sz="2080" spc="-69" strike="noStrike">
                <a:solidFill>
                  <a:srgbClr val="000000"/>
                </a:solidFill>
                <a:latin typeface="Times New Roman"/>
                <a:ea typeface="DejaVu Sans"/>
              </a:rPr>
              <a:t>Web </a:t>
            </a:r>
            <a:r>
              <a:rPr b="0" lang="en-US" sz="2080" spc="-9" strike="noStrike">
                <a:solidFill>
                  <a:srgbClr val="000000"/>
                </a:solidFill>
                <a:latin typeface="Times New Roman"/>
                <a:ea typeface="DejaVu Sans"/>
              </a:rPr>
              <a:t>service is a software application </a:t>
            </a:r>
            <a:r>
              <a:rPr b="0" lang="en-US" sz="2080" spc="-18" strike="noStrike">
                <a:solidFill>
                  <a:srgbClr val="000000"/>
                </a:solidFill>
                <a:latin typeface="Times New Roman"/>
                <a:ea typeface="DejaVu Sans"/>
              </a:rPr>
              <a:t>identified </a:t>
            </a:r>
            <a:r>
              <a:rPr b="0" lang="en-US" sz="2080" spc="-9" strike="noStrike">
                <a:solidFill>
                  <a:srgbClr val="000000"/>
                </a:solidFill>
                <a:latin typeface="Times New Roman"/>
                <a:ea typeface="DejaVu Sans"/>
              </a:rPr>
              <a:t>by a URI, whose interfaces  and bindings are capable of being </a:t>
            </a:r>
            <a:r>
              <a:rPr b="0" lang="en-US" sz="2080" spc="-18" strike="noStrike">
                <a:solidFill>
                  <a:srgbClr val="000000"/>
                </a:solidFill>
                <a:latin typeface="Times New Roman"/>
                <a:ea typeface="DejaVu Sans"/>
              </a:rPr>
              <a:t>defined, </a:t>
            </a:r>
            <a:r>
              <a:rPr b="0" lang="en-US" sz="2080" spc="-9" strike="noStrike">
                <a:solidFill>
                  <a:srgbClr val="000000"/>
                </a:solidFill>
                <a:latin typeface="Times New Roman"/>
                <a:ea typeface="DejaVu Sans"/>
              </a:rPr>
              <a:t>described and </a:t>
            </a:r>
            <a:r>
              <a:rPr b="0" lang="en-US" sz="2080" spc="-18" strike="noStrike">
                <a:solidFill>
                  <a:srgbClr val="000000"/>
                </a:solidFill>
                <a:latin typeface="Times New Roman"/>
                <a:ea typeface="DejaVu Sans"/>
              </a:rPr>
              <a:t>discovered </a:t>
            </a:r>
            <a:r>
              <a:rPr b="0" lang="en-US" sz="2080" spc="-9" strike="noStrike">
                <a:solidFill>
                  <a:srgbClr val="000000"/>
                </a:solidFill>
                <a:latin typeface="Times New Roman"/>
                <a:ea typeface="DejaVu Sans"/>
              </a:rPr>
              <a:t>as XML  artefacts. A </a:t>
            </a:r>
            <a:r>
              <a:rPr b="0" lang="en-US" sz="2080" spc="-69" strike="noStrike">
                <a:solidFill>
                  <a:srgbClr val="000000"/>
                </a:solidFill>
                <a:latin typeface="Times New Roman"/>
                <a:ea typeface="DejaVu Sans"/>
              </a:rPr>
              <a:t>Web </a:t>
            </a:r>
            <a:r>
              <a:rPr b="0" lang="en-US" sz="2080" spc="-9" strike="noStrike">
                <a:solidFill>
                  <a:srgbClr val="000000"/>
                </a:solidFill>
                <a:latin typeface="Times New Roman"/>
                <a:ea typeface="DejaVu Sans"/>
              </a:rPr>
              <a:t>service supports direct interactions with other software  agents using XML-based message exchanges via Internet-based</a:t>
            </a:r>
            <a:r>
              <a:rPr b="0" lang="en-US" sz="2080" spc="58" strike="noStrike">
                <a:solidFill>
                  <a:srgbClr val="000000"/>
                </a:solidFill>
                <a:latin typeface="Times New Roman"/>
                <a:ea typeface="DejaVu Sans"/>
              </a:rPr>
              <a:t> </a:t>
            </a:r>
            <a:r>
              <a:rPr b="0" lang="en-US" sz="2080" spc="-9" strike="noStrike">
                <a:solidFill>
                  <a:srgbClr val="000000"/>
                </a:solidFill>
                <a:latin typeface="Times New Roman"/>
                <a:ea typeface="DejaVu Sans"/>
              </a:rPr>
              <a:t>protocols.</a:t>
            </a:r>
            <a:endParaRPr b="0" lang="en-US" sz="2080" spc="-1" strike="noStrike">
              <a:latin typeface="Arial"/>
            </a:endParaRPr>
          </a:p>
        </p:txBody>
      </p:sp>
      <p:sp>
        <p:nvSpPr>
          <p:cNvPr id="227" name="CustomShape 6"/>
          <p:cNvSpPr/>
          <p:nvPr/>
        </p:nvSpPr>
        <p:spPr>
          <a:xfrm>
            <a:off x="2012760" y="3045600"/>
            <a:ext cx="8464320" cy="1420920"/>
          </a:xfrm>
          <a:prstGeom prst="rect">
            <a:avLst/>
          </a:prstGeom>
          <a:noFill/>
          <a:ln>
            <a:noFill/>
          </a:ln>
        </p:spPr>
        <p:style>
          <a:lnRef idx="0"/>
          <a:fillRef idx="0"/>
          <a:effectRef idx="0"/>
          <a:fontRef idx="minor"/>
        </p:style>
        <p:txBody>
          <a:bodyPr lIns="0" rIns="0" tIns="21960" bIns="0">
            <a:spAutoFit/>
          </a:bodyPr>
          <a:p>
            <a:pPr marL="115560" indent="-114120">
              <a:lnSpc>
                <a:spcPct val="120000"/>
              </a:lnSpc>
              <a:spcBef>
                <a:spcPts val="173"/>
              </a:spcBef>
              <a:buClr>
                <a:srgbClr val="000000"/>
              </a:buClr>
              <a:buSzPct val="92000"/>
              <a:buFont typeface="Symbol"/>
              <a:buChar char=""/>
              <a:tabLst>
                <a:tab algn="l" pos="115560"/>
              </a:tabLst>
            </a:pPr>
            <a:r>
              <a:rPr b="0" lang="en-US" sz="2080" spc="-9" strike="noStrike">
                <a:solidFill>
                  <a:srgbClr val="000000"/>
                </a:solidFill>
                <a:latin typeface="Times New Roman"/>
                <a:ea typeface="DejaVu Sans"/>
              </a:rPr>
              <a:t>objects</a:t>
            </a:r>
            <a:r>
              <a:rPr b="0" lang="en-US" sz="2080" spc="-52" strike="noStrike">
                <a:solidFill>
                  <a:srgbClr val="000000"/>
                </a:solidFill>
                <a:latin typeface="Times New Roman"/>
                <a:ea typeface="DejaVu Sans"/>
              </a:rPr>
              <a:t> </a:t>
            </a:r>
            <a:r>
              <a:rPr b="0" lang="en-US" sz="2080" spc="-9" strike="noStrike">
                <a:solidFill>
                  <a:srgbClr val="000000"/>
                </a:solidFill>
                <a:latin typeface="Times New Roman"/>
                <a:ea typeface="DejaVu Sans"/>
              </a:rPr>
              <a:t>and</a:t>
            </a:r>
            <a:r>
              <a:rPr b="0" lang="en-US" sz="2080" spc="-43" strike="noStrike">
                <a:solidFill>
                  <a:srgbClr val="000000"/>
                </a:solidFill>
                <a:latin typeface="Times New Roman"/>
                <a:ea typeface="DejaVu Sans"/>
              </a:rPr>
              <a:t> </a:t>
            </a:r>
            <a:r>
              <a:rPr b="0" lang="en-US" sz="2080" spc="-9" strike="noStrike">
                <a:solidFill>
                  <a:srgbClr val="000000"/>
                </a:solidFill>
                <a:latin typeface="Times New Roman"/>
                <a:ea typeface="DejaVu Sans"/>
              </a:rPr>
              <a:t>components</a:t>
            </a:r>
            <a:r>
              <a:rPr b="0" lang="en-US" sz="2080" spc="-43" strike="noStrike">
                <a:solidFill>
                  <a:srgbClr val="000000"/>
                </a:solidFill>
                <a:latin typeface="Times New Roman"/>
                <a:ea typeface="DejaVu Sans"/>
              </a:rPr>
              <a:t> </a:t>
            </a:r>
            <a:r>
              <a:rPr b="0" lang="en-US" sz="2080" spc="-9" strike="noStrike">
                <a:solidFill>
                  <a:srgbClr val="000000"/>
                </a:solidFill>
                <a:latin typeface="Times New Roman"/>
                <a:ea typeface="DejaVu Sans"/>
              </a:rPr>
              <a:t>are</a:t>
            </a:r>
            <a:r>
              <a:rPr b="0" lang="en-US" sz="2080" spc="-43" strike="noStrike">
                <a:solidFill>
                  <a:srgbClr val="000000"/>
                </a:solidFill>
                <a:latin typeface="Times New Roman"/>
                <a:ea typeface="DejaVu Sans"/>
              </a:rPr>
              <a:t> </a:t>
            </a:r>
            <a:r>
              <a:rPr b="0" lang="en-US" sz="2080" spc="-9" strike="noStrike">
                <a:solidFill>
                  <a:srgbClr val="000000"/>
                </a:solidFill>
                <a:latin typeface="Times New Roman"/>
                <a:ea typeface="DejaVu Sans"/>
              </a:rPr>
              <a:t>often</a:t>
            </a:r>
            <a:r>
              <a:rPr b="0" lang="en-US" sz="2080" spc="-43" strike="noStrike">
                <a:solidFill>
                  <a:srgbClr val="000000"/>
                </a:solidFill>
                <a:latin typeface="Times New Roman"/>
                <a:ea typeface="DejaVu Sans"/>
              </a:rPr>
              <a:t> </a:t>
            </a:r>
            <a:r>
              <a:rPr b="0" lang="en-US" sz="2080" spc="-9" strike="noStrike">
                <a:solidFill>
                  <a:srgbClr val="000000"/>
                </a:solidFill>
                <a:latin typeface="Times New Roman"/>
                <a:ea typeface="DejaVu Sans"/>
              </a:rPr>
              <a:t>used</a:t>
            </a:r>
            <a:r>
              <a:rPr b="0" lang="en-US" sz="2080" spc="-43" strike="noStrike">
                <a:solidFill>
                  <a:srgbClr val="000000"/>
                </a:solidFill>
                <a:latin typeface="Times New Roman"/>
                <a:ea typeface="DejaVu Sans"/>
              </a:rPr>
              <a:t> </a:t>
            </a:r>
            <a:r>
              <a:rPr b="0" lang="en-US" sz="2080" spc="-9" strike="noStrike">
                <a:solidFill>
                  <a:srgbClr val="000000"/>
                </a:solidFill>
                <a:latin typeface="Times New Roman"/>
                <a:ea typeface="DejaVu Sans"/>
              </a:rPr>
              <a:t>within</a:t>
            </a:r>
            <a:r>
              <a:rPr b="0" lang="en-US" sz="2080" spc="-35" strike="noStrike">
                <a:solidFill>
                  <a:srgbClr val="000000"/>
                </a:solidFill>
                <a:latin typeface="Times New Roman"/>
                <a:ea typeface="DejaVu Sans"/>
              </a:rPr>
              <a:t> </a:t>
            </a:r>
            <a:r>
              <a:rPr b="0" lang="en-US" sz="2080" spc="-9" strike="noStrike">
                <a:solidFill>
                  <a:srgbClr val="000000"/>
                </a:solidFill>
                <a:latin typeface="Times New Roman"/>
                <a:ea typeface="DejaVu Sans"/>
              </a:rPr>
              <a:t>an</a:t>
            </a:r>
            <a:r>
              <a:rPr b="0" lang="en-US" sz="2080" spc="-52" strike="noStrike">
                <a:solidFill>
                  <a:srgbClr val="000000"/>
                </a:solidFill>
                <a:latin typeface="Times New Roman"/>
                <a:ea typeface="DejaVu Sans"/>
              </a:rPr>
              <a:t> </a:t>
            </a:r>
            <a:r>
              <a:rPr b="0" lang="en-US" sz="2080" spc="-9" strike="noStrike">
                <a:solidFill>
                  <a:srgbClr val="000000"/>
                </a:solidFill>
                <a:latin typeface="Times New Roman"/>
                <a:ea typeface="DejaVu Sans"/>
              </a:rPr>
              <a:t>organization</a:t>
            </a:r>
            <a:r>
              <a:rPr b="0" lang="en-US" sz="2080" spc="-43" strike="noStrike">
                <a:solidFill>
                  <a:srgbClr val="000000"/>
                </a:solidFill>
                <a:latin typeface="Times New Roman"/>
                <a:ea typeface="DejaVu Sans"/>
              </a:rPr>
              <a:t> </a:t>
            </a:r>
            <a:r>
              <a:rPr b="0" lang="en-US" sz="2080" spc="-9" strike="noStrike">
                <a:solidFill>
                  <a:srgbClr val="000000"/>
                </a:solidFill>
                <a:latin typeface="Times New Roman"/>
                <a:ea typeface="DejaVu Sans"/>
              </a:rPr>
              <a:t>to</a:t>
            </a:r>
            <a:r>
              <a:rPr b="0" lang="en-US" sz="2080" spc="-43" strike="noStrike">
                <a:solidFill>
                  <a:srgbClr val="000000"/>
                </a:solidFill>
                <a:latin typeface="Times New Roman"/>
                <a:ea typeface="DejaVu Sans"/>
              </a:rPr>
              <a:t> </a:t>
            </a:r>
            <a:r>
              <a:rPr b="0" lang="en-US" sz="2080" spc="-18" strike="noStrike">
                <a:solidFill>
                  <a:srgbClr val="000000"/>
                </a:solidFill>
                <a:latin typeface="Times New Roman"/>
                <a:ea typeface="DejaVu Sans"/>
              </a:rPr>
              <a:t>develop</a:t>
            </a:r>
            <a:r>
              <a:rPr b="0" lang="en-US" sz="2080" spc="-43" strike="noStrike">
                <a:solidFill>
                  <a:srgbClr val="000000"/>
                </a:solidFill>
                <a:latin typeface="Times New Roman"/>
                <a:ea typeface="DejaVu Sans"/>
              </a:rPr>
              <a:t> </a:t>
            </a:r>
            <a:r>
              <a:rPr b="0" lang="en-US" sz="2080" spc="-9" strike="noStrike">
                <a:solidFill>
                  <a:srgbClr val="000000"/>
                </a:solidFill>
                <a:latin typeface="Times New Roman"/>
                <a:ea typeface="DejaVu Sans"/>
              </a:rPr>
              <a:t>tightly  coupled</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applications</a:t>
            </a:r>
            <a:endParaRPr b="0" lang="en-US" sz="2080" spc="-1" strike="noStrike">
              <a:latin typeface="Arial"/>
            </a:endParaRPr>
          </a:p>
          <a:p>
            <a:pPr>
              <a:lnSpc>
                <a:spcPct val="100000"/>
              </a:lnSpc>
              <a:spcBef>
                <a:spcPts val="43"/>
              </a:spcBef>
              <a:tabLst>
                <a:tab algn="l" pos="115560"/>
              </a:tabLst>
            </a:pPr>
            <a:endParaRPr b="0" lang="en-US" sz="2080" spc="-1" strike="noStrike">
              <a:latin typeface="Arial"/>
            </a:endParaRPr>
          </a:p>
          <a:p>
            <a:pPr marL="114480" indent="-92160">
              <a:lnSpc>
                <a:spcPct val="100000"/>
              </a:lnSpc>
              <a:buClr>
                <a:srgbClr val="000000"/>
              </a:buClr>
              <a:buSzPct val="92000"/>
              <a:buFont typeface="Times New Roman"/>
              <a:buChar char="•"/>
              <a:tabLst>
                <a:tab algn="l" pos="115560"/>
              </a:tabLst>
            </a:pPr>
            <a:r>
              <a:rPr b="0" lang="en-US" sz="2080" spc="-9" strike="noStrike">
                <a:solidFill>
                  <a:srgbClr val="000000"/>
                </a:solidFill>
                <a:latin typeface="Times New Roman"/>
                <a:ea typeface="DejaVu Sans"/>
              </a:rPr>
              <a:t>web services are generally </a:t>
            </a:r>
            <a:r>
              <a:rPr b="0" lang="en-US" sz="2080" spc="-18" strike="noStrike">
                <a:solidFill>
                  <a:srgbClr val="000000"/>
                </a:solidFill>
                <a:latin typeface="Times New Roman"/>
                <a:ea typeface="DejaVu Sans"/>
              </a:rPr>
              <a:t>viewed </a:t>
            </a:r>
            <a:r>
              <a:rPr b="0" lang="en-US" sz="2080" spc="-9" strike="noStrike">
                <a:solidFill>
                  <a:srgbClr val="000000"/>
                </a:solidFill>
                <a:latin typeface="Times New Roman"/>
                <a:ea typeface="DejaVu Sans"/>
              </a:rPr>
              <a:t>as complete services in their </a:t>
            </a:r>
            <a:r>
              <a:rPr b="0" lang="en-US" sz="2080" spc="-26" strike="noStrike">
                <a:solidFill>
                  <a:srgbClr val="000000"/>
                </a:solidFill>
                <a:latin typeface="Times New Roman"/>
                <a:ea typeface="DejaVu Sans"/>
              </a:rPr>
              <a:t>own</a:t>
            </a:r>
            <a:r>
              <a:rPr b="0" lang="en-US" sz="2080" spc="69" strike="noStrike">
                <a:solidFill>
                  <a:srgbClr val="000000"/>
                </a:solidFill>
                <a:latin typeface="Times New Roman"/>
                <a:ea typeface="DejaVu Sans"/>
              </a:rPr>
              <a:t> </a:t>
            </a:r>
            <a:r>
              <a:rPr b="0" lang="en-US" sz="2080" spc="-9" strike="noStrike">
                <a:solidFill>
                  <a:srgbClr val="000000"/>
                </a:solidFill>
                <a:latin typeface="Times New Roman"/>
                <a:ea typeface="DejaVu Sans"/>
              </a:rPr>
              <a:t>right</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1590120" y="0"/>
            <a:ext cx="22910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47</a:t>
            </a:r>
            <a:r>
              <a:rPr b="1" lang="en-US" sz="2080" spc="-9" strike="noStrike">
                <a:solidFill>
                  <a:srgbClr val="1900ff"/>
                </a:solidFill>
                <a:latin typeface="Times New Roman"/>
                <a:ea typeface="DejaVu Sans"/>
              </a:rPr>
              <a:t>System</a:t>
            </a:r>
            <a:r>
              <a:rPr b="1" lang="en-US" sz="2080" spc="-80"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2.3</a:t>
            </a:r>
            <a:endParaRPr b="0" lang="en-US" sz="2080" spc="-1" strike="noStrike">
              <a:latin typeface="Arial"/>
            </a:endParaRPr>
          </a:p>
        </p:txBody>
      </p:sp>
      <p:sp>
        <p:nvSpPr>
          <p:cNvPr id="229" name="CustomShape 2"/>
          <p:cNvSpPr/>
          <p:nvPr/>
        </p:nvSpPr>
        <p:spPr>
          <a:xfrm>
            <a:off x="2875680" y="1195920"/>
            <a:ext cx="18198720" cy="1164960"/>
          </a:xfrm>
          <a:prstGeom prst="rect">
            <a:avLst/>
          </a:prstGeom>
          <a:noFill/>
          <a:ln>
            <a:noFill/>
          </a:ln>
        </p:spPr>
        <p:style>
          <a:lnRef idx="0"/>
          <a:fillRef idx="0"/>
          <a:effectRef idx="0"/>
          <a:fontRef idx="minor"/>
        </p:style>
        <p:txBody>
          <a:bodyPr lIns="0" rIns="0" tIns="20880" bIns="0" anchor="ctr">
            <a:noAutofit/>
          </a:bodyPr>
          <a:p>
            <a:pPr marL="6747120">
              <a:lnSpc>
                <a:spcPct val="100000"/>
              </a:lnSpc>
              <a:spcBef>
                <a:spcPts val="164"/>
              </a:spcBef>
            </a:pPr>
            <a:r>
              <a:rPr b="0" lang="en-US" sz="4400" spc="-9" strike="noStrike">
                <a:solidFill>
                  <a:srgbClr val="000000"/>
                </a:solidFill>
                <a:latin typeface="Calibri Light"/>
                <a:ea typeface="DejaVu Sans"/>
              </a:rPr>
              <a:t>Architectural</a:t>
            </a:r>
            <a:r>
              <a:rPr b="0" lang="en-US" sz="4400" spc="-63" strike="noStrike">
                <a:solidFill>
                  <a:srgbClr val="000000"/>
                </a:solidFill>
                <a:latin typeface="Calibri Light"/>
                <a:ea typeface="DejaVu Sans"/>
              </a:rPr>
              <a:t> </a:t>
            </a:r>
            <a:r>
              <a:rPr b="0" lang="en-US" sz="4400" spc="-9" strike="noStrike">
                <a:solidFill>
                  <a:srgbClr val="000000"/>
                </a:solidFill>
                <a:latin typeface="Calibri Light"/>
                <a:ea typeface="DejaVu Sans"/>
              </a:rPr>
              <a:t>Models</a:t>
            </a:r>
            <a:endParaRPr b="0" lang="en-US" sz="4400" spc="-1" strike="noStrike">
              <a:latin typeface="Arial"/>
            </a:endParaRPr>
          </a:p>
        </p:txBody>
      </p:sp>
      <p:sp>
        <p:nvSpPr>
          <p:cNvPr id="230" name="CustomShape 3"/>
          <p:cNvSpPr/>
          <p:nvPr/>
        </p:nvSpPr>
        <p:spPr>
          <a:xfrm>
            <a:off x="1612080" y="378360"/>
            <a:ext cx="897120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231" name="CustomShape 4"/>
          <p:cNvSpPr/>
          <p:nvPr/>
        </p:nvSpPr>
        <p:spPr>
          <a:xfrm>
            <a:off x="717120" y="704880"/>
            <a:ext cx="9015120" cy="4953240"/>
          </a:xfrm>
          <a:prstGeom prst="rect">
            <a:avLst/>
          </a:prstGeom>
          <a:noFill/>
          <a:ln>
            <a:noFill/>
          </a:ln>
        </p:spPr>
        <p:style>
          <a:lnRef idx="0"/>
          <a:fillRef idx="0"/>
          <a:effectRef idx="0"/>
          <a:fontRef idx="minor"/>
        </p:style>
        <p:txBody>
          <a:bodyPr lIns="0" rIns="0" tIns="20880" bIns="0">
            <a:spAutoFit/>
          </a:bodyPr>
          <a:p>
            <a:pPr marL="21960" algn="just">
              <a:lnSpc>
                <a:spcPct val="100000"/>
              </a:lnSpc>
              <a:spcBef>
                <a:spcPts val="164"/>
              </a:spcBef>
            </a:pPr>
            <a:r>
              <a:rPr b="1" i="1" lang="en-US" sz="2080" spc="-9" strike="noStrike">
                <a:solidFill>
                  <a:srgbClr val="0000ff"/>
                </a:solidFill>
                <a:latin typeface="Times New Roman"/>
                <a:ea typeface="DejaVu Sans"/>
              </a:rPr>
              <a:t>Communication</a:t>
            </a:r>
            <a:r>
              <a:rPr b="1" i="1" lang="en-US" sz="2080" spc="-18" strike="noStrike">
                <a:solidFill>
                  <a:srgbClr val="0000ff"/>
                </a:solidFill>
                <a:latin typeface="Times New Roman"/>
                <a:ea typeface="DejaVu Sans"/>
              </a:rPr>
              <a:t> </a:t>
            </a:r>
            <a:r>
              <a:rPr b="1" i="1" lang="en-US" sz="2080" spc="-9" strike="noStrike">
                <a:solidFill>
                  <a:srgbClr val="0000ff"/>
                </a:solidFill>
                <a:latin typeface="Times New Roman"/>
                <a:ea typeface="DejaVu Sans"/>
              </a:rPr>
              <a:t>paradigms</a:t>
            </a:r>
            <a:endParaRPr b="0" lang="en-US" sz="2080" spc="-1" strike="noStrike">
              <a:latin typeface="Arial"/>
            </a:endParaRPr>
          </a:p>
          <a:p>
            <a:pPr marL="21960">
              <a:lnSpc>
                <a:spcPct val="100000"/>
              </a:lnSpc>
              <a:spcBef>
                <a:spcPts val="62"/>
              </a:spcBef>
            </a:pPr>
            <a:endParaRPr b="0" lang="en-US" sz="2080" spc="-1" strike="noStrike">
              <a:latin typeface="Arial"/>
            </a:endParaRPr>
          </a:p>
          <a:p>
            <a:pPr marL="21960">
              <a:lnSpc>
                <a:spcPct val="100000"/>
              </a:lnSpc>
            </a:pPr>
            <a:r>
              <a:rPr b="1" i="1" lang="en-US" sz="2080" spc="-9" strike="noStrike">
                <a:solidFill>
                  <a:srgbClr val="000000"/>
                </a:solidFill>
                <a:latin typeface="Times New Roman"/>
                <a:ea typeface="DejaVu Sans"/>
              </a:rPr>
              <a:t>Interprocess communication </a:t>
            </a:r>
            <a:r>
              <a:rPr b="0" lang="en-US" sz="2080" spc="-9" strike="noStrike">
                <a:solidFill>
                  <a:srgbClr val="000000"/>
                </a:solidFill>
                <a:latin typeface="Times New Roman"/>
                <a:ea typeface="DejaVu Sans"/>
              </a:rPr>
              <a:t>– </a:t>
            </a:r>
            <a:r>
              <a:rPr b="0" i="1" lang="en-US" sz="2400" spc="-1" strike="noStrike">
                <a:solidFill>
                  <a:srgbClr val="000000"/>
                </a:solidFill>
                <a:latin typeface="Times New Roman"/>
                <a:ea typeface="DejaVu Sans"/>
              </a:rPr>
              <a:t>Interprocess communication </a:t>
            </a:r>
            <a:r>
              <a:rPr b="0" lang="en-US" sz="2400" spc="-1" strike="noStrike">
                <a:solidFill>
                  <a:srgbClr val="000000"/>
                </a:solidFill>
                <a:latin typeface="Times New Roman"/>
                <a:ea typeface="DejaVu Sans"/>
              </a:rPr>
              <a:t>refers to the relatively low-level support for communication between processes in distributed systems, including message-passing primitives, direct access to the API offered by Internet protocols (socket programming)</a:t>
            </a:r>
            <a:endParaRPr b="0" lang="en-US" sz="2400" spc="-1" strike="noStrike">
              <a:latin typeface="Arial"/>
            </a:endParaRPr>
          </a:p>
          <a:p>
            <a:pPr marL="21960">
              <a:lnSpc>
                <a:spcPct val="100000"/>
              </a:lnSpc>
            </a:pPr>
            <a:r>
              <a:rPr b="0" lang="en-US" sz="2400" spc="-1" strike="noStrike">
                <a:solidFill>
                  <a:srgbClr val="000000"/>
                </a:solidFill>
                <a:latin typeface="Times New Roman"/>
                <a:ea typeface="DejaVu Sans"/>
              </a:rPr>
              <a:t>and support for multicast communication.</a:t>
            </a:r>
            <a:endParaRPr b="0" lang="en-US" sz="2400" spc="-1" strike="noStrike">
              <a:latin typeface="Arial"/>
            </a:endParaRPr>
          </a:p>
          <a:p>
            <a:pPr marL="21960">
              <a:lnSpc>
                <a:spcPct val="100000"/>
              </a:lnSpc>
            </a:pPr>
            <a:r>
              <a:rPr b="0" i="1" lang="en-US" sz="2400" spc="-1" strike="noStrike">
                <a:solidFill>
                  <a:srgbClr val="000000"/>
                </a:solidFill>
                <a:latin typeface="Times New Roman"/>
                <a:ea typeface="DejaVu Sans"/>
              </a:rPr>
              <a:t>Remote invocation </a:t>
            </a:r>
            <a:r>
              <a:rPr b="0" lang="en-US" sz="2400" spc="-1" strike="noStrike">
                <a:solidFill>
                  <a:srgbClr val="000000"/>
                </a:solidFill>
                <a:latin typeface="Times New Roman"/>
                <a:ea typeface="DejaVu Sans"/>
              </a:rPr>
              <a:t>represents the most common communication paradigm in distributed systems, covering a range of techniques based on a two-way exchange between communicating entities in a distributed system and resulting in the calling of a remote operation, procedure or method</a:t>
            </a:r>
            <a:endParaRPr b="0" lang="en-US" sz="2400" spc="-1" strike="noStrike">
              <a:latin typeface="Arial"/>
            </a:endParaRPr>
          </a:p>
          <a:p>
            <a:pPr marL="21960">
              <a:lnSpc>
                <a:spcPct val="100000"/>
              </a:lnSpc>
            </a:pPr>
            <a:r>
              <a:rPr b="1" i="1" lang="en-US" sz="2080" spc="-9" strike="noStrike">
                <a:solidFill>
                  <a:srgbClr val="000000"/>
                </a:solidFill>
                <a:latin typeface="Times New Roman"/>
                <a:ea typeface="DejaVu Sans"/>
              </a:rPr>
              <a:t>Request-reply protocols </a:t>
            </a:r>
            <a:r>
              <a:rPr b="0" lang="en-US" sz="2080" spc="-9" strike="noStrike">
                <a:solidFill>
                  <a:srgbClr val="000000"/>
                </a:solidFill>
                <a:latin typeface="Times New Roman"/>
                <a:ea typeface="DejaVu Sans"/>
              </a:rPr>
              <a:t>– a pattern with message-passing service to support  client-server</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computing</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1590120" y="0"/>
            <a:ext cx="9015120" cy="598284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tabLst>
                <a:tab algn="l" pos="6753600"/>
              </a:tabLst>
            </a:pPr>
            <a:r>
              <a:rPr b="1" lang="en-US" sz="2080" spc="-9" strike="noStrike">
                <a:solidFill>
                  <a:srgbClr val="00aeef"/>
                </a:solidFill>
                <a:latin typeface="Times New Roman"/>
                <a:ea typeface="DejaVu Sans"/>
              </a:rPr>
              <a:t>48</a:t>
            </a:r>
            <a:r>
              <a:rPr b="1" lang="en-US" sz="2080" spc="-9" strike="noStrike">
                <a:solidFill>
                  <a:srgbClr val="1900ff"/>
                </a:solidFill>
                <a:latin typeface="Times New Roman"/>
                <a:ea typeface="DejaVu Sans"/>
              </a:rPr>
              <a:t>System</a:t>
            </a:r>
            <a:r>
              <a:rPr b="1" lang="en-US" sz="2080" spc="-1"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2.3</a:t>
            </a:r>
            <a:r>
              <a:rPr b="1" lang="en-US" sz="2080" spc="-9" strike="noStrike">
                <a:solidFill>
                  <a:srgbClr val="d90e81"/>
                </a:solidFill>
                <a:latin typeface="Times New Roman"/>
                <a:ea typeface="DejaVu Sans"/>
              </a:rPr>
              <a:t>	</a:t>
            </a:r>
            <a:r>
              <a:rPr b="0" lang="en-US" sz="2080" spc="-9" strike="noStrike">
                <a:solidFill>
                  <a:srgbClr val="d90e81"/>
                </a:solidFill>
                <a:latin typeface="Times New Roman"/>
                <a:ea typeface="DejaVu Sans"/>
              </a:rPr>
              <a:t>Architectural</a:t>
            </a:r>
            <a:r>
              <a:rPr b="0" lang="en-US" sz="2080" spc="-63" strike="noStrike">
                <a:solidFill>
                  <a:srgbClr val="d90e81"/>
                </a:solidFill>
                <a:latin typeface="Times New Roman"/>
                <a:ea typeface="DejaVu Sans"/>
              </a:rPr>
              <a:t> </a:t>
            </a:r>
            <a:r>
              <a:rPr b="0" lang="en-US" sz="2080" spc="-9" strike="noStrike">
                <a:solidFill>
                  <a:srgbClr val="d90e81"/>
                </a:solidFill>
                <a:latin typeface="Times New Roman"/>
                <a:ea typeface="DejaVu Sans"/>
              </a:rPr>
              <a:t>Models</a:t>
            </a:r>
            <a:endParaRPr b="0" lang="en-US" sz="2080" spc="-1" strike="noStrike">
              <a:latin typeface="Arial"/>
            </a:endParaRPr>
          </a:p>
          <a:p>
            <a:pPr marL="21960">
              <a:lnSpc>
                <a:spcPct val="100000"/>
              </a:lnSpc>
              <a:spcBef>
                <a:spcPts val="1800"/>
              </a:spcBef>
              <a:tabLst>
                <a:tab algn="l" pos="6753600"/>
              </a:tabLst>
            </a:pPr>
            <a:r>
              <a:rPr b="1" lang="en-US" sz="2080" spc="-9" strike="noStrike">
                <a:solidFill>
                  <a:srgbClr val="000000"/>
                </a:solidFill>
                <a:latin typeface="Times New Roman"/>
                <a:ea typeface="DejaVu Sans"/>
              </a:rPr>
              <a:t>Remote </a:t>
            </a:r>
            <a:r>
              <a:rPr b="1" lang="en-US" sz="2080" spc="-18" strike="noStrike">
                <a:solidFill>
                  <a:srgbClr val="000000"/>
                </a:solidFill>
                <a:latin typeface="Times New Roman"/>
                <a:ea typeface="DejaVu Sans"/>
              </a:rPr>
              <a:t>procedure </a:t>
            </a:r>
            <a:r>
              <a:rPr b="1" lang="en-US" sz="2080" spc="-9" strike="noStrike">
                <a:solidFill>
                  <a:srgbClr val="000000"/>
                </a:solidFill>
                <a:latin typeface="Times New Roman"/>
                <a:ea typeface="DejaVu Sans"/>
              </a:rPr>
              <a:t>call (RPC)</a:t>
            </a:r>
            <a:endParaRPr b="0" lang="en-US" sz="2080" spc="-1" strike="noStrike">
              <a:latin typeface="Arial"/>
            </a:endParaRPr>
          </a:p>
          <a:p>
            <a:pPr marL="664920" indent="-219600">
              <a:lnSpc>
                <a:spcPct val="120000"/>
              </a:lnSpc>
              <a:spcBef>
                <a:spcPts val="1732"/>
              </a:spcBef>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procedures in processes on remote computers can be called as if </a:t>
            </a:r>
            <a:r>
              <a:rPr b="0" lang="en-US" sz="2080" spc="-18" strike="noStrike">
                <a:solidFill>
                  <a:srgbClr val="000000"/>
                </a:solidFill>
                <a:latin typeface="Times New Roman"/>
                <a:ea typeface="DejaVu Sans"/>
              </a:rPr>
              <a:t>they </a:t>
            </a:r>
            <a:r>
              <a:rPr b="0" lang="en-US" sz="2080" spc="-9" strike="noStrike">
                <a:solidFill>
                  <a:srgbClr val="000000"/>
                </a:solidFill>
                <a:latin typeface="Times New Roman"/>
                <a:ea typeface="DejaVu Sans"/>
              </a:rPr>
              <a:t>are</a:t>
            </a:r>
            <a:r>
              <a:rPr b="0" lang="en-US" sz="2080" spc="-43" strike="noStrike">
                <a:solidFill>
                  <a:srgbClr val="000000"/>
                </a:solidFill>
                <a:latin typeface="Times New Roman"/>
                <a:ea typeface="DejaVu Sans"/>
              </a:rPr>
              <a:t> </a:t>
            </a:r>
            <a:r>
              <a:rPr b="0" lang="en-US" sz="2080" spc="-9" strike="noStrike">
                <a:solidFill>
                  <a:srgbClr val="000000"/>
                </a:solidFill>
                <a:latin typeface="Times New Roman"/>
                <a:ea typeface="DejaVu Sans"/>
              </a:rPr>
              <a:t>proce-  dures in the local address</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space</a:t>
            </a:r>
            <a:endParaRPr b="0" lang="en-US" sz="2080" spc="-1" strike="noStrike">
              <a:latin typeface="Arial"/>
            </a:endParaRPr>
          </a:p>
          <a:p>
            <a:pPr marL="664920" indent="-219600">
              <a:lnSpc>
                <a:spcPct val="120000"/>
              </a:lnSpc>
              <a:spcBef>
                <a:spcPts val="1721"/>
              </a:spcBef>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supports client-server computing with servers </a:t>
            </a:r>
            <a:r>
              <a:rPr b="0" lang="en-US" sz="2080" spc="-18" strike="noStrike">
                <a:solidFill>
                  <a:srgbClr val="000000"/>
                </a:solidFill>
                <a:latin typeface="Times New Roman"/>
                <a:ea typeface="DejaVu Sans"/>
              </a:rPr>
              <a:t>offering </a:t>
            </a:r>
            <a:r>
              <a:rPr b="0" lang="en-US" sz="2080" spc="-9" strike="noStrike">
                <a:solidFill>
                  <a:srgbClr val="000000"/>
                </a:solidFill>
                <a:latin typeface="Times New Roman"/>
                <a:ea typeface="DejaVu Sans"/>
              </a:rPr>
              <a:t>a set of operations  through a service interface and clients calling these operations directly as if  </a:t>
            </a:r>
            <a:r>
              <a:rPr b="0" lang="en-US" sz="2080" spc="-18" strike="noStrike">
                <a:solidFill>
                  <a:srgbClr val="000000"/>
                </a:solidFill>
                <a:latin typeface="Times New Roman"/>
                <a:ea typeface="DejaVu Sans"/>
              </a:rPr>
              <a:t>they </a:t>
            </a:r>
            <a:r>
              <a:rPr b="0" lang="en-US" sz="2080" spc="-9" strike="noStrike">
                <a:solidFill>
                  <a:srgbClr val="000000"/>
                </a:solidFill>
                <a:latin typeface="Times New Roman"/>
                <a:ea typeface="DejaVu Sans"/>
              </a:rPr>
              <a:t>were </a:t>
            </a:r>
            <a:r>
              <a:rPr b="0" lang="en-US" sz="2080" spc="-18" strike="noStrike">
                <a:solidFill>
                  <a:srgbClr val="000000"/>
                </a:solidFill>
                <a:latin typeface="Times New Roman"/>
                <a:ea typeface="DejaVu Sans"/>
              </a:rPr>
              <a:t>available</a:t>
            </a:r>
            <a:r>
              <a:rPr b="0" lang="en-US" sz="2080" spc="-9" strike="noStrike">
                <a:solidFill>
                  <a:srgbClr val="000000"/>
                </a:solidFill>
                <a:latin typeface="Times New Roman"/>
                <a:ea typeface="DejaVu Sans"/>
              </a:rPr>
              <a:t> locally</a:t>
            </a:r>
            <a:endParaRPr b="0" lang="en-US" sz="2080" spc="-1" strike="noStrike">
              <a:latin typeface="Arial"/>
            </a:endParaRPr>
          </a:p>
          <a:p>
            <a:pPr>
              <a:lnSpc>
                <a:spcPct val="100000"/>
              </a:lnSpc>
              <a:spcBef>
                <a:spcPts val="62"/>
              </a:spcBef>
              <a:tabLst>
                <a:tab algn="l" pos="538560"/>
              </a:tabLst>
            </a:pPr>
            <a:endParaRPr b="0" lang="en-US" sz="2080" spc="-1" strike="noStrike">
              <a:latin typeface="Arial"/>
            </a:endParaRPr>
          </a:p>
          <a:p>
            <a:pPr marL="970560">
              <a:lnSpc>
                <a:spcPct val="100000"/>
              </a:lnSpc>
              <a:tabLst>
                <a:tab algn="l" pos="6482160"/>
              </a:tabLst>
            </a:pPr>
            <a:r>
              <a:rPr b="1" lang="en-US" sz="2080" spc="-9" strike="noStrike">
                <a:solidFill>
                  <a:srgbClr val="000000"/>
                </a:solidFill>
                <a:latin typeface="Times New Roman"/>
                <a:ea typeface="DejaVu Sans"/>
              </a:rPr>
              <a:t>–</a:t>
            </a:r>
            <a:r>
              <a:rPr b="0" lang="en-US" sz="2080" spc="-9" strike="noStrike">
                <a:solidFill>
                  <a:srgbClr val="020202"/>
                </a:solidFill>
                <a:latin typeface="Times New Roman"/>
                <a:ea typeface="DejaVu Sans"/>
              </a:rPr>
              <a:t>– </a:t>
            </a:r>
            <a:r>
              <a:rPr b="0" lang="en-US" sz="2080" spc="-9" strike="noStrike">
                <a:solidFill>
                  <a:srgbClr val="020202"/>
                </a:solidFill>
                <a:latin typeface="Times New Roman"/>
                <a:ea typeface="DejaVu Sans"/>
              </a:rPr>
              <a:t>What type of transparency do RPC systems offer? </a:t>
            </a:r>
            <a:endParaRPr b="0" lang="en-US" sz="2080" spc="-1" strike="noStrike">
              <a:latin typeface="Arial"/>
            </a:endParaRPr>
          </a:p>
          <a:p>
            <a:pPr marL="970560">
              <a:lnSpc>
                <a:spcPct val="100000"/>
              </a:lnSpc>
              <a:tabLst>
                <a:tab algn="l" pos="6482160"/>
              </a:tabLst>
            </a:pPr>
            <a:r>
              <a:rPr b="0" lang="en-US" sz="2080" spc="-9" strike="noStrike">
                <a:solidFill>
                  <a:srgbClr val="020202"/>
                </a:solidFill>
                <a:latin typeface="Times New Roman"/>
                <a:ea typeface="DejaVu Sans"/>
              </a:rPr>
              <a:t>RPC systems offer (at a minimum) access and location transparency</a:t>
            </a:r>
            <a:endParaRPr b="0" lang="en-US" sz="2080" spc="-1" strike="noStrike">
              <a:latin typeface="Arial"/>
            </a:endParaRPr>
          </a:p>
          <a:p>
            <a:pPr marL="21960">
              <a:lnSpc>
                <a:spcPct val="100000"/>
              </a:lnSpc>
              <a:spcBef>
                <a:spcPts val="1930"/>
              </a:spcBef>
              <a:tabLst>
                <a:tab algn="l" pos="6482160"/>
              </a:tabLst>
            </a:pPr>
            <a:r>
              <a:rPr b="1" lang="en-US" sz="2080" spc="-9" strike="noStrike">
                <a:solidFill>
                  <a:srgbClr val="000000"/>
                </a:solidFill>
                <a:latin typeface="Times New Roman"/>
                <a:ea typeface="DejaVu Sans"/>
              </a:rPr>
              <a:t>Remote method </a:t>
            </a:r>
            <a:r>
              <a:rPr b="1" lang="en-US" sz="2080" spc="-18" strike="noStrike">
                <a:solidFill>
                  <a:srgbClr val="000000"/>
                </a:solidFill>
                <a:latin typeface="Times New Roman"/>
                <a:ea typeface="DejaVu Sans"/>
              </a:rPr>
              <a:t>invocation </a:t>
            </a:r>
            <a:r>
              <a:rPr b="1" lang="en-US" sz="2080" spc="-9" strike="noStrike">
                <a:solidFill>
                  <a:srgbClr val="000000"/>
                </a:solidFill>
                <a:latin typeface="Times New Roman"/>
                <a:ea typeface="DejaVu Sans"/>
              </a:rPr>
              <a:t>(RMI)</a:t>
            </a:r>
            <a:endParaRPr b="0" lang="en-US" sz="2080" spc="-1" strike="noStrike">
              <a:latin typeface="Arial"/>
            </a:endParaRPr>
          </a:p>
          <a:p>
            <a:pPr marL="537480" indent="-93240">
              <a:lnSpc>
                <a:spcPct val="100000"/>
              </a:lnSpc>
              <a:spcBef>
                <a:spcPts val="2242"/>
              </a:spcBef>
              <a:buClr>
                <a:srgbClr val="000000"/>
              </a:buClr>
              <a:buSzPct val="92000"/>
              <a:buFont typeface="Times New Roman"/>
              <a:buChar char="•"/>
              <a:tabLst>
                <a:tab algn="l" pos="538560"/>
              </a:tabLst>
            </a:pPr>
            <a:r>
              <a:rPr b="0" lang="en-US" sz="2080" spc="-9" strike="noStrike">
                <a:solidFill>
                  <a:srgbClr val="000000"/>
                </a:solidFill>
                <a:latin typeface="Times New Roman"/>
                <a:ea typeface="DejaVu Sans"/>
              </a:rPr>
              <a:t>strongly resemble RPC </a:t>
            </a:r>
            <a:r>
              <a:rPr b="0" lang="en-US" sz="2080" spc="-26" strike="noStrike">
                <a:solidFill>
                  <a:srgbClr val="000000"/>
                </a:solidFill>
                <a:latin typeface="Times New Roman"/>
                <a:ea typeface="DejaVu Sans"/>
              </a:rPr>
              <a:t>but </a:t>
            </a:r>
            <a:r>
              <a:rPr b="0" lang="en-US" sz="2080" spc="-9" strike="noStrike">
                <a:solidFill>
                  <a:srgbClr val="000000"/>
                </a:solidFill>
                <a:latin typeface="Times New Roman"/>
                <a:ea typeface="DejaVu Sans"/>
              </a:rPr>
              <a:t>in a </a:t>
            </a:r>
            <a:r>
              <a:rPr b="0" lang="en-US" sz="2080" spc="-18" strike="noStrike">
                <a:solidFill>
                  <a:srgbClr val="000000"/>
                </a:solidFill>
                <a:latin typeface="Times New Roman"/>
                <a:ea typeface="DejaVu Sans"/>
              </a:rPr>
              <a:t>world </a:t>
            </a:r>
            <a:r>
              <a:rPr b="0" lang="en-US" sz="2080" spc="-9" strike="noStrike">
                <a:solidFill>
                  <a:srgbClr val="000000"/>
                </a:solidFill>
                <a:latin typeface="Times New Roman"/>
                <a:ea typeface="DejaVu Sans"/>
              </a:rPr>
              <a:t>of distributed</a:t>
            </a:r>
            <a:r>
              <a:rPr b="0" lang="en-US" sz="2080" spc="15" strike="noStrike">
                <a:solidFill>
                  <a:srgbClr val="000000"/>
                </a:solidFill>
                <a:latin typeface="Times New Roman"/>
                <a:ea typeface="DejaVu Sans"/>
              </a:rPr>
              <a:t> </a:t>
            </a:r>
            <a:r>
              <a:rPr b="0" lang="en-US" sz="2080" spc="-9" strike="noStrike">
                <a:solidFill>
                  <a:srgbClr val="000000"/>
                </a:solidFill>
                <a:latin typeface="Times New Roman"/>
                <a:ea typeface="DejaVu Sans"/>
              </a:rPr>
              <a:t>objects</a:t>
            </a:r>
            <a:endParaRPr b="0" lang="en-US" sz="2080" spc="-1" strike="noStrike">
              <a:latin typeface="Arial"/>
            </a:endParaRPr>
          </a:p>
          <a:p>
            <a:pPr>
              <a:lnSpc>
                <a:spcPct val="100000"/>
              </a:lnSpc>
              <a:spcBef>
                <a:spcPts val="43"/>
              </a:spcBef>
              <a:tabLst>
                <a:tab algn="l" pos="538560"/>
              </a:tabLst>
            </a:pPr>
            <a:endParaRPr b="0" lang="en-US" sz="2080" spc="-1" strike="noStrike">
              <a:latin typeface="Arial"/>
            </a:endParaRPr>
          </a:p>
          <a:p>
            <a:pPr marL="537480" indent="-93240">
              <a:lnSpc>
                <a:spcPct val="100000"/>
              </a:lnSpc>
              <a:buClr>
                <a:srgbClr val="000000"/>
              </a:buClr>
              <a:buSzPct val="92000"/>
              <a:buFont typeface="Times New Roman"/>
              <a:buChar char="•"/>
              <a:tabLst>
                <a:tab algn="l" pos="538560"/>
              </a:tabLst>
            </a:pPr>
            <a:r>
              <a:rPr b="0" lang="en-US" sz="2080" spc="-9" strike="noStrike">
                <a:solidFill>
                  <a:srgbClr val="000000"/>
                </a:solidFill>
                <a:latin typeface="Times New Roman"/>
                <a:ea typeface="DejaVu Sans"/>
              </a:rPr>
              <a:t>tighter integration into object-orientation </a:t>
            </a:r>
            <a:r>
              <a:rPr b="0" lang="en-US" sz="2080" spc="-18" strike="noStrike">
                <a:solidFill>
                  <a:srgbClr val="000000"/>
                </a:solidFill>
                <a:latin typeface="Times New Roman"/>
                <a:ea typeface="DejaVu Sans"/>
              </a:rPr>
              <a:t>framework</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1590120" y="0"/>
            <a:ext cx="22910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49</a:t>
            </a:r>
            <a:r>
              <a:rPr b="1" lang="en-US" sz="2080" spc="-9" strike="noStrike">
                <a:solidFill>
                  <a:srgbClr val="1900ff"/>
                </a:solidFill>
                <a:latin typeface="Times New Roman"/>
                <a:ea typeface="DejaVu Sans"/>
              </a:rPr>
              <a:t>System</a:t>
            </a:r>
            <a:r>
              <a:rPr b="1" lang="en-US" sz="2080" spc="-80"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2.3</a:t>
            </a:r>
            <a:endParaRPr b="0" lang="en-US" sz="2080" spc="-1" strike="noStrike">
              <a:latin typeface="Arial"/>
            </a:endParaRPr>
          </a:p>
        </p:txBody>
      </p:sp>
      <p:sp>
        <p:nvSpPr>
          <p:cNvPr id="234" name="CustomShape 2"/>
          <p:cNvSpPr/>
          <p:nvPr/>
        </p:nvSpPr>
        <p:spPr>
          <a:xfrm>
            <a:off x="2875680" y="1195920"/>
            <a:ext cx="18198720" cy="1164960"/>
          </a:xfrm>
          <a:prstGeom prst="rect">
            <a:avLst/>
          </a:prstGeom>
          <a:noFill/>
          <a:ln>
            <a:noFill/>
          </a:ln>
        </p:spPr>
        <p:style>
          <a:lnRef idx="0"/>
          <a:fillRef idx="0"/>
          <a:effectRef idx="0"/>
          <a:fontRef idx="minor"/>
        </p:style>
        <p:txBody>
          <a:bodyPr lIns="0" rIns="0" tIns="20880" bIns="0" anchor="ctr">
            <a:noAutofit/>
          </a:bodyPr>
          <a:p>
            <a:pPr marL="6747120">
              <a:lnSpc>
                <a:spcPct val="100000"/>
              </a:lnSpc>
              <a:spcBef>
                <a:spcPts val="164"/>
              </a:spcBef>
            </a:pPr>
            <a:r>
              <a:rPr b="0" lang="en-US" sz="4400" spc="-9" strike="noStrike">
                <a:solidFill>
                  <a:srgbClr val="000000"/>
                </a:solidFill>
                <a:latin typeface="Calibri Light"/>
                <a:ea typeface="DejaVu Sans"/>
              </a:rPr>
              <a:t>Architectural</a:t>
            </a:r>
            <a:r>
              <a:rPr b="0" lang="en-US" sz="4400" spc="-63" strike="noStrike">
                <a:solidFill>
                  <a:srgbClr val="000000"/>
                </a:solidFill>
                <a:latin typeface="Calibri Light"/>
                <a:ea typeface="DejaVu Sans"/>
              </a:rPr>
              <a:t> </a:t>
            </a:r>
            <a:r>
              <a:rPr b="0" lang="en-US" sz="4400" spc="-9" strike="noStrike">
                <a:solidFill>
                  <a:srgbClr val="000000"/>
                </a:solidFill>
                <a:latin typeface="Calibri Light"/>
                <a:ea typeface="DejaVu Sans"/>
              </a:rPr>
              <a:t>Models</a:t>
            </a:r>
            <a:endParaRPr b="0" lang="en-US" sz="4400" spc="-1" strike="noStrike">
              <a:latin typeface="Arial"/>
            </a:endParaRPr>
          </a:p>
        </p:txBody>
      </p:sp>
      <p:sp>
        <p:nvSpPr>
          <p:cNvPr id="235" name="CustomShape 3"/>
          <p:cNvSpPr/>
          <p:nvPr/>
        </p:nvSpPr>
        <p:spPr>
          <a:xfrm>
            <a:off x="1612080" y="378360"/>
            <a:ext cx="897120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236" name="CustomShape 4"/>
          <p:cNvSpPr/>
          <p:nvPr/>
        </p:nvSpPr>
        <p:spPr>
          <a:xfrm>
            <a:off x="1590120" y="538920"/>
            <a:ext cx="8809560" cy="5869800"/>
          </a:xfrm>
          <a:prstGeom prst="rect">
            <a:avLst/>
          </a:prstGeom>
          <a:noFill/>
          <a:ln>
            <a:noFill/>
          </a:ln>
        </p:spPr>
        <p:style>
          <a:lnRef idx="0"/>
          <a:fillRef idx="0"/>
          <a:effectRef idx="0"/>
          <a:fontRef idx="minor"/>
        </p:style>
        <p:txBody>
          <a:bodyPr lIns="0" rIns="0" tIns="20880" bIns="0">
            <a:spAutoFit/>
          </a:bodyPr>
          <a:p>
            <a:pPr marL="407880">
              <a:lnSpc>
                <a:spcPct val="100000"/>
              </a:lnSpc>
              <a:spcBef>
                <a:spcPts val="164"/>
              </a:spcBef>
            </a:pPr>
            <a:r>
              <a:rPr b="0" lang="en-US" sz="2080" spc="-9" strike="noStrike">
                <a:solidFill>
                  <a:srgbClr val="000000"/>
                </a:solidFill>
                <a:latin typeface="Times New Roman"/>
                <a:ea typeface="DejaVu Sans"/>
              </a:rPr>
              <a:t>In RPC and RMI</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a:t>
            </a:r>
            <a:endParaRPr b="0" lang="en-US" sz="2080" spc="-1" strike="noStrike">
              <a:latin typeface="Arial"/>
            </a:endParaRPr>
          </a:p>
          <a:p>
            <a:pPr marL="407880">
              <a:lnSpc>
                <a:spcPct val="100000"/>
              </a:lnSpc>
              <a:spcBef>
                <a:spcPts val="43"/>
              </a:spcBef>
            </a:pPr>
            <a:endParaRPr b="0" lang="en-US" sz="2080" spc="-1" strike="noStrike">
              <a:latin typeface="Arial"/>
            </a:endParaRPr>
          </a:p>
          <a:p>
            <a:pPr marL="93600" indent="-92160" algn="r">
              <a:lnSpc>
                <a:spcPct val="100000"/>
              </a:lnSpc>
              <a:buClr>
                <a:srgbClr val="000000"/>
              </a:buClr>
              <a:buSzPct val="92000"/>
              <a:buFont typeface="Symbol"/>
              <a:buChar char=""/>
              <a:tabLst>
                <a:tab algn="l" pos="93600"/>
              </a:tabLst>
            </a:pPr>
            <a:r>
              <a:rPr b="0" lang="en-US" sz="2080" spc="-9" strike="noStrike">
                <a:solidFill>
                  <a:srgbClr val="000000"/>
                </a:solidFill>
                <a:latin typeface="Times New Roman"/>
                <a:ea typeface="DejaVu Sans"/>
              </a:rPr>
              <a:t>senders-receivers of</a:t>
            </a:r>
            <a:r>
              <a:rPr b="0" lang="en-US" sz="2080" spc="-140" strike="noStrike">
                <a:solidFill>
                  <a:srgbClr val="000000"/>
                </a:solidFill>
                <a:latin typeface="Times New Roman"/>
                <a:ea typeface="DejaVu Sans"/>
              </a:rPr>
              <a:t> </a:t>
            </a:r>
            <a:r>
              <a:rPr b="0" lang="en-US" sz="2080" spc="-9" strike="noStrike">
                <a:solidFill>
                  <a:srgbClr val="000000"/>
                </a:solidFill>
                <a:latin typeface="Times New Roman"/>
                <a:ea typeface="DejaVu Sans"/>
              </a:rPr>
              <a:t>messages</a:t>
            </a:r>
            <a:endParaRPr b="0" lang="en-US" sz="2080" spc="-1" strike="noStrike">
              <a:latin typeface="Arial"/>
            </a:endParaRPr>
          </a:p>
          <a:p>
            <a:pPr>
              <a:lnSpc>
                <a:spcPct val="100000"/>
              </a:lnSpc>
              <a:spcBef>
                <a:spcPts val="62"/>
              </a:spcBef>
              <a:tabLst>
                <a:tab algn="l" pos="93600"/>
              </a:tabLst>
            </a:pPr>
            <a:endParaRPr b="0" lang="en-US" sz="2080" spc="-1" strike="noStrike">
              <a:latin typeface="Arial"/>
            </a:endParaRPr>
          </a:p>
          <a:p>
            <a:pPr lvl="1" marL="260640" indent="-259200" algn="r">
              <a:lnSpc>
                <a:spcPct val="100000"/>
              </a:lnSpc>
              <a:buClr>
                <a:srgbClr val="000000"/>
              </a:buClr>
              <a:buFont typeface="Times New Roman"/>
              <a:buChar char="–"/>
              <a:tabLst>
                <a:tab algn="l" pos="260640"/>
              </a:tabLst>
            </a:pPr>
            <a:r>
              <a:rPr b="0" lang="en-US" sz="2080" spc="-9" strike="noStrike">
                <a:solidFill>
                  <a:srgbClr val="000000"/>
                </a:solidFill>
                <a:latin typeface="Times New Roman"/>
                <a:ea typeface="DejaVu Sans"/>
              </a:rPr>
              <a:t>coexist at the same</a:t>
            </a:r>
            <a:r>
              <a:rPr b="0" lang="en-US" sz="2080" spc="-114" strike="noStrike">
                <a:solidFill>
                  <a:srgbClr val="000000"/>
                </a:solidFill>
                <a:latin typeface="Times New Roman"/>
                <a:ea typeface="DejaVu Sans"/>
              </a:rPr>
              <a:t> </a:t>
            </a:r>
            <a:r>
              <a:rPr b="0" lang="en-US" sz="2080" spc="-9" strike="noStrike">
                <a:solidFill>
                  <a:srgbClr val="000000"/>
                </a:solidFill>
                <a:latin typeface="Times New Roman"/>
                <a:ea typeface="DejaVu Sans"/>
              </a:rPr>
              <a:t>time</a:t>
            </a:r>
            <a:endParaRPr b="0" lang="en-US" sz="2080" spc="-1" strike="noStrike">
              <a:latin typeface="Arial"/>
            </a:endParaRPr>
          </a:p>
          <a:p>
            <a:pPr lvl="1" marL="1230840" indent="-260280">
              <a:lnSpc>
                <a:spcPct val="100000"/>
              </a:lnSpc>
              <a:spcBef>
                <a:spcPts val="1366"/>
              </a:spcBef>
              <a:buClr>
                <a:srgbClr val="000000"/>
              </a:buClr>
              <a:buFont typeface="Times New Roman"/>
              <a:buChar char="–"/>
              <a:tabLst>
                <a:tab algn="l" pos="1231920"/>
              </a:tabLst>
            </a:pPr>
            <a:r>
              <a:rPr b="0" lang="en-US" sz="2080" spc="-9" strike="noStrike">
                <a:solidFill>
                  <a:srgbClr val="000000"/>
                </a:solidFill>
                <a:latin typeface="Times New Roman"/>
                <a:ea typeface="DejaVu Sans"/>
              </a:rPr>
              <a:t>are </a:t>
            </a:r>
            <a:r>
              <a:rPr b="0" lang="en-US" sz="2080" spc="-18" strike="noStrike">
                <a:solidFill>
                  <a:srgbClr val="000000"/>
                </a:solidFill>
                <a:latin typeface="Times New Roman"/>
                <a:ea typeface="DejaVu Sans"/>
              </a:rPr>
              <a:t>aware </a:t>
            </a:r>
            <a:r>
              <a:rPr b="0" lang="en-US" sz="2080" spc="-9" strike="noStrike">
                <a:solidFill>
                  <a:srgbClr val="000000"/>
                </a:solidFill>
                <a:latin typeface="Times New Roman"/>
                <a:ea typeface="DejaVu Sans"/>
              </a:rPr>
              <a:t>of each </a:t>
            </a:r>
            <a:r>
              <a:rPr b="0" lang="en-US" sz="2080" spc="-26" strike="noStrike">
                <a:solidFill>
                  <a:srgbClr val="000000"/>
                </a:solidFill>
                <a:latin typeface="Times New Roman"/>
                <a:ea typeface="DejaVu Sans"/>
              </a:rPr>
              <a:t>other’s</a:t>
            </a:r>
            <a:r>
              <a:rPr b="0" lang="en-US" sz="2080" spc="-9" strike="noStrike">
                <a:solidFill>
                  <a:srgbClr val="000000"/>
                </a:solidFill>
                <a:latin typeface="Times New Roman"/>
                <a:ea typeface="DejaVu Sans"/>
              </a:rPr>
              <a:t> identities</a:t>
            </a:r>
            <a:endParaRPr b="0" lang="en-US" sz="2080" spc="-1" strike="noStrike">
              <a:latin typeface="Arial"/>
            </a:endParaRPr>
          </a:p>
          <a:p>
            <a:pPr>
              <a:lnSpc>
                <a:spcPct val="100000"/>
              </a:lnSpc>
              <a:spcBef>
                <a:spcPts val="51"/>
              </a:spcBef>
              <a:tabLst>
                <a:tab algn="l" pos="1231920"/>
              </a:tabLst>
            </a:pPr>
            <a:endParaRPr b="0" lang="en-US" sz="2080" spc="-1" strike="noStrike">
              <a:latin typeface="Arial"/>
            </a:endParaRPr>
          </a:p>
          <a:p>
            <a:pPr marL="21960">
              <a:lnSpc>
                <a:spcPct val="100000"/>
              </a:lnSpc>
              <a:tabLst>
                <a:tab algn="l" pos="1231920"/>
              </a:tabLst>
            </a:pPr>
            <a:r>
              <a:rPr b="1" lang="en-US" sz="2080" spc="-9" strike="noStrike">
                <a:solidFill>
                  <a:srgbClr val="000000"/>
                </a:solidFill>
                <a:latin typeface="Times New Roman"/>
                <a:ea typeface="DejaVu Sans"/>
              </a:rPr>
              <a:t>Indirect</a:t>
            </a:r>
            <a:r>
              <a:rPr b="1" lang="en-US" sz="2080" spc="-18" strike="noStrike">
                <a:solidFill>
                  <a:srgbClr val="000000"/>
                </a:solidFill>
                <a:latin typeface="Times New Roman"/>
                <a:ea typeface="DejaVu Sans"/>
              </a:rPr>
              <a:t> </a:t>
            </a:r>
            <a:r>
              <a:rPr b="1" lang="en-US" sz="2080" spc="-9" strike="noStrike">
                <a:solidFill>
                  <a:srgbClr val="000000"/>
                </a:solidFill>
                <a:latin typeface="Times New Roman"/>
                <a:ea typeface="DejaVu Sans"/>
              </a:rPr>
              <a:t>communication</a:t>
            </a:r>
            <a:endParaRPr b="0" lang="en-US" sz="2080" spc="-1" strike="noStrike">
              <a:latin typeface="Arial"/>
            </a:endParaRPr>
          </a:p>
          <a:p>
            <a:pPr marL="537480" indent="-93240">
              <a:lnSpc>
                <a:spcPct val="100000"/>
              </a:lnSpc>
              <a:spcBef>
                <a:spcPts val="2242"/>
              </a:spcBef>
              <a:buClr>
                <a:srgbClr val="000000"/>
              </a:buClr>
              <a:buSzPct val="92000"/>
              <a:buFont typeface="Times New Roman"/>
              <a:buChar char="•"/>
              <a:tabLst>
                <a:tab algn="l" pos="538560"/>
              </a:tabLst>
            </a:pPr>
            <a:r>
              <a:rPr b="0" lang="en-US" sz="2080" spc="-9" strike="noStrike">
                <a:solidFill>
                  <a:srgbClr val="000000"/>
                </a:solidFill>
                <a:latin typeface="Times New Roman"/>
                <a:ea typeface="DejaVu Sans"/>
              </a:rPr>
              <a:t>Senders do not need to </a:t>
            </a:r>
            <a:r>
              <a:rPr b="0" lang="en-US" sz="2080" spc="-18" strike="noStrike">
                <a:solidFill>
                  <a:srgbClr val="000000"/>
                </a:solidFill>
                <a:latin typeface="Times New Roman"/>
                <a:ea typeface="DejaVu Sans"/>
              </a:rPr>
              <a:t>know </a:t>
            </a:r>
            <a:r>
              <a:rPr b="0" lang="en-US" sz="2080" spc="-9" strike="noStrike">
                <a:solidFill>
                  <a:srgbClr val="000000"/>
                </a:solidFill>
                <a:latin typeface="Times New Roman"/>
                <a:ea typeface="DejaVu Sans"/>
              </a:rPr>
              <a:t>who </a:t>
            </a:r>
            <a:r>
              <a:rPr b="0" lang="en-US" sz="2080" spc="-18" strike="noStrike">
                <a:solidFill>
                  <a:srgbClr val="000000"/>
                </a:solidFill>
                <a:latin typeface="Times New Roman"/>
                <a:ea typeface="DejaVu Sans"/>
              </a:rPr>
              <a:t>they </a:t>
            </a:r>
            <a:r>
              <a:rPr b="0" lang="en-US" sz="2080" spc="-9" strike="noStrike">
                <a:solidFill>
                  <a:srgbClr val="000000"/>
                </a:solidFill>
                <a:latin typeface="Times New Roman"/>
                <a:ea typeface="DejaVu Sans"/>
              </a:rPr>
              <a:t>are sending to (  </a:t>
            </a:r>
            <a:r>
              <a:rPr b="0" i="1" lang="en-US" sz="2080" spc="-9" strike="noStrike">
                <a:solidFill>
                  <a:srgbClr val="000000"/>
                </a:solidFill>
                <a:latin typeface="Times New Roman"/>
                <a:ea typeface="DejaVu Sans"/>
              </a:rPr>
              <a:t>space</a:t>
            </a:r>
            <a:r>
              <a:rPr b="0" i="1" lang="en-US" sz="2080" spc="94" strike="noStrike">
                <a:solidFill>
                  <a:srgbClr val="000000"/>
                </a:solidFill>
                <a:latin typeface="Times New Roman"/>
                <a:ea typeface="DejaVu Sans"/>
              </a:rPr>
              <a:t> </a:t>
            </a:r>
            <a:r>
              <a:rPr b="0" i="1" lang="en-US" sz="2080" spc="-9" strike="noStrike">
                <a:solidFill>
                  <a:srgbClr val="000000"/>
                </a:solidFill>
                <a:latin typeface="Times New Roman"/>
                <a:ea typeface="DejaVu Sans"/>
              </a:rPr>
              <a:t>uncoupling</a:t>
            </a:r>
            <a:r>
              <a:rPr b="0" lang="en-US" sz="2080" spc="-9" strike="noStrike">
                <a:solidFill>
                  <a:srgbClr val="000000"/>
                </a:solidFill>
                <a:latin typeface="Times New Roman"/>
                <a:ea typeface="DejaVu Sans"/>
              </a:rPr>
              <a:t>)</a:t>
            </a:r>
            <a:endParaRPr b="0" lang="en-US" sz="2080" spc="-1" strike="noStrike">
              <a:latin typeface="Arial"/>
            </a:endParaRPr>
          </a:p>
          <a:p>
            <a:pPr>
              <a:lnSpc>
                <a:spcPct val="100000"/>
              </a:lnSpc>
              <a:spcBef>
                <a:spcPts val="43"/>
              </a:spcBef>
              <a:tabLst>
                <a:tab algn="l" pos="538560"/>
              </a:tabLst>
            </a:pPr>
            <a:endParaRPr b="0" lang="en-US" sz="2080" spc="-1" strike="noStrike">
              <a:latin typeface="Arial"/>
            </a:endParaRPr>
          </a:p>
          <a:p>
            <a:pPr marL="537480" indent="-93240">
              <a:lnSpc>
                <a:spcPct val="100000"/>
              </a:lnSpc>
              <a:buClr>
                <a:srgbClr val="000000"/>
              </a:buClr>
              <a:buSzPct val="92000"/>
              <a:buFont typeface="Times New Roman"/>
              <a:buChar char="•"/>
              <a:tabLst>
                <a:tab algn="l" pos="538560"/>
              </a:tabLst>
            </a:pPr>
            <a:r>
              <a:rPr b="0" lang="en-US" sz="2080" spc="-9" strike="noStrike">
                <a:solidFill>
                  <a:srgbClr val="000000"/>
                </a:solidFill>
                <a:latin typeface="Times New Roman"/>
                <a:ea typeface="DejaVu Sans"/>
              </a:rPr>
              <a:t>Senders and </a:t>
            </a:r>
            <a:r>
              <a:rPr b="0" lang="en-US" sz="2080" spc="-18" strike="noStrike">
                <a:solidFill>
                  <a:srgbClr val="000000"/>
                </a:solidFill>
                <a:latin typeface="Times New Roman"/>
                <a:ea typeface="DejaVu Sans"/>
              </a:rPr>
              <a:t>receivers </a:t>
            </a:r>
            <a:r>
              <a:rPr b="0" lang="en-US" sz="2080" spc="-9" strike="noStrike">
                <a:solidFill>
                  <a:srgbClr val="000000"/>
                </a:solidFill>
                <a:latin typeface="Times New Roman"/>
                <a:ea typeface="DejaVu Sans"/>
              </a:rPr>
              <a:t>do not need to </a:t>
            </a:r>
            <a:r>
              <a:rPr b="0" lang="en-US" sz="2080" spc="-18" strike="noStrike">
                <a:solidFill>
                  <a:srgbClr val="000000"/>
                </a:solidFill>
                <a:latin typeface="Times New Roman"/>
                <a:ea typeface="DejaVu Sans"/>
              </a:rPr>
              <a:t>exist </a:t>
            </a:r>
            <a:r>
              <a:rPr b="0" lang="en-US" sz="2080" spc="-9" strike="noStrike">
                <a:solidFill>
                  <a:srgbClr val="000000"/>
                </a:solidFill>
                <a:latin typeface="Times New Roman"/>
                <a:ea typeface="DejaVu Sans"/>
              </a:rPr>
              <a:t>at the same time (  </a:t>
            </a:r>
            <a:r>
              <a:rPr b="0" i="1" lang="en-US" sz="2080" spc="-9" strike="noStrike">
                <a:solidFill>
                  <a:srgbClr val="000000"/>
                </a:solidFill>
                <a:latin typeface="Times New Roman"/>
                <a:ea typeface="DejaVu Sans"/>
              </a:rPr>
              <a:t>time</a:t>
            </a:r>
            <a:r>
              <a:rPr b="0" i="1" lang="en-US" sz="2080" spc="145" strike="noStrike">
                <a:solidFill>
                  <a:srgbClr val="000000"/>
                </a:solidFill>
                <a:latin typeface="Times New Roman"/>
                <a:ea typeface="DejaVu Sans"/>
              </a:rPr>
              <a:t> </a:t>
            </a:r>
            <a:r>
              <a:rPr b="0" i="1" lang="en-US" sz="2080" spc="-9" strike="noStrike">
                <a:solidFill>
                  <a:srgbClr val="000000"/>
                </a:solidFill>
                <a:latin typeface="Times New Roman"/>
                <a:ea typeface="DejaVu Sans"/>
              </a:rPr>
              <a:t>uncoupling</a:t>
            </a:r>
            <a:r>
              <a:rPr b="0" lang="en-US" sz="2080" spc="-9" strike="noStrike">
                <a:solidFill>
                  <a:srgbClr val="000000"/>
                </a:solidFill>
                <a:latin typeface="Times New Roman"/>
                <a:ea typeface="DejaVu Sans"/>
              </a:rPr>
              <a:t>)</a:t>
            </a:r>
            <a:endParaRPr b="0" lang="en-US" sz="2080" spc="-1" strike="noStrike">
              <a:latin typeface="Arial"/>
            </a:endParaRPr>
          </a:p>
          <a:p>
            <a:pPr>
              <a:lnSpc>
                <a:spcPct val="100000"/>
              </a:lnSpc>
              <a:spcBef>
                <a:spcPts val="62"/>
              </a:spcBef>
              <a:tabLst>
                <a:tab algn="l" pos="538560"/>
              </a:tabLst>
            </a:pPr>
            <a:endParaRPr b="0" lang="en-US" sz="2080" spc="-1" strike="noStrike">
              <a:latin typeface="Arial"/>
            </a:endParaRPr>
          </a:p>
          <a:p>
            <a:pPr marL="21960">
              <a:lnSpc>
                <a:spcPct val="100000"/>
              </a:lnSpc>
              <a:tabLst>
                <a:tab algn="l" pos="538560"/>
              </a:tabLst>
            </a:pPr>
            <a:r>
              <a:rPr b="1" lang="en-US" sz="2080" spc="-26" strike="noStrike">
                <a:solidFill>
                  <a:srgbClr val="000000"/>
                </a:solidFill>
                <a:latin typeface="Times New Roman"/>
                <a:ea typeface="DejaVu Sans"/>
              </a:rPr>
              <a:t>Key </a:t>
            </a:r>
            <a:r>
              <a:rPr b="1" lang="en-US" sz="2080" spc="-9" strike="noStrike">
                <a:solidFill>
                  <a:srgbClr val="000000"/>
                </a:solidFill>
                <a:latin typeface="Times New Roman"/>
                <a:ea typeface="DejaVu Sans"/>
              </a:rPr>
              <a:t>techniques in indirect</a:t>
            </a:r>
            <a:r>
              <a:rPr b="1" lang="en-US" sz="2080" spc="-1" strike="noStrike">
                <a:solidFill>
                  <a:srgbClr val="000000"/>
                </a:solidFill>
                <a:latin typeface="Times New Roman"/>
                <a:ea typeface="DejaVu Sans"/>
              </a:rPr>
              <a:t> </a:t>
            </a:r>
            <a:r>
              <a:rPr b="1" lang="en-US" sz="2080" spc="-9" strike="noStrike">
                <a:solidFill>
                  <a:srgbClr val="000000"/>
                </a:solidFill>
                <a:latin typeface="Times New Roman"/>
                <a:ea typeface="DejaVu Sans"/>
              </a:rPr>
              <a:t>communication:</a:t>
            </a:r>
            <a:endParaRPr b="0" lang="en-US" sz="2080" spc="-1" strike="noStrike">
              <a:latin typeface="Arial"/>
            </a:endParaRPr>
          </a:p>
          <a:p>
            <a:pPr marL="537480" indent="-93240">
              <a:lnSpc>
                <a:spcPct val="100000"/>
              </a:lnSpc>
              <a:spcBef>
                <a:spcPts val="2234"/>
              </a:spcBef>
              <a:buClr>
                <a:srgbClr val="000000"/>
              </a:buClr>
              <a:buSzPct val="92000"/>
              <a:buFont typeface="Times New Roman"/>
              <a:buChar char="•"/>
              <a:tabLst>
                <a:tab algn="l" pos="538560"/>
              </a:tabLst>
            </a:pPr>
            <a:r>
              <a:rPr b="0" lang="en-US" sz="2080" spc="-9" strike="noStrike">
                <a:solidFill>
                  <a:srgbClr val="000000"/>
                </a:solidFill>
                <a:latin typeface="Times New Roman"/>
                <a:ea typeface="DejaVu Sans"/>
              </a:rPr>
              <a:t>Group</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communication</a:t>
            </a:r>
            <a:endParaRPr b="0" lang="en-US" sz="2080" spc="-1" strike="noStrike">
              <a:latin typeface="Arial"/>
            </a:endParaRPr>
          </a:p>
          <a:p>
            <a:pPr>
              <a:lnSpc>
                <a:spcPct val="100000"/>
              </a:lnSpc>
              <a:spcBef>
                <a:spcPts val="43"/>
              </a:spcBef>
              <a:tabLst>
                <a:tab algn="l" pos="538560"/>
              </a:tabLst>
            </a:pPr>
            <a:endParaRPr b="0" lang="en-US" sz="2080" spc="-1" strike="noStrike">
              <a:latin typeface="Arial"/>
            </a:endParaRPr>
          </a:p>
          <a:p>
            <a:pPr marL="537480" indent="-93240">
              <a:lnSpc>
                <a:spcPct val="100000"/>
              </a:lnSpc>
              <a:buClr>
                <a:srgbClr val="000000"/>
              </a:buClr>
              <a:buSzPct val="92000"/>
              <a:buFont typeface="Times New Roman"/>
              <a:buChar char="•"/>
              <a:tabLst>
                <a:tab algn="l" pos="538560"/>
              </a:tabLst>
            </a:pPr>
            <a:r>
              <a:rPr b="0" lang="en-US" sz="2080" spc="-9" strike="noStrike">
                <a:solidFill>
                  <a:srgbClr val="000000"/>
                </a:solidFill>
                <a:latin typeface="Times New Roman"/>
                <a:ea typeface="DejaVu Sans"/>
              </a:rPr>
              <a:t>Publish-subscribe</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systems:</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1546200" y="0"/>
            <a:ext cx="9146880" cy="6748560"/>
          </a:xfrm>
          <a:prstGeom prst="rect">
            <a:avLst/>
          </a:prstGeom>
          <a:noFill/>
          <a:ln>
            <a:noFill/>
          </a:ln>
        </p:spPr>
        <p:style>
          <a:lnRef idx="0"/>
          <a:fillRef idx="0"/>
          <a:effectRef idx="0"/>
          <a:fontRef idx="minor"/>
        </p:style>
        <p:txBody>
          <a:bodyPr lIns="0" rIns="0" tIns="20880" bIns="0">
            <a:spAutoFit/>
          </a:bodyPr>
          <a:p>
            <a:pPr marL="65880">
              <a:lnSpc>
                <a:spcPct val="100000"/>
              </a:lnSpc>
              <a:spcBef>
                <a:spcPts val="164"/>
              </a:spcBef>
              <a:tabLst>
                <a:tab algn="l" pos="6797520"/>
              </a:tabLst>
            </a:pPr>
            <a:r>
              <a:rPr b="1" lang="en-US" sz="2080" spc="-9" strike="noStrike">
                <a:solidFill>
                  <a:srgbClr val="00aeef"/>
                </a:solidFill>
                <a:latin typeface="Times New Roman"/>
                <a:ea typeface="DejaVu Sans"/>
              </a:rPr>
              <a:t>50</a:t>
            </a:r>
            <a:r>
              <a:rPr b="1" lang="en-US" sz="2080" spc="-9" strike="noStrike">
                <a:solidFill>
                  <a:srgbClr val="1900ff"/>
                </a:solidFill>
                <a:latin typeface="Times New Roman"/>
                <a:ea typeface="DejaVu Sans"/>
              </a:rPr>
              <a:t>System</a:t>
            </a:r>
            <a:r>
              <a:rPr b="1" lang="en-US" sz="2080" spc="-1"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2.3</a:t>
            </a:r>
            <a:r>
              <a:rPr b="1" lang="en-US" sz="2080" spc="-9" strike="noStrike">
                <a:solidFill>
                  <a:srgbClr val="d90e81"/>
                </a:solidFill>
                <a:latin typeface="Times New Roman"/>
                <a:ea typeface="DejaVu Sans"/>
              </a:rPr>
              <a:t>	</a:t>
            </a:r>
            <a:r>
              <a:rPr b="0" lang="en-US" sz="2080" spc="-9" strike="noStrike">
                <a:solidFill>
                  <a:srgbClr val="d90e81"/>
                </a:solidFill>
                <a:latin typeface="Times New Roman"/>
                <a:ea typeface="DejaVu Sans"/>
              </a:rPr>
              <a:t>Architectural</a:t>
            </a:r>
            <a:r>
              <a:rPr b="0" lang="en-US" sz="2080" spc="-35" strike="noStrike">
                <a:solidFill>
                  <a:srgbClr val="d90e81"/>
                </a:solidFill>
                <a:latin typeface="Times New Roman"/>
                <a:ea typeface="DejaVu Sans"/>
              </a:rPr>
              <a:t> </a:t>
            </a:r>
            <a:r>
              <a:rPr b="0" lang="en-US" sz="2080" spc="-9" strike="noStrike">
                <a:solidFill>
                  <a:srgbClr val="d90e81"/>
                </a:solidFill>
                <a:latin typeface="Times New Roman"/>
                <a:ea typeface="DejaVu Sans"/>
              </a:rPr>
              <a:t>Models</a:t>
            </a:r>
            <a:endParaRPr b="0" lang="en-US" sz="2080" spc="-1" strike="noStrike">
              <a:latin typeface="Arial"/>
            </a:endParaRPr>
          </a:p>
          <a:p>
            <a:pPr marL="1274760" indent="-260280">
              <a:lnSpc>
                <a:spcPct val="100000"/>
              </a:lnSpc>
              <a:spcBef>
                <a:spcPts val="1800"/>
              </a:spcBef>
              <a:buClr>
                <a:srgbClr val="000000"/>
              </a:buClr>
              <a:buFont typeface="Times New Roman"/>
              <a:buChar char="–"/>
              <a:tabLst>
                <a:tab algn="l" pos="1275840"/>
              </a:tabLst>
            </a:pPr>
            <a:r>
              <a:rPr b="0" lang="en-US" sz="2080" spc="-9" strike="noStrike">
                <a:solidFill>
                  <a:srgbClr val="000000"/>
                </a:solidFill>
                <a:latin typeface="Times New Roman"/>
                <a:ea typeface="DejaVu Sans"/>
              </a:rPr>
              <a:t>(sometimes also called distributed </a:t>
            </a:r>
            <a:r>
              <a:rPr b="0" lang="en-US" sz="2080" spc="-18" strike="noStrike">
                <a:solidFill>
                  <a:srgbClr val="000000"/>
                </a:solidFill>
                <a:latin typeface="Times New Roman"/>
                <a:ea typeface="DejaVu Sans"/>
              </a:rPr>
              <a:t>event-based</a:t>
            </a:r>
            <a:r>
              <a:rPr b="0" lang="en-US" sz="2080" spc="-1" strike="noStrike">
                <a:solidFill>
                  <a:srgbClr val="000000"/>
                </a:solidFill>
                <a:latin typeface="Times New Roman"/>
                <a:ea typeface="DejaVu Sans"/>
              </a:rPr>
              <a:t> </a:t>
            </a:r>
            <a:r>
              <a:rPr b="0" lang="en-US" sz="2080" spc="-9" strike="noStrike">
                <a:solidFill>
                  <a:srgbClr val="000000"/>
                </a:solidFill>
                <a:latin typeface="Times New Roman"/>
                <a:ea typeface="DejaVu Sans"/>
              </a:rPr>
              <a:t>systems)</a:t>
            </a:r>
            <a:endParaRPr b="0" lang="en-US" sz="2080" spc="-1" strike="noStrike">
              <a:latin typeface="Arial"/>
            </a:endParaRPr>
          </a:p>
          <a:p>
            <a:pPr marL="1274760" indent="-259200">
              <a:lnSpc>
                <a:spcPct val="120000"/>
              </a:lnSpc>
              <a:spcBef>
                <a:spcPts val="624"/>
              </a:spcBef>
              <a:buClr>
                <a:srgbClr val="000000"/>
              </a:buClr>
              <a:buFont typeface="Times New Roman"/>
              <a:buChar char="–"/>
              <a:tabLst>
                <a:tab algn="l" pos="1275840"/>
              </a:tabLst>
            </a:pPr>
            <a:r>
              <a:rPr b="0" lang="en-US" sz="2080" spc="-9" strike="noStrike">
                <a:solidFill>
                  <a:srgbClr val="000000"/>
                </a:solidFill>
                <a:latin typeface="Times New Roman"/>
                <a:ea typeface="DejaVu Sans"/>
              </a:rPr>
              <a:t>publishers distribute information items of interest </a:t>
            </a:r>
            <a:r>
              <a:rPr b="0" lang="en-US" sz="2080" spc="-18" strike="noStrike">
                <a:solidFill>
                  <a:srgbClr val="000000"/>
                </a:solidFill>
                <a:latin typeface="Times New Roman"/>
                <a:ea typeface="DejaVu Sans"/>
              </a:rPr>
              <a:t>(events) </a:t>
            </a:r>
            <a:r>
              <a:rPr b="0" lang="en-US" sz="2080" spc="-9" strike="noStrike">
                <a:solidFill>
                  <a:srgbClr val="000000"/>
                </a:solidFill>
                <a:latin typeface="Times New Roman"/>
                <a:ea typeface="DejaVu Sans"/>
              </a:rPr>
              <a:t>to a similarly  </a:t>
            </a:r>
            <a:r>
              <a:rPr b="0" lang="en-US" sz="2080" spc="-18" strike="noStrike">
                <a:solidFill>
                  <a:srgbClr val="000000"/>
                </a:solidFill>
                <a:latin typeface="Times New Roman"/>
                <a:ea typeface="DejaVu Sans"/>
              </a:rPr>
              <a:t>large </a:t>
            </a:r>
            <a:r>
              <a:rPr b="0" lang="en-US" sz="2080" spc="-9" strike="noStrike">
                <a:solidFill>
                  <a:srgbClr val="000000"/>
                </a:solidFill>
                <a:latin typeface="Times New Roman"/>
                <a:ea typeface="DejaVu Sans"/>
              </a:rPr>
              <a:t>number of consumers (or</a:t>
            </a:r>
            <a:r>
              <a:rPr b="0" lang="en-US" sz="2080" spc="-1" strike="noStrike">
                <a:solidFill>
                  <a:srgbClr val="000000"/>
                </a:solidFill>
                <a:latin typeface="Times New Roman"/>
                <a:ea typeface="DejaVu Sans"/>
              </a:rPr>
              <a:t> </a:t>
            </a:r>
            <a:r>
              <a:rPr b="0" lang="en-US" sz="2080" spc="-9" strike="noStrike">
                <a:solidFill>
                  <a:srgbClr val="000000"/>
                </a:solidFill>
                <a:latin typeface="Times New Roman"/>
                <a:ea typeface="DejaVu Sans"/>
              </a:rPr>
              <a:t>subscribers)</a:t>
            </a:r>
            <a:endParaRPr b="0" lang="en-US" sz="2080" spc="-1" strike="noStrike">
              <a:latin typeface="Arial"/>
            </a:endParaRPr>
          </a:p>
          <a:p>
            <a:pPr>
              <a:lnSpc>
                <a:spcPct val="100000"/>
              </a:lnSpc>
              <a:tabLst>
                <a:tab algn="l" pos="1275840"/>
              </a:tabLst>
            </a:pPr>
            <a:endParaRPr b="0" lang="en-US" sz="2080" spc="-1" strike="noStrike">
              <a:latin typeface="Arial"/>
            </a:endParaRPr>
          </a:p>
          <a:p>
            <a:pPr marL="581400" indent="-93240">
              <a:lnSpc>
                <a:spcPct val="100000"/>
              </a:lnSpc>
              <a:buClr>
                <a:srgbClr val="000000"/>
              </a:buClr>
              <a:buSzPct val="92000"/>
              <a:buFont typeface="Times New Roman"/>
              <a:buChar char="•"/>
              <a:tabLst>
                <a:tab algn="l" pos="582480"/>
              </a:tabLst>
            </a:pPr>
            <a:r>
              <a:rPr b="0" lang="en-US" sz="2080" spc="-9" strike="noStrike">
                <a:solidFill>
                  <a:srgbClr val="000000"/>
                </a:solidFill>
                <a:latin typeface="Times New Roman"/>
                <a:ea typeface="DejaVu Sans"/>
              </a:rPr>
              <a:t>Message</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queues:</a:t>
            </a:r>
            <a:endParaRPr b="0" lang="en-US" sz="2080" spc="-1" strike="noStrike">
              <a:latin typeface="Arial"/>
            </a:endParaRPr>
          </a:p>
          <a:p>
            <a:pPr lvl="1" marL="1274760" indent="-259200">
              <a:lnSpc>
                <a:spcPct val="120000"/>
              </a:lnSpc>
              <a:spcBef>
                <a:spcPts val="1783"/>
              </a:spcBef>
              <a:buClr>
                <a:srgbClr val="000000"/>
              </a:buClr>
              <a:buFont typeface="Times New Roman"/>
              <a:buChar char="–"/>
              <a:tabLst>
                <a:tab algn="l" pos="1275840"/>
              </a:tabLst>
            </a:pPr>
            <a:r>
              <a:rPr b="0" lang="en-US" sz="2080" spc="-9" strike="noStrike">
                <a:solidFill>
                  <a:srgbClr val="000000"/>
                </a:solidFill>
                <a:latin typeface="Times New Roman"/>
                <a:ea typeface="DejaVu Sans"/>
              </a:rPr>
              <a:t>(publish-subscribe systems </a:t>
            </a:r>
            <a:r>
              <a:rPr b="0" lang="en-US" sz="2080" spc="-18" strike="noStrike">
                <a:solidFill>
                  <a:srgbClr val="000000"/>
                </a:solidFill>
                <a:latin typeface="Times New Roman"/>
                <a:ea typeface="DejaVu Sans"/>
              </a:rPr>
              <a:t>offer </a:t>
            </a:r>
            <a:r>
              <a:rPr b="0" lang="en-US" sz="2080" spc="-9" strike="noStrike">
                <a:solidFill>
                  <a:srgbClr val="000000"/>
                </a:solidFill>
                <a:latin typeface="Times New Roman"/>
                <a:ea typeface="DejaVu Sans"/>
              </a:rPr>
              <a:t>a one-to-many style of communication),  message queues </a:t>
            </a:r>
            <a:r>
              <a:rPr b="0" lang="en-US" sz="2080" spc="-18" strike="noStrike">
                <a:solidFill>
                  <a:srgbClr val="000000"/>
                </a:solidFill>
                <a:latin typeface="Times New Roman"/>
                <a:ea typeface="DejaVu Sans"/>
              </a:rPr>
              <a:t>offer </a:t>
            </a:r>
            <a:r>
              <a:rPr b="0" lang="en-US" sz="2080" spc="-9" strike="noStrike">
                <a:solidFill>
                  <a:srgbClr val="000000"/>
                </a:solidFill>
                <a:latin typeface="Times New Roman"/>
                <a:ea typeface="DejaVu Sans"/>
              </a:rPr>
              <a:t>a point-to-point</a:t>
            </a:r>
            <a:r>
              <a:rPr b="0" lang="en-US" sz="2080" spc="-1" strike="noStrike">
                <a:solidFill>
                  <a:srgbClr val="000000"/>
                </a:solidFill>
                <a:latin typeface="Times New Roman"/>
                <a:ea typeface="DejaVu Sans"/>
              </a:rPr>
              <a:t> </a:t>
            </a:r>
            <a:r>
              <a:rPr b="0" lang="en-US" sz="2080" spc="-9" strike="noStrike">
                <a:solidFill>
                  <a:srgbClr val="000000"/>
                </a:solidFill>
                <a:latin typeface="Times New Roman"/>
                <a:ea typeface="DejaVu Sans"/>
              </a:rPr>
              <a:t>service</a:t>
            </a:r>
            <a:endParaRPr b="0" lang="en-US" sz="2080" spc="-1" strike="noStrike">
              <a:latin typeface="Arial"/>
            </a:endParaRPr>
          </a:p>
          <a:p>
            <a:pPr lvl="1" marL="1274760" indent="-260280">
              <a:lnSpc>
                <a:spcPct val="100000"/>
              </a:lnSpc>
              <a:spcBef>
                <a:spcPts val="1134"/>
              </a:spcBef>
              <a:buClr>
                <a:srgbClr val="000000"/>
              </a:buClr>
              <a:buFont typeface="Times New Roman"/>
              <a:buChar char="–"/>
              <a:tabLst>
                <a:tab algn="l" pos="1275840"/>
              </a:tabLst>
            </a:pPr>
            <a:r>
              <a:rPr b="0" lang="en-US" sz="2080" spc="-9" strike="noStrike">
                <a:solidFill>
                  <a:srgbClr val="000000"/>
                </a:solidFill>
                <a:latin typeface="Times New Roman"/>
                <a:ea typeface="DejaVu Sans"/>
              </a:rPr>
              <a:t>producer processes can send messages to a </a:t>
            </a:r>
            <a:r>
              <a:rPr b="0" lang="en-US" sz="2080" spc="-18" strike="noStrike">
                <a:solidFill>
                  <a:srgbClr val="000000"/>
                </a:solidFill>
                <a:latin typeface="Times New Roman"/>
                <a:ea typeface="DejaVu Sans"/>
              </a:rPr>
              <a:t>specified</a:t>
            </a:r>
            <a:r>
              <a:rPr b="0" lang="en-US" sz="2080" spc="-1" strike="noStrike">
                <a:solidFill>
                  <a:srgbClr val="000000"/>
                </a:solidFill>
                <a:latin typeface="Times New Roman"/>
                <a:ea typeface="DejaVu Sans"/>
              </a:rPr>
              <a:t> </a:t>
            </a:r>
            <a:r>
              <a:rPr b="0" lang="en-US" sz="2080" spc="-9" strike="noStrike">
                <a:solidFill>
                  <a:srgbClr val="000000"/>
                </a:solidFill>
                <a:latin typeface="Times New Roman"/>
                <a:ea typeface="DejaVu Sans"/>
              </a:rPr>
              <a:t>queue</a:t>
            </a:r>
            <a:endParaRPr b="0" lang="en-US" sz="2080" spc="-1" strike="noStrike">
              <a:latin typeface="Arial"/>
            </a:endParaRPr>
          </a:p>
          <a:p>
            <a:pPr lvl="1" marL="1274760" indent="-260280">
              <a:lnSpc>
                <a:spcPct val="100000"/>
              </a:lnSpc>
              <a:spcBef>
                <a:spcPts val="1142"/>
              </a:spcBef>
              <a:buClr>
                <a:srgbClr val="000000"/>
              </a:buClr>
              <a:buFont typeface="Times New Roman"/>
              <a:buChar char="–"/>
              <a:tabLst>
                <a:tab algn="l" pos="1275840"/>
              </a:tabLst>
            </a:pPr>
            <a:r>
              <a:rPr b="0" lang="en-US" sz="2080" spc="-9" strike="noStrike">
                <a:solidFill>
                  <a:srgbClr val="000000"/>
                </a:solidFill>
                <a:latin typeface="Times New Roman"/>
                <a:ea typeface="DejaVu Sans"/>
              </a:rPr>
              <a:t>consumer processes</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can</a:t>
            </a:r>
            <a:endParaRPr b="0" lang="en-US" sz="2080" spc="-1" strike="noStrike">
              <a:latin typeface="Arial"/>
            </a:endParaRPr>
          </a:p>
          <a:p>
            <a:pPr lvl="2" marL="1756440" indent="-260280">
              <a:lnSpc>
                <a:spcPct val="100000"/>
              </a:lnSpc>
              <a:spcBef>
                <a:spcPts val="1193"/>
              </a:spcBef>
              <a:buClr>
                <a:srgbClr val="000000"/>
              </a:buClr>
              <a:buFont typeface="StarSymbol"/>
              <a:buChar char="*"/>
              <a:tabLst>
                <a:tab algn="l" pos="1757520"/>
              </a:tabLst>
            </a:pPr>
            <a:r>
              <a:rPr b="0" lang="en-US" sz="2080" spc="-18" strike="noStrike">
                <a:solidFill>
                  <a:srgbClr val="000000"/>
                </a:solidFill>
                <a:latin typeface="Times New Roman"/>
                <a:ea typeface="DejaVu Sans"/>
              </a:rPr>
              <a:t>receive </a:t>
            </a:r>
            <a:r>
              <a:rPr b="0" lang="en-US" sz="2080" spc="-9" strike="noStrike">
                <a:solidFill>
                  <a:srgbClr val="000000"/>
                </a:solidFill>
                <a:latin typeface="Times New Roman"/>
                <a:ea typeface="DejaVu Sans"/>
              </a:rPr>
              <a:t>messages from the queue or</a:t>
            </a:r>
            <a:endParaRPr b="0" lang="en-US" sz="2080" spc="-1" strike="noStrike">
              <a:latin typeface="Arial"/>
            </a:endParaRPr>
          </a:p>
          <a:p>
            <a:pPr lvl="2" marL="1756440" indent="-260280">
              <a:lnSpc>
                <a:spcPct val="100000"/>
              </a:lnSpc>
              <a:spcBef>
                <a:spcPts val="822"/>
              </a:spcBef>
              <a:buClr>
                <a:srgbClr val="000000"/>
              </a:buClr>
              <a:buFont typeface="StarSymbol"/>
              <a:buChar char="*"/>
              <a:tabLst>
                <a:tab algn="l" pos="1757520"/>
              </a:tabLst>
            </a:pPr>
            <a:r>
              <a:rPr b="0" lang="en-US" sz="2080" spc="-9" strike="noStrike">
                <a:solidFill>
                  <a:srgbClr val="000000"/>
                </a:solidFill>
                <a:latin typeface="Times New Roman"/>
                <a:ea typeface="DejaVu Sans"/>
              </a:rPr>
              <a:t>be</a:t>
            </a:r>
            <a:r>
              <a:rPr b="0" lang="en-US" sz="2080" spc="-18" strike="noStrike">
                <a:solidFill>
                  <a:srgbClr val="000000"/>
                </a:solidFill>
                <a:latin typeface="Times New Roman"/>
                <a:ea typeface="DejaVu Sans"/>
              </a:rPr>
              <a:t> notified</a:t>
            </a:r>
            <a:endParaRPr b="0" lang="en-US" sz="2080" spc="-1" strike="noStrike">
              <a:latin typeface="Arial"/>
            </a:endParaRPr>
          </a:p>
          <a:p>
            <a:pPr marL="581400" indent="-93240">
              <a:lnSpc>
                <a:spcPct val="100000"/>
              </a:lnSpc>
              <a:spcBef>
                <a:spcPts val="2285"/>
              </a:spcBef>
              <a:buClr>
                <a:srgbClr val="000000"/>
              </a:buClr>
              <a:buSzPct val="92000"/>
              <a:buFont typeface="Times New Roman"/>
              <a:buChar char="•"/>
              <a:tabLst>
                <a:tab algn="l" pos="582480"/>
              </a:tabLst>
            </a:pPr>
            <a:r>
              <a:rPr b="0" lang="en-US" sz="2080" spc="-26" strike="noStrike">
                <a:solidFill>
                  <a:srgbClr val="000000"/>
                </a:solidFill>
                <a:latin typeface="Times New Roman"/>
                <a:ea typeface="DejaVu Sans"/>
              </a:rPr>
              <a:t>Tuple </a:t>
            </a:r>
            <a:r>
              <a:rPr b="0" lang="en-US" sz="2080" spc="-9" strike="noStrike">
                <a:solidFill>
                  <a:srgbClr val="000000"/>
                </a:solidFill>
                <a:latin typeface="Times New Roman"/>
                <a:ea typeface="DejaVu Sans"/>
              </a:rPr>
              <a:t>spaces (also </a:t>
            </a:r>
            <a:r>
              <a:rPr b="0" lang="en-US" sz="2080" spc="-18" strike="noStrike">
                <a:solidFill>
                  <a:srgbClr val="000000"/>
                </a:solidFill>
                <a:latin typeface="Times New Roman"/>
                <a:ea typeface="DejaVu Sans"/>
              </a:rPr>
              <a:t>known </a:t>
            </a:r>
            <a:r>
              <a:rPr b="0" lang="en-US" sz="2080" spc="-9" strike="noStrike">
                <a:solidFill>
                  <a:srgbClr val="000000"/>
                </a:solidFill>
                <a:latin typeface="Times New Roman"/>
                <a:ea typeface="DejaVu Sans"/>
              </a:rPr>
              <a:t>as </a:t>
            </a:r>
            <a:r>
              <a:rPr b="0" lang="en-US" sz="2080" spc="-18" strike="noStrike">
                <a:solidFill>
                  <a:srgbClr val="000000"/>
                </a:solidFill>
                <a:latin typeface="Times New Roman"/>
                <a:ea typeface="DejaVu Sans"/>
              </a:rPr>
              <a:t>generative</a:t>
            </a:r>
            <a:r>
              <a:rPr b="0" lang="en-US" sz="2080" spc="7" strike="noStrike">
                <a:solidFill>
                  <a:srgbClr val="000000"/>
                </a:solidFill>
                <a:latin typeface="Times New Roman"/>
                <a:ea typeface="DejaVu Sans"/>
              </a:rPr>
              <a:t> </a:t>
            </a:r>
            <a:r>
              <a:rPr b="0" lang="en-US" sz="2080" spc="-9" strike="noStrike">
                <a:solidFill>
                  <a:srgbClr val="000000"/>
                </a:solidFill>
                <a:latin typeface="Times New Roman"/>
                <a:ea typeface="DejaVu Sans"/>
              </a:rPr>
              <a:t>communication):</a:t>
            </a:r>
            <a:endParaRPr b="0" lang="en-US" sz="2080" spc="-1" strike="noStrike">
              <a:latin typeface="Arial"/>
            </a:endParaRPr>
          </a:p>
          <a:p>
            <a:pPr lvl="1" marL="1274760" indent="-259200">
              <a:lnSpc>
                <a:spcPct val="120000"/>
              </a:lnSpc>
              <a:spcBef>
                <a:spcPts val="1783"/>
              </a:spcBef>
              <a:buClr>
                <a:srgbClr val="000000"/>
              </a:buClr>
              <a:buFont typeface="Times New Roman"/>
              <a:buChar char="–"/>
              <a:tabLst>
                <a:tab algn="l" pos="1275840"/>
              </a:tabLst>
            </a:pPr>
            <a:r>
              <a:rPr b="0" lang="en-US" sz="2080" spc="-9" strike="noStrike">
                <a:solidFill>
                  <a:srgbClr val="000000"/>
                </a:solidFill>
                <a:latin typeface="Times New Roman"/>
                <a:ea typeface="DejaVu Sans"/>
              </a:rPr>
              <a:t>processes can place arbitrary items of structured data, called tuples, in a  persistent tuple</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space</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1590120" y="0"/>
            <a:ext cx="9015120" cy="3856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tabLst>
                <a:tab algn="l" pos="6753600"/>
              </a:tabLst>
            </a:pPr>
            <a:r>
              <a:rPr b="1" lang="en-US" sz="2080" spc="-9" strike="noStrike">
                <a:solidFill>
                  <a:srgbClr val="00aeef"/>
                </a:solidFill>
                <a:latin typeface="Times New Roman"/>
                <a:ea typeface="DejaVu Sans"/>
              </a:rPr>
              <a:t>51</a:t>
            </a:r>
            <a:r>
              <a:rPr b="1" lang="en-US" sz="2080" spc="-9" strike="noStrike">
                <a:solidFill>
                  <a:srgbClr val="1900ff"/>
                </a:solidFill>
                <a:latin typeface="Times New Roman"/>
                <a:ea typeface="DejaVu Sans"/>
              </a:rPr>
              <a:t>System</a:t>
            </a:r>
            <a:r>
              <a:rPr b="1" lang="en-US" sz="2080" spc="-1"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2.3</a:t>
            </a:r>
            <a:r>
              <a:rPr b="1" lang="en-US" sz="2080" spc="-9" strike="noStrike">
                <a:solidFill>
                  <a:srgbClr val="d90e81"/>
                </a:solidFill>
                <a:latin typeface="Times New Roman"/>
                <a:ea typeface="DejaVu Sans"/>
              </a:rPr>
              <a:t>	</a:t>
            </a:r>
            <a:r>
              <a:rPr b="0" lang="en-US" sz="2080" spc="-9" strike="noStrike">
                <a:solidFill>
                  <a:srgbClr val="d90e81"/>
                </a:solidFill>
                <a:latin typeface="Times New Roman"/>
                <a:ea typeface="DejaVu Sans"/>
              </a:rPr>
              <a:t>Architectural</a:t>
            </a:r>
            <a:r>
              <a:rPr b="0" lang="en-US" sz="2080" spc="-63" strike="noStrike">
                <a:solidFill>
                  <a:srgbClr val="d90e81"/>
                </a:solidFill>
                <a:latin typeface="Times New Roman"/>
                <a:ea typeface="DejaVu Sans"/>
              </a:rPr>
              <a:t> </a:t>
            </a:r>
            <a:r>
              <a:rPr b="0" lang="en-US" sz="2080" spc="-9" strike="noStrike">
                <a:solidFill>
                  <a:srgbClr val="d90e81"/>
                </a:solidFill>
                <a:latin typeface="Times New Roman"/>
                <a:ea typeface="DejaVu Sans"/>
              </a:rPr>
              <a:t>Models</a:t>
            </a:r>
            <a:endParaRPr b="0" lang="en-US" sz="2080" spc="-1" strike="noStrike">
              <a:latin typeface="Arial"/>
            </a:endParaRPr>
          </a:p>
          <a:p>
            <a:pPr marL="1230840" indent="-259200">
              <a:lnSpc>
                <a:spcPct val="120000"/>
              </a:lnSpc>
              <a:spcBef>
                <a:spcPts val="1290"/>
              </a:spcBef>
              <a:buClr>
                <a:srgbClr val="000000"/>
              </a:buClr>
              <a:buFont typeface="Times New Roman"/>
              <a:buChar char="–"/>
              <a:tabLst>
                <a:tab algn="l" pos="1231920"/>
              </a:tabLst>
            </a:pPr>
            <a:r>
              <a:rPr b="0" lang="en-US" sz="2080" spc="-9" strike="noStrike">
                <a:solidFill>
                  <a:srgbClr val="000000"/>
                </a:solidFill>
                <a:latin typeface="Times New Roman"/>
                <a:ea typeface="DejaVu Sans"/>
              </a:rPr>
              <a:t>other processes can either read or </a:t>
            </a:r>
            <a:r>
              <a:rPr b="0" lang="en-US" sz="2080" spc="-18" strike="noStrike">
                <a:solidFill>
                  <a:srgbClr val="000000"/>
                </a:solidFill>
                <a:latin typeface="Times New Roman"/>
                <a:ea typeface="DejaVu Sans"/>
              </a:rPr>
              <a:t>remove </a:t>
            </a:r>
            <a:r>
              <a:rPr b="0" lang="en-US" sz="2080" spc="-9" strike="noStrike">
                <a:solidFill>
                  <a:srgbClr val="000000"/>
                </a:solidFill>
                <a:latin typeface="Times New Roman"/>
                <a:ea typeface="DejaVu Sans"/>
              </a:rPr>
              <a:t>such tuples from the tuple</a:t>
            </a:r>
            <a:r>
              <a:rPr b="0" lang="en-US" sz="2080" spc="-165" strike="noStrike">
                <a:solidFill>
                  <a:srgbClr val="000000"/>
                </a:solidFill>
                <a:latin typeface="Times New Roman"/>
                <a:ea typeface="DejaVu Sans"/>
              </a:rPr>
              <a:t> </a:t>
            </a:r>
            <a:r>
              <a:rPr b="0" lang="en-US" sz="2080" spc="-9" strike="noStrike">
                <a:solidFill>
                  <a:srgbClr val="000000"/>
                </a:solidFill>
                <a:latin typeface="Times New Roman"/>
                <a:ea typeface="DejaVu Sans"/>
              </a:rPr>
              <a:t>space  by specifying patterns of</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interest</a:t>
            </a:r>
            <a:endParaRPr b="0" lang="en-US" sz="2080" spc="-1" strike="noStrike">
              <a:latin typeface="Arial"/>
            </a:endParaRPr>
          </a:p>
          <a:p>
            <a:pPr marL="1230840" indent="-259200">
              <a:lnSpc>
                <a:spcPct val="120000"/>
              </a:lnSpc>
              <a:spcBef>
                <a:spcPts val="856"/>
              </a:spcBef>
              <a:buClr>
                <a:srgbClr val="000000"/>
              </a:buClr>
              <a:buFont typeface="Times New Roman"/>
              <a:buChar char="–"/>
              <a:tabLst>
                <a:tab algn="l" pos="1231920"/>
              </a:tabLst>
            </a:pPr>
            <a:r>
              <a:rPr b="0" lang="en-US" sz="2080" spc="-9" strike="noStrike">
                <a:solidFill>
                  <a:srgbClr val="000000"/>
                </a:solidFill>
                <a:latin typeface="Times New Roman"/>
                <a:ea typeface="DejaVu Sans"/>
              </a:rPr>
              <a:t>readers and writers do not need to </a:t>
            </a:r>
            <a:r>
              <a:rPr b="0" lang="en-US" sz="2080" spc="-18" strike="noStrike">
                <a:solidFill>
                  <a:srgbClr val="000000"/>
                </a:solidFill>
                <a:latin typeface="Times New Roman"/>
                <a:ea typeface="DejaVu Sans"/>
              </a:rPr>
              <a:t>exist </a:t>
            </a:r>
            <a:r>
              <a:rPr b="0" lang="en-US" sz="2080" spc="-9" strike="noStrike">
                <a:solidFill>
                  <a:srgbClr val="000000"/>
                </a:solidFill>
                <a:latin typeface="Times New Roman"/>
                <a:ea typeface="DejaVu Sans"/>
              </a:rPr>
              <a:t>at the same time (Since the tuple  space is</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persistent)</a:t>
            </a:r>
            <a:endParaRPr b="0" lang="en-US" sz="2080" spc="-1" strike="noStrike">
              <a:latin typeface="Arial"/>
            </a:endParaRPr>
          </a:p>
          <a:p>
            <a:pPr>
              <a:lnSpc>
                <a:spcPct val="100000"/>
              </a:lnSpc>
              <a:spcBef>
                <a:spcPts val="68"/>
              </a:spcBef>
              <a:tabLst>
                <a:tab algn="l" pos="1231920"/>
              </a:tabLst>
            </a:pPr>
            <a:endParaRPr b="0" lang="en-US" sz="2080" spc="-1" strike="noStrike">
              <a:latin typeface="Arial"/>
            </a:endParaRPr>
          </a:p>
          <a:p>
            <a:pPr marL="537480" indent="-93240">
              <a:lnSpc>
                <a:spcPct val="100000"/>
              </a:lnSpc>
              <a:buClr>
                <a:srgbClr val="000000"/>
              </a:buClr>
              <a:buSzPct val="92000"/>
              <a:buFont typeface="Times New Roman"/>
              <a:buChar char="•"/>
              <a:tabLst>
                <a:tab algn="l" pos="538560"/>
              </a:tabLst>
            </a:pPr>
            <a:r>
              <a:rPr b="0" lang="en-US" sz="2080" spc="-9" strike="noStrike">
                <a:solidFill>
                  <a:srgbClr val="000000"/>
                </a:solidFill>
                <a:latin typeface="Times New Roman"/>
                <a:ea typeface="DejaVu Sans"/>
              </a:rPr>
              <a:t>Distributed shared memory</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(DSM):</a:t>
            </a:r>
            <a:endParaRPr b="0" lang="en-US" sz="2080" spc="-1" strike="noStrike">
              <a:latin typeface="Arial"/>
            </a:endParaRPr>
          </a:p>
          <a:p>
            <a:pPr>
              <a:lnSpc>
                <a:spcPct val="100000"/>
              </a:lnSpc>
              <a:spcBef>
                <a:spcPts val="51"/>
              </a:spcBef>
              <a:tabLst>
                <a:tab algn="l" pos="538560"/>
              </a:tabLst>
            </a:pPr>
            <a:endParaRPr b="0" lang="en-US" sz="2080" spc="-1" strike="noStrike">
              <a:latin typeface="Arial"/>
            </a:endParaRPr>
          </a:p>
          <a:p>
            <a:pPr marL="1230840" indent="-259200">
              <a:lnSpc>
                <a:spcPct val="120000"/>
              </a:lnSpc>
              <a:tabLst>
                <a:tab algn="l" pos="0"/>
              </a:tabLst>
            </a:pPr>
            <a:r>
              <a:rPr b="1" lang="en-US" sz="2080" spc="-9" strike="noStrike">
                <a:solidFill>
                  <a:srgbClr val="000000"/>
                </a:solidFill>
                <a:latin typeface="Times New Roman"/>
                <a:ea typeface="DejaVu Sans"/>
              </a:rPr>
              <a:t>– </a:t>
            </a:r>
            <a:r>
              <a:rPr b="0" lang="en-US" sz="2080" spc="-9" strike="noStrike">
                <a:solidFill>
                  <a:srgbClr val="000000"/>
                </a:solidFill>
                <a:latin typeface="Times New Roman"/>
                <a:ea typeface="DejaVu Sans"/>
              </a:rPr>
              <a:t>abstraction for sharing data between processes that do not share physical  memory</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1590120" y="0"/>
            <a:ext cx="9015120" cy="8827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tabLst>
                <a:tab algn="l" pos="6753600"/>
              </a:tabLst>
            </a:pPr>
            <a:r>
              <a:rPr b="1" lang="en-US" sz="2080" spc="-9" strike="noStrike">
                <a:solidFill>
                  <a:srgbClr val="00aeef"/>
                </a:solidFill>
                <a:latin typeface="Times New Roman"/>
                <a:ea typeface="DejaVu Sans"/>
              </a:rPr>
              <a:t>52</a:t>
            </a:r>
            <a:r>
              <a:rPr b="1" lang="en-US" sz="2080" spc="-9" strike="noStrike">
                <a:solidFill>
                  <a:srgbClr val="1900ff"/>
                </a:solidFill>
                <a:latin typeface="Times New Roman"/>
                <a:ea typeface="DejaVu Sans"/>
              </a:rPr>
              <a:t>System</a:t>
            </a:r>
            <a:r>
              <a:rPr b="1" lang="en-US" sz="2080" spc="-1"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2.3</a:t>
            </a:r>
            <a:r>
              <a:rPr b="1" lang="en-US" sz="2080" spc="-9" strike="noStrike">
                <a:solidFill>
                  <a:srgbClr val="d90e81"/>
                </a:solidFill>
                <a:latin typeface="Times New Roman"/>
                <a:ea typeface="DejaVu Sans"/>
              </a:rPr>
              <a:t>	</a:t>
            </a:r>
            <a:r>
              <a:rPr b="0" lang="en-US" sz="2080" spc="-9" strike="noStrike">
                <a:solidFill>
                  <a:srgbClr val="d90e81"/>
                </a:solidFill>
                <a:latin typeface="Times New Roman"/>
                <a:ea typeface="DejaVu Sans"/>
              </a:rPr>
              <a:t>Architectural</a:t>
            </a:r>
            <a:r>
              <a:rPr b="0" lang="en-US" sz="2080" spc="-63" strike="noStrike">
                <a:solidFill>
                  <a:srgbClr val="d90e81"/>
                </a:solidFill>
                <a:latin typeface="Times New Roman"/>
                <a:ea typeface="DejaVu Sans"/>
              </a:rPr>
              <a:t> </a:t>
            </a:r>
            <a:r>
              <a:rPr b="0" lang="en-US" sz="2080" spc="-9" strike="noStrike">
                <a:solidFill>
                  <a:srgbClr val="d90e81"/>
                </a:solidFill>
                <a:latin typeface="Times New Roman"/>
                <a:ea typeface="DejaVu Sans"/>
              </a:rPr>
              <a:t>Models</a:t>
            </a:r>
            <a:endParaRPr b="0" lang="en-US" sz="2080" spc="-1" strike="noStrike">
              <a:latin typeface="Arial"/>
            </a:endParaRPr>
          </a:p>
          <a:p>
            <a:pPr marL="21960">
              <a:lnSpc>
                <a:spcPct val="100000"/>
              </a:lnSpc>
              <a:spcBef>
                <a:spcPts val="1800"/>
              </a:spcBef>
              <a:tabLst>
                <a:tab algn="l" pos="6753600"/>
              </a:tabLst>
            </a:pPr>
            <a:r>
              <a:rPr b="0" lang="en-US" sz="2080" spc="-9" strike="noStrike">
                <a:solidFill>
                  <a:srgbClr val="ec008c"/>
                </a:solidFill>
                <a:latin typeface="Times New Roman"/>
                <a:ea typeface="DejaVu Sans"/>
              </a:rPr>
              <a:t>Figure 2.2 Communication entities and communication</a:t>
            </a:r>
            <a:r>
              <a:rPr b="0" lang="en-US" sz="2080" spc="-1" strike="noStrike">
                <a:solidFill>
                  <a:srgbClr val="ec008c"/>
                </a:solidFill>
                <a:latin typeface="Times New Roman"/>
                <a:ea typeface="DejaVu Sans"/>
              </a:rPr>
              <a:t> </a:t>
            </a:r>
            <a:r>
              <a:rPr b="0" lang="en-US" sz="2080" spc="-9" strike="noStrike">
                <a:solidFill>
                  <a:srgbClr val="ec008c"/>
                </a:solidFill>
                <a:latin typeface="Times New Roman"/>
                <a:ea typeface="DejaVu Sans"/>
              </a:rPr>
              <a:t>paradigms</a:t>
            </a:r>
            <a:endParaRPr b="0" lang="en-US" sz="2080" spc="-1" strike="noStrike">
              <a:latin typeface="Arial"/>
            </a:endParaRPr>
          </a:p>
        </p:txBody>
      </p:sp>
      <p:sp>
        <p:nvSpPr>
          <p:cNvPr id="240" name="CustomShape 2"/>
          <p:cNvSpPr/>
          <p:nvPr/>
        </p:nvSpPr>
        <p:spPr>
          <a:xfrm>
            <a:off x="1998000" y="902520"/>
            <a:ext cx="8522280" cy="363096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1590120" y="0"/>
            <a:ext cx="22910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53</a:t>
            </a:r>
            <a:r>
              <a:rPr b="1" lang="en-US" sz="2080" spc="-9" strike="noStrike">
                <a:solidFill>
                  <a:srgbClr val="1900ff"/>
                </a:solidFill>
                <a:latin typeface="Times New Roman"/>
                <a:ea typeface="DejaVu Sans"/>
              </a:rPr>
              <a:t>System</a:t>
            </a:r>
            <a:r>
              <a:rPr b="1" lang="en-US" sz="2080" spc="-80"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2.3</a:t>
            </a:r>
            <a:endParaRPr b="0" lang="en-US" sz="2080" spc="-1" strike="noStrike">
              <a:latin typeface="Arial"/>
            </a:endParaRPr>
          </a:p>
        </p:txBody>
      </p:sp>
      <p:sp>
        <p:nvSpPr>
          <p:cNvPr id="242" name="CustomShape 2"/>
          <p:cNvSpPr/>
          <p:nvPr/>
        </p:nvSpPr>
        <p:spPr>
          <a:xfrm>
            <a:off x="2875680" y="1195920"/>
            <a:ext cx="18198720" cy="1164960"/>
          </a:xfrm>
          <a:prstGeom prst="rect">
            <a:avLst/>
          </a:prstGeom>
          <a:noFill/>
          <a:ln>
            <a:noFill/>
          </a:ln>
        </p:spPr>
        <p:style>
          <a:lnRef idx="0"/>
          <a:fillRef idx="0"/>
          <a:effectRef idx="0"/>
          <a:fontRef idx="minor"/>
        </p:style>
        <p:txBody>
          <a:bodyPr lIns="0" rIns="0" tIns="20880" bIns="0" anchor="ctr">
            <a:noAutofit/>
          </a:bodyPr>
          <a:p>
            <a:pPr marL="6747120">
              <a:lnSpc>
                <a:spcPct val="100000"/>
              </a:lnSpc>
              <a:spcBef>
                <a:spcPts val="164"/>
              </a:spcBef>
            </a:pPr>
            <a:r>
              <a:rPr b="0" lang="en-US" sz="4400" spc="-9" strike="noStrike">
                <a:solidFill>
                  <a:srgbClr val="000000"/>
                </a:solidFill>
                <a:latin typeface="Calibri Light"/>
                <a:ea typeface="DejaVu Sans"/>
              </a:rPr>
              <a:t>Architectural</a:t>
            </a:r>
            <a:r>
              <a:rPr b="0" lang="en-US" sz="4400" spc="-63" strike="noStrike">
                <a:solidFill>
                  <a:srgbClr val="000000"/>
                </a:solidFill>
                <a:latin typeface="Calibri Light"/>
                <a:ea typeface="DejaVu Sans"/>
              </a:rPr>
              <a:t> </a:t>
            </a:r>
            <a:r>
              <a:rPr b="0" lang="en-US" sz="4400" spc="-9" strike="noStrike">
                <a:solidFill>
                  <a:srgbClr val="000000"/>
                </a:solidFill>
                <a:latin typeface="Calibri Light"/>
                <a:ea typeface="DejaVu Sans"/>
              </a:rPr>
              <a:t>Models</a:t>
            </a:r>
            <a:endParaRPr b="0" lang="en-US" sz="4400" spc="-1" strike="noStrike">
              <a:latin typeface="Arial"/>
            </a:endParaRPr>
          </a:p>
        </p:txBody>
      </p:sp>
      <p:sp>
        <p:nvSpPr>
          <p:cNvPr id="243" name="CustomShape 3"/>
          <p:cNvSpPr/>
          <p:nvPr/>
        </p:nvSpPr>
        <p:spPr>
          <a:xfrm>
            <a:off x="1612080" y="378360"/>
            <a:ext cx="897120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244" name="CustomShape 4"/>
          <p:cNvSpPr/>
          <p:nvPr/>
        </p:nvSpPr>
        <p:spPr>
          <a:xfrm>
            <a:off x="1590120" y="538920"/>
            <a:ext cx="5270760" cy="127764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0000"/>
                </a:solidFill>
                <a:latin typeface="Times New Roman"/>
                <a:ea typeface="DejaVu Sans"/>
              </a:rPr>
              <a:t>Roles and</a:t>
            </a:r>
            <a:r>
              <a:rPr b="1" lang="en-US" sz="2080" spc="-18" strike="noStrike">
                <a:solidFill>
                  <a:srgbClr val="000000"/>
                </a:solidFill>
                <a:latin typeface="Times New Roman"/>
                <a:ea typeface="DejaVu Sans"/>
              </a:rPr>
              <a:t> </a:t>
            </a:r>
            <a:r>
              <a:rPr b="1" lang="en-US" sz="2080" spc="-9" strike="noStrike">
                <a:solidFill>
                  <a:srgbClr val="000000"/>
                </a:solidFill>
                <a:latin typeface="Times New Roman"/>
                <a:ea typeface="DejaVu Sans"/>
              </a:rPr>
              <a:t>responibilities</a:t>
            </a:r>
            <a:endParaRPr b="0" lang="en-US" sz="2080" spc="-1" strike="noStrike">
              <a:latin typeface="Arial"/>
            </a:endParaRPr>
          </a:p>
          <a:p>
            <a:pPr marL="537480" indent="-93240">
              <a:lnSpc>
                <a:spcPct val="100000"/>
              </a:lnSpc>
              <a:spcBef>
                <a:spcPts val="1905"/>
              </a:spcBef>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Client-server</a:t>
            </a:r>
            <a:endParaRPr b="0" lang="en-US" sz="2080" spc="-1" strike="noStrike">
              <a:latin typeface="Arial"/>
            </a:endParaRPr>
          </a:p>
          <a:p>
            <a:pPr marL="664920">
              <a:lnSpc>
                <a:spcPct val="100000"/>
              </a:lnSpc>
              <a:spcBef>
                <a:spcPts val="510"/>
              </a:spcBef>
              <a:tabLst>
                <a:tab algn="l" pos="538560"/>
              </a:tabLst>
            </a:pPr>
            <a:r>
              <a:rPr b="0" lang="en-US" sz="2080" spc="-9" strike="noStrike">
                <a:solidFill>
                  <a:srgbClr val="ec008c"/>
                </a:solidFill>
                <a:latin typeface="Times New Roman"/>
                <a:ea typeface="DejaVu Sans"/>
              </a:rPr>
              <a:t>Figure 2.3 Clients </a:t>
            </a:r>
            <a:r>
              <a:rPr b="0" lang="en-US" sz="2080" spc="-35" strike="noStrike">
                <a:solidFill>
                  <a:srgbClr val="ec008c"/>
                </a:solidFill>
                <a:latin typeface="Times New Roman"/>
                <a:ea typeface="DejaVu Sans"/>
              </a:rPr>
              <a:t>invoke </a:t>
            </a:r>
            <a:r>
              <a:rPr b="0" lang="en-US" sz="2080" spc="-9" strike="noStrike">
                <a:solidFill>
                  <a:srgbClr val="ec008c"/>
                </a:solidFill>
                <a:latin typeface="Times New Roman"/>
                <a:ea typeface="DejaVu Sans"/>
              </a:rPr>
              <a:t>individual</a:t>
            </a:r>
            <a:r>
              <a:rPr b="0" lang="en-US" sz="2080" spc="-26" strike="noStrike">
                <a:solidFill>
                  <a:srgbClr val="ec008c"/>
                </a:solidFill>
                <a:latin typeface="Times New Roman"/>
                <a:ea typeface="DejaVu Sans"/>
              </a:rPr>
              <a:t> </a:t>
            </a:r>
            <a:r>
              <a:rPr b="0" lang="en-US" sz="2080" spc="-9" strike="noStrike">
                <a:solidFill>
                  <a:srgbClr val="ec008c"/>
                </a:solidFill>
                <a:latin typeface="Times New Roman"/>
                <a:ea typeface="DejaVu Sans"/>
              </a:rPr>
              <a:t>servers</a:t>
            </a:r>
            <a:endParaRPr b="0" lang="en-US" sz="2080" spc="-1" strike="noStrike">
              <a:latin typeface="Arial"/>
            </a:endParaRPr>
          </a:p>
        </p:txBody>
      </p:sp>
      <p:sp>
        <p:nvSpPr>
          <p:cNvPr id="245" name="CustomShape 5"/>
          <p:cNvSpPr/>
          <p:nvPr/>
        </p:nvSpPr>
        <p:spPr>
          <a:xfrm>
            <a:off x="2358360" y="2047680"/>
            <a:ext cx="8268840" cy="325440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1005840" y="1097280"/>
            <a:ext cx="10331640" cy="59205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600" spc="-1" strike="noStrike">
                <a:solidFill>
                  <a:srgbClr val="000000"/>
                </a:solidFill>
                <a:latin typeface="Liberation Sans Narrow"/>
                <a:ea typeface="DejaVu Sans"/>
              </a:rPr>
              <a:t>Advantages</a:t>
            </a:r>
            <a:endParaRPr b="0" lang="en-US" sz="1600" spc="-1" strike="noStrike">
              <a:latin typeface="Arial"/>
            </a:endParaRPr>
          </a:p>
          <a:p>
            <a:pPr>
              <a:lnSpc>
                <a:spcPct val="100000"/>
              </a:lnSpc>
            </a:pPr>
            <a:r>
              <a:rPr b="0" lang="en-US" sz="1600" spc="-1" strike="noStrike">
                <a:solidFill>
                  <a:srgbClr val="000000"/>
                </a:solidFill>
                <a:latin typeface="Liberation Sans Narrow"/>
                <a:ea typeface="DejaVu Sans"/>
              </a:rPr>
              <a:t>Resource sharing - Sharing of hardware and software resources.</a:t>
            </a:r>
            <a:endParaRPr b="0" lang="en-US" sz="1600" spc="-1" strike="noStrike">
              <a:latin typeface="Arial"/>
            </a:endParaRPr>
          </a:p>
          <a:p>
            <a:pPr>
              <a:lnSpc>
                <a:spcPct val="100000"/>
              </a:lnSpc>
            </a:pPr>
            <a:r>
              <a:rPr b="0" lang="en-US" sz="1600" spc="-1" strike="noStrike">
                <a:solidFill>
                  <a:srgbClr val="000000"/>
                </a:solidFill>
                <a:latin typeface="Liberation Sans Narrow"/>
                <a:ea typeface="DejaVu Sans"/>
              </a:rPr>
              <a:t>Openness -  Flexibility of using hardware and software of different vendors.</a:t>
            </a:r>
            <a:endParaRPr b="0" lang="en-US" sz="1600" spc="-1" strike="noStrike">
              <a:latin typeface="Arial"/>
            </a:endParaRPr>
          </a:p>
          <a:p>
            <a:pPr>
              <a:lnSpc>
                <a:spcPct val="100000"/>
              </a:lnSpc>
            </a:pPr>
            <a:r>
              <a:rPr b="0" lang="en-US" sz="1600" spc="-1" strike="noStrike">
                <a:solidFill>
                  <a:srgbClr val="000000"/>
                </a:solidFill>
                <a:latin typeface="Liberation Sans Narrow"/>
                <a:ea typeface="DejaVu Sans"/>
              </a:rPr>
              <a:t>Concurrency - Concurrent processing to enhance performance.</a:t>
            </a:r>
            <a:endParaRPr b="0" lang="en-US" sz="1600" spc="-1" strike="noStrike">
              <a:latin typeface="Arial"/>
            </a:endParaRPr>
          </a:p>
          <a:p>
            <a:pPr>
              <a:lnSpc>
                <a:spcPct val="100000"/>
              </a:lnSpc>
            </a:pPr>
            <a:r>
              <a:rPr b="0" lang="en-US" sz="1600" spc="-1" strike="noStrike">
                <a:solidFill>
                  <a:srgbClr val="000000"/>
                </a:solidFill>
                <a:latin typeface="Liberation Sans Narrow"/>
                <a:ea typeface="DejaVu Sans"/>
              </a:rPr>
              <a:t>Scalability - Increased throughput by adding new resources.</a:t>
            </a:r>
            <a:endParaRPr b="0" lang="en-US" sz="1600" spc="-1" strike="noStrike">
              <a:latin typeface="Arial"/>
            </a:endParaRPr>
          </a:p>
          <a:p>
            <a:pPr>
              <a:lnSpc>
                <a:spcPct val="100000"/>
              </a:lnSpc>
            </a:pPr>
            <a:r>
              <a:rPr b="0" lang="en-US" sz="1600" spc="-1" strike="noStrike">
                <a:solidFill>
                  <a:srgbClr val="000000"/>
                </a:solidFill>
                <a:latin typeface="Liberation Sans Narrow"/>
                <a:ea typeface="DejaVu Sans"/>
              </a:rPr>
              <a:t>Fault tolerance -  The ability to continue in operation after a fault has occurred.</a:t>
            </a:r>
            <a:endParaRPr b="0" lang="en-US" sz="1600" spc="-1" strike="noStrike">
              <a:latin typeface="Arial"/>
            </a:endParaRPr>
          </a:p>
          <a:p>
            <a:pPr>
              <a:lnSpc>
                <a:spcPct val="100000"/>
              </a:lnSpc>
            </a:pPr>
            <a:r>
              <a:rPr b="1" lang="en-US" sz="1600" spc="-1" strike="noStrike">
                <a:solidFill>
                  <a:srgbClr val="000000"/>
                </a:solidFill>
                <a:latin typeface="Liberation Sans Narrow"/>
                <a:ea typeface="DejaVu Sans"/>
              </a:rPr>
              <a:t>Disadvantages</a:t>
            </a:r>
            <a:endParaRPr b="0" lang="en-US" sz="1600" spc="-1" strike="noStrike">
              <a:latin typeface="Arial"/>
            </a:endParaRPr>
          </a:p>
          <a:p>
            <a:pPr>
              <a:lnSpc>
                <a:spcPct val="100000"/>
              </a:lnSpc>
            </a:pPr>
            <a:r>
              <a:rPr b="0" lang="en-US" sz="1600" spc="-1" strike="noStrike">
                <a:solidFill>
                  <a:srgbClr val="000000"/>
                </a:solidFill>
                <a:latin typeface="Liberation Sans Narrow"/>
                <a:ea typeface="DejaVu Sans"/>
              </a:rPr>
              <a:t>Complexity -  They are more complex than centralized systems.</a:t>
            </a:r>
            <a:endParaRPr b="0" lang="en-US" sz="1600" spc="-1" strike="noStrike">
              <a:latin typeface="Arial"/>
            </a:endParaRPr>
          </a:p>
          <a:p>
            <a:pPr>
              <a:lnSpc>
                <a:spcPct val="100000"/>
              </a:lnSpc>
            </a:pPr>
            <a:r>
              <a:rPr b="0" lang="en-US" sz="1600" spc="-1" strike="noStrike">
                <a:solidFill>
                  <a:srgbClr val="000000"/>
                </a:solidFill>
                <a:latin typeface="Liberation Sans Narrow"/>
                <a:ea typeface="DejaVu Sans"/>
              </a:rPr>
              <a:t>Security - More susceptible to external attack.</a:t>
            </a:r>
            <a:endParaRPr b="0" lang="en-US" sz="1600" spc="-1" strike="noStrike">
              <a:latin typeface="Arial"/>
            </a:endParaRPr>
          </a:p>
          <a:p>
            <a:pPr>
              <a:lnSpc>
                <a:spcPct val="100000"/>
              </a:lnSpc>
            </a:pPr>
            <a:r>
              <a:rPr b="0" lang="en-US" sz="1600" spc="-1" strike="noStrike">
                <a:solidFill>
                  <a:srgbClr val="000000"/>
                </a:solidFill>
                <a:latin typeface="Liberation Sans Narrow"/>
                <a:ea typeface="DejaVu Sans"/>
              </a:rPr>
              <a:t>Manageability - More effort required for system management.</a:t>
            </a:r>
            <a:endParaRPr b="0" lang="en-US" sz="1600" spc="-1" strike="noStrike">
              <a:latin typeface="Arial"/>
            </a:endParaRPr>
          </a:p>
          <a:p>
            <a:pPr>
              <a:lnSpc>
                <a:spcPct val="100000"/>
              </a:lnSpc>
            </a:pPr>
            <a:r>
              <a:rPr b="0" lang="en-US" sz="1600" spc="-1" strike="noStrike">
                <a:solidFill>
                  <a:srgbClr val="000000"/>
                </a:solidFill>
                <a:latin typeface="Liberation Sans Narrow"/>
                <a:ea typeface="DejaVu Sans"/>
              </a:rPr>
              <a:t>Unpredictability -  Unpredictable responses depending on the system organization and network load.</a:t>
            </a:r>
            <a:endParaRPr b="0" lang="en-US" sz="1600" spc="-1" strike="noStrike">
              <a:latin typeface="Arial"/>
            </a:endParaRPr>
          </a:p>
          <a:p>
            <a:pPr>
              <a:lnSpc>
                <a:spcPct val="100000"/>
              </a:lnSpc>
            </a:pPr>
            <a:endParaRPr b="0" lang="en-US" sz="1600" spc="-1" strike="noStrike">
              <a:latin typeface="Arial"/>
            </a:endParaRPr>
          </a:p>
        </p:txBody>
      </p:sp>
      <p:sp>
        <p:nvSpPr>
          <p:cNvPr id="194" name="CustomShape 2"/>
          <p:cNvSpPr/>
          <p:nvPr/>
        </p:nvSpPr>
        <p:spPr>
          <a:xfrm>
            <a:off x="1554480" y="182880"/>
            <a:ext cx="8594280" cy="547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Advantages and Disadvantages of D.S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838080" y="365040"/>
            <a:ext cx="10514160" cy="1324080"/>
          </a:xfrm>
          <a:prstGeom prst="rect">
            <a:avLst/>
          </a:prstGeom>
          <a:noFill/>
          <a:ln>
            <a:noFill/>
          </a:ln>
        </p:spPr>
        <p:style>
          <a:lnRef idx="0"/>
          <a:fillRef idx="0"/>
          <a:effectRef idx="0"/>
          <a:fontRef idx="minor"/>
        </p:style>
      </p:sp>
      <p:sp>
        <p:nvSpPr>
          <p:cNvPr id="247"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fontScale="27000"/>
          </a:bodyPr>
          <a:p>
            <a:pPr>
              <a:lnSpc>
                <a:spcPct val="90000"/>
              </a:lnSpc>
              <a:spcBef>
                <a:spcPts val="1001"/>
              </a:spcBef>
              <a:tabLst>
                <a:tab algn="l" pos="0"/>
              </a:tabLst>
            </a:pPr>
            <a:r>
              <a:rPr b="0" lang="en-US" sz="2800" spc="-1" strike="noStrike">
                <a:solidFill>
                  <a:srgbClr val="000000"/>
                </a:solidFill>
                <a:latin typeface="Calibri"/>
                <a:ea typeface="DejaVu Sans"/>
              </a:rPr>
              <a:t>Client-server: This is the architecture that is most often cited when distributed systems</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ea typeface="DejaVu Sans"/>
              </a:rPr>
              <a:t>are discussed. It is historically the most important and remains the most widely</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ea typeface="DejaVu Sans"/>
              </a:rPr>
              <a:t>employed. Figure 2.3 illustrates the simple structure in which processes take on the roles</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ea typeface="DejaVu Sans"/>
              </a:rPr>
              <a:t>of being clients or servers. In particular, client processes interact with individual server</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ea typeface="DejaVu Sans"/>
              </a:rPr>
              <a:t>processes in potentially separate host computers in order to access the shared resources</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ea typeface="DejaVu Sans"/>
              </a:rPr>
              <a:t>that they manage.</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ea typeface="DejaVu Sans"/>
              </a:rPr>
              <a:t>Servers may in turn be clients of other servers, as the figure indicates. For</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ea typeface="DejaVu Sans"/>
              </a:rPr>
              <a:t>example, a web server is often a client of a local file server that manages the files in</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ea typeface="DejaVu Sans"/>
              </a:rPr>
              <a:t>which the web pages are stored. Web servers and most other Internet services are clients</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ea typeface="DejaVu Sans"/>
              </a:rPr>
              <a:t>of the DNS service, which translates Internet domain names to network addresses.</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ea typeface="DejaVu Sans"/>
              </a:rPr>
              <a:t>Another web-related example concerns </a:t>
            </a:r>
            <a:r>
              <a:rPr b="0" i="1" lang="en-US" sz="2800" spc="-1" strike="noStrike">
                <a:solidFill>
                  <a:srgbClr val="000000"/>
                </a:solidFill>
                <a:latin typeface="Calibri"/>
                <a:ea typeface="DejaVu Sans"/>
              </a:rPr>
              <a:t>search engines</a:t>
            </a:r>
            <a:r>
              <a:rPr b="0" lang="en-US" sz="2800" spc="-1" strike="noStrike">
                <a:solidFill>
                  <a:srgbClr val="000000"/>
                </a:solidFill>
                <a:latin typeface="Calibri"/>
                <a:ea typeface="DejaVu Sans"/>
              </a:rPr>
              <a:t>, which enable users to look up</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ea typeface="DejaVu Sans"/>
              </a:rPr>
              <a:t>summaries of information available on web pages at sites throughout the Internet.</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1590120" y="0"/>
            <a:ext cx="22910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54</a:t>
            </a:r>
            <a:r>
              <a:rPr b="1" lang="en-US" sz="2080" spc="-9" strike="noStrike">
                <a:solidFill>
                  <a:srgbClr val="1900ff"/>
                </a:solidFill>
                <a:latin typeface="Times New Roman"/>
                <a:ea typeface="DejaVu Sans"/>
              </a:rPr>
              <a:t>System</a:t>
            </a:r>
            <a:r>
              <a:rPr b="1" lang="en-US" sz="2080" spc="-80"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2.3</a:t>
            </a:r>
            <a:endParaRPr b="0" lang="en-US" sz="2080" spc="-1" strike="noStrike">
              <a:latin typeface="Arial"/>
            </a:endParaRPr>
          </a:p>
        </p:txBody>
      </p:sp>
      <p:sp>
        <p:nvSpPr>
          <p:cNvPr id="249" name="CustomShape 2"/>
          <p:cNvSpPr/>
          <p:nvPr/>
        </p:nvSpPr>
        <p:spPr>
          <a:xfrm>
            <a:off x="2875680" y="1195920"/>
            <a:ext cx="18198720" cy="1164960"/>
          </a:xfrm>
          <a:prstGeom prst="rect">
            <a:avLst/>
          </a:prstGeom>
          <a:noFill/>
          <a:ln>
            <a:noFill/>
          </a:ln>
        </p:spPr>
        <p:style>
          <a:lnRef idx="0"/>
          <a:fillRef idx="0"/>
          <a:effectRef idx="0"/>
          <a:fontRef idx="minor"/>
        </p:style>
        <p:txBody>
          <a:bodyPr lIns="0" rIns="0" tIns="20880" bIns="0" anchor="ctr">
            <a:noAutofit/>
          </a:bodyPr>
          <a:p>
            <a:pPr marL="6747120">
              <a:lnSpc>
                <a:spcPct val="100000"/>
              </a:lnSpc>
              <a:spcBef>
                <a:spcPts val="164"/>
              </a:spcBef>
            </a:pPr>
            <a:r>
              <a:rPr b="0" lang="en-US" sz="4400" spc="-9" strike="noStrike">
                <a:solidFill>
                  <a:srgbClr val="000000"/>
                </a:solidFill>
                <a:latin typeface="Calibri Light"/>
                <a:ea typeface="DejaVu Sans"/>
              </a:rPr>
              <a:t>Architectural</a:t>
            </a:r>
            <a:r>
              <a:rPr b="0" lang="en-US" sz="4400" spc="-63" strike="noStrike">
                <a:solidFill>
                  <a:srgbClr val="000000"/>
                </a:solidFill>
                <a:latin typeface="Calibri Light"/>
                <a:ea typeface="DejaVu Sans"/>
              </a:rPr>
              <a:t> </a:t>
            </a:r>
            <a:r>
              <a:rPr b="0" lang="en-US" sz="4400" spc="-9" strike="noStrike">
                <a:solidFill>
                  <a:srgbClr val="000000"/>
                </a:solidFill>
                <a:latin typeface="Calibri Light"/>
                <a:ea typeface="DejaVu Sans"/>
              </a:rPr>
              <a:t>Models</a:t>
            </a:r>
            <a:endParaRPr b="0" lang="en-US" sz="4400" spc="-1" strike="noStrike">
              <a:latin typeface="Arial"/>
            </a:endParaRPr>
          </a:p>
        </p:txBody>
      </p:sp>
      <p:sp>
        <p:nvSpPr>
          <p:cNvPr id="250" name="CustomShape 3"/>
          <p:cNvSpPr/>
          <p:nvPr/>
        </p:nvSpPr>
        <p:spPr>
          <a:xfrm>
            <a:off x="1612080" y="378360"/>
            <a:ext cx="897120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251" name="CustomShape 4"/>
          <p:cNvSpPr/>
          <p:nvPr/>
        </p:nvSpPr>
        <p:spPr>
          <a:xfrm>
            <a:off x="2012760" y="473040"/>
            <a:ext cx="4125600" cy="783720"/>
          </a:xfrm>
          <a:prstGeom prst="rect">
            <a:avLst/>
          </a:prstGeom>
          <a:noFill/>
          <a:ln>
            <a:noFill/>
          </a:ln>
        </p:spPr>
        <p:style>
          <a:lnRef idx="0"/>
          <a:fillRef idx="0"/>
          <a:effectRef idx="0"/>
          <a:fontRef idx="minor"/>
        </p:style>
        <p:txBody>
          <a:bodyPr lIns="0" rIns="0" tIns="86760" bIns="0">
            <a:spAutoFit/>
          </a:bodyPr>
          <a:p>
            <a:pPr marL="114480" indent="-92160">
              <a:lnSpc>
                <a:spcPct val="100000"/>
              </a:lnSpc>
              <a:spcBef>
                <a:spcPts val="683"/>
              </a:spcBef>
              <a:buClr>
                <a:srgbClr val="000000"/>
              </a:buClr>
              <a:buSzPct val="92000"/>
              <a:buFont typeface="Symbol"/>
              <a:buChar char=""/>
              <a:tabLst>
                <a:tab algn="l" pos="115560"/>
              </a:tabLst>
            </a:pPr>
            <a:r>
              <a:rPr b="0" lang="en-US" sz="2080" spc="-9" strike="noStrike">
                <a:solidFill>
                  <a:srgbClr val="000000"/>
                </a:solidFill>
                <a:latin typeface="Times New Roman"/>
                <a:ea typeface="DejaVu Sans"/>
              </a:rPr>
              <a:t>Peer-to-peer</a:t>
            </a:r>
            <a:endParaRPr b="0" lang="en-US" sz="2080" spc="-1" strike="noStrike">
              <a:latin typeface="Arial"/>
            </a:endParaRPr>
          </a:p>
          <a:p>
            <a:pPr marL="241920">
              <a:lnSpc>
                <a:spcPct val="100000"/>
              </a:lnSpc>
              <a:spcBef>
                <a:spcPts val="502"/>
              </a:spcBef>
              <a:tabLst>
                <a:tab algn="l" pos="115560"/>
              </a:tabLst>
            </a:pPr>
            <a:r>
              <a:rPr b="0" lang="en-US" sz="2080" spc="-9" strike="noStrike">
                <a:solidFill>
                  <a:srgbClr val="ec008c"/>
                </a:solidFill>
                <a:latin typeface="Times New Roman"/>
                <a:ea typeface="DejaVu Sans"/>
              </a:rPr>
              <a:t>Figure 2.4a Peer-to-peer</a:t>
            </a:r>
            <a:r>
              <a:rPr b="0" lang="en-US" sz="2080" spc="-35" strike="noStrike">
                <a:solidFill>
                  <a:srgbClr val="ec008c"/>
                </a:solidFill>
                <a:latin typeface="Times New Roman"/>
                <a:ea typeface="DejaVu Sans"/>
              </a:rPr>
              <a:t> </a:t>
            </a:r>
            <a:r>
              <a:rPr b="0" lang="en-US" sz="2080" spc="-9" strike="noStrike">
                <a:solidFill>
                  <a:srgbClr val="ec008c"/>
                </a:solidFill>
                <a:latin typeface="Times New Roman"/>
                <a:ea typeface="DejaVu Sans"/>
              </a:rPr>
              <a:t>architecture</a:t>
            </a:r>
            <a:endParaRPr b="0" lang="en-US" sz="2080" spc="-1" strike="noStrike">
              <a:latin typeface="Arial"/>
            </a:endParaRPr>
          </a:p>
        </p:txBody>
      </p:sp>
      <p:sp>
        <p:nvSpPr>
          <p:cNvPr id="252" name="CustomShape 5"/>
          <p:cNvSpPr/>
          <p:nvPr/>
        </p:nvSpPr>
        <p:spPr>
          <a:xfrm>
            <a:off x="2255400" y="1283400"/>
            <a:ext cx="4578120" cy="4641840"/>
          </a:xfrm>
          <a:prstGeom prst="rect">
            <a:avLst/>
          </a:prstGeom>
          <a:blipFill rotWithShape="0">
            <a:blip r:embed="rId1"/>
            <a:stretch>
              <a:fillRect/>
            </a:stretch>
          </a:blipFill>
          <a:ln>
            <a:noFill/>
          </a:ln>
        </p:spPr>
        <p:style>
          <a:lnRef idx="0"/>
          <a:fillRef idx="0"/>
          <a:effectRef idx="0"/>
          <a:fontRef idx="minor"/>
        </p:style>
      </p:sp>
      <p:sp>
        <p:nvSpPr>
          <p:cNvPr id="253" name="CustomShape 6"/>
          <p:cNvSpPr/>
          <p:nvPr/>
        </p:nvSpPr>
        <p:spPr>
          <a:xfrm>
            <a:off x="2539440" y="6307560"/>
            <a:ext cx="399240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0000"/>
                </a:solidFill>
                <a:latin typeface="Times New Roman"/>
                <a:ea typeface="DejaVu Sans"/>
              </a:rPr>
              <a:t>– </a:t>
            </a:r>
            <a:r>
              <a:rPr b="0" lang="en-US" sz="2080" spc="-9" strike="noStrike">
                <a:solidFill>
                  <a:srgbClr val="000000"/>
                </a:solidFill>
                <a:latin typeface="Times New Roman"/>
                <a:ea typeface="DejaVu Sans"/>
              </a:rPr>
              <a:t>same set of interfaces to each</a:t>
            </a:r>
            <a:r>
              <a:rPr b="0" lang="en-US" sz="2080" spc="-43" strike="noStrike">
                <a:solidFill>
                  <a:srgbClr val="000000"/>
                </a:solidFill>
                <a:latin typeface="Times New Roman"/>
                <a:ea typeface="DejaVu Sans"/>
              </a:rPr>
              <a:t> </a:t>
            </a:r>
            <a:r>
              <a:rPr b="0" lang="en-US" sz="2080" spc="-9" strike="noStrike">
                <a:solidFill>
                  <a:srgbClr val="000000"/>
                </a:solidFill>
                <a:latin typeface="Times New Roman"/>
                <a:ea typeface="DejaVu Sans"/>
              </a:rPr>
              <a:t>other</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838080" y="365040"/>
            <a:ext cx="10514160" cy="1324080"/>
          </a:xfrm>
          <a:prstGeom prst="rect">
            <a:avLst/>
          </a:prstGeom>
          <a:noFill/>
          <a:ln>
            <a:noFill/>
          </a:ln>
        </p:spPr>
        <p:style>
          <a:lnRef idx="0"/>
          <a:fillRef idx="0"/>
          <a:effectRef idx="0"/>
          <a:fontRef idx="minor"/>
        </p:style>
      </p:sp>
      <p:sp>
        <p:nvSpPr>
          <p:cNvPr id="255" name="CustomShape 2"/>
          <p:cNvSpPr/>
          <p:nvPr/>
        </p:nvSpPr>
        <p:spPr>
          <a:xfrm>
            <a:off x="838080" y="1825560"/>
            <a:ext cx="10514160" cy="4349880"/>
          </a:xfrm>
          <a:prstGeom prst="rect">
            <a:avLst/>
          </a:prstGeom>
          <a:noFill/>
          <a:ln>
            <a:noFill/>
          </a:ln>
        </p:spPr>
        <p:style>
          <a:lnRef idx="0"/>
          <a:fillRef idx="0"/>
          <a:effectRef idx="0"/>
          <a:fontRef idx="minor"/>
        </p:style>
      </p:sp>
      <p:sp>
        <p:nvSpPr>
          <p:cNvPr id="256" name="CustomShape 3"/>
          <p:cNvSpPr/>
          <p:nvPr/>
        </p:nvSpPr>
        <p:spPr>
          <a:xfrm>
            <a:off x="838080" y="731520"/>
            <a:ext cx="10682640" cy="4940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Arial"/>
                <a:ea typeface="DejaVu Sans"/>
              </a:rPr>
              <a:t>Peer-To-Peer Model</a:t>
            </a:r>
            <a:endParaRPr b="0" lang="en-US" sz="2000" spc="-1" strike="noStrike">
              <a:latin typeface="Arial"/>
            </a:endParaRPr>
          </a:p>
          <a:p>
            <a:pPr>
              <a:lnSpc>
                <a:spcPct val="100000"/>
              </a:lnSpc>
            </a:pPr>
            <a:r>
              <a:rPr b="0" lang="en-US" sz="1800" spc="-1" strike="noStrike">
                <a:solidFill>
                  <a:srgbClr val="000000"/>
                </a:solidFill>
                <a:latin typeface="Arial"/>
                <a:ea typeface="DejaVu Sans"/>
              </a:rPr>
              <a:t>A peer-to-peer (P2P) distributed system architecture doesn’t have any specific clients or servers. A P2P network is a distributed system of machines called nodes. All nodes can perform the role of client and server either concurrently or at different points in time. The model is inherent in the name itself  in a P2P network, each machine is an equal peer, rather than being a client or a server.</a:t>
            </a:r>
            <a:endParaRPr b="0" lang="en-US" sz="1800" spc="-1" strike="noStrike">
              <a:latin typeface="Arial"/>
            </a:endParaRPr>
          </a:p>
          <a:p>
            <a:pPr>
              <a:lnSpc>
                <a:spcPct val="100000"/>
              </a:lnSpc>
            </a:pPr>
            <a:r>
              <a:rPr b="0" lang="en-US" sz="1800" spc="-1" strike="noStrike">
                <a:solidFill>
                  <a:srgbClr val="000000"/>
                </a:solidFill>
                <a:latin typeface="Arial"/>
                <a:ea typeface="DejaVu Sans"/>
              </a:rPr>
              <a:t>P2P networks become popular after the release of file-sharing services like the music-sharing site Napster. The idea of P2P gained a kind of cult status because systems could operate independently of any centralized control. Today, outside of block-chain, file sharing protocol BitTorrent is probably the biggest and most recognizable name associated with P2P networks</a:t>
            </a:r>
            <a:endParaRPr b="0" lang="en-US" sz="1800" spc="-1" strike="noStrike">
              <a:latin typeface="Arial"/>
            </a:endParaRPr>
          </a:p>
          <a:p>
            <a:pPr>
              <a:lnSpc>
                <a:spcPct val="100000"/>
              </a:lnSpc>
            </a:pPr>
            <a:r>
              <a:rPr b="0" lang="en-US" sz="1000" spc="-1" strike="noStrike">
                <a:solidFill>
                  <a:srgbClr val="000000"/>
                </a:solidFill>
                <a:latin typeface="Arial"/>
                <a:ea typeface="DejaVu Sans"/>
              </a:rPr>
              <a:t>.</a:t>
            </a:r>
            <a:endParaRPr b="0" lang="en-US" sz="1000" spc="-1" strike="noStrike">
              <a:latin typeface="Arial"/>
            </a:endParaRPr>
          </a:p>
          <a:p>
            <a:pPr>
              <a:lnSpc>
                <a:spcPct val="100000"/>
              </a:lnSpc>
            </a:pPr>
            <a:r>
              <a:rPr b="0" lang="en-US" sz="2000" spc="-1" strike="noStrike">
                <a:solidFill>
                  <a:srgbClr val="000000"/>
                </a:solidFill>
                <a:latin typeface="Arial"/>
                <a:ea typeface="DejaVu Sans"/>
              </a:rPr>
              <a:t>A peer-to-peer (P2P) network in which interconnected nodes ("peers") share resources amongst each other without the use of a centralized administrative system. For better understanding go to</a:t>
            </a:r>
            <a:r>
              <a:rPr b="1" lang="en-US" sz="2000" spc="-1" strike="noStrike">
                <a:solidFill>
                  <a:srgbClr val="000000"/>
                </a:solidFill>
                <a:latin typeface="Arial"/>
                <a:ea typeface="DejaVu Sans"/>
              </a:rPr>
              <a:t> “Wikipedia”.</a:t>
            </a:r>
            <a:endParaRPr b="0" lang="en-US" sz="2000" spc="-1" strike="noStrike">
              <a:latin typeface="Arial"/>
            </a:endParaRPr>
          </a:p>
          <a:p>
            <a:pPr>
              <a:lnSpc>
                <a:spcPct val="100000"/>
              </a:lnSpc>
            </a:pPr>
            <a:endParaRPr b="0" lang="en-US" sz="2000" spc="-1" strike="noStrike">
              <a:latin typeface="Arial"/>
            </a:endParaRPr>
          </a:p>
          <a:p>
            <a:pPr>
              <a:lnSpc>
                <a:spcPct val="100000"/>
              </a:lnSpc>
            </a:pPr>
            <a:r>
              <a:rPr b="1" lang="en-US" sz="1000" spc="-1" strike="noStrike">
                <a:solidFill>
                  <a:srgbClr val="000000"/>
                </a:solidFill>
                <a:latin typeface="Arial"/>
                <a:ea typeface="DejaVu Sans"/>
              </a:rPr>
              <a:t>https://www.geeksforgeeks.org/what-is-p2ppeer-to-peer-process/</a:t>
            </a:r>
            <a:endParaRPr b="0" lang="en-US" sz="1000" spc="-1" strike="noStrike">
              <a:latin typeface="Arial"/>
            </a:endParaRPr>
          </a:p>
          <a:p>
            <a:pPr>
              <a:lnSpc>
                <a:spcPct val="100000"/>
              </a:lnSpc>
            </a:pP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838080" y="365040"/>
            <a:ext cx="10514160" cy="1324080"/>
          </a:xfrm>
          <a:prstGeom prst="rect">
            <a:avLst/>
          </a:prstGeom>
          <a:noFill/>
          <a:ln>
            <a:noFill/>
          </a:ln>
        </p:spPr>
        <p:style>
          <a:lnRef idx="0"/>
          <a:fillRef idx="0"/>
          <a:effectRef idx="0"/>
          <a:fontRef idx="minor"/>
        </p:style>
      </p:sp>
      <p:sp>
        <p:nvSpPr>
          <p:cNvPr id="258"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Placement • </a:t>
            </a:r>
            <a:r>
              <a:rPr b="0" lang="en-US" sz="2800" spc="-1" strike="noStrike">
                <a:solidFill>
                  <a:srgbClr val="000000"/>
                </a:solidFill>
                <a:latin typeface="Calibri"/>
                <a:ea typeface="DejaVu Sans"/>
              </a:rPr>
              <a:t>The final issue to be considered is how entities such as objects or services map on to the underlying physical distributed infrastructure which will consist of a potentially large number of machines interconnected by a network of arbitrary</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complexity.</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Placement is crucial in terms of determining the properties of the distributed system, most obviously with regard to performance but also to other aspects, such as reliability and security.</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1590120" y="0"/>
            <a:ext cx="22910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55</a:t>
            </a:r>
            <a:r>
              <a:rPr b="1" lang="en-US" sz="2080" spc="-9" strike="noStrike">
                <a:solidFill>
                  <a:srgbClr val="1900ff"/>
                </a:solidFill>
                <a:latin typeface="Times New Roman"/>
                <a:ea typeface="DejaVu Sans"/>
              </a:rPr>
              <a:t>System</a:t>
            </a:r>
            <a:r>
              <a:rPr b="1" lang="en-US" sz="2080" spc="-80"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2.3</a:t>
            </a:r>
            <a:endParaRPr b="0" lang="en-US" sz="2080" spc="-1" strike="noStrike">
              <a:latin typeface="Arial"/>
            </a:endParaRPr>
          </a:p>
        </p:txBody>
      </p:sp>
      <p:sp>
        <p:nvSpPr>
          <p:cNvPr id="260" name="CustomShape 2"/>
          <p:cNvSpPr/>
          <p:nvPr/>
        </p:nvSpPr>
        <p:spPr>
          <a:xfrm>
            <a:off x="2875680" y="1195920"/>
            <a:ext cx="18198720" cy="1164960"/>
          </a:xfrm>
          <a:prstGeom prst="rect">
            <a:avLst/>
          </a:prstGeom>
          <a:noFill/>
          <a:ln>
            <a:noFill/>
          </a:ln>
        </p:spPr>
        <p:style>
          <a:lnRef idx="0"/>
          <a:fillRef idx="0"/>
          <a:effectRef idx="0"/>
          <a:fontRef idx="minor"/>
        </p:style>
        <p:txBody>
          <a:bodyPr lIns="0" rIns="0" tIns="20880" bIns="0" anchor="ctr">
            <a:noAutofit/>
          </a:bodyPr>
          <a:p>
            <a:pPr marL="6747120">
              <a:lnSpc>
                <a:spcPct val="100000"/>
              </a:lnSpc>
              <a:spcBef>
                <a:spcPts val="164"/>
              </a:spcBef>
            </a:pPr>
            <a:r>
              <a:rPr b="0" lang="en-US" sz="4400" spc="-9" strike="noStrike">
                <a:solidFill>
                  <a:srgbClr val="000000"/>
                </a:solidFill>
                <a:latin typeface="Calibri Light"/>
                <a:ea typeface="DejaVu Sans"/>
              </a:rPr>
              <a:t>Architectural</a:t>
            </a:r>
            <a:r>
              <a:rPr b="0" lang="en-US" sz="4400" spc="-63" strike="noStrike">
                <a:solidFill>
                  <a:srgbClr val="000000"/>
                </a:solidFill>
                <a:latin typeface="Calibri Light"/>
                <a:ea typeface="DejaVu Sans"/>
              </a:rPr>
              <a:t> </a:t>
            </a:r>
            <a:r>
              <a:rPr b="0" lang="en-US" sz="4400" spc="-9" strike="noStrike">
                <a:solidFill>
                  <a:srgbClr val="000000"/>
                </a:solidFill>
                <a:latin typeface="Calibri Light"/>
                <a:ea typeface="DejaVu Sans"/>
              </a:rPr>
              <a:t>Models</a:t>
            </a:r>
            <a:endParaRPr b="0" lang="en-US" sz="4400" spc="-1" strike="noStrike">
              <a:latin typeface="Arial"/>
            </a:endParaRPr>
          </a:p>
        </p:txBody>
      </p:sp>
      <p:sp>
        <p:nvSpPr>
          <p:cNvPr id="261" name="CustomShape 3"/>
          <p:cNvSpPr/>
          <p:nvPr/>
        </p:nvSpPr>
        <p:spPr>
          <a:xfrm>
            <a:off x="1612080" y="378360"/>
            <a:ext cx="897120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262" name="CustomShape 4"/>
          <p:cNvSpPr/>
          <p:nvPr/>
        </p:nvSpPr>
        <p:spPr>
          <a:xfrm>
            <a:off x="1590120" y="377640"/>
            <a:ext cx="11126880" cy="2311200"/>
          </a:xfrm>
          <a:prstGeom prst="rect">
            <a:avLst/>
          </a:prstGeom>
          <a:noFill/>
          <a:ln>
            <a:noFill/>
          </a:ln>
        </p:spPr>
        <p:style>
          <a:lnRef idx="0"/>
          <a:fillRef idx="0"/>
          <a:effectRef idx="0"/>
          <a:fontRef idx="minor"/>
        </p:style>
        <p:txBody>
          <a:bodyPr lIns="0" rIns="0" tIns="181440" bIns="0">
            <a:spAutoFit/>
          </a:bodyPr>
          <a:p>
            <a:pPr marL="21960">
              <a:lnSpc>
                <a:spcPct val="100000"/>
              </a:lnSpc>
              <a:spcBef>
                <a:spcPts val="1429"/>
              </a:spcBef>
            </a:pPr>
            <a:r>
              <a:rPr b="1" lang="en-US" sz="2080" spc="-9" strike="noStrike" u="sng">
                <a:solidFill>
                  <a:srgbClr val="000000"/>
                </a:solidFill>
                <a:uFill>
                  <a:solidFill>
                    <a:srgbClr val="000000"/>
                  </a:solidFill>
                </a:uFill>
                <a:latin typeface="Times New Roman"/>
                <a:ea typeface="DejaVu Sans"/>
              </a:rPr>
              <a:t>Placement  </a:t>
            </a:r>
            <a:endParaRPr b="0" lang="en-US" sz="2080" spc="-1" strike="noStrike">
              <a:latin typeface="Arial"/>
            </a:endParaRPr>
          </a:p>
          <a:p>
            <a:pPr marL="537480" indent="-93240">
              <a:lnSpc>
                <a:spcPct val="100000"/>
              </a:lnSpc>
              <a:spcBef>
                <a:spcPts val="1264"/>
              </a:spcBef>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crucial in terms of determining the DS</a:t>
            </a:r>
            <a:r>
              <a:rPr b="0" lang="en-US" sz="2080" spc="41" strike="noStrike">
                <a:solidFill>
                  <a:srgbClr val="000000"/>
                </a:solidFill>
                <a:latin typeface="Times New Roman"/>
                <a:ea typeface="DejaVu Sans"/>
              </a:rPr>
              <a:t> </a:t>
            </a:r>
            <a:r>
              <a:rPr b="0" lang="en-US" sz="2080" spc="-9" strike="noStrike">
                <a:solidFill>
                  <a:srgbClr val="000000"/>
                </a:solidFill>
                <a:latin typeface="Times New Roman"/>
                <a:ea typeface="DejaVu Sans"/>
              </a:rPr>
              <a:t>properties:</a:t>
            </a:r>
            <a:endParaRPr b="0" lang="en-US" sz="2080" spc="-1" strike="noStrike">
              <a:latin typeface="Arial"/>
            </a:endParaRPr>
          </a:p>
          <a:p>
            <a:pPr lvl="1" marL="1230840" indent="-260280">
              <a:lnSpc>
                <a:spcPct val="100000"/>
              </a:lnSpc>
              <a:spcBef>
                <a:spcPts val="295"/>
              </a:spcBef>
              <a:buClr>
                <a:srgbClr val="000000"/>
              </a:buClr>
              <a:buFont typeface="Times New Roman"/>
              <a:buChar char="–"/>
              <a:tabLst>
                <a:tab algn="l" pos="1231920"/>
              </a:tabLst>
            </a:pPr>
            <a:r>
              <a:rPr b="0" lang="en-US" sz="2080" spc="-9" strike="noStrike">
                <a:solidFill>
                  <a:srgbClr val="000000"/>
                </a:solidFill>
                <a:latin typeface="Times New Roman"/>
                <a:ea typeface="DejaVu Sans"/>
              </a:rPr>
              <a:t>performance</a:t>
            </a:r>
            <a:endParaRPr b="0" lang="en-US" sz="2080" spc="-1" strike="noStrike">
              <a:latin typeface="Arial"/>
            </a:endParaRPr>
          </a:p>
          <a:p>
            <a:pPr lvl="1" marL="1230840" indent="-260280">
              <a:lnSpc>
                <a:spcPct val="100000"/>
              </a:lnSpc>
              <a:spcBef>
                <a:spcPts val="1366"/>
              </a:spcBef>
              <a:buClr>
                <a:srgbClr val="000000"/>
              </a:buClr>
              <a:buFont typeface="Times New Roman"/>
              <a:buChar char="–"/>
              <a:tabLst>
                <a:tab algn="l" pos="1231920"/>
              </a:tabLst>
            </a:pPr>
            <a:r>
              <a:rPr b="0" lang="en-US" sz="2080" spc="-9" strike="noStrike">
                <a:solidFill>
                  <a:srgbClr val="000000"/>
                </a:solidFill>
                <a:latin typeface="Times New Roman"/>
                <a:ea typeface="DejaVu Sans"/>
              </a:rPr>
              <a:t>reliability</a:t>
            </a:r>
            <a:endParaRPr b="0" lang="en-US" sz="2080" spc="-1" strike="noStrike">
              <a:latin typeface="Arial"/>
            </a:endParaRPr>
          </a:p>
          <a:p>
            <a:pPr lvl="1" marL="1230840" indent="-260280">
              <a:lnSpc>
                <a:spcPct val="100000"/>
              </a:lnSpc>
              <a:spcBef>
                <a:spcPts val="1375"/>
              </a:spcBef>
              <a:buClr>
                <a:srgbClr val="000000"/>
              </a:buClr>
              <a:buFont typeface="Times New Roman"/>
              <a:buChar char="–"/>
              <a:tabLst>
                <a:tab algn="l" pos="1231920"/>
              </a:tabLst>
            </a:pPr>
            <a:r>
              <a:rPr b="0" lang="en-US" sz="2080" spc="-9" strike="noStrike">
                <a:solidFill>
                  <a:srgbClr val="000000"/>
                </a:solidFill>
                <a:latin typeface="Times New Roman"/>
                <a:ea typeface="DejaVu Sans"/>
              </a:rPr>
              <a:t>security</a:t>
            </a:r>
            <a:endParaRPr b="0" lang="en-US" sz="2080" spc="-1" strike="noStrike">
              <a:latin typeface="Arial"/>
            </a:endParaRPr>
          </a:p>
        </p:txBody>
      </p:sp>
      <p:sp>
        <p:nvSpPr>
          <p:cNvPr id="263" name="CustomShape 5"/>
          <p:cNvSpPr/>
          <p:nvPr/>
        </p:nvSpPr>
        <p:spPr>
          <a:xfrm>
            <a:off x="1590120" y="2999160"/>
            <a:ext cx="4420080" cy="1067760"/>
          </a:xfrm>
          <a:prstGeom prst="rect">
            <a:avLst/>
          </a:prstGeom>
          <a:noFill/>
          <a:ln>
            <a:noFill/>
          </a:ln>
        </p:spPr>
        <p:style>
          <a:lnRef idx="0"/>
          <a:fillRef idx="0"/>
          <a:effectRef idx="0"/>
          <a:fontRef idx="minor"/>
        </p:style>
        <p:txBody>
          <a:bodyPr lIns="0" rIns="0" tIns="37440" bIns="0">
            <a:spAutoFit/>
          </a:bodyPr>
          <a:p>
            <a:pPr marL="21960">
              <a:lnSpc>
                <a:spcPct val="100000"/>
              </a:lnSpc>
              <a:spcBef>
                <a:spcPts val="295"/>
              </a:spcBef>
            </a:pPr>
            <a:r>
              <a:rPr b="0" lang="en-US" sz="2080" spc="-9" strike="noStrike">
                <a:solidFill>
                  <a:srgbClr val="000000"/>
                </a:solidFill>
                <a:latin typeface="Times New Roman"/>
                <a:ea typeface="DejaVu Sans"/>
              </a:rPr>
              <a:t>Possible placement</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strategies:</a:t>
            </a:r>
            <a:endParaRPr b="0" lang="en-US" sz="2080" spc="-1" strike="noStrike">
              <a:latin typeface="Arial"/>
            </a:endParaRPr>
          </a:p>
          <a:p>
            <a:pPr marL="664920" indent="-220680">
              <a:lnSpc>
                <a:spcPct val="100000"/>
              </a:lnSpc>
              <a:spcBef>
                <a:spcPts val="130"/>
              </a:spcBef>
              <a:buClr>
                <a:srgbClr val="000000"/>
              </a:buClr>
              <a:buFont typeface="Times New Roman"/>
              <a:buChar char="•"/>
              <a:tabLst>
                <a:tab algn="l" pos="666000"/>
              </a:tabLst>
            </a:pPr>
            <a:r>
              <a:rPr b="0" i="1" lang="en-US" sz="2080" spc="-9" strike="noStrike" u="sng">
                <a:solidFill>
                  <a:srgbClr val="000000"/>
                </a:solidFill>
                <a:uFill>
                  <a:solidFill>
                    <a:srgbClr val="000000"/>
                  </a:solidFill>
                </a:uFill>
                <a:latin typeface="Times New Roman"/>
                <a:ea typeface="DejaVu Sans"/>
              </a:rPr>
              <a:t>mapping of services to</a:t>
            </a:r>
            <a:r>
              <a:rPr b="0" i="1" lang="en-US" sz="2080" spc="318" strike="noStrike" u="sng">
                <a:solidFill>
                  <a:srgbClr val="000000"/>
                </a:solidFill>
                <a:uFill>
                  <a:solidFill>
                    <a:srgbClr val="000000"/>
                  </a:solidFill>
                </a:uFill>
                <a:latin typeface="Times New Roman"/>
                <a:ea typeface="DejaVu Sans"/>
              </a:rPr>
              <a:t> </a:t>
            </a:r>
            <a:r>
              <a:rPr b="0" i="1" lang="en-US" sz="2080" spc="-9" strike="noStrike" u="sng">
                <a:solidFill>
                  <a:srgbClr val="000000"/>
                </a:solidFill>
                <a:uFill>
                  <a:solidFill>
                    <a:srgbClr val="000000"/>
                  </a:solidFill>
                </a:uFill>
                <a:latin typeface="Times New Roman"/>
                <a:ea typeface="DejaVu Sans"/>
              </a:rPr>
              <a:t>multiple</a:t>
            </a:r>
            <a:endParaRPr b="0" lang="en-US" sz="2080" spc="-1" strike="noStrike">
              <a:latin typeface="Arial"/>
            </a:endParaRPr>
          </a:p>
          <a:p>
            <a:pPr marL="664920">
              <a:lnSpc>
                <a:spcPct val="100000"/>
              </a:lnSpc>
              <a:spcBef>
                <a:spcPts val="502"/>
              </a:spcBef>
              <a:tabLst>
                <a:tab algn="l" pos="666000"/>
              </a:tabLst>
            </a:pPr>
            <a:r>
              <a:rPr b="0" i="1" lang="en-US" sz="2080" spc="-9" strike="noStrike" u="sng">
                <a:solidFill>
                  <a:srgbClr val="000000"/>
                </a:solidFill>
                <a:uFill>
                  <a:solidFill>
                    <a:srgbClr val="000000"/>
                  </a:solidFill>
                </a:uFill>
                <a:latin typeface="Times New Roman"/>
                <a:ea typeface="DejaVu Sans"/>
              </a:rPr>
              <a:t>servers</a:t>
            </a:r>
            <a:r>
              <a:rPr b="0" i="1" lang="en-US" sz="2080" spc="24" strike="noStrike" u="sng">
                <a:solidFill>
                  <a:srgbClr val="000000"/>
                </a:solidFill>
                <a:uFill>
                  <a:solidFill>
                    <a:srgbClr val="000000"/>
                  </a:solidFill>
                </a:uFill>
                <a:latin typeface="Times New Roman"/>
                <a:ea typeface="DejaVu Sans"/>
              </a:rPr>
              <a:t> </a:t>
            </a:r>
            <a:endParaRPr b="0" lang="en-US" sz="2080" spc="-1" strike="noStrike">
              <a:latin typeface="Arial"/>
            </a:endParaRPr>
          </a:p>
        </p:txBody>
      </p:sp>
      <p:sp>
        <p:nvSpPr>
          <p:cNvPr id="264" name="CustomShape 6"/>
          <p:cNvSpPr/>
          <p:nvPr/>
        </p:nvSpPr>
        <p:spPr>
          <a:xfrm>
            <a:off x="2539440" y="4260960"/>
            <a:ext cx="3470400" cy="2833200"/>
          </a:xfrm>
          <a:prstGeom prst="rect">
            <a:avLst/>
          </a:prstGeom>
          <a:noFill/>
          <a:ln>
            <a:noFill/>
          </a:ln>
        </p:spPr>
        <p:style>
          <a:lnRef idx="0"/>
          <a:fillRef idx="0"/>
          <a:effectRef idx="0"/>
          <a:fontRef idx="minor"/>
        </p:style>
        <p:txBody>
          <a:bodyPr lIns="0" rIns="0" tIns="21960" bIns="0">
            <a:spAutoFit/>
          </a:bodyPr>
          <a:p>
            <a:pPr marL="281520" indent="-259200">
              <a:lnSpc>
                <a:spcPct val="120000"/>
              </a:lnSpc>
              <a:spcBef>
                <a:spcPts val="173"/>
              </a:spcBef>
              <a:buClr>
                <a:srgbClr val="000000"/>
              </a:buClr>
              <a:buFont typeface="Times New Roman"/>
              <a:buChar char="–"/>
              <a:tabLst>
                <a:tab algn="l" pos="282600"/>
              </a:tabLst>
            </a:pPr>
            <a:r>
              <a:rPr b="0" lang="en-US" sz="2080" spc="-9" strike="noStrike">
                <a:solidFill>
                  <a:srgbClr val="000000"/>
                </a:solidFill>
                <a:latin typeface="Times New Roman"/>
                <a:ea typeface="DejaVu Sans"/>
              </a:rPr>
              <a:t>mapping distributed objects  between servers,</a:t>
            </a:r>
            <a:r>
              <a:rPr b="0" lang="en-US" sz="2080" spc="-26" strike="noStrike">
                <a:solidFill>
                  <a:srgbClr val="000000"/>
                </a:solidFill>
                <a:latin typeface="Times New Roman"/>
                <a:ea typeface="DejaVu Sans"/>
              </a:rPr>
              <a:t> </a:t>
            </a:r>
            <a:r>
              <a:rPr b="0" lang="en-US" sz="2080" spc="-9" strike="noStrike">
                <a:solidFill>
                  <a:srgbClr val="000000"/>
                </a:solidFill>
                <a:latin typeface="Times New Roman"/>
                <a:ea typeface="DejaVu Sans"/>
              </a:rPr>
              <a:t>or</a:t>
            </a:r>
            <a:endParaRPr b="0" lang="en-US" sz="2080" spc="-1" strike="noStrike">
              <a:latin typeface="Arial"/>
            </a:endParaRPr>
          </a:p>
          <a:p>
            <a:pPr marL="281520" indent="-259200">
              <a:lnSpc>
                <a:spcPct val="120000"/>
              </a:lnSpc>
              <a:spcBef>
                <a:spcPts val="587"/>
              </a:spcBef>
              <a:buClr>
                <a:srgbClr val="000000"/>
              </a:buClr>
              <a:buFont typeface="Times New Roman"/>
              <a:buChar char="–"/>
              <a:tabLst>
                <a:tab algn="l" pos="282600"/>
              </a:tabLst>
            </a:pPr>
            <a:r>
              <a:rPr b="0" lang="en-US" sz="2080" spc="-9" strike="noStrike">
                <a:solidFill>
                  <a:srgbClr val="000000"/>
                </a:solidFill>
                <a:latin typeface="Times New Roman"/>
                <a:ea typeface="DejaVu Sans"/>
              </a:rPr>
              <a:t>replicating copies on </a:t>
            </a:r>
            <a:r>
              <a:rPr b="0" lang="en-US" sz="2080" spc="-18" strike="noStrike">
                <a:solidFill>
                  <a:srgbClr val="000000"/>
                </a:solidFill>
                <a:latin typeface="Times New Roman"/>
                <a:ea typeface="DejaVu Sans"/>
              </a:rPr>
              <a:t>several  </a:t>
            </a:r>
            <a:r>
              <a:rPr b="0" lang="en-US" sz="2080" spc="-9" strike="noStrike">
                <a:solidFill>
                  <a:srgbClr val="000000"/>
                </a:solidFill>
                <a:latin typeface="Times New Roman"/>
                <a:ea typeface="DejaVu Sans"/>
              </a:rPr>
              <a:t>hosts</a:t>
            </a:r>
            <a:endParaRPr b="0" lang="en-US" sz="2080" spc="-1" strike="noStrike">
              <a:latin typeface="Arial"/>
            </a:endParaRPr>
          </a:p>
          <a:p>
            <a:pPr marL="281520" indent="-259200">
              <a:lnSpc>
                <a:spcPct val="120000"/>
              </a:lnSpc>
              <a:spcBef>
                <a:spcPts val="598"/>
              </a:spcBef>
              <a:buClr>
                <a:srgbClr val="000000"/>
              </a:buClr>
              <a:buFont typeface="Times New Roman"/>
              <a:buChar char="–"/>
              <a:tabLst>
                <a:tab algn="l" pos="282600"/>
                <a:tab algn="l" pos="1346400"/>
                <a:tab algn="l" pos="2616840"/>
              </a:tabLst>
            </a:pPr>
            <a:r>
              <a:rPr b="0" lang="en-US" sz="2080" spc="-9" strike="noStrike">
                <a:solidFill>
                  <a:srgbClr val="000000"/>
                </a:solidFill>
                <a:latin typeface="Times New Roman"/>
                <a:ea typeface="DejaVu Sans"/>
              </a:rPr>
              <a:t>more</a:t>
            </a:r>
            <a:r>
              <a:rPr b="0" lang="en-US" sz="2080" spc="-9" strike="noStrike">
                <a:solidFill>
                  <a:srgbClr val="000000"/>
                </a:solidFill>
                <a:latin typeface="Times New Roman"/>
                <a:ea typeface="DejaVu Sans"/>
              </a:rPr>
              <a:t>	</a:t>
            </a:r>
            <a:r>
              <a:rPr b="0" lang="en-US" sz="2080" spc="-9" strike="noStrike">
                <a:solidFill>
                  <a:srgbClr val="000000"/>
                </a:solidFill>
                <a:latin typeface="Times New Roman"/>
                <a:ea typeface="DejaVu Sans"/>
              </a:rPr>
              <a:t>closely</a:t>
            </a:r>
            <a:r>
              <a:rPr b="0" lang="en-US" sz="2080" spc="-9" strike="noStrike">
                <a:solidFill>
                  <a:srgbClr val="000000"/>
                </a:solidFill>
                <a:latin typeface="Times New Roman"/>
                <a:ea typeface="DejaVu Sans"/>
              </a:rPr>
              <a:t>	</a:t>
            </a:r>
            <a:r>
              <a:rPr b="0" lang="en-US" sz="2080" spc="-9" strike="noStrike">
                <a:solidFill>
                  <a:srgbClr val="000000"/>
                </a:solidFill>
                <a:latin typeface="Times New Roman"/>
                <a:ea typeface="DejaVu Sans"/>
              </a:rPr>
              <a:t>coupled  multiple-servers –</a:t>
            </a:r>
            <a:r>
              <a:rPr b="0" lang="en-US" sz="2080" spc="-26" strike="noStrike">
                <a:solidFill>
                  <a:srgbClr val="000000"/>
                </a:solidFill>
                <a:latin typeface="Times New Roman"/>
                <a:ea typeface="DejaVu Sans"/>
              </a:rPr>
              <a:t> </a:t>
            </a:r>
            <a:r>
              <a:rPr b="0" lang="en-US" sz="2080" spc="-9" strike="noStrike">
                <a:solidFill>
                  <a:srgbClr val="000000"/>
                </a:solidFill>
                <a:latin typeface="Times New Roman"/>
                <a:ea typeface="DejaVu Sans"/>
              </a:rPr>
              <a:t>cluster</a:t>
            </a:r>
            <a:endParaRPr b="0" lang="en-US" sz="2080" spc="-1" strike="noStrike">
              <a:latin typeface="Arial"/>
            </a:endParaRPr>
          </a:p>
        </p:txBody>
      </p:sp>
      <p:sp>
        <p:nvSpPr>
          <p:cNvPr id="265" name="CustomShape 7"/>
          <p:cNvSpPr/>
          <p:nvPr/>
        </p:nvSpPr>
        <p:spPr>
          <a:xfrm>
            <a:off x="6185520" y="3282840"/>
            <a:ext cx="4420080" cy="781920"/>
          </a:xfrm>
          <a:prstGeom prst="rect">
            <a:avLst/>
          </a:prstGeom>
          <a:noFill/>
          <a:ln>
            <a:noFill/>
          </a:ln>
        </p:spPr>
        <p:style>
          <a:lnRef idx="0"/>
          <a:fillRef idx="0"/>
          <a:effectRef idx="0"/>
          <a:fontRef idx="minor"/>
        </p:style>
        <p:txBody>
          <a:bodyPr lIns="0" rIns="0" tIns="21960" bIns="0">
            <a:spAutoFit/>
          </a:bodyPr>
          <a:p>
            <a:pPr marL="21960">
              <a:lnSpc>
                <a:spcPct val="120000"/>
              </a:lnSpc>
              <a:spcBef>
                <a:spcPts val="173"/>
              </a:spcBef>
            </a:pPr>
            <a:r>
              <a:rPr b="0" lang="en-US" sz="2080" spc="-9" strike="noStrike">
                <a:solidFill>
                  <a:srgbClr val="ec008c"/>
                </a:solidFill>
                <a:latin typeface="Times New Roman"/>
                <a:ea typeface="DejaVu Sans"/>
              </a:rPr>
              <a:t>Figure 2.4b A service provided by multi-  ple</a:t>
            </a:r>
            <a:r>
              <a:rPr b="0" lang="en-US" sz="2080" spc="-18" strike="noStrike">
                <a:solidFill>
                  <a:srgbClr val="ec008c"/>
                </a:solidFill>
                <a:latin typeface="Times New Roman"/>
                <a:ea typeface="DejaVu Sans"/>
              </a:rPr>
              <a:t> </a:t>
            </a:r>
            <a:r>
              <a:rPr b="0" lang="en-US" sz="2080" spc="-9" strike="noStrike">
                <a:solidFill>
                  <a:srgbClr val="ec008c"/>
                </a:solidFill>
                <a:latin typeface="Times New Roman"/>
                <a:ea typeface="DejaVu Sans"/>
              </a:rPr>
              <a:t>servers</a:t>
            </a:r>
            <a:endParaRPr b="0" lang="en-US" sz="2080" spc="-1" strike="noStrike">
              <a:latin typeface="Arial"/>
            </a:endParaRPr>
          </a:p>
        </p:txBody>
      </p:sp>
      <p:sp>
        <p:nvSpPr>
          <p:cNvPr id="266" name="CustomShape 8"/>
          <p:cNvSpPr/>
          <p:nvPr/>
        </p:nvSpPr>
        <p:spPr>
          <a:xfrm>
            <a:off x="6642360" y="4119480"/>
            <a:ext cx="3384720" cy="257040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1590120" y="0"/>
            <a:ext cx="22910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56</a:t>
            </a:r>
            <a:r>
              <a:rPr b="1" lang="en-US" sz="2080" spc="-9" strike="noStrike">
                <a:solidFill>
                  <a:srgbClr val="1900ff"/>
                </a:solidFill>
                <a:latin typeface="Times New Roman"/>
                <a:ea typeface="DejaVu Sans"/>
              </a:rPr>
              <a:t>System</a:t>
            </a:r>
            <a:r>
              <a:rPr b="1" lang="en-US" sz="2080" spc="-80"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2.3</a:t>
            </a:r>
            <a:endParaRPr b="0" lang="en-US" sz="2080" spc="-1" strike="noStrike">
              <a:latin typeface="Arial"/>
            </a:endParaRPr>
          </a:p>
        </p:txBody>
      </p:sp>
      <p:sp>
        <p:nvSpPr>
          <p:cNvPr id="268" name="CustomShape 2"/>
          <p:cNvSpPr/>
          <p:nvPr/>
        </p:nvSpPr>
        <p:spPr>
          <a:xfrm>
            <a:off x="2875680" y="1195920"/>
            <a:ext cx="18198720" cy="1164960"/>
          </a:xfrm>
          <a:prstGeom prst="rect">
            <a:avLst/>
          </a:prstGeom>
          <a:noFill/>
          <a:ln>
            <a:noFill/>
          </a:ln>
        </p:spPr>
        <p:style>
          <a:lnRef idx="0"/>
          <a:fillRef idx="0"/>
          <a:effectRef idx="0"/>
          <a:fontRef idx="minor"/>
        </p:style>
        <p:txBody>
          <a:bodyPr lIns="0" rIns="0" tIns="20880" bIns="0" anchor="ctr">
            <a:noAutofit/>
          </a:bodyPr>
          <a:p>
            <a:pPr marL="6747120">
              <a:lnSpc>
                <a:spcPct val="100000"/>
              </a:lnSpc>
              <a:spcBef>
                <a:spcPts val="164"/>
              </a:spcBef>
            </a:pPr>
            <a:r>
              <a:rPr b="0" lang="en-US" sz="4400" spc="-9" strike="noStrike">
                <a:solidFill>
                  <a:srgbClr val="000000"/>
                </a:solidFill>
                <a:latin typeface="Calibri Light"/>
                <a:ea typeface="DejaVu Sans"/>
              </a:rPr>
              <a:t>Architectural</a:t>
            </a:r>
            <a:r>
              <a:rPr b="0" lang="en-US" sz="4400" spc="-63" strike="noStrike">
                <a:solidFill>
                  <a:srgbClr val="000000"/>
                </a:solidFill>
                <a:latin typeface="Calibri Light"/>
                <a:ea typeface="DejaVu Sans"/>
              </a:rPr>
              <a:t> </a:t>
            </a:r>
            <a:r>
              <a:rPr b="0" lang="en-US" sz="4400" spc="-9" strike="noStrike">
                <a:solidFill>
                  <a:srgbClr val="000000"/>
                </a:solidFill>
                <a:latin typeface="Calibri Light"/>
                <a:ea typeface="DejaVu Sans"/>
              </a:rPr>
              <a:t>Models</a:t>
            </a:r>
            <a:endParaRPr b="0" lang="en-US" sz="4400" spc="-1" strike="noStrike">
              <a:latin typeface="Arial"/>
            </a:endParaRPr>
          </a:p>
        </p:txBody>
      </p:sp>
      <p:sp>
        <p:nvSpPr>
          <p:cNvPr id="269" name="CustomShape 3"/>
          <p:cNvSpPr/>
          <p:nvPr/>
        </p:nvSpPr>
        <p:spPr>
          <a:xfrm>
            <a:off x="1612080" y="378360"/>
            <a:ext cx="897120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270" name="CustomShape 4"/>
          <p:cNvSpPr/>
          <p:nvPr/>
        </p:nvSpPr>
        <p:spPr>
          <a:xfrm>
            <a:off x="2012760" y="538920"/>
            <a:ext cx="1092240" cy="337320"/>
          </a:xfrm>
          <a:prstGeom prst="rect">
            <a:avLst/>
          </a:prstGeom>
          <a:noFill/>
          <a:ln>
            <a:noFill/>
          </a:ln>
        </p:spPr>
        <p:style>
          <a:lnRef idx="0"/>
          <a:fillRef idx="0"/>
          <a:effectRef idx="0"/>
          <a:fontRef idx="minor"/>
        </p:style>
        <p:txBody>
          <a:bodyPr lIns="0" rIns="0" tIns="20880" bIns="0">
            <a:spAutoFit/>
          </a:bodyPr>
          <a:p>
            <a:pPr marL="241920" indent="-219600">
              <a:lnSpc>
                <a:spcPct val="100000"/>
              </a:lnSpc>
              <a:spcBef>
                <a:spcPts val="164"/>
              </a:spcBef>
              <a:buClr>
                <a:srgbClr val="000000"/>
              </a:buClr>
              <a:buFont typeface="Times New Roman"/>
              <a:buChar char="•"/>
              <a:tabLst>
                <a:tab algn="l" pos="243000"/>
              </a:tabLst>
            </a:pPr>
            <a:r>
              <a:rPr b="0" i="1" lang="en-US" sz="2080" spc="-9" strike="noStrike" u="sng">
                <a:solidFill>
                  <a:srgbClr val="000000"/>
                </a:solidFill>
                <a:uFill>
                  <a:solidFill>
                    <a:srgbClr val="000000"/>
                  </a:solidFill>
                </a:uFill>
                <a:latin typeface="Times New Roman"/>
                <a:ea typeface="DejaVu Sans"/>
              </a:rPr>
              <a:t>ca</a:t>
            </a:r>
            <a:r>
              <a:rPr b="0" i="1" lang="en-US" sz="2080" spc="-43" strike="noStrike" u="sng">
                <a:solidFill>
                  <a:srgbClr val="000000"/>
                </a:solidFill>
                <a:uFill>
                  <a:solidFill>
                    <a:srgbClr val="000000"/>
                  </a:solidFill>
                </a:uFill>
                <a:latin typeface="Times New Roman"/>
                <a:ea typeface="DejaVu Sans"/>
              </a:rPr>
              <a:t>c</a:t>
            </a:r>
            <a:r>
              <a:rPr b="0" i="1" lang="en-US" sz="2080" spc="-9" strike="noStrike" u="sng">
                <a:solidFill>
                  <a:srgbClr val="000000"/>
                </a:solidFill>
                <a:uFill>
                  <a:solidFill>
                    <a:srgbClr val="000000"/>
                  </a:solidFill>
                </a:uFill>
                <a:latin typeface="Times New Roman"/>
                <a:ea typeface="DejaVu Sans"/>
              </a:rPr>
              <a:t>hing</a:t>
            </a:r>
            <a:endParaRPr b="0" lang="en-US" sz="2080" spc="-1" strike="noStrike">
              <a:latin typeface="Arial"/>
            </a:endParaRPr>
          </a:p>
        </p:txBody>
      </p:sp>
      <p:sp>
        <p:nvSpPr>
          <p:cNvPr id="271" name="CustomShape 5"/>
          <p:cNvSpPr/>
          <p:nvPr/>
        </p:nvSpPr>
        <p:spPr>
          <a:xfrm>
            <a:off x="2058120" y="1204560"/>
            <a:ext cx="8467920" cy="806040"/>
          </a:xfrm>
          <a:prstGeom prst="rect">
            <a:avLst/>
          </a:prstGeom>
          <a:solidFill>
            <a:srgbClr val="ffffcc"/>
          </a:solidFill>
          <a:ln>
            <a:noFill/>
          </a:ln>
        </p:spPr>
        <p:style>
          <a:lnRef idx="0"/>
          <a:fillRef idx="0"/>
          <a:effectRef idx="0"/>
          <a:fontRef idx="minor"/>
        </p:style>
        <p:txBody>
          <a:bodyPr lIns="0" rIns="0" tIns="46080" bIns="0">
            <a:spAutoFit/>
          </a:bodyPr>
          <a:p>
            <a:pPr marL="839520" indent="-259200">
              <a:lnSpc>
                <a:spcPct val="120000"/>
              </a:lnSpc>
              <a:spcBef>
                <a:spcPts val="363"/>
              </a:spcBef>
              <a:tabLst>
                <a:tab algn="l" pos="0"/>
              </a:tabLst>
            </a:pPr>
            <a:r>
              <a:rPr b="1" lang="en-US" sz="2080" spc="-9" strike="noStrike">
                <a:solidFill>
                  <a:srgbClr val="000000"/>
                </a:solidFill>
                <a:latin typeface="Times New Roman"/>
                <a:ea typeface="DejaVu Sans"/>
              </a:rPr>
              <a:t>– </a:t>
            </a:r>
            <a:r>
              <a:rPr b="0" lang="en-US" sz="2080" spc="-9" strike="noStrike">
                <a:solidFill>
                  <a:srgbClr val="000000"/>
                </a:solidFill>
                <a:latin typeface="Times New Roman"/>
                <a:ea typeface="DejaVu Sans"/>
              </a:rPr>
              <a:t>A cache is a store of recently used data objects that is closer to one  client or a particular set of clients than the objects</a:t>
            </a:r>
            <a:r>
              <a:rPr b="0" lang="en-US" sz="2080" spc="15" strike="noStrike">
                <a:solidFill>
                  <a:srgbClr val="000000"/>
                </a:solidFill>
                <a:latin typeface="Times New Roman"/>
                <a:ea typeface="DejaVu Sans"/>
              </a:rPr>
              <a:t> </a:t>
            </a:r>
            <a:r>
              <a:rPr b="0" lang="en-US" sz="2080" spc="-9" strike="noStrike">
                <a:solidFill>
                  <a:srgbClr val="000000"/>
                </a:solidFill>
                <a:latin typeface="Times New Roman"/>
                <a:ea typeface="DejaVu Sans"/>
              </a:rPr>
              <a:t>themselves</a:t>
            </a:r>
            <a:endParaRPr b="0" lang="en-US" sz="2080" spc="-1" strike="noStrike">
              <a:latin typeface="Arial"/>
            </a:endParaRPr>
          </a:p>
        </p:txBody>
      </p:sp>
      <p:sp>
        <p:nvSpPr>
          <p:cNvPr id="272" name="CustomShape 6"/>
          <p:cNvSpPr/>
          <p:nvPr/>
        </p:nvSpPr>
        <p:spPr>
          <a:xfrm>
            <a:off x="1590120" y="2387880"/>
            <a:ext cx="304632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0" lang="en-US" sz="2080" spc="-9" strike="noStrike">
                <a:solidFill>
                  <a:srgbClr val="ec008c"/>
                </a:solidFill>
                <a:latin typeface="Times New Roman"/>
                <a:ea typeface="DejaVu Sans"/>
              </a:rPr>
              <a:t>Figure 2.5 </a:t>
            </a:r>
            <a:r>
              <a:rPr b="0" lang="en-US" sz="2080" spc="-69" strike="noStrike">
                <a:solidFill>
                  <a:srgbClr val="ec008c"/>
                </a:solidFill>
                <a:latin typeface="Times New Roman"/>
                <a:ea typeface="DejaVu Sans"/>
              </a:rPr>
              <a:t>Web </a:t>
            </a:r>
            <a:r>
              <a:rPr b="0" lang="en-US" sz="2080" spc="-9" strike="noStrike">
                <a:solidFill>
                  <a:srgbClr val="ec008c"/>
                </a:solidFill>
                <a:latin typeface="Times New Roman"/>
                <a:ea typeface="DejaVu Sans"/>
              </a:rPr>
              <a:t>proxy</a:t>
            </a:r>
            <a:r>
              <a:rPr b="0" lang="en-US" sz="2080" spc="15" strike="noStrike">
                <a:solidFill>
                  <a:srgbClr val="ec008c"/>
                </a:solidFill>
                <a:latin typeface="Times New Roman"/>
                <a:ea typeface="DejaVu Sans"/>
              </a:rPr>
              <a:t> </a:t>
            </a:r>
            <a:r>
              <a:rPr b="0" lang="en-US" sz="2080" spc="-18" strike="noStrike">
                <a:solidFill>
                  <a:srgbClr val="ec008c"/>
                </a:solidFill>
                <a:latin typeface="Times New Roman"/>
                <a:ea typeface="DejaVu Sans"/>
              </a:rPr>
              <a:t>server</a:t>
            </a:r>
            <a:endParaRPr b="0" lang="en-US" sz="2080" spc="-1" strike="noStrike">
              <a:latin typeface="Arial"/>
            </a:endParaRPr>
          </a:p>
        </p:txBody>
      </p:sp>
      <p:sp>
        <p:nvSpPr>
          <p:cNvPr id="273" name="CustomShape 7"/>
          <p:cNvSpPr/>
          <p:nvPr/>
        </p:nvSpPr>
        <p:spPr>
          <a:xfrm>
            <a:off x="2057760" y="2833560"/>
            <a:ext cx="7916760" cy="270252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1590120" y="0"/>
            <a:ext cx="22910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57</a:t>
            </a:r>
            <a:r>
              <a:rPr b="1" lang="en-US" sz="2080" spc="-9" strike="noStrike">
                <a:solidFill>
                  <a:srgbClr val="1900ff"/>
                </a:solidFill>
                <a:latin typeface="Times New Roman"/>
                <a:ea typeface="DejaVu Sans"/>
              </a:rPr>
              <a:t>System</a:t>
            </a:r>
            <a:r>
              <a:rPr b="1" lang="en-US" sz="2080" spc="-80"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2.3</a:t>
            </a:r>
            <a:endParaRPr b="0" lang="en-US" sz="2080" spc="-1" strike="noStrike">
              <a:latin typeface="Arial"/>
            </a:endParaRPr>
          </a:p>
        </p:txBody>
      </p:sp>
      <p:sp>
        <p:nvSpPr>
          <p:cNvPr id="275" name="CustomShape 2"/>
          <p:cNvSpPr/>
          <p:nvPr/>
        </p:nvSpPr>
        <p:spPr>
          <a:xfrm>
            <a:off x="2875680" y="1195920"/>
            <a:ext cx="18198720" cy="1164960"/>
          </a:xfrm>
          <a:prstGeom prst="rect">
            <a:avLst/>
          </a:prstGeom>
          <a:noFill/>
          <a:ln>
            <a:noFill/>
          </a:ln>
        </p:spPr>
        <p:style>
          <a:lnRef idx="0"/>
          <a:fillRef idx="0"/>
          <a:effectRef idx="0"/>
          <a:fontRef idx="minor"/>
        </p:style>
        <p:txBody>
          <a:bodyPr lIns="0" rIns="0" tIns="20880" bIns="0" anchor="ctr">
            <a:noAutofit/>
          </a:bodyPr>
          <a:p>
            <a:pPr marL="6747120">
              <a:lnSpc>
                <a:spcPct val="100000"/>
              </a:lnSpc>
              <a:spcBef>
                <a:spcPts val="164"/>
              </a:spcBef>
            </a:pPr>
            <a:r>
              <a:rPr b="0" lang="en-US" sz="4400" spc="-9" strike="noStrike">
                <a:solidFill>
                  <a:srgbClr val="000000"/>
                </a:solidFill>
                <a:latin typeface="Calibri Light"/>
                <a:ea typeface="DejaVu Sans"/>
              </a:rPr>
              <a:t>Architectural</a:t>
            </a:r>
            <a:r>
              <a:rPr b="0" lang="en-US" sz="4400" spc="-63" strike="noStrike">
                <a:solidFill>
                  <a:srgbClr val="000000"/>
                </a:solidFill>
                <a:latin typeface="Calibri Light"/>
                <a:ea typeface="DejaVu Sans"/>
              </a:rPr>
              <a:t> </a:t>
            </a:r>
            <a:r>
              <a:rPr b="0" lang="en-US" sz="4400" spc="-9" strike="noStrike">
                <a:solidFill>
                  <a:srgbClr val="000000"/>
                </a:solidFill>
                <a:latin typeface="Calibri Light"/>
                <a:ea typeface="DejaVu Sans"/>
              </a:rPr>
              <a:t>Models</a:t>
            </a:r>
            <a:endParaRPr b="0" lang="en-US" sz="4400" spc="-1" strike="noStrike">
              <a:latin typeface="Arial"/>
            </a:endParaRPr>
          </a:p>
        </p:txBody>
      </p:sp>
      <p:sp>
        <p:nvSpPr>
          <p:cNvPr id="276" name="CustomShape 3"/>
          <p:cNvSpPr/>
          <p:nvPr/>
        </p:nvSpPr>
        <p:spPr>
          <a:xfrm>
            <a:off x="1612080" y="378360"/>
            <a:ext cx="897120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277" name="CustomShape 4"/>
          <p:cNvSpPr/>
          <p:nvPr/>
        </p:nvSpPr>
        <p:spPr>
          <a:xfrm>
            <a:off x="2012760" y="538920"/>
            <a:ext cx="4942080" cy="1420920"/>
          </a:xfrm>
          <a:prstGeom prst="rect">
            <a:avLst/>
          </a:prstGeom>
          <a:noFill/>
          <a:ln>
            <a:noFill/>
          </a:ln>
        </p:spPr>
        <p:style>
          <a:lnRef idx="0"/>
          <a:fillRef idx="0"/>
          <a:effectRef idx="0"/>
          <a:fontRef idx="minor"/>
        </p:style>
        <p:txBody>
          <a:bodyPr lIns="0" rIns="0" tIns="20880" bIns="0">
            <a:spAutoFit/>
          </a:bodyPr>
          <a:p>
            <a:pPr marL="241920" indent="-219600">
              <a:lnSpc>
                <a:spcPct val="100000"/>
              </a:lnSpc>
              <a:spcBef>
                <a:spcPts val="164"/>
              </a:spcBef>
              <a:buClr>
                <a:srgbClr val="000000"/>
              </a:buClr>
              <a:buFont typeface="Times New Roman"/>
              <a:buChar char="•"/>
              <a:tabLst>
                <a:tab algn="l" pos="243000"/>
              </a:tabLst>
            </a:pPr>
            <a:r>
              <a:rPr b="0" i="1" lang="en-US" sz="2080" spc="-9" strike="noStrike" u="sng">
                <a:solidFill>
                  <a:srgbClr val="000000"/>
                </a:solidFill>
                <a:uFill>
                  <a:solidFill>
                    <a:srgbClr val="000000"/>
                  </a:solidFill>
                </a:uFill>
                <a:latin typeface="Times New Roman"/>
                <a:ea typeface="DejaVu Sans"/>
              </a:rPr>
              <a:t>mobile</a:t>
            </a:r>
            <a:r>
              <a:rPr b="0" i="1" lang="en-US" sz="2080" spc="-18" strike="noStrike" u="sng">
                <a:solidFill>
                  <a:srgbClr val="000000"/>
                </a:solidFill>
                <a:uFill>
                  <a:solidFill>
                    <a:srgbClr val="000000"/>
                  </a:solidFill>
                </a:uFill>
                <a:latin typeface="Times New Roman"/>
                <a:ea typeface="DejaVu Sans"/>
              </a:rPr>
              <a:t> </a:t>
            </a:r>
            <a:r>
              <a:rPr b="0" i="1" lang="en-US" sz="2080" spc="-9" strike="noStrike" u="sng">
                <a:solidFill>
                  <a:srgbClr val="000000"/>
                </a:solidFill>
                <a:uFill>
                  <a:solidFill>
                    <a:srgbClr val="000000"/>
                  </a:solidFill>
                </a:uFill>
                <a:latin typeface="Times New Roman"/>
                <a:ea typeface="DejaVu Sans"/>
              </a:rPr>
              <a:t>code</a:t>
            </a:r>
            <a:r>
              <a:rPr b="0" i="1" lang="en-US" sz="2080" spc="24" strike="noStrike" u="sng">
                <a:solidFill>
                  <a:srgbClr val="000000"/>
                </a:solidFill>
                <a:uFill>
                  <a:solidFill>
                    <a:srgbClr val="000000"/>
                  </a:solidFill>
                </a:uFill>
                <a:latin typeface="Times New Roman"/>
                <a:ea typeface="DejaVu Sans"/>
              </a:rPr>
              <a:t> </a:t>
            </a:r>
            <a:endParaRPr b="0" lang="en-US" sz="2080" spc="-1" strike="noStrike">
              <a:latin typeface="Arial"/>
            </a:endParaRPr>
          </a:p>
          <a:p>
            <a:pPr>
              <a:lnSpc>
                <a:spcPct val="100000"/>
              </a:lnSpc>
              <a:spcBef>
                <a:spcPts val="51"/>
              </a:spcBef>
              <a:tabLst>
                <a:tab algn="l" pos="243000"/>
              </a:tabLst>
            </a:pPr>
            <a:endParaRPr b="0" lang="en-US" sz="2080" spc="-1" strike="noStrike">
              <a:latin typeface="Arial"/>
            </a:endParaRPr>
          </a:p>
          <a:p>
            <a:pPr marL="807840" indent="-259200">
              <a:lnSpc>
                <a:spcPct val="120000"/>
              </a:lnSpc>
              <a:tabLst>
                <a:tab algn="l" pos="0"/>
              </a:tabLst>
            </a:pPr>
            <a:r>
              <a:rPr b="1" lang="en-US" sz="2080" spc="-9" strike="noStrike">
                <a:solidFill>
                  <a:srgbClr val="000000"/>
                </a:solidFill>
                <a:latin typeface="Times New Roman"/>
                <a:ea typeface="DejaVu Sans"/>
              </a:rPr>
              <a:t>– </a:t>
            </a:r>
            <a:r>
              <a:rPr b="0" lang="en-US" sz="2080" spc="-9" strike="noStrike">
                <a:solidFill>
                  <a:srgbClr val="000000"/>
                </a:solidFill>
                <a:latin typeface="Times New Roman"/>
                <a:ea typeface="DejaVu Sans"/>
              </a:rPr>
              <a:t>Applets are an example of mobile code </a:t>
            </a:r>
            <a:r>
              <a:rPr b="0" lang="en-US" sz="2080" spc="-9" strike="noStrike">
                <a:solidFill>
                  <a:srgbClr val="ec008c"/>
                </a:solidFill>
                <a:latin typeface="Times New Roman"/>
                <a:ea typeface="DejaVu Sans"/>
              </a:rPr>
              <a:t> Figure 2.6 </a:t>
            </a:r>
            <a:r>
              <a:rPr b="0" lang="en-US" sz="2080" spc="-69" strike="noStrike">
                <a:solidFill>
                  <a:srgbClr val="ec008c"/>
                </a:solidFill>
                <a:latin typeface="Times New Roman"/>
                <a:ea typeface="DejaVu Sans"/>
              </a:rPr>
              <a:t>Web</a:t>
            </a:r>
            <a:r>
              <a:rPr b="0" lang="en-US" sz="2080" spc="-18" strike="noStrike">
                <a:solidFill>
                  <a:srgbClr val="ec008c"/>
                </a:solidFill>
                <a:latin typeface="Times New Roman"/>
                <a:ea typeface="DejaVu Sans"/>
              </a:rPr>
              <a:t> </a:t>
            </a:r>
            <a:r>
              <a:rPr b="0" lang="en-US" sz="2080" spc="-9" strike="noStrike">
                <a:solidFill>
                  <a:srgbClr val="ec008c"/>
                </a:solidFill>
                <a:latin typeface="Times New Roman"/>
                <a:ea typeface="DejaVu Sans"/>
              </a:rPr>
              <a:t>Applets</a:t>
            </a:r>
            <a:endParaRPr b="0" lang="en-US" sz="2080" spc="-1" strike="noStrike">
              <a:latin typeface="Arial"/>
            </a:endParaRPr>
          </a:p>
        </p:txBody>
      </p:sp>
      <p:sp>
        <p:nvSpPr>
          <p:cNvPr id="278" name="CustomShape 5"/>
          <p:cNvSpPr/>
          <p:nvPr/>
        </p:nvSpPr>
        <p:spPr>
          <a:xfrm>
            <a:off x="2913120" y="2067120"/>
            <a:ext cx="6992640" cy="3577680"/>
          </a:xfrm>
          <a:prstGeom prst="rect">
            <a:avLst/>
          </a:prstGeom>
          <a:blipFill rotWithShape="0">
            <a:blip r:embed="rId1"/>
            <a:stretch>
              <a:fillRect/>
            </a:stretch>
          </a:blipFill>
          <a:ln>
            <a:noFill/>
          </a:ln>
        </p:spPr>
        <p:style>
          <a:lnRef idx="0"/>
          <a:fillRef idx="0"/>
          <a:effectRef idx="0"/>
          <a:fontRef idx="minor"/>
        </p:style>
      </p:sp>
      <p:sp>
        <p:nvSpPr>
          <p:cNvPr id="279" name="CustomShape 6"/>
          <p:cNvSpPr/>
          <p:nvPr/>
        </p:nvSpPr>
        <p:spPr>
          <a:xfrm>
            <a:off x="2539440" y="5852160"/>
            <a:ext cx="8066520" cy="781920"/>
          </a:xfrm>
          <a:prstGeom prst="rect">
            <a:avLst/>
          </a:prstGeom>
          <a:noFill/>
          <a:ln>
            <a:noFill/>
          </a:ln>
        </p:spPr>
        <p:style>
          <a:lnRef idx="0"/>
          <a:fillRef idx="0"/>
          <a:effectRef idx="0"/>
          <a:fontRef idx="minor"/>
        </p:style>
        <p:txBody>
          <a:bodyPr lIns="0" rIns="0" tIns="21960" bIns="0">
            <a:spAutoFit/>
          </a:bodyPr>
          <a:p>
            <a:pPr marL="281520" indent="-259200">
              <a:lnSpc>
                <a:spcPct val="120000"/>
              </a:lnSpc>
              <a:spcBef>
                <a:spcPts val="173"/>
              </a:spcBef>
              <a:tabLst>
                <a:tab algn="l" pos="0"/>
              </a:tabLst>
            </a:pPr>
            <a:r>
              <a:rPr b="1" lang="en-US" sz="2080" spc="-9" strike="noStrike">
                <a:solidFill>
                  <a:srgbClr val="000000"/>
                </a:solidFill>
                <a:latin typeface="Times New Roman"/>
                <a:ea typeface="DejaVu Sans"/>
              </a:rPr>
              <a:t>– </a:t>
            </a:r>
            <a:r>
              <a:rPr b="0" lang="en-US" sz="2080" spc="-9" strike="noStrike">
                <a:solidFill>
                  <a:srgbClr val="000000"/>
                </a:solidFill>
                <a:latin typeface="Times New Roman"/>
                <a:ea typeface="DejaVu Sans"/>
              </a:rPr>
              <a:t>yet another possibility – </a:t>
            </a:r>
            <a:r>
              <a:rPr b="0" i="1" lang="en-US" sz="2080" spc="-9" strike="noStrike">
                <a:solidFill>
                  <a:srgbClr val="000000"/>
                </a:solidFill>
                <a:latin typeface="Times New Roman"/>
                <a:ea typeface="DejaVu Sans"/>
              </a:rPr>
              <a:t>push </a:t>
            </a:r>
            <a:r>
              <a:rPr b="0" lang="en-US" sz="2080" spc="-9" strike="noStrike">
                <a:solidFill>
                  <a:srgbClr val="000000"/>
                </a:solidFill>
                <a:latin typeface="Times New Roman"/>
                <a:ea typeface="DejaVu Sans"/>
              </a:rPr>
              <a:t>model: </a:t>
            </a:r>
            <a:r>
              <a:rPr b="0" lang="en-US" sz="2080" spc="-18" strike="noStrike">
                <a:solidFill>
                  <a:srgbClr val="000000"/>
                </a:solidFill>
                <a:latin typeface="Times New Roman"/>
                <a:ea typeface="DejaVu Sans"/>
              </a:rPr>
              <a:t>server </a:t>
            </a:r>
            <a:r>
              <a:rPr b="0" lang="en-US" sz="2080" spc="-9" strike="noStrike">
                <a:solidFill>
                  <a:srgbClr val="000000"/>
                </a:solidFill>
                <a:latin typeface="Times New Roman"/>
                <a:ea typeface="DejaVu Sans"/>
              </a:rPr>
              <a:t>initiates interaction (e.g. on  information updates on</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it)</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1590120" y="0"/>
            <a:ext cx="22910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58</a:t>
            </a:r>
            <a:r>
              <a:rPr b="1" lang="en-US" sz="2080" spc="-9" strike="noStrike">
                <a:solidFill>
                  <a:srgbClr val="1900ff"/>
                </a:solidFill>
                <a:latin typeface="Times New Roman"/>
                <a:ea typeface="DejaVu Sans"/>
              </a:rPr>
              <a:t>System</a:t>
            </a:r>
            <a:r>
              <a:rPr b="1" lang="en-US" sz="2080" spc="-80"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2.3</a:t>
            </a:r>
            <a:endParaRPr b="0" lang="en-US" sz="2080" spc="-1" strike="noStrike">
              <a:latin typeface="Arial"/>
            </a:endParaRPr>
          </a:p>
        </p:txBody>
      </p:sp>
      <p:sp>
        <p:nvSpPr>
          <p:cNvPr id="281" name="CustomShape 2"/>
          <p:cNvSpPr/>
          <p:nvPr/>
        </p:nvSpPr>
        <p:spPr>
          <a:xfrm>
            <a:off x="2875680" y="1195920"/>
            <a:ext cx="18198720" cy="1164960"/>
          </a:xfrm>
          <a:prstGeom prst="rect">
            <a:avLst/>
          </a:prstGeom>
          <a:noFill/>
          <a:ln>
            <a:noFill/>
          </a:ln>
        </p:spPr>
        <p:style>
          <a:lnRef idx="0"/>
          <a:fillRef idx="0"/>
          <a:effectRef idx="0"/>
          <a:fontRef idx="minor"/>
        </p:style>
        <p:txBody>
          <a:bodyPr lIns="0" rIns="0" tIns="20880" bIns="0" anchor="ctr">
            <a:noAutofit/>
          </a:bodyPr>
          <a:p>
            <a:pPr marL="6747120">
              <a:lnSpc>
                <a:spcPct val="100000"/>
              </a:lnSpc>
              <a:spcBef>
                <a:spcPts val="164"/>
              </a:spcBef>
            </a:pPr>
            <a:r>
              <a:rPr b="0" lang="en-US" sz="4400" spc="-9" strike="noStrike">
                <a:solidFill>
                  <a:srgbClr val="000000"/>
                </a:solidFill>
                <a:latin typeface="Calibri Light"/>
                <a:ea typeface="DejaVu Sans"/>
              </a:rPr>
              <a:t>Architectural</a:t>
            </a:r>
            <a:r>
              <a:rPr b="0" lang="en-US" sz="4400" spc="-63" strike="noStrike">
                <a:solidFill>
                  <a:srgbClr val="000000"/>
                </a:solidFill>
                <a:latin typeface="Calibri Light"/>
                <a:ea typeface="DejaVu Sans"/>
              </a:rPr>
              <a:t> </a:t>
            </a:r>
            <a:r>
              <a:rPr b="0" lang="en-US" sz="4400" spc="-9" strike="noStrike">
                <a:solidFill>
                  <a:srgbClr val="000000"/>
                </a:solidFill>
                <a:latin typeface="Calibri Light"/>
                <a:ea typeface="DejaVu Sans"/>
              </a:rPr>
              <a:t>Models</a:t>
            </a:r>
            <a:endParaRPr b="0" lang="en-US" sz="4400" spc="-1" strike="noStrike">
              <a:latin typeface="Arial"/>
            </a:endParaRPr>
          </a:p>
        </p:txBody>
      </p:sp>
      <p:sp>
        <p:nvSpPr>
          <p:cNvPr id="282" name="CustomShape 3"/>
          <p:cNvSpPr/>
          <p:nvPr/>
        </p:nvSpPr>
        <p:spPr>
          <a:xfrm>
            <a:off x="1612080" y="378360"/>
            <a:ext cx="897120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283" name="CustomShape 4"/>
          <p:cNvSpPr/>
          <p:nvPr/>
        </p:nvSpPr>
        <p:spPr>
          <a:xfrm>
            <a:off x="2012760" y="538920"/>
            <a:ext cx="1725120" cy="337320"/>
          </a:xfrm>
          <a:prstGeom prst="rect">
            <a:avLst/>
          </a:prstGeom>
          <a:noFill/>
          <a:ln>
            <a:noFill/>
          </a:ln>
        </p:spPr>
        <p:style>
          <a:lnRef idx="0"/>
          <a:fillRef idx="0"/>
          <a:effectRef idx="0"/>
          <a:fontRef idx="minor"/>
        </p:style>
        <p:txBody>
          <a:bodyPr lIns="0" rIns="0" tIns="20880" bIns="0">
            <a:spAutoFit/>
          </a:bodyPr>
          <a:p>
            <a:pPr marL="241920" indent="-219600">
              <a:lnSpc>
                <a:spcPct val="100000"/>
              </a:lnSpc>
              <a:spcBef>
                <a:spcPts val="164"/>
              </a:spcBef>
              <a:buClr>
                <a:srgbClr val="000000"/>
              </a:buClr>
              <a:buFont typeface="Times New Roman"/>
              <a:buChar char="•"/>
              <a:tabLst>
                <a:tab algn="l" pos="243000"/>
              </a:tabLst>
            </a:pPr>
            <a:r>
              <a:rPr b="0" i="1" lang="en-US" sz="2080" spc="-9" strike="noStrike" u="sng">
                <a:solidFill>
                  <a:srgbClr val="000000"/>
                </a:solidFill>
                <a:uFill>
                  <a:solidFill>
                    <a:srgbClr val="000000"/>
                  </a:solidFill>
                </a:uFill>
                <a:latin typeface="Times New Roman"/>
                <a:ea typeface="DejaVu Sans"/>
              </a:rPr>
              <a:t>mobile</a:t>
            </a:r>
            <a:r>
              <a:rPr b="0" i="1" lang="en-US" sz="2080" spc="-97" strike="noStrike" u="sng">
                <a:solidFill>
                  <a:srgbClr val="000000"/>
                </a:solidFill>
                <a:uFill>
                  <a:solidFill>
                    <a:srgbClr val="000000"/>
                  </a:solidFill>
                </a:uFill>
                <a:latin typeface="Times New Roman"/>
                <a:ea typeface="DejaVu Sans"/>
              </a:rPr>
              <a:t> </a:t>
            </a:r>
            <a:r>
              <a:rPr b="0" i="1" lang="en-US" sz="2080" spc="-18" strike="noStrike" u="sng">
                <a:solidFill>
                  <a:srgbClr val="000000"/>
                </a:solidFill>
                <a:uFill>
                  <a:solidFill>
                    <a:srgbClr val="000000"/>
                  </a:solidFill>
                </a:uFill>
                <a:latin typeface="Times New Roman"/>
                <a:ea typeface="DejaVu Sans"/>
              </a:rPr>
              <a:t>agents</a:t>
            </a:r>
            <a:endParaRPr b="0" lang="en-US" sz="2080" spc="-1" strike="noStrike">
              <a:latin typeface="Arial"/>
            </a:endParaRPr>
          </a:p>
        </p:txBody>
      </p:sp>
      <p:sp>
        <p:nvSpPr>
          <p:cNvPr id="284" name="CustomShape 5"/>
          <p:cNvSpPr/>
          <p:nvPr/>
        </p:nvSpPr>
        <p:spPr>
          <a:xfrm>
            <a:off x="2058120" y="1204560"/>
            <a:ext cx="8467920" cy="1566360"/>
          </a:xfrm>
          <a:prstGeom prst="rect">
            <a:avLst/>
          </a:prstGeom>
          <a:solidFill>
            <a:srgbClr val="ffffcc"/>
          </a:solidFill>
          <a:ln>
            <a:noFill/>
          </a:ln>
        </p:spPr>
        <p:style>
          <a:lnRef idx="0"/>
          <a:fillRef idx="0"/>
          <a:effectRef idx="0"/>
          <a:fontRef idx="minor"/>
        </p:style>
        <p:txBody>
          <a:bodyPr lIns="0" rIns="0" tIns="46080" bIns="0">
            <a:spAutoFit/>
          </a:bodyPr>
          <a:p>
            <a:pPr marL="839520" indent="-259200" algn="just">
              <a:lnSpc>
                <a:spcPct val="120000"/>
              </a:lnSpc>
              <a:spcBef>
                <a:spcPts val="363"/>
              </a:spcBef>
              <a:tabLst>
                <a:tab algn="l" pos="0"/>
              </a:tabLst>
            </a:pPr>
            <a:r>
              <a:rPr b="1" lang="en-US" sz="2080" spc="-9" strike="noStrike">
                <a:solidFill>
                  <a:srgbClr val="000000"/>
                </a:solidFill>
                <a:latin typeface="Times New Roman"/>
                <a:ea typeface="DejaVu Sans"/>
              </a:rPr>
              <a:t>– </a:t>
            </a:r>
            <a:r>
              <a:rPr b="0" lang="en-US" sz="2080" spc="-9" strike="noStrike">
                <a:solidFill>
                  <a:srgbClr val="000000"/>
                </a:solidFill>
                <a:latin typeface="Times New Roman"/>
                <a:ea typeface="DejaVu Sans"/>
              </a:rPr>
              <a:t>Mobile agent – running program (including both code and data) that  </a:t>
            </a:r>
            <a:r>
              <a:rPr b="0" lang="en-US" sz="2080" spc="-18" strike="noStrike">
                <a:solidFill>
                  <a:srgbClr val="000000"/>
                </a:solidFill>
                <a:latin typeface="Times New Roman"/>
                <a:ea typeface="DejaVu Sans"/>
              </a:rPr>
              <a:t>travels </a:t>
            </a:r>
            <a:r>
              <a:rPr b="0" lang="en-US" sz="2080" spc="-9" strike="noStrike">
                <a:solidFill>
                  <a:srgbClr val="000000"/>
                </a:solidFill>
                <a:latin typeface="Times New Roman"/>
                <a:ea typeface="DejaVu Sans"/>
              </a:rPr>
              <a:t>from one computer to another in a network carrying out a task  on someone’s behalf (e.g. collecting information), and </a:t>
            </a:r>
            <a:r>
              <a:rPr b="0" lang="en-US" sz="2080" spc="-18" strike="noStrike">
                <a:solidFill>
                  <a:srgbClr val="000000"/>
                </a:solidFill>
                <a:latin typeface="Times New Roman"/>
                <a:ea typeface="DejaVu Sans"/>
              </a:rPr>
              <a:t>eventually </a:t>
            </a:r>
            <a:r>
              <a:rPr b="0" lang="en-US" sz="2080" spc="-9" strike="noStrike">
                <a:solidFill>
                  <a:srgbClr val="000000"/>
                </a:solidFill>
                <a:latin typeface="Times New Roman"/>
                <a:ea typeface="DejaVu Sans"/>
              </a:rPr>
              <a:t>re-  turning with the</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results.</a:t>
            </a:r>
            <a:endParaRPr b="0" lang="en-US" sz="2080" spc="-1" strike="noStrike">
              <a:latin typeface="Arial"/>
            </a:endParaRPr>
          </a:p>
        </p:txBody>
      </p:sp>
      <p:sp>
        <p:nvSpPr>
          <p:cNvPr id="285" name="CustomShape 6"/>
          <p:cNvSpPr/>
          <p:nvPr/>
        </p:nvSpPr>
        <p:spPr>
          <a:xfrm>
            <a:off x="1546200" y="3150000"/>
            <a:ext cx="8736840" cy="1927800"/>
          </a:xfrm>
          <a:prstGeom prst="rect">
            <a:avLst/>
          </a:prstGeom>
          <a:noFill/>
          <a:ln>
            <a:noFill/>
          </a:ln>
        </p:spPr>
        <p:style>
          <a:lnRef idx="0"/>
          <a:fillRef idx="0"/>
          <a:effectRef idx="0"/>
          <a:fontRef idx="minor"/>
        </p:style>
        <p:txBody>
          <a:bodyPr lIns="0" rIns="0" tIns="20880" bIns="0">
            <a:spAutoFit/>
          </a:bodyPr>
          <a:p>
            <a:pPr marL="1274760" indent="-260280">
              <a:lnSpc>
                <a:spcPct val="100000"/>
              </a:lnSpc>
              <a:spcBef>
                <a:spcPts val="164"/>
              </a:spcBef>
              <a:buClr>
                <a:srgbClr val="000000"/>
              </a:buClr>
              <a:buFont typeface="Times New Roman"/>
              <a:buChar char="–"/>
              <a:tabLst>
                <a:tab algn="l" pos="1275840"/>
              </a:tabLst>
            </a:pPr>
            <a:r>
              <a:rPr b="0" lang="en-US" sz="2080" spc="-9" strike="noStrike">
                <a:solidFill>
                  <a:srgbClr val="000000"/>
                </a:solidFill>
                <a:latin typeface="Times New Roman"/>
                <a:ea typeface="DejaVu Sans"/>
              </a:rPr>
              <a:t>could be used</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for</a:t>
            </a:r>
            <a:endParaRPr b="0" lang="en-US" sz="2080" spc="-1" strike="noStrike">
              <a:latin typeface="Arial"/>
            </a:endParaRPr>
          </a:p>
          <a:p>
            <a:pPr lvl="1" marL="1756440" indent="-260280">
              <a:lnSpc>
                <a:spcPct val="100000"/>
              </a:lnSpc>
              <a:spcBef>
                <a:spcPts val="1539"/>
              </a:spcBef>
              <a:buClr>
                <a:srgbClr val="000000"/>
              </a:buClr>
              <a:buFont typeface="StarSymbol"/>
              <a:buChar char="*"/>
              <a:tabLst>
                <a:tab algn="l" pos="1757520"/>
              </a:tabLst>
            </a:pPr>
            <a:r>
              <a:rPr b="0" lang="en-US" sz="2080" spc="-9" strike="noStrike">
                <a:solidFill>
                  <a:srgbClr val="000000"/>
                </a:solidFill>
                <a:latin typeface="Times New Roman"/>
                <a:ea typeface="DejaVu Sans"/>
              </a:rPr>
              <a:t>software</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maintenance</a:t>
            </a:r>
            <a:endParaRPr b="0" lang="en-US" sz="2080" spc="-1" strike="noStrike">
              <a:latin typeface="Arial"/>
            </a:endParaRPr>
          </a:p>
          <a:p>
            <a:pPr lvl="1" marL="1756440" indent="-260280">
              <a:lnSpc>
                <a:spcPct val="100000"/>
              </a:lnSpc>
              <a:spcBef>
                <a:spcPts val="944"/>
              </a:spcBef>
              <a:buClr>
                <a:srgbClr val="000000"/>
              </a:buClr>
              <a:buFont typeface="StarSymbol"/>
              <a:buChar char="*"/>
              <a:tabLst>
                <a:tab algn="l" pos="1757520"/>
              </a:tabLst>
            </a:pPr>
            <a:r>
              <a:rPr b="0" lang="en-US" sz="2080" spc="-9" strike="noStrike">
                <a:solidFill>
                  <a:srgbClr val="000000"/>
                </a:solidFill>
                <a:latin typeface="Times New Roman"/>
                <a:ea typeface="DejaVu Sans"/>
              </a:rPr>
              <a:t>collecting information from different vendors’ databases of</a:t>
            </a:r>
            <a:r>
              <a:rPr b="0" lang="en-US" sz="2080" spc="32" strike="noStrike">
                <a:solidFill>
                  <a:srgbClr val="000000"/>
                </a:solidFill>
                <a:latin typeface="Times New Roman"/>
                <a:ea typeface="DejaVu Sans"/>
              </a:rPr>
              <a:t> </a:t>
            </a:r>
            <a:r>
              <a:rPr b="0" lang="en-US" sz="2080" spc="-9" strike="noStrike">
                <a:solidFill>
                  <a:srgbClr val="000000"/>
                </a:solidFill>
                <a:latin typeface="Times New Roman"/>
                <a:ea typeface="DejaVu Sans"/>
              </a:rPr>
              <a:t>prices</a:t>
            </a:r>
            <a:endParaRPr b="0" lang="en-US" sz="2080" spc="-1" strike="noStrike">
              <a:latin typeface="Arial"/>
            </a:endParaRPr>
          </a:p>
          <a:p>
            <a:pPr>
              <a:lnSpc>
                <a:spcPct val="100000"/>
              </a:lnSpc>
              <a:spcBef>
                <a:spcPts val="62"/>
              </a:spcBef>
              <a:tabLst>
                <a:tab algn="l" pos="1757520"/>
              </a:tabLst>
            </a:pPr>
            <a:endParaRPr b="0" lang="en-US" sz="2080" spc="-1" strike="noStrike">
              <a:latin typeface="Arial"/>
            </a:endParaRPr>
          </a:p>
          <a:p>
            <a:pPr marL="65880">
              <a:lnSpc>
                <a:spcPct val="100000"/>
              </a:lnSpc>
              <a:tabLst>
                <a:tab algn="l" pos="1757520"/>
              </a:tabLst>
            </a:pPr>
            <a:r>
              <a:rPr b="0" lang="en-US" sz="2080" spc="-9" strike="noStrike">
                <a:solidFill>
                  <a:srgbClr val="000000"/>
                </a:solidFill>
                <a:latin typeface="Times New Roman"/>
                <a:ea typeface="DejaVu Sans"/>
              </a:rPr>
              <a:t>Possible security threats with mobile code and mobile</a:t>
            </a:r>
            <a:r>
              <a:rPr b="0" lang="en-US" sz="2080" spc="7" strike="noStrike">
                <a:solidFill>
                  <a:srgbClr val="000000"/>
                </a:solidFill>
                <a:latin typeface="Times New Roman"/>
                <a:ea typeface="DejaVu Sans"/>
              </a:rPr>
              <a:t> </a:t>
            </a:r>
            <a:r>
              <a:rPr b="0" lang="en-US" sz="2080" spc="-9" strike="noStrike">
                <a:solidFill>
                  <a:srgbClr val="000000"/>
                </a:solidFill>
                <a:latin typeface="Times New Roman"/>
                <a:ea typeface="DejaVu Sans"/>
              </a:rPr>
              <a:t>agents...</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CustomShape 1"/>
          <p:cNvSpPr/>
          <p:nvPr/>
        </p:nvSpPr>
        <p:spPr>
          <a:xfrm>
            <a:off x="1590120" y="0"/>
            <a:ext cx="22910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59</a:t>
            </a:r>
            <a:r>
              <a:rPr b="1" lang="en-US" sz="2080" spc="-9" strike="noStrike">
                <a:solidFill>
                  <a:srgbClr val="1900ff"/>
                </a:solidFill>
                <a:latin typeface="Times New Roman"/>
                <a:ea typeface="DejaVu Sans"/>
              </a:rPr>
              <a:t>System</a:t>
            </a:r>
            <a:r>
              <a:rPr b="1" lang="en-US" sz="2080" spc="-80"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2.3</a:t>
            </a:r>
            <a:endParaRPr b="0" lang="en-US" sz="2080" spc="-1" strike="noStrike">
              <a:latin typeface="Arial"/>
            </a:endParaRPr>
          </a:p>
        </p:txBody>
      </p:sp>
      <p:sp>
        <p:nvSpPr>
          <p:cNvPr id="287" name="CustomShape 2"/>
          <p:cNvSpPr/>
          <p:nvPr/>
        </p:nvSpPr>
        <p:spPr>
          <a:xfrm>
            <a:off x="2875680" y="1195920"/>
            <a:ext cx="18198720" cy="1164960"/>
          </a:xfrm>
          <a:prstGeom prst="rect">
            <a:avLst/>
          </a:prstGeom>
          <a:noFill/>
          <a:ln>
            <a:noFill/>
          </a:ln>
        </p:spPr>
        <p:style>
          <a:lnRef idx="0"/>
          <a:fillRef idx="0"/>
          <a:effectRef idx="0"/>
          <a:fontRef idx="minor"/>
        </p:style>
        <p:txBody>
          <a:bodyPr lIns="0" rIns="0" tIns="20880" bIns="0" anchor="ctr">
            <a:noAutofit/>
          </a:bodyPr>
          <a:p>
            <a:pPr marL="6747120">
              <a:lnSpc>
                <a:spcPct val="100000"/>
              </a:lnSpc>
              <a:spcBef>
                <a:spcPts val="164"/>
              </a:spcBef>
            </a:pPr>
            <a:r>
              <a:rPr b="0" lang="en-US" sz="4400" spc="-9" strike="noStrike">
                <a:solidFill>
                  <a:srgbClr val="000000"/>
                </a:solidFill>
                <a:latin typeface="Calibri Light"/>
                <a:ea typeface="DejaVu Sans"/>
              </a:rPr>
              <a:t>Architectural</a:t>
            </a:r>
            <a:r>
              <a:rPr b="0" lang="en-US" sz="4400" spc="-63" strike="noStrike">
                <a:solidFill>
                  <a:srgbClr val="000000"/>
                </a:solidFill>
                <a:latin typeface="Calibri Light"/>
                <a:ea typeface="DejaVu Sans"/>
              </a:rPr>
              <a:t> </a:t>
            </a:r>
            <a:r>
              <a:rPr b="0" lang="en-US" sz="4400" spc="-9" strike="noStrike">
                <a:solidFill>
                  <a:srgbClr val="000000"/>
                </a:solidFill>
                <a:latin typeface="Calibri Light"/>
                <a:ea typeface="DejaVu Sans"/>
              </a:rPr>
              <a:t>Models</a:t>
            </a:r>
            <a:endParaRPr b="0" lang="en-US" sz="4400" spc="-1" strike="noStrike">
              <a:latin typeface="Arial"/>
            </a:endParaRPr>
          </a:p>
        </p:txBody>
      </p:sp>
      <p:sp>
        <p:nvSpPr>
          <p:cNvPr id="288" name="CustomShape 3"/>
          <p:cNvSpPr/>
          <p:nvPr/>
        </p:nvSpPr>
        <p:spPr>
          <a:xfrm>
            <a:off x="1612080" y="378360"/>
            <a:ext cx="897120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289" name="CustomShape 4"/>
          <p:cNvSpPr/>
          <p:nvPr/>
        </p:nvSpPr>
        <p:spPr>
          <a:xfrm>
            <a:off x="1590120" y="538920"/>
            <a:ext cx="8886600" cy="7488360"/>
          </a:xfrm>
          <a:prstGeom prst="rect">
            <a:avLst/>
          </a:prstGeom>
          <a:noFill/>
          <a:ln>
            <a:noFill/>
          </a:ln>
        </p:spPr>
        <p:style>
          <a:lnRef idx="0"/>
          <a:fillRef idx="0"/>
          <a:effectRef idx="0"/>
          <a:fontRef idx="minor"/>
        </p:style>
        <p:txBody>
          <a:bodyPr lIns="0" rIns="0" tIns="20880" bIns="0">
            <a:spAutoFit/>
          </a:bodyPr>
          <a:p>
            <a:pPr lvl="2" marL="810000" indent="-787680">
              <a:lnSpc>
                <a:spcPct val="100000"/>
              </a:lnSpc>
              <a:spcBef>
                <a:spcPts val="164"/>
              </a:spcBef>
              <a:buClr>
                <a:srgbClr val="000000"/>
              </a:buClr>
              <a:buFont typeface="Times New Roman"/>
              <a:buAutoNum type="arabicPeriod" startAt="2"/>
              <a:tabLst>
                <a:tab algn="l" pos="810000"/>
                <a:tab algn="l" pos="811080"/>
              </a:tabLst>
            </a:pPr>
            <a:r>
              <a:rPr b="1" lang="en-US" sz="2080" spc="-9" strike="noStrike">
                <a:solidFill>
                  <a:srgbClr val="000000"/>
                </a:solidFill>
                <a:latin typeface="Times New Roman"/>
                <a:ea typeface="DejaVu Sans"/>
              </a:rPr>
              <a:t>Architectural</a:t>
            </a:r>
            <a:r>
              <a:rPr b="1" lang="en-US" sz="2080" spc="-18" strike="noStrike">
                <a:solidFill>
                  <a:srgbClr val="000000"/>
                </a:solidFill>
                <a:latin typeface="Times New Roman"/>
                <a:ea typeface="DejaVu Sans"/>
              </a:rPr>
              <a:t> </a:t>
            </a:r>
            <a:r>
              <a:rPr b="1" lang="en-US" sz="2080" spc="-9" strike="noStrike">
                <a:solidFill>
                  <a:srgbClr val="000000"/>
                </a:solidFill>
                <a:latin typeface="Times New Roman"/>
                <a:ea typeface="DejaVu Sans"/>
              </a:rPr>
              <a:t>patterns</a:t>
            </a:r>
            <a:endParaRPr b="0" lang="en-US" sz="2080" spc="-1" strike="noStrike">
              <a:latin typeface="Arial"/>
            </a:endParaRPr>
          </a:p>
          <a:p>
            <a:pPr>
              <a:lnSpc>
                <a:spcPct val="100000"/>
              </a:lnSpc>
              <a:spcBef>
                <a:spcPts val="34"/>
              </a:spcBef>
              <a:tabLst>
                <a:tab algn="l" pos="810000"/>
                <a:tab algn="l" pos="811080"/>
              </a:tabLst>
            </a:pPr>
            <a:endParaRPr b="0" lang="en-US" sz="2080" spc="-1" strike="noStrike">
              <a:latin typeface="Arial"/>
            </a:endParaRPr>
          </a:p>
          <a:p>
            <a:pPr marL="21960">
              <a:lnSpc>
                <a:spcPct val="100000"/>
              </a:lnSpc>
              <a:tabLst>
                <a:tab algn="l" pos="810000"/>
                <a:tab algn="l" pos="811080"/>
              </a:tabLst>
            </a:pPr>
            <a:r>
              <a:rPr b="1" i="1" lang="en-US" sz="2080" spc="-9" strike="noStrike">
                <a:solidFill>
                  <a:srgbClr val="0000ff"/>
                </a:solidFill>
                <a:latin typeface="Times New Roman"/>
                <a:ea typeface="DejaVu Sans"/>
              </a:rPr>
              <a:t>Layering</a:t>
            </a:r>
            <a:endParaRPr b="0" lang="en-US" sz="2080" spc="-1" strike="noStrike">
              <a:latin typeface="Arial"/>
            </a:endParaRPr>
          </a:p>
          <a:p>
            <a:pPr marL="21960">
              <a:lnSpc>
                <a:spcPct val="100000"/>
              </a:lnSpc>
              <a:tabLst>
                <a:tab algn="l" pos="810000"/>
                <a:tab algn="l" pos="811080"/>
              </a:tabLst>
            </a:pPr>
            <a:r>
              <a:rPr b="0" lang="en-US" sz="2400" spc="-1" strike="noStrike">
                <a:solidFill>
                  <a:srgbClr val="000000"/>
                </a:solidFill>
                <a:latin typeface="Calibri"/>
                <a:ea typeface="DejaVu Sans"/>
              </a:rPr>
              <a:t>The concept of layering is a familiar one and is closely related to abstraction. In a layered approach, a complex system is partitioned into a number of layers, with a given layer making use of the services offered by the layer below. A given layer therefore offers a software abstraction, with higher layers being unaware of</a:t>
            </a:r>
            <a:endParaRPr b="0" lang="en-US" sz="2400" spc="-1" strike="noStrike">
              <a:latin typeface="Arial"/>
            </a:endParaRPr>
          </a:p>
          <a:p>
            <a:pPr marL="21960">
              <a:lnSpc>
                <a:spcPct val="100000"/>
              </a:lnSpc>
              <a:tabLst>
                <a:tab algn="l" pos="810000"/>
                <a:tab algn="l" pos="811080"/>
              </a:tabLst>
            </a:pPr>
            <a:r>
              <a:rPr b="0" lang="en-US" sz="2400" spc="-1" strike="noStrike">
                <a:solidFill>
                  <a:srgbClr val="000000"/>
                </a:solidFill>
                <a:latin typeface="Calibri"/>
                <a:ea typeface="DejaVu Sans"/>
              </a:rPr>
              <a:t>implementation details, or indeed of any other layers beneath them.</a:t>
            </a:r>
            <a:endParaRPr b="0" lang="en-US" sz="2400" spc="-1" strike="noStrike">
              <a:latin typeface="Arial"/>
            </a:endParaRPr>
          </a:p>
          <a:p>
            <a:pPr marL="21960">
              <a:lnSpc>
                <a:spcPct val="100000"/>
              </a:lnSpc>
              <a:spcBef>
                <a:spcPts val="68"/>
              </a:spcBef>
              <a:tabLst>
                <a:tab algn="l" pos="810000"/>
                <a:tab algn="l" pos="811080"/>
              </a:tabLst>
            </a:pPr>
            <a:endParaRPr b="0" lang="en-US" sz="2400" spc="-1" strike="noStrike">
              <a:latin typeface="Arial"/>
            </a:endParaRPr>
          </a:p>
          <a:p>
            <a:pPr marL="407880">
              <a:lnSpc>
                <a:spcPct val="100000"/>
              </a:lnSpc>
              <a:tabLst>
                <a:tab algn="l" pos="810000"/>
                <a:tab algn="l" pos="811080"/>
              </a:tabLst>
            </a:pPr>
            <a:r>
              <a:rPr b="0" lang="en-US" sz="2080" spc="-9" strike="noStrike">
                <a:solidFill>
                  <a:srgbClr val="000000"/>
                </a:solidFill>
                <a:latin typeface="Times New Roman"/>
                <a:ea typeface="DejaVu Sans"/>
              </a:rPr>
              <a:t>Layered approach – complex system partitioned into a number of</a:t>
            </a:r>
            <a:r>
              <a:rPr b="0" lang="en-US" sz="2080" spc="24" strike="noStrike">
                <a:solidFill>
                  <a:srgbClr val="000000"/>
                </a:solidFill>
                <a:latin typeface="Times New Roman"/>
                <a:ea typeface="DejaVu Sans"/>
              </a:rPr>
              <a:t> </a:t>
            </a:r>
            <a:r>
              <a:rPr b="0" lang="en-US" sz="2080" spc="-9" strike="noStrike">
                <a:solidFill>
                  <a:srgbClr val="000000"/>
                </a:solidFill>
                <a:latin typeface="Times New Roman"/>
                <a:ea typeface="DejaVu Sans"/>
              </a:rPr>
              <a:t>layers:</a:t>
            </a:r>
            <a:endParaRPr b="0" lang="en-US" sz="2080" spc="-1" strike="noStrike">
              <a:latin typeface="Arial"/>
            </a:endParaRPr>
          </a:p>
          <a:p>
            <a:pPr marL="407880">
              <a:lnSpc>
                <a:spcPct val="100000"/>
              </a:lnSpc>
              <a:spcBef>
                <a:spcPts val="43"/>
              </a:spcBef>
              <a:tabLst>
                <a:tab algn="l" pos="810000"/>
                <a:tab algn="l" pos="811080"/>
              </a:tabLst>
            </a:pPr>
            <a:endParaRPr b="0" lang="en-US" sz="2080" spc="-1" strike="noStrike">
              <a:latin typeface="Arial"/>
            </a:endParaRPr>
          </a:p>
          <a:p>
            <a:pPr lvl="3" marL="537480" indent="-93240">
              <a:lnSpc>
                <a:spcPct val="100000"/>
              </a:lnSpc>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vertical organisation of</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services</a:t>
            </a:r>
            <a:endParaRPr b="0" lang="en-US" sz="2080" spc="-1" strike="noStrike">
              <a:latin typeface="Arial"/>
            </a:endParaRPr>
          </a:p>
          <a:p>
            <a:pPr>
              <a:lnSpc>
                <a:spcPct val="100000"/>
              </a:lnSpc>
              <a:spcBef>
                <a:spcPts val="34"/>
              </a:spcBef>
              <a:tabLst>
                <a:tab algn="l" pos="538560"/>
              </a:tabLst>
            </a:pPr>
            <a:endParaRPr b="0" lang="en-US" sz="2080" spc="-1" strike="noStrike">
              <a:latin typeface="Arial"/>
            </a:endParaRPr>
          </a:p>
          <a:p>
            <a:pPr lvl="3" marL="537480" indent="-93240">
              <a:lnSpc>
                <a:spcPct val="100000"/>
              </a:lnSpc>
              <a:spcBef>
                <a:spcPts val="9"/>
              </a:spcBef>
              <a:buClr>
                <a:srgbClr val="000000"/>
              </a:buClr>
              <a:buSzPct val="92000"/>
              <a:buFont typeface="Times New Roman"/>
              <a:buChar char="•"/>
              <a:tabLst>
                <a:tab algn="l" pos="538560"/>
              </a:tabLst>
            </a:pPr>
            <a:r>
              <a:rPr b="0" lang="en-US" sz="2080" spc="-26" strike="noStrike">
                <a:solidFill>
                  <a:srgbClr val="000000"/>
                </a:solidFill>
                <a:latin typeface="Times New Roman"/>
                <a:ea typeface="DejaVu Sans"/>
              </a:rPr>
              <a:t>given </a:t>
            </a:r>
            <a:r>
              <a:rPr b="0" lang="en-US" sz="2080" spc="-9" strike="noStrike">
                <a:solidFill>
                  <a:srgbClr val="000000"/>
                </a:solidFill>
                <a:latin typeface="Times New Roman"/>
                <a:ea typeface="DejaVu Sans"/>
              </a:rPr>
              <a:t>layer making use of the services </a:t>
            </a:r>
            <a:r>
              <a:rPr b="0" lang="en-US" sz="2080" spc="-18" strike="noStrike">
                <a:solidFill>
                  <a:srgbClr val="000000"/>
                </a:solidFill>
                <a:latin typeface="Times New Roman"/>
                <a:ea typeface="DejaVu Sans"/>
              </a:rPr>
              <a:t>offered </a:t>
            </a:r>
            <a:r>
              <a:rPr b="0" lang="en-US" sz="2080" spc="-9" strike="noStrike">
                <a:solidFill>
                  <a:srgbClr val="000000"/>
                </a:solidFill>
                <a:latin typeface="Times New Roman"/>
                <a:ea typeface="DejaVu Sans"/>
              </a:rPr>
              <a:t>by the layer</a:t>
            </a:r>
            <a:r>
              <a:rPr b="0" lang="en-US" sz="2080" spc="41" strike="noStrike">
                <a:solidFill>
                  <a:srgbClr val="000000"/>
                </a:solidFill>
                <a:latin typeface="Times New Roman"/>
                <a:ea typeface="DejaVu Sans"/>
              </a:rPr>
              <a:t> </a:t>
            </a:r>
            <a:r>
              <a:rPr b="0" lang="en-US" sz="2080" spc="-18" strike="noStrike">
                <a:solidFill>
                  <a:srgbClr val="000000"/>
                </a:solidFill>
                <a:latin typeface="Times New Roman"/>
                <a:ea typeface="DejaVu Sans"/>
              </a:rPr>
              <a:t>below</a:t>
            </a:r>
            <a:endParaRPr b="0" lang="en-US" sz="2080" spc="-1" strike="noStrike">
              <a:latin typeface="Arial"/>
            </a:endParaRPr>
          </a:p>
          <a:p>
            <a:pPr>
              <a:lnSpc>
                <a:spcPct val="100000"/>
              </a:lnSpc>
              <a:spcBef>
                <a:spcPts val="34"/>
              </a:spcBef>
              <a:tabLst>
                <a:tab algn="l" pos="538560"/>
              </a:tabLst>
            </a:pPr>
            <a:endParaRPr b="0" lang="en-US" sz="2080" spc="-1" strike="noStrike">
              <a:latin typeface="Arial"/>
            </a:endParaRPr>
          </a:p>
          <a:p>
            <a:pPr lvl="3" marL="537480" indent="-93240">
              <a:lnSpc>
                <a:spcPct val="100000"/>
              </a:lnSpc>
              <a:spcBef>
                <a:spcPts val="9"/>
              </a:spcBef>
              <a:buClr>
                <a:srgbClr val="000000"/>
              </a:buClr>
              <a:buSzPct val="92000"/>
              <a:buFont typeface="Times New Roman"/>
              <a:buChar char="•"/>
              <a:tabLst>
                <a:tab algn="l" pos="538560"/>
              </a:tabLst>
            </a:pPr>
            <a:r>
              <a:rPr b="0" lang="en-US" sz="2080" spc="-9" strike="noStrike">
                <a:solidFill>
                  <a:srgbClr val="000000"/>
                </a:solidFill>
                <a:latin typeface="Times New Roman"/>
                <a:ea typeface="DejaVu Sans"/>
              </a:rPr>
              <a:t>software</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abstraction</a:t>
            </a:r>
            <a:endParaRPr b="0" lang="en-US" sz="2080" spc="-1" strike="noStrike">
              <a:latin typeface="Arial"/>
            </a:endParaRPr>
          </a:p>
          <a:p>
            <a:pPr lvl="3" marL="664920" indent="-219600">
              <a:lnSpc>
                <a:spcPct val="120000"/>
              </a:lnSpc>
              <a:spcBef>
                <a:spcPts val="1721"/>
              </a:spcBef>
              <a:buClr>
                <a:srgbClr val="000000"/>
              </a:buClr>
              <a:buSzPct val="92000"/>
              <a:buFont typeface="Times New Roman"/>
              <a:buChar char="•"/>
              <a:tabLst>
                <a:tab algn="l" pos="538560"/>
              </a:tabLst>
            </a:pPr>
            <a:r>
              <a:rPr b="0" lang="en-US" sz="2080" spc="-9" strike="noStrike">
                <a:solidFill>
                  <a:srgbClr val="000000"/>
                </a:solidFill>
                <a:latin typeface="Times New Roman"/>
                <a:ea typeface="DejaVu Sans"/>
              </a:rPr>
              <a:t>higher layers </a:t>
            </a:r>
            <a:r>
              <a:rPr b="0" lang="en-US" sz="2080" spc="-18" strike="noStrike">
                <a:solidFill>
                  <a:srgbClr val="000000"/>
                </a:solidFill>
                <a:latin typeface="Times New Roman"/>
                <a:ea typeface="DejaVu Sans"/>
              </a:rPr>
              <a:t>unaware </a:t>
            </a:r>
            <a:r>
              <a:rPr b="0" lang="en-US" sz="2080" spc="-9" strike="noStrike">
                <a:solidFill>
                  <a:srgbClr val="000000"/>
                </a:solidFill>
                <a:latin typeface="Times New Roman"/>
                <a:ea typeface="DejaVu Sans"/>
              </a:rPr>
              <a:t>of implementation details, or </a:t>
            </a:r>
            <a:r>
              <a:rPr b="0" lang="en-US" sz="2080" spc="-18" strike="noStrike">
                <a:solidFill>
                  <a:srgbClr val="000000"/>
                </a:solidFill>
                <a:latin typeface="Times New Roman"/>
                <a:ea typeface="DejaVu Sans"/>
              </a:rPr>
              <a:t>any </a:t>
            </a:r>
            <a:r>
              <a:rPr b="0" lang="en-US" sz="2080" spc="-9" strike="noStrike">
                <a:solidFill>
                  <a:srgbClr val="000000"/>
                </a:solidFill>
                <a:latin typeface="Times New Roman"/>
                <a:ea typeface="DejaVu Sans"/>
              </a:rPr>
              <a:t>other layers beneath  them</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1590120" y="0"/>
            <a:ext cx="9015120" cy="126324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tabLst>
                <a:tab algn="l" pos="6753600"/>
              </a:tabLst>
            </a:pPr>
            <a:r>
              <a:rPr b="1" lang="en-US" sz="2080" spc="-9" strike="noStrike">
                <a:solidFill>
                  <a:srgbClr val="00aeef"/>
                </a:solidFill>
                <a:latin typeface="Times New Roman"/>
                <a:ea typeface="DejaVu Sans"/>
              </a:rPr>
              <a:t>60</a:t>
            </a:r>
            <a:r>
              <a:rPr b="1" lang="en-US" sz="2080" spc="-9" strike="noStrike">
                <a:solidFill>
                  <a:srgbClr val="1900ff"/>
                </a:solidFill>
                <a:latin typeface="Times New Roman"/>
                <a:ea typeface="DejaVu Sans"/>
              </a:rPr>
              <a:t>System</a:t>
            </a:r>
            <a:r>
              <a:rPr b="1" lang="en-US" sz="2080" spc="-1"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2.3</a:t>
            </a:r>
            <a:r>
              <a:rPr b="1" lang="en-US" sz="2080" spc="-9" strike="noStrike">
                <a:solidFill>
                  <a:srgbClr val="d90e81"/>
                </a:solidFill>
                <a:latin typeface="Times New Roman"/>
                <a:ea typeface="DejaVu Sans"/>
              </a:rPr>
              <a:t>	</a:t>
            </a:r>
            <a:r>
              <a:rPr b="0" lang="en-US" sz="2080" spc="-9" strike="noStrike">
                <a:solidFill>
                  <a:srgbClr val="d90e81"/>
                </a:solidFill>
                <a:latin typeface="Times New Roman"/>
                <a:ea typeface="DejaVu Sans"/>
              </a:rPr>
              <a:t>Architectural</a:t>
            </a:r>
            <a:r>
              <a:rPr b="0" lang="en-US" sz="2080" spc="-63" strike="noStrike">
                <a:solidFill>
                  <a:srgbClr val="d90e81"/>
                </a:solidFill>
                <a:latin typeface="Times New Roman"/>
                <a:ea typeface="DejaVu Sans"/>
              </a:rPr>
              <a:t> </a:t>
            </a:r>
            <a:r>
              <a:rPr b="0" lang="en-US" sz="2080" spc="-9" strike="noStrike">
                <a:solidFill>
                  <a:srgbClr val="d90e81"/>
                </a:solidFill>
                <a:latin typeface="Times New Roman"/>
                <a:ea typeface="DejaVu Sans"/>
              </a:rPr>
              <a:t>Models</a:t>
            </a:r>
            <a:endParaRPr b="0" lang="en-US" sz="2080" spc="-1" strike="noStrike">
              <a:latin typeface="Arial"/>
            </a:endParaRPr>
          </a:p>
          <a:p>
            <a:pPr marL="21960">
              <a:lnSpc>
                <a:spcPct val="100000"/>
              </a:lnSpc>
              <a:spcBef>
                <a:spcPts val="1800"/>
              </a:spcBef>
              <a:tabLst>
                <a:tab algn="l" pos="6753600"/>
              </a:tabLst>
            </a:pPr>
            <a:r>
              <a:rPr b="1" i="1" lang="en-US" sz="2080" spc="-9" strike="noStrike" u="sng">
                <a:solidFill>
                  <a:srgbClr val="000000"/>
                </a:solidFill>
                <a:uFill>
                  <a:solidFill>
                    <a:srgbClr val="000000"/>
                  </a:solidFill>
                </a:uFill>
                <a:latin typeface="Times New Roman"/>
                <a:ea typeface="DejaVu Sans"/>
              </a:rPr>
              <a:t>Platform and</a:t>
            </a:r>
            <a:r>
              <a:rPr b="1" i="1" lang="en-US" sz="2080" spc="-18" strike="noStrike" u="sng">
                <a:solidFill>
                  <a:srgbClr val="000000"/>
                </a:solidFill>
                <a:uFill>
                  <a:solidFill>
                    <a:srgbClr val="000000"/>
                  </a:solidFill>
                </a:uFill>
                <a:latin typeface="Times New Roman"/>
                <a:ea typeface="DejaVu Sans"/>
              </a:rPr>
              <a:t> </a:t>
            </a:r>
            <a:r>
              <a:rPr b="1" i="1" lang="en-US" sz="2080" spc="-9" strike="noStrike" u="sng">
                <a:solidFill>
                  <a:srgbClr val="000000"/>
                </a:solidFill>
                <a:uFill>
                  <a:solidFill>
                    <a:srgbClr val="000000"/>
                  </a:solidFill>
                </a:uFill>
                <a:latin typeface="Times New Roman"/>
                <a:ea typeface="DejaVu Sans"/>
              </a:rPr>
              <a:t>Middleware</a:t>
            </a:r>
            <a:r>
              <a:rPr b="1" i="1" lang="en-US" sz="2080" spc="24" strike="noStrike" u="sng">
                <a:solidFill>
                  <a:srgbClr val="000000"/>
                </a:solidFill>
                <a:uFill>
                  <a:solidFill>
                    <a:srgbClr val="000000"/>
                  </a:solidFill>
                </a:uFill>
                <a:latin typeface="Times New Roman"/>
                <a:ea typeface="DejaVu Sans"/>
              </a:rPr>
              <a:t> </a:t>
            </a:r>
            <a:endParaRPr b="0" lang="en-US" sz="2080" spc="-1" strike="noStrike">
              <a:latin typeface="Arial"/>
            </a:endParaRPr>
          </a:p>
          <a:p>
            <a:pPr marL="407880">
              <a:lnSpc>
                <a:spcPct val="100000"/>
              </a:lnSpc>
              <a:spcBef>
                <a:spcPts val="502"/>
              </a:spcBef>
              <a:tabLst>
                <a:tab algn="l" pos="6753600"/>
              </a:tabLst>
            </a:pPr>
            <a:r>
              <a:rPr b="0" lang="en-US" sz="2080" spc="-9" strike="noStrike">
                <a:solidFill>
                  <a:srgbClr val="ec008c"/>
                </a:solidFill>
                <a:latin typeface="Times New Roman"/>
                <a:ea typeface="DejaVu Sans"/>
              </a:rPr>
              <a:t>Figure 2.7 Software and hardware service layers in distributed</a:t>
            </a:r>
            <a:r>
              <a:rPr b="0" lang="en-US" sz="2080" spc="-1" strike="noStrike">
                <a:solidFill>
                  <a:srgbClr val="ec008c"/>
                </a:solidFill>
                <a:latin typeface="Times New Roman"/>
                <a:ea typeface="DejaVu Sans"/>
              </a:rPr>
              <a:t> </a:t>
            </a:r>
            <a:r>
              <a:rPr b="0" lang="en-US" sz="2080" spc="-9" strike="noStrike">
                <a:solidFill>
                  <a:srgbClr val="ec008c"/>
                </a:solidFill>
                <a:latin typeface="Times New Roman"/>
                <a:ea typeface="DejaVu Sans"/>
              </a:rPr>
              <a:t>systems</a:t>
            </a:r>
            <a:endParaRPr b="0" lang="en-US" sz="2080" spc="-1" strike="noStrike">
              <a:latin typeface="Arial"/>
            </a:endParaRPr>
          </a:p>
        </p:txBody>
      </p:sp>
      <p:sp>
        <p:nvSpPr>
          <p:cNvPr id="291" name="CustomShape 2"/>
          <p:cNvSpPr/>
          <p:nvPr/>
        </p:nvSpPr>
        <p:spPr>
          <a:xfrm>
            <a:off x="2038320" y="1323720"/>
            <a:ext cx="4354560" cy="2702520"/>
          </a:xfrm>
          <a:prstGeom prst="rect">
            <a:avLst/>
          </a:prstGeom>
          <a:blipFill rotWithShape="0">
            <a:blip r:embed="rId1"/>
            <a:stretch>
              <a:fillRect/>
            </a:stretch>
          </a:blipFill>
          <a:ln>
            <a:noFill/>
          </a:ln>
        </p:spPr>
        <p:style>
          <a:lnRef idx="0"/>
          <a:fillRef idx="0"/>
          <a:effectRef idx="0"/>
          <a:fontRef idx="minor"/>
        </p:style>
      </p:sp>
      <p:sp>
        <p:nvSpPr>
          <p:cNvPr id="292" name="CustomShape 3"/>
          <p:cNvSpPr/>
          <p:nvPr/>
        </p:nvSpPr>
        <p:spPr>
          <a:xfrm>
            <a:off x="1800720" y="4471560"/>
            <a:ext cx="8467920" cy="806040"/>
          </a:xfrm>
          <a:prstGeom prst="rect">
            <a:avLst/>
          </a:prstGeom>
          <a:solidFill>
            <a:srgbClr val="ffffcc"/>
          </a:solidFill>
          <a:ln>
            <a:noFill/>
          </a:ln>
        </p:spPr>
        <p:style>
          <a:lnRef idx="0"/>
          <a:fillRef idx="0"/>
          <a:effectRef idx="0"/>
          <a:fontRef idx="minor"/>
        </p:style>
        <p:txBody>
          <a:bodyPr lIns="0" rIns="0" tIns="46080" bIns="0">
            <a:spAutoFit/>
          </a:bodyPr>
          <a:p>
            <a:pPr marL="839520" indent="-219600">
              <a:lnSpc>
                <a:spcPct val="120000"/>
              </a:lnSpc>
              <a:spcBef>
                <a:spcPts val="363"/>
              </a:spcBef>
              <a:buClr>
                <a:srgbClr val="000000"/>
              </a:buClr>
              <a:buSzPct val="92000"/>
              <a:buFont typeface="Symbol"/>
              <a:buChar char=""/>
              <a:tabLst>
                <a:tab algn="l" pos="713160"/>
              </a:tabLst>
            </a:pPr>
            <a:r>
              <a:rPr b="0" lang="en-US" sz="2080" spc="-9" strike="noStrike">
                <a:solidFill>
                  <a:srgbClr val="000000"/>
                </a:solidFill>
                <a:latin typeface="Times New Roman"/>
                <a:ea typeface="DejaVu Sans"/>
              </a:rPr>
              <a:t>A platform for distributed systems and applications consists of the  </a:t>
            </a:r>
            <a:r>
              <a:rPr b="0" lang="en-US" sz="2080" spc="-18" strike="noStrike">
                <a:solidFill>
                  <a:srgbClr val="000000"/>
                </a:solidFill>
                <a:latin typeface="Times New Roman"/>
                <a:ea typeface="DejaVu Sans"/>
              </a:rPr>
              <a:t>lowest-level </a:t>
            </a:r>
            <a:r>
              <a:rPr b="0" lang="en-US" sz="2080" spc="-9" strike="noStrike">
                <a:solidFill>
                  <a:srgbClr val="000000"/>
                </a:solidFill>
                <a:latin typeface="Times New Roman"/>
                <a:ea typeface="DejaVu Sans"/>
              </a:rPr>
              <a:t>hardware and software layers.</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5" name="" descr=""/>
          <p:cNvPicPr/>
          <p:nvPr/>
        </p:nvPicPr>
        <p:blipFill>
          <a:blip r:embed="rId1"/>
          <a:stretch/>
        </p:blipFill>
        <p:spPr>
          <a:xfrm>
            <a:off x="1519560" y="182880"/>
            <a:ext cx="9218880" cy="6402960"/>
          </a:xfrm>
          <a:prstGeom prst="rect">
            <a:avLst/>
          </a:prstGeom>
          <a:ln>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204840" y="163440"/>
            <a:ext cx="10400040" cy="136080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tabLst>
                <a:tab algn="l" pos="6753600"/>
              </a:tabLst>
            </a:pPr>
            <a:r>
              <a:rPr b="1" lang="en-US" sz="4400" spc="-9" strike="noStrike">
                <a:solidFill>
                  <a:srgbClr val="00aeef"/>
                </a:solidFill>
                <a:latin typeface="Times New Roman"/>
                <a:ea typeface="DejaVu Sans"/>
              </a:rPr>
              <a:t>61</a:t>
            </a:r>
            <a:r>
              <a:rPr b="1" lang="en-US" sz="4400" spc="-9" strike="noStrike">
                <a:solidFill>
                  <a:srgbClr val="1900ff"/>
                </a:solidFill>
                <a:latin typeface="Times New Roman"/>
                <a:ea typeface="DejaVu Sans"/>
              </a:rPr>
              <a:t>System</a:t>
            </a:r>
            <a:r>
              <a:rPr b="1" lang="en-US" sz="4400" spc="-1" strike="noStrike">
                <a:solidFill>
                  <a:srgbClr val="1900ff"/>
                </a:solidFill>
                <a:latin typeface="Times New Roman"/>
                <a:ea typeface="DejaVu Sans"/>
              </a:rPr>
              <a:t> </a:t>
            </a:r>
            <a:r>
              <a:rPr b="1" lang="en-US" sz="4400" spc="-9" strike="noStrike">
                <a:solidFill>
                  <a:srgbClr val="1900ff"/>
                </a:solidFill>
                <a:latin typeface="Times New Roman"/>
                <a:ea typeface="DejaVu Sans"/>
              </a:rPr>
              <a:t>models </a:t>
            </a:r>
            <a:r>
              <a:rPr b="1" lang="en-US" sz="4400" spc="-9" strike="noStrike">
                <a:solidFill>
                  <a:srgbClr val="000000"/>
                </a:solidFill>
                <a:latin typeface="Times New Roman"/>
                <a:ea typeface="DejaVu Sans"/>
              </a:rPr>
              <a:t>2.3</a:t>
            </a:r>
            <a:r>
              <a:rPr b="1" lang="en-US" sz="4400" spc="-9" strike="noStrike">
                <a:solidFill>
                  <a:srgbClr val="000000"/>
                </a:solidFill>
                <a:latin typeface="Times New Roman"/>
                <a:ea typeface="DejaVu Sans"/>
              </a:rPr>
              <a:t>	</a:t>
            </a:r>
            <a:r>
              <a:rPr b="0" lang="en-US" sz="4400" spc="-9" strike="noStrike">
                <a:solidFill>
                  <a:srgbClr val="000000"/>
                </a:solidFill>
                <a:latin typeface="Calibri Light"/>
                <a:ea typeface="DejaVu Sans"/>
              </a:rPr>
              <a:t>Architectural</a:t>
            </a:r>
            <a:r>
              <a:rPr b="0" lang="en-US" sz="4400" spc="-63" strike="noStrike">
                <a:solidFill>
                  <a:srgbClr val="000000"/>
                </a:solidFill>
                <a:latin typeface="Calibri Light"/>
                <a:ea typeface="DejaVu Sans"/>
              </a:rPr>
              <a:t> </a:t>
            </a:r>
            <a:r>
              <a:rPr b="0" lang="en-US" sz="4400" spc="-9" strike="noStrike">
                <a:solidFill>
                  <a:srgbClr val="000000"/>
                </a:solidFill>
                <a:latin typeface="Calibri Light"/>
                <a:ea typeface="DejaVu Sans"/>
              </a:rPr>
              <a:t>Models</a:t>
            </a:r>
            <a:endParaRPr b="0" lang="en-US" sz="4400" spc="-1" strike="noStrike">
              <a:latin typeface="Arial"/>
            </a:endParaRPr>
          </a:p>
        </p:txBody>
      </p:sp>
      <p:sp>
        <p:nvSpPr>
          <p:cNvPr id="294" name="CustomShape 2"/>
          <p:cNvSpPr/>
          <p:nvPr/>
        </p:nvSpPr>
        <p:spPr>
          <a:xfrm>
            <a:off x="1612080" y="378360"/>
            <a:ext cx="897120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295" name="CustomShape 3"/>
          <p:cNvSpPr/>
          <p:nvPr/>
        </p:nvSpPr>
        <p:spPr>
          <a:xfrm>
            <a:off x="1612080" y="1603080"/>
            <a:ext cx="8467920" cy="1186200"/>
          </a:xfrm>
          <a:prstGeom prst="rect">
            <a:avLst/>
          </a:prstGeom>
          <a:solidFill>
            <a:srgbClr val="ffffcc"/>
          </a:solidFill>
          <a:ln>
            <a:noFill/>
          </a:ln>
        </p:spPr>
        <p:style>
          <a:lnRef idx="0"/>
          <a:fillRef idx="0"/>
          <a:effectRef idx="0"/>
          <a:fontRef idx="minor"/>
        </p:style>
        <p:txBody>
          <a:bodyPr lIns="0" rIns="0" tIns="46080" bIns="0">
            <a:spAutoFit/>
          </a:bodyPr>
          <a:p>
            <a:pPr marL="839520" indent="-219600">
              <a:lnSpc>
                <a:spcPct val="120000"/>
              </a:lnSpc>
              <a:spcBef>
                <a:spcPts val="363"/>
              </a:spcBef>
              <a:buClr>
                <a:srgbClr val="000000"/>
              </a:buClr>
              <a:buSzPct val="92000"/>
              <a:buFont typeface="Symbol"/>
              <a:buChar char=""/>
              <a:tabLst>
                <a:tab algn="l" pos="713160"/>
              </a:tabLst>
            </a:pPr>
            <a:r>
              <a:rPr b="0" lang="en-US" sz="2080" spc="-18" strike="noStrike">
                <a:solidFill>
                  <a:srgbClr val="000000"/>
                </a:solidFill>
                <a:latin typeface="Times New Roman"/>
                <a:ea typeface="DejaVu Sans"/>
              </a:rPr>
              <a:t>Middleware </a:t>
            </a:r>
            <a:r>
              <a:rPr b="0" lang="en-US" sz="2080" spc="-9" strike="noStrike">
                <a:solidFill>
                  <a:srgbClr val="000000"/>
                </a:solidFill>
                <a:latin typeface="Times New Roman"/>
                <a:ea typeface="DejaVu Sans"/>
              </a:rPr>
              <a:t>– a layer of software whose purpose is to mask hetero-  geneity and to provide a </a:t>
            </a:r>
            <a:r>
              <a:rPr b="0" lang="en-US" sz="2080" spc="-18" strike="noStrike">
                <a:solidFill>
                  <a:srgbClr val="000000"/>
                </a:solidFill>
                <a:latin typeface="Times New Roman"/>
                <a:ea typeface="DejaVu Sans"/>
              </a:rPr>
              <a:t>convenient </a:t>
            </a:r>
            <a:r>
              <a:rPr b="0" lang="en-US" sz="2080" spc="-9" strike="noStrike">
                <a:solidFill>
                  <a:srgbClr val="000000"/>
                </a:solidFill>
                <a:latin typeface="Times New Roman"/>
                <a:ea typeface="DejaVu Sans"/>
              </a:rPr>
              <a:t>programming model to</a:t>
            </a:r>
            <a:r>
              <a:rPr b="0" lang="en-US" sz="2080" spc="-165" strike="noStrike">
                <a:solidFill>
                  <a:srgbClr val="000000"/>
                </a:solidFill>
                <a:latin typeface="Times New Roman"/>
                <a:ea typeface="DejaVu Sans"/>
              </a:rPr>
              <a:t> </a:t>
            </a:r>
            <a:r>
              <a:rPr b="0" lang="en-US" sz="2080" spc="-9" strike="noStrike">
                <a:solidFill>
                  <a:srgbClr val="000000"/>
                </a:solidFill>
                <a:latin typeface="Times New Roman"/>
                <a:ea typeface="DejaVu Sans"/>
              </a:rPr>
              <a:t>application  programmers.</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1590120" y="0"/>
            <a:ext cx="22910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62</a:t>
            </a:r>
            <a:r>
              <a:rPr b="1" lang="en-US" sz="2080" spc="-9" strike="noStrike">
                <a:solidFill>
                  <a:srgbClr val="1900ff"/>
                </a:solidFill>
                <a:latin typeface="Times New Roman"/>
                <a:ea typeface="DejaVu Sans"/>
              </a:rPr>
              <a:t>System</a:t>
            </a:r>
            <a:r>
              <a:rPr b="1" lang="en-US" sz="2080" spc="-80"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2.3</a:t>
            </a:r>
            <a:endParaRPr b="0" lang="en-US" sz="2080" spc="-1" strike="noStrike">
              <a:latin typeface="Arial"/>
            </a:endParaRPr>
          </a:p>
        </p:txBody>
      </p:sp>
      <p:sp>
        <p:nvSpPr>
          <p:cNvPr id="297" name="CustomShape 2"/>
          <p:cNvSpPr/>
          <p:nvPr/>
        </p:nvSpPr>
        <p:spPr>
          <a:xfrm>
            <a:off x="1612080" y="378360"/>
            <a:ext cx="897120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298" name="CustomShape 3"/>
          <p:cNvSpPr/>
          <p:nvPr/>
        </p:nvSpPr>
        <p:spPr>
          <a:xfrm>
            <a:off x="1590120" y="538920"/>
            <a:ext cx="9015120" cy="45979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i="1" lang="en-US" sz="2080" spc="-18" strike="noStrike">
                <a:solidFill>
                  <a:srgbClr val="0000ff"/>
                </a:solidFill>
                <a:latin typeface="Times New Roman"/>
                <a:ea typeface="DejaVu Sans"/>
              </a:rPr>
              <a:t>Tiered </a:t>
            </a:r>
            <a:r>
              <a:rPr b="1" i="1" lang="en-US" sz="2080" spc="-9" strike="noStrike">
                <a:solidFill>
                  <a:srgbClr val="0000ff"/>
                </a:solidFill>
                <a:latin typeface="Times New Roman"/>
                <a:ea typeface="DejaVu Sans"/>
              </a:rPr>
              <a:t>architecture</a:t>
            </a:r>
            <a:endParaRPr b="0" lang="en-US" sz="2080" spc="-1" strike="noStrike">
              <a:latin typeface="Arial"/>
            </a:endParaRPr>
          </a:p>
          <a:p>
            <a:pPr marL="21960" indent="385920" algn="just">
              <a:lnSpc>
                <a:spcPct val="120000"/>
              </a:lnSpc>
              <a:spcBef>
                <a:spcPts val="1939"/>
              </a:spcBef>
              <a:tabLst>
                <a:tab algn="l" pos="0"/>
              </a:tabLst>
            </a:pPr>
            <a:r>
              <a:rPr b="0" lang="en-US" sz="2080" spc="-18" strike="noStrike">
                <a:solidFill>
                  <a:srgbClr val="000000"/>
                </a:solidFill>
                <a:latin typeface="Times New Roman"/>
                <a:ea typeface="DejaVu Sans"/>
              </a:rPr>
              <a:t>Tiering </a:t>
            </a:r>
            <a:r>
              <a:rPr b="0" lang="en-US" sz="2080" spc="-9" strike="noStrike">
                <a:solidFill>
                  <a:srgbClr val="000000"/>
                </a:solidFill>
                <a:latin typeface="Times New Roman"/>
                <a:ea typeface="DejaVu Sans"/>
              </a:rPr>
              <a:t>is a technique to </a:t>
            </a:r>
            <a:r>
              <a:rPr b="0" lang="en-US" sz="2080" spc="-18" strike="noStrike">
                <a:solidFill>
                  <a:srgbClr val="000000"/>
                </a:solidFill>
                <a:latin typeface="Times New Roman"/>
                <a:ea typeface="DejaVu Sans"/>
              </a:rPr>
              <a:t>organize </a:t>
            </a:r>
            <a:r>
              <a:rPr b="0" lang="en-US" sz="2080" spc="-9" strike="noStrike">
                <a:solidFill>
                  <a:srgbClr val="000000"/>
                </a:solidFill>
                <a:latin typeface="Times New Roman"/>
                <a:ea typeface="DejaVu Sans"/>
              </a:rPr>
              <a:t>functionality of a </a:t>
            </a:r>
            <a:r>
              <a:rPr b="0" lang="en-US" sz="2080" spc="-26" strike="noStrike">
                <a:solidFill>
                  <a:srgbClr val="000000"/>
                </a:solidFill>
                <a:latin typeface="Times New Roman"/>
                <a:ea typeface="DejaVu Sans"/>
              </a:rPr>
              <a:t>given </a:t>
            </a:r>
            <a:r>
              <a:rPr b="0" lang="en-US" sz="2080" spc="-9" strike="noStrike">
                <a:solidFill>
                  <a:srgbClr val="000000"/>
                </a:solidFill>
                <a:latin typeface="Times New Roman"/>
                <a:ea typeface="DejaVu Sans"/>
              </a:rPr>
              <a:t>layer and place this  functionality</a:t>
            </a:r>
            <a:r>
              <a:rPr b="0" lang="en-US" sz="2080" spc="-69" strike="noStrike">
                <a:solidFill>
                  <a:srgbClr val="000000"/>
                </a:solidFill>
                <a:latin typeface="Times New Roman"/>
                <a:ea typeface="DejaVu Sans"/>
              </a:rPr>
              <a:t> </a:t>
            </a:r>
            <a:r>
              <a:rPr b="0" lang="en-US" sz="2080" spc="-9" strike="noStrike">
                <a:solidFill>
                  <a:srgbClr val="000000"/>
                </a:solidFill>
                <a:latin typeface="Times New Roman"/>
                <a:ea typeface="DejaVu Sans"/>
              </a:rPr>
              <a:t>into</a:t>
            </a:r>
            <a:r>
              <a:rPr b="0" lang="en-US" sz="2080" spc="-69" strike="noStrike">
                <a:solidFill>
                  <a:srgbClr val="000000"/>
                </a:solidFill>
                <a:latin typeface="Times New Roman"/>
                <a:ea typeface="DejaVu Sans"/>
              </a:rPr>
              <a:t> </a:t>
            </a:r>
            <a:r>
              <a:rPr b="0" lang="en-US" sz="2080" spc="-9" strike="noStrike">
                <a:solidFill>
                  <a:srgbClr val="000000"/>
                </a:solidFill>
                <a:latin typeface="Times New Roman"/>
                <a:ea typeface="DejaVu Sans"/>
              </a:rPr>
              <a:t>appropriate</a:t>
            </a:r>
            <a:r>
              <a:rPr b="0" lang="en-US" sz="2080" spc="-69" strike="noStrike">
                <a:solidFill>
                  <a:srgbClr val="000000"/>
                </a:solidFill>
                <a:latin typeface="Times New Roman"/>
                <a:ea typeface="DejaVu Sans"/>
              </a:rPr>
              <a:t> </a:t>
            </a:r>
            <a:r>
              <a:rPr b="0" lang="en-US" sz="2080" spc="-9" strike="noStrike">
                <a:solidFill>
                  <a:srgbClr val="000000"/>
                </a:solidFill>
                <a:latin typeface="Times New Roman"/>
                <a:ea typeface="DejaVu Sans"/>
              </a:rPr>
              <a:t>servers</a:t>
            </a:r>
            <a:r>
              <a:rPr b="0" lang="en-US" sz="2080" spc="-69" strike="noStrike">
                <a:solidFill>
                  <a:srgbClr val="000000"/>
                </a:solidFill>
                <a:latin typeface="Times New Roman"/>
                <a:ea typeface="DejaVu Sans"/>
              </a:rPr>
              <a:t> </a:t>
            </a:r>
            <a:r>
              <a:rPr b="0" lang="en-US" sz="2080" spc="-9" strike="noStrike">
                <a:solidFill>
                  <a:srgbClr val="000000"/>
                </a:solidFill>
                <a:latin typeface="Times New Roman"/>
                <a:ea typeface="DejaVu Sans"/>
              </a:rPr>
              <a:t>and,</a:t>
            </a:r>
            <a:r>
              <a:rPr b="0" lang="en-US" sz="2080" spc="-52" strike="noStrike">
                <a:solidFill>
                  <a:srgbClr val="000000"/>
                </a:solidFill>
                <a:latin typeface="Times New Roman"/>
                <a:ea typeface="DejaVu Sans"/>
              </a:rPr>
              <a:t> </a:t>
            </a:r>
            <a:r>
              <a:rPr b="0" lang="en-US" sz="2080" spc="-9" strike="noStrike">
                <a:solidFill>
                  <a:srgbClr val="000000"/>
                </a:solidFill>
                <a:latin typeface="Times New Roman"/>
                <a:ea typeface="DejaVu Sans"/>
              </a:rPr>
              <a:t>as</a:t>
            </a:r>
            <a:r>
              <a:rPr b="0" lang="en-US" sz="2080" spc="-69" strike="noStrike">
                <a:solidFill>
                  <a:srgbClr val="000000"/>
                </a:solidFill>
                <a:latin typeface="Times New Roman"/>
                <a:ea typeface="DejaVu Sans"/>
              </a:rPr>
              <a:t> </a:t>
            </a:r>
            <a:r>
              <a:rPr b="0" lang="en-US" sz="2080" spc="-9" strike="noStrike">
                <a:solidFill>
                  <a:srgbClr val="000000"/>
                </a:solidFill>
                <a:latin typeface="Times New Roman"/>
                <a:ea typeface="DejaVu Sans"/>
              </a:rPr>
              <a:t>a</a:t>
            </a:r>
            <a:r>
              <a:rPr b="0" lang="en-US" sz="2080" spc="-69" strike="noStrike">
                <a:solidFill>
                  <a:srgbClr val="000000"/>
                </a:solidFill>
                <a:latin typeface="Times New Roman"/>
                <a:ea typeface="DejaVu Sans"/>
              </a:rPr>
              <a:t> </a:t>
            </a:r>
            <a:r>
              <a:rPr b="0" lang="en-US" sz="2080" spc="-9" strike="noStrike">
                <a:solidFill>
                  <a:srgbClr val="000000"/>
                </a:solidFill>
                <a:latin typeface="Times New Roman"/>
                <a:ea typeface="DejaVu Sans"/>
              </a:rPr>
              <a:t>secondary</a:t>
            </a:r>
            <a:r>
              <a:rPr b="0" lang="en-US" sz="2080" spc="-69" strike="noStrike">
                <a:solidFill>
                  <a:srgbClr val="000000"/>
                </a:solidFill>
                <a:latin typeface="Times New Roman"/>
                <a:ea typeface="DejaVu Sans"/>
              </a:rPr>
              <a:t> </a:t>
            </a:r>
            <a:r>
              <a:rPr b="0" lang="en-US" sz="2080" spc="-9" strike="noStrike">
                <a:solidFill>
                  <a:srgbClr val="000000"/>
                </a:solidFill>
                <a:latin typeface="Times New Roman"/>
                <a:ea typeface="DejaVu Sans"/>
              </a:rPr>
              <a:t>consideration,</a:t>
            </a:r>
            <a:r>
              <a:rPr b="0" lang="en-US" sz="2080" spc="-52" strike="noStrike">
                <a:solidFill>
                  <a:srgbClr val="000000"/>
                </a:solidFill>
                <a:latin typeface="Times New Roman"/>
                <a:ea typeface="DejaVu Sans"/>
              </a:rPr>
              <a:t> </a:t>
            </a:r>
            <a:r>
              <a:rPr b="0" lang="en-US" sz="2080" spc="-9" strike="noStrike">
                <a:solidFill>
                  <a:srgbClr val="000000"/>
                </a:solidFill>
                <a:latin typeface="Times New Roman"/>
                <a:ea typeface="DejaVu Sans"/>
              </a:rPr>
              <a:t>on</a:t>
            </a:r>
            <a:r>
              <a:rPr b="0" lang="en-US" sz="2080" spc="-69" strike="noStrike">
                <a:solidFill>
                  <a:srgbClr val="000000"/>
                </a:solidFill>
                <a:latin typeface="Times New Roman"/>
                <a:ea typeface="DejaVu Sans"/>
              </a:rPr>
              <a:t> </a:t>
            </a:r>
            <a:r>
              <a:rPr b="0" lang="en-US" sz="2080" spc="-9" strike="noStrike">
                <a:solidFill>
                  <a:srgbClr val="000000"/>
                </a:solidFill>
                <a:latin typeface="Times New Roman"/>
                <a:ea typeface="DejaVu Sans"/>
              </a:rPr>
              <a:t>to</a:t>
            </a:r>
            <a:r>
              <a:rPr b="0" lang="en-US" sz="2080" spc="-63" strike="noStrike">
                <a:solidFill>
                  <a:srgbClr val="000000"/>
                </a:solidFill>
                <a:latin typeface="Times New Roman"/>
                <a:ea typeface="DejaVu Sans"/>
              </a:rPr>
              <a:t> </a:t>
            </a:r>
            <a:r>
              <a:rPr b="0" lang="en-US" sz="2080" spc="-9" strike="noStrike">
                <a:solidFill>
                  <a:srgbClr val="000000"/>
                </a:solidFill>
                <a:latin typeface="Times New Roman"/>
                <a:ea typeface="DejaVu Sans"/>
              </a:rPr>
              <a:t>physical  nodes</a:t>
            </a:r>
            <a:endParaRPr b="0" lang="en-US" sz="2080" spc="-1" strike="noStrike">
              <a:latin typeface="Arial"/>
            </a:endParaRPr>
          </a:p>
          <a:p>
            <a:pPr marL="21960" indent="385920">
              <a:lnSpc>
                <a:spcPct val="100000"/>
              </a:lnSpc>
              <a:spcBef>
                <a:spcPts val="51"/>
              </a:spcBef>
              <a:tabLst>
                <a:tab algn="l" pos="0"/>
              </a:tabLst>
            </a:pPr>
            <a:endParaRPr b="0" lang="en-US" sz="2080" spc="-1" strike="noStrike">
              <a:latin typeface="Arial"/>
            </a:endParaRPr>
          </a:p>
          <a:p>
            <a:pPr marL="21960" indent="385920">
              <a:lnSpc>
                <a:spcPct val="100000"/>
              </a:lnSpc>
              <a:tabLst>
                <a:tab algn="l" pos="0"/>
              </a:tabLst>
            </a:pPr>
            <a:r>
              <a:rPr b="1" lang="en-US" sz="2080" spc="-9" strike="noStrike">
                <a:solidFill>
                  <a:srgbClr val="000000"/>
                </a:solidFill>
                <a:latin typeface="Times New Roman"/>
                <a:ea typeface="DejaVu Sans"/>
              </a:rPr>
              <a:t>Example: two-tier and three-tier</a:t>
            </a:r>
            <a:r>
              <a:rPr b="1" lang="en-US" sz="2080" spc="103" strike="noStrike">
                <a:solidFill>
                  <a:srgbClr val="000000"/>
                </a:solidFill>
                <a:latin typeface="Times New Roman"/>
                <a:ea typeface="DejaVu Sans"/>
              </a:rPr>
              <a:t> </a:t>
            </a:r>
            <a:r>
              <a:rPr b="1" lang="en-US" sz="2080" spc="-18" strike="noStrike">
                <a:solidFill>
                  <a:srgbClr val="000000"/>
                </a:solidFill>
                <a:latin typeface="Times New Roman"/>
                <a:ea typeface="DejaVu Sans"/>
              </a:rPr>
              <a:t>architecture</a:t>
            </a:r>
            <a:endParaRPr b="0" lang="en-US" sz="2080" spc="-1" strike="noStrike">
              <a:latin typeface="Arial"/>
            </a:endParaRPr>
          </a:p>
          <a:p>
            <a:pPr marL="407880" indent="385920">
              <a:lnSpc>
                <a:spcPct val="100000"/>
              </a:lnSpc>
              <a:tabLst>
                <a:tab algn="l" pos="0"/>
              </a:tabLst>
            </a:pPr>
            <a:r>
              <a:rPr b="0" lang="en-US" sz="2080" spc="-9" strike="noStrike">
                <a:solidFill>
                  <a:srgbClr val="000000"/>
                </a:solidFill>
                <a:latin typeface="Times New Roman"/>
                <a:ea typeface="DejaVu Sans"/>
              </a:rPr>
              <a:t>functional decomposition of a </a:t>
            </a:r>
            <a:r>
              <a:rPr b="0" lang="en-US" sz="2080" spc="-26" strike="noStrike">
                <a:solidFill>
                  <a:srgbClr val="000000"/>
                </a:solidFill>
                <a:latin typeface="Times New Roman"/>
                <a:ea typeface="DejaVu Sans"/>
              </a:rPr>
              <a:t>given </a:t>
            </a:r>
            <a:r>
              <a:rPr b="0" lang="en-US" sz="2080" spc="-9" strike="noStrike">
                <a:solidFill>
                  <a:srgbClr val="000000"/>
                </a:solidFill>
                <a:latin typeface="Times New Roman"/>
                <a:ea typeface="DejaVu Sans"/>
              </a:rPr>
              <a:t>application, as</a:t>
            </a:r>
            <a:r>
              <a:rPr b="0" lang="en-US" sz="2080" spc="15" strike="noStrike">
                <a:solidFill>
                  <a:srgbClr val="000000"/>
                </a:solidFill>
                <a:latin typeface="Times New Roman"/>
                <a:ea typeface="DejaVu Sans"/>
              </a:rPr>
              <a:t> </a:t>
            </a:r>
            <a:r>
              <a:rPr b="0" lang="en-US" sz="2080" spc="-18" strike="noStrike">
                <a:solidFill>
                  <a:srgbClr val="000000"/>
                </a:solidFill>
                <a:latin typeface="Times New Roman"/>
                <a:ea typeface="DejaVu Sans"/>
              </a:rPr>
              <a:t>follows:</a:t>
            </a:r>
            <a:endParaRPr b="0" lang="en-US" sz="2080" spc="-1" strike="noStrike">
              <a:latin typeface="Arial"/>
            </a:endParaRPr>
          </a:p>
          <a:p>
            <a:pPr marL="407880" indent="385920">
              <a:lnSpc>
                <a:spcPct val="100000"/>
              </a:lnSpc>
              <a:spcBef>
                <a:spcPts val="43"/>
              </a:spcBef>
              <a:tabLst>
                <a:tab algn="l" pos="0"/>
              </a:tabLst>
            </a:pPr>
            <a:endParaRPr b="0" lang="en-US" sz="2080" spc="-1" strike="noStrike">
              <a:latin typeface="Arial"/>
            </a:endParaRPr>
          </a:p>
          <a:p>
            <a:pPr marL="537480" indent="-93240">
              <a:lnSpc>
                <a:spcPct val="100000"/>
              </a:lnSpc>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presentation</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logic</a:t>
            </a:r>
            <a:endParaRPr b="0" lang="en-US" sz="2080" spc="-1" strike="noStrike">
              <a:latin typeface="Arial"/>
            </a:endParaRPr>
          </a:p>
          <a:p>
            <a:pPr>
              <a:lnSpc>
                <a:spcPct val="100000"/>
              </a:lnSpc>
              <a:spcBef>
                <a:spcPts val="43"/>
              </a:spcBef>
              <a:tabLst>
                <a:tab algn="l" pos="538560"/>
              </a:tabLst>
            </a:pPr>
            <a:endParaRPr b="0" lang="en-US" sz="2080" spc="-1" strike="noStrike">
              <a:latin typeface="Arial"/>
            </a:endParaRPr>
          </a:p>
          <a:p>
            <a:pPr marL="537480" indent="-93240">
              <a:lnSpc>
                <a:spcPct val="100000"/>
              </a:lnSpc>
              <a:buClr>
                <a:srgbClr val="000000"/>
              </a:buClr>
              <a:buSzPct val="92000"/>
              <a:buFont typeface="Times New Roman"/>
              <a:buChar char="•"/>
              <a:tabLst>
                <a:tab algn="l" pos="538560"/>
              </a:tabLst>
            </a:pPr>
            <a:r>
              <a:rPr b="0" lang="en-US" sz="2080" spc="-9" strike="noStrike">
                <a:solidFill>
                  <a:srgbClr val="000000"/>
                </a:solidFill>
                <a:latin typeface="Times New Roman"/>
                <a:ea typeface="DejaVu Sans"/>
              </a:rPr>
              <a:t>application</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logic</a:t>
            </a:r>
            <a:endParaRPr b="0" lang="en-US" sz="2080" spc="-1" strike="noStrike">
              <a:latin typeface="Arial"/>
            </a:endParaRPr>
          </a:p>
          <a:p>
            <a:pPr>
              <a:lnSpc>
                <a:spcPct val="100000"/>
              </a:lnSpc>
              <a:spcBef>
                <a:spcPts val="43"/>
              </a:spcBef>
              <a:tabLst>
                <a:tab algn="l" pos="538560"/>
              </a:tabLst>
            </a:pPr>
            <a:endParaRPr b="0" lang="en-US" sz="2080" spc="-1" strike="noStrike">
              <a:latin typeface="Arial"/>
            </a:endParaRPr>
          </a:p>
          <a:p>
            <a:pPr marL="537480" indent="-93240">
              <a:lnSpc>
                <a:spcPct val="100000"/>
              </a:lnSpc>
              <a:buClr>
                <a:srgbClr val="000000"/>
              </a:buClr>
              <a:buSzPct val="92000"/>
              <a:buFont typeface="Times New Roman"/>
              <a:buChar char="•"/>
              <a:tabLst>
                <a:tab algn="l" pos="538560"/>
              </a:tabLst>
            </a:pPr>
            <a:r>
              <a:rPr b="0" lang="en-US" sz="2080" spc="-9" strike="noStrike">
                <a:solidFill>
                  <a:srgbClr val="000000"/>
                </a:solidFill>
                <a:latin typeface="Times New Roman"/>
                <a:ea typeface="DejaVu Sans"/>
              </a:rPr>
              <a:t>data</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logic</a:t>
            </a:r>
            <a:endParaRPr b="0" lang="en-US" sz="2080" spc="-1" strike="noStrike">
              <a:latin typeface="Arial"/>
            </a:endParaRPr>
          </a:p>
        </p:txBody>
      </p:sp>
      <p:sp>
        <p:nvSpPr>
          <p:cNvPr id="299" name="CustomShape 4"/>
          <p:cNvSpPr/>
          <p:nvPr/>
        </p:nvSpPr>
        <p:spPr>
          <a:xfrm>
            <a:off x="838080" y="365040"/>
            <a:ext cx="10514160" cy="132408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1590120" y="-836640"/>
            <a:ext cx="2291040" cy="203112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pPr>
            <a:r>
              <a:rPr b="1" lang="en-US" sz="4400" spc="-9" strike="noStrike">
                <a:solidFill>
                  <a:srgbClr val="00aeef"/>
                </a:solidFill>
                <a:latin typeface="Times New Roman"/>
                <a:ea typeface="DejaVu Sans"/>
              </a:rPr>
              <a:t>63</a:t>
            </a:r>
            <a:r>
              <a:rPr b="1" lang="en-US" sz="4400" spc="-9" strike="noStrike">
                <a:solidFill>
                  <a:srgbClr val="1900ff"/>
                </a:solidFill>
                <a:latin typeface="Times New Roman"/>
                <a:ea typeface="DejaVu Sans"/>
              </a:rPr>
              <a:t>System</a:t>
            </a:r>
            <a:r>
              <a:rPr b="1" lang="en-US" sz="4400" spc="-80" strike="noStrike">
                <a:solidFill>
                  <a:srgbClr val="1900ff"/>
                </a:solidFill>
                <a:latin typeface="Times New Roman"/>
                <a:ea typeface="DejaVu Sans"/>
              </a:rPr>
              <a:t> </a:t>
            </a:r>
            <a:r>
              <a:rPr b="1" lang="en-US" sz="4400" spc="-9" strike="noStrike">
                <a:solidFill>
                  <a:srgbClr val="1900ff"/>
                </a:solidFill>
                <a:latin typeface="Times New Roman"/>
                <a:ea typeface="DejaVu Sans"/>
              </a:rPr>
              <a:t>models</a:t>
            </a:r>
            <a:r>
              <a:rPr b="1" lang="en-US" sz="4400" spc="-9" strike="noStrike">
                <a:solidFill>
                  <a:srgbClr val="000000"/>
                </a:solidFill>
                <a:latin typeface="Times New Roman"/>
                <a:ea typeface="DejaVu Sans"/>
              </a:rPr>
              <a:t>2.3</a:t>
            </a:r>
            <a:endParaRPr b="0" lang="en-US" sz="4400" spc="-1" strike="noStrike">
              <a:latin typeface="Arial"/>
            </a:endParaRPr>
          </a:p>
        </p:txBody>
      </p:sp>
      <p:sp>
        <p:nvSpPr>
          <p:cNvPr id="301" name="CustomShape 2"/>
          <p:cNvSpPr/>
          <p:nvPr/>
        </p:nvSpPr>
        <p:spPr>
          <a:xfrm>
            <a:off x="8321760" y="0"/>
            <a:ext cx="228348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0" lang="en-US" sz="2080" spc="-9" strike="noStrike">
                <a:solidFill>
                  <a:srgbClr val="d90e81"/>
                </a:solidFill>
                <a:latin typeface="Times New Roman"/>
                <a:ea typeface="DejaVu Sans"/>
              </a:rPr>
              <a:t>Architectural</a:t>
            </a:r>
            <a:r>
              <a:rPr b="0" lang="en-US" sz="2080" spc="-63" strike="noStrike">
                <a:solidFill>
                  <a:srgbClr val="d90e81"/>
                </a:solidFill>
                <a:latin typeface="Times New Roman"/>
                <a:ea typeface="DejaVu Sans"/>
              </a:rPr>
              <a:t> </a:t>
            </a:r>
            <a:r>
              <a:rPr b="0" lang="en-US" sz="2080" spc="-9" strike="noStrike">
                <a:solidFill>
                  <a:srgbClr val="d90e81"/>
                </a:solidFill>
                <a:latin typeface="Times New Roman"/>
                <a:ea typeface="DejaVu Sans"/>
              </a:rPr>
              <a:t>Models</a:t>
            </a:r>
            <a:endParaRPr b="0" lang="en-US" sz="2080" spc="-1" strike="noStrike">
              <a:latin typeface="Arial"/>
            </a:endParaRPr>
          </a:p>
        </p:txBody>
      </p:sp>
      <p:sp>
        <p:nvSpPr>
          <p:cNvPr id="302" name="CustomShape 3"/>
          <p:cNvSpPr/>
          <p:nvPr/>
        </p:nvSpPr>
        <p:spPr>
          <a:xfrm>
            <a:off x="1612080" y="378360"/>
            <a:ext cx="897120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303" name="CustomShape 4"/>
          <p:cNvSpPr/>
          <p:nvPr/>
        </p:nvSpPr>
        <p:spPr>
          <a:xfrm>
            <a:off x="1590120" y="454320"/>
            <a:ext cx="496728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0" lang="en-US" sz="2080" spc="-9" strike="noStrike">
                <a:solidFill>
                  <a:srgbClr val="ec008c"/>
                </a:solidFill>
                <a:latin typeface="Times New Roman"/>
                <a:ea typeface="DejaVu Sans"/>
              </a:rPr>
              <a:t>Figure 2.8 </a:t>
            </a:r>
            <a:r>
              <a:rPr b="0" lang="en-US" sz="2080" spc="-35" strike="noStrike">
                <a:solidFill>
                  <a:srgbClr val="ec008c"/>
                </a:solidFill>
                <a:latin typeface="Times New Roman"/>
                <a:ea typeface="DejaVu Sans"/>
              </a:rPr>
              <a:t>Two-tier </a:t>
            </a:r>
            <a:r>
              <a:rPr b="0" lang="en-US" sz="2080" spc="-9" strike="noStrike">
                <a:solidFill>
                  <a:srgbClr val="ec008c"/>
                </a:solidFill>
                <a:latin typeface="Times New Roman"/>
                <a:ea typeface="DejaVu Sans"/>
              </a:rPr>
              <a:t>and three-tier</a:t>
            </a:r>
            <a:r>
              <a:rPr b="0" lang="en-US" sz="2080" spc="77" strike="noStrike">
                <a:solidFill>
                  <a:srgbClr val="ec008c"/>
                </a:solidFill>
                <a:latin typeface="Times New Roman"/>
                <a:ea typeface="DejaVu Sans"/>
              </a:rPr>
              <a:t> </a:t>
            </a:r>
            <a:r>
              <a:rPr b="0" lang="en-US" sz="2080" spc="-9" strike="noStrike">
                <a:solidFill>
                  <a:srgbClr val="ec008c"/>
                </a:solidFill>
                <a:latin typeface="Times New Roman"/>
                <a:ea typeface="DejaVu Sans"/>
              </a:rPr>
              <a:t>architectures</a:t>
            </a:r>
            <a:endParaRPr b="0" lang="en-US" sz="2080" spc="-1" strike="noStrike">
              <a:latin typeface="Arial"/>
            </a:endParaRPr>
          </a:p>
        </p:txBody>
      </p:sp>
      <p:grpSp>
        <p:nvGrpSpPr>
          <p:cNvPr id="304" name="Group 5"/>
          <p:cNvGrpSpPr/>
          <p:nvPr/>
        </p:nvGrpSpPr>
        <p:grpSpPr>
          <a:xfrm>
            <a:off x="1633320" y="817920"/>
            <a:ext cx="7963200" cy="5451120"/>
            <a:chOff x="1633320" y="817920"/>
            <a:chExt cx="7963200" cy="5451120"/>
          </a:xfrm>
        </p:grpSpPr>
        <p:sp>
          <p:nvSpPr>
            <p:cNvPr id="305" name="CustomShape 6"/>
            <p:cNvSpPr/>
            <p:nvPr/>
          </p:nvSpPr>
          <p:spPr>
            <a:xfrm>
              <a:off x="1633320" y="817920"/>
              <a:ext cx="5522400" cy="5451120"/>
            </a:xfrm>
            <a:prstGeom prst="rect">
              <a:avLst/>
            </a:prstGeom>
            <a:blipFill rotWithShape="0">
              <a:blip r:embed="rId1"/>
              <a:stretch>
                <a:fillRect/>
              </a:stretch>
            </a:blipFill>
            <a:ln>
              <a:noFill/>
            </a:ln>
          </p:spPr>
          <p:style>
            <a:lnRef idx="0"/>
            <a:fillRef idx="0"/>
            <a:effectRef idx="0"/>
            <a:fontRef idx="minor"/>
          </p:style>
        </p:sp>
        <p:sp>
          <p:nvSpPr>
            <p:cNvPr id="306" name="CustomShape 7"/>
            <p:cNvSpPr/>
            <p:nvPr/>
          </p:nvSpPr>
          <p:spPr>
            <a:xfrm>
              <a:off x="6995520" y="3297600"/>
              <a:ext cx="2601000" cy="360"/>
            </a:xfrm>
            <a:custGeom>
              <a:avLst/>
              <a:gdLst/>
              <a:ahLst/>
              <a:rect l="l" t="t" r="r" b="b"/>
              <a:pathLst>
                <a:path w="1503679" h="0">
                  <a:moveTo>
                    <a:pt x="0" y="0"/>
                  </a:moveTo>
                  <a:lnTo>
                    <a:pt x="1503324" y="0"/>
                  </a:lnTo>
                </a:path>
              </a:pathLst>
            </a:custGeom>
            <a:noFill/>
            <a:ln w="12600">
              <a:solidFill>
                <a:srgbClr val="000000"/>
              </a:solidFill>
              <a:round/>
            </a:ln>
          </p:spPr>
          <p:style>
            <a:lnRef idx="0"/>
            <a:fillRef idx="0"/>
            <a:effectRef idx="0"/>
            <a:fontRef idx="minor"/>
          </p:style>
        </p:sp>
      </p:grpSp>
      <p:sp>
        <p:nvSpPr>
          <p:cNvPr id="307" name="CustomShape 8"/>
          <p:cNvSpPr/>
          <p:nvPr/>
        </p:nvSpPr>
        <p:spPr>
          <a:xfrm>
            <a:off x="7396200" y="449640"/>
            <a:ext cx="2221920" cy="962280"/>
          </a:xfrm>
          <a:prstGeom prst="rect">
            <a:avLst/>
          </a:prstGeom>
          <a:noFill/>
          <a:ln>
            <a:noFill/>
          </a:ln>
        </p:spPr>
        <p:style>
          <a:lnRef idx="0"/>
          <a:fillRef idx="0"/>
          <a:effectRef idx="0"/>
          <a:fontRef idx="minor"/>
        </p:style>
        <p:txBody>
          <a:bodyPr lIns="0" rIns="0" tIns="21960" bIns="0">
            <a:spAutoFit/>
          </a:bodyPr>
          <a:p>
            <a:pPr marL="241920" indent="-219600" algn="just">
              <a:lnSpc>
                <a:spcPct val="119000"/>
              </a:lnSpc>
              <a:spcBef>
                <a:spcPts val="173"/>
              </a:spcBef>
              <a:buClr>
                <a:srgbClr val="000000"/>
              </a:buClr>
              <a:buSzPct val="120000"/>
              <a:buFont typeface="Symbol"/>
              <a:buChar char=""/>
              <a:tabLst>
                <a:tab algn="l" pos="243000"/>
              </a:tabLst>
            </a:pPr>
            <a:r>
              <a:rPr b="0" lang="en-US" sz="1729" spc="-9" strike="noStrike">
                <a:solidFill>
                  <a:srgbClr val="000000"/>
                </a:solidFill>
                <a:latin typeface="Times New Roman"/>
                <a:ea typeface="DejaVu Sans"/>
              </a:rPr>
              <a:t>three aspects </a:t>
            </a:r>
            <a:r>
              <a:rPr b="0" lang="en-US" sz="1729" spc="-18" strike="noStrike">
                <a:solidFill>
                  <a:srgbClr val="000000"/>
                </a:solidFill>
                <a:latin typeface="Times New Roman"/>
                <a:ea typeface="DejaVu Sans"/>
              </a:rPr>
              <a:t>par-  </a:t>
            </a:r>
            <a:r>
              <a:rPr b="0" lang="en-US" sz="1729" spc="-9" strike="noStrike">
                <a:solidFill>
                  <a:srgbClr val="000000"/>
                </a:solidFill>
                <a:latin typeface="Times New Roman"/>
                <a:ea typeface="DejaVu Sans"/>
              </a:rPr>
              <a:t>titioned into </a:t>
            </a:r>
            <a:r>
              <a:rPr b="0" lang="en-US" sz="1729" spc="-18" strike="noStrike">
                <a:solidFill>
                  <a:srgbClr val="000000"/>
                </a:solidFill>
                <a:latin typeface="Times New Roman"/>
                <a:ea typeface="DejaVu Sans"/>
              </a:rPr>
              <a:t>two  </a:t>
            </a:r>
            <a:r>
              <a:rPr b="0" lang="en-US" sz="1729" spc="-9" strike="noStrike">
                <a:solidFill>
                  <a:srgbClr val="000000"/>
                </a:solidFill>
                <a:latin typeface="Times New Roman"/>
                <a:ea typeface="DejaVu Sans"/>
              </a:rPr>
              <a:t>processes</a:t>
            </a:r>
            <a:endParaRPr b="0" lang="en-US" sz="1729" spc="-1" strike="noStrike">
              <a:latin typeface="Arial"/>
            </a:endParaRPr>
          </a:p>
        </p:txBody>
      </p:sp>
      <p:sp>
        <p:nvSpPr>
          <p:cNvPr id="308" name="CustomShape 9"/>
          <p:cNvSpPr/>
          <p:nvPr/>
        </p:nvSpPr>
        <p:spPr>
          <a:xfrm>
            <a:off x="7396200" y="1667160"/>
            <a:ext cx="2221920" cy="1129680"/>
          </a:xfrm>
          <a:prstGeom prst="rect">
            <a:avLst/>
          </a:prstGeom>
          <a:noFill/>
          <a:ln>
            <a:noFill/>
          </a:ln>
        </p:spPr>
        <p:style>
          <a:lnRef idx="0"/>
          <a:fillRef idx="0"/>
          <a:effectRef idx="0"/>
          <a:fontRef idx="minor"/>
        </p:style>
        <p:txBody>
          <a:bodyPr lIns="0" rIns="0" tIns="20880" bIns="0">
            <a:spAutoFit/>
          </a:bodyPr>
          <a:p>
            <a:pPr marL="241920" indent="-219600">
              <a:lnSpc>
                <a:spcPct val="100000"/>
              </a:lnSpc>
              <a:spcBef>
                <a:spcPts val="164"/>
              </a:spcBef>
              <a:buClr>
                <a:srgbClr val="000000"/>
              </a:buClr>
              <a:buSzPct val="120000"/>
              <a:buFont typeface="Symbol"/>
              <a:buChar char=""/>
              <a:tabLst>
                <a:tab algn="l" pos="243000"/>
              </a:tabLst>
            </a:pPr>
            <a:r>
              <a:rPr b="0" lang="en-US" sz="1729" spc="-9" strike="noStrike">
                <a:solidFill>
                  <a:srgbClr val="000000"/>
                </a:solidFill>
                <a:latin typeface="Times New Roman"/>
                <a:ea typeface="DejaVu Sans"/>
              </a:rPr>
              <a:t>(+) </a:t>
            </a:r>
            <a:r>
              <a:rPr b="0" lang="en-US" sz="1729" spc="-26" strike="noStrike">
                <a:solidFill>
                  <a:srgbClr val="000000"/>
                </a:solidFill>
                <a:latin typeface="Times New Roman"/>
                <a:ea typeface="DejaVu Sans"/>
              </a:rPr>
              <a:t>low</a:t>
            </a:r>
            <a:r>
              <a:rPr b="0" lang="en-US" sz="1729" spc="-131" strike="noStrike">
                <a:solidFill>
                  <a:srgbClr val="000000"/>
                </a:solidFill>
                <a:latin typeface="Times New Roman"/>
                <a:ea typeface="DejaVu Sans"/>
              </a:rPr>
              <a:t> </a:t>
            </a:r>
            <a:r>
              <a:rPr b="0" lang="en-US" sz="1729" spc="-9" strike="noStrike">
                <a:solidFill>
                  <a:srgbClr val="000000"/>
                </a:solidFill>
                <a:latin typeface="Times New Roman"/>
                <a:ea typeface="DejaVu Sans"/>
              </a:rPr>
              <a:t>latency</a:t>
            </a:r>
            <a:endParaRPr b="0" lang="en-US" sz="1729" spc="-1" strike="noStrike">
              <a:latin typeface="Arial"/>
            </a:endParaRPr>
          </a:p>
          <a:p>
            <a:pPr marL="241920" indent="-219600">
              <a:lnSpc>
                <a:spcPct val="119000"/>
              </a:lnSpc>
              <a:spcBef>
                <a:spcPts val="1721"/>
              </a:spcBef>
              <a:buClr>
                <a:srgbClr val="000000"/>
              </a:buClr>
              <a:buSzPct val="120000"/>
              <a:buFont typeface="Symbol"/>
              <a:buChar char=""/>
              <a:tabLst>
                <a:tab algn="l" pos="243000"/>
              </a:tabLst>
            </a:pPr>
            <a:r>
              <a:rPr b="0" lang="en-US" sz="1729" spc="-9" strike="noStrike">
                <a:solidFill>
                  <a:srgbClr val="000000"/>
                </a:solidFill>
                <a:latin typeface="Times New Roman"/>
                <a:ea typeface="DejaVu Sans"/>
              </a:rPr>
              <a:t>(-) splitting applica-  tion</a:t>
            </a:r>
            <a:r>
              <a:rPr b="0" lang="en-US" sz="1729" spc="-18" strike="noStrike">
                <a:solidFill>
                  <a:srgbClr val="000000"/>
                </a:solidFill>
                <a:latin typeface="Times New Roman"/>
                <a:ea typeface="DejaVu Sans"/>
              </a:rPr>
              <a:t> </a:t>
            </a:r>
            <a:r>
              <a:rPr b="0" lang="en-US" sz="1729" spc="-9" strike="noStrike">
                <a:solidFill>
                  <a:srgbClr val="000000"/>
                </a:solidFill>
                <a:latin typeface="Times New Roman"/>
                <a:ea typeface="DejaVu Sans"/>
              </a:rPr>
              <a:t>logic</a:t>
            </a:r>
            <a:endParaRPr b="0" lang="en-US" sz="1729" spc="-1" strike="noStrike">
              <a:latin typeface="Arial"/>
            </a:endParaRPr>
          </a:p>
        </p:txBody>
      </p:sp>
      <p:sp>
        <p:nvSpPr>
          <p:cNvPr id="309" name="CustomShape 10"/>
          <p:cNvSpPr/>
          <p:nvPr/>
        </p:nvSpPr>
        <p:spPr>
          <a:xfrm>
            <a:off x="7396200" y="3664080"/>
            <a:ext cx="2221920" cy="2632680"/>
          </a:xfrm>
          <a:prstGeom prst="rect">
            <a:avLst/>
          </a:prstGeom>
          <a:noFill/>
          <a:ln>
            <a:noFill/>
          </a:ln>
        </p:spPr>
        <p:style>
          <a:lnRef idx="0"/>
          <a:fillRef idx="0"/>
          <a:effectRef idx="0"/>
          <a:fontRef idx="minor"/>
        </p:style>
        <p:txBody>
          <a:bodyPr lIns="0" rIns="0" tIns="21960" bIns="0">
            <a:spAutoFit/>
          </a:bodyPr>
          <a:p>
            <a:pPr marL="241920" indent="-219600" algn="just">
              <a:lnSpc>
                <a:spcPct val="119000"/>
              </a:lnSpc>
              <a:spcBef>
                <a:spcPts val="173"/>
              </a:spcBef>
              <a:buClr>
                <a:srgbClr val="000000"/>
              </a:buClr>
              <a:buSzPct val="120000"/>
              <a:buFont typeface="Symbol"/>
              <a:buChar char=""/>
              <a:tabLst>
                <a:tab algn="l" pos="243000"/>
              </a:tabLst>
            </a:pPr>
            <a:r>
              <a:rPr b="0" lang="en-US" sz="1729" spc="-9" strike="noStrike">
                <a:solidFill>
                  <a:srgbClr val="000000"/>
                </a:solidFill>
                <a:latin typeface="Times New Roman"/>
                <a:ea typeface="DejaVu Sans"/>
              </a:rPr>
              <a:t>(+) one-to-one map-  ping from</a:t>
            </a:r>
            <a:r>
              <a:rPr b="0" lang="en-US" sz="1729" spc="386" strike="noStrike">
                <a:solidFill>
                  <a:srgbClr val="000000"/>
                </a:solidFill>
                <a:latin typeface="Times New Roman"/>
                <a:ea typeface="DejaVu Sans"/>
              </a:rPr>
              <a:t> </a:t>
            </a:r>
            <a:r>
              <a:rPr b="0" lang="en-US" sz="1729" spc="-9" strike="noStrike">
                <a:solidFill>
                  <a:srgbClr val="000000"/>
                </a:solidFill>
                <a:latin typeface="Times New Roman"/>
                <a:ea typeface="DejaVu Sans"/>
              </a:rPr>
              <a:t>logical  elements to physical  servers</a:t>
            </a:r>
            <a:endParaRPr b="0" lang="en-US" sz="1729" spc="-1" strike="noStrike">
              <a:latin typeface="Arial"/>
            </a:endParaRPr>
          </a:p>
          <a:p>
            <a:pPr marL="241920" indent="-219600" algn="just">
              <a:lnSpc>
                <a:spcPct val="144000"/>
              </a:lnSpc>
              <a:spcBef>
                <a:spcPts val="1721"/>
              </a:spcBef>
              <a:buClr>
                <a:srgbClr val="000000"/>
              </a:buClr>
              <a:buSzPct val="120000"/>
              <a:buFont typeface="Symbol"/>
              <a:buChar char=""/>
              <a:tabLst>
                <a:tab algn="l" pos="243000"/>
              </a:tabLst>
            </a:pPr>
            <a:r>
              <a:rPr b="0" lang="en-US" sz="1729" spc="-9" strike="noStrike">
                <a:solidFill>
                  <a:srgbClr val="000000"/>
                </a:solidFill>
                <a:latin typeface="Times New Roman"/>
                <a:ea typeface="DejaVu Sans"/>
              </a:rPr>
              <a:t>(-) added </a:t>
            </a:r>
            <a:r>
              <a:rPr b="0" lang="en-US" sz="1729" spc="-18" strike="noStrike">
                <a:solidFill>
                  <a:srgbClr val="000000"/>
                </a:solidFill>
                <a:latin typeface="Times New Roman"/>
                <a:ea typeface="DejaVu Sans"/>
              </a:rPr>
              <a:t>complexity,  </a:t>
            </a:r>
            <a:r>
              <a:rPr b="0" lang="en-US" sz="1729" spc="-9" strike="noStrike">
                <a:solidFill>
                  <a:srgbClr val="000000"/>
                </a:solidFill>
                <a:latin typeface="Times New Roman"/>
                <a:ea typeface="DejaVu Sans"/>
              </a:rPr>
              <a:t>network </a:t>
            </a:r>
            <a:r>
              <a:rPr b="0" lang="en-US" sz="1729" spc="-26" strike="noStrike">
                <a:solidFill>
                  <a:srgbClr val="000000"/>
                </a:solidFill>
                <a:latin typeface="Times New Roman"/>
                <a:ea typeface="DejaVu Sans"/>
              </a:rPr>
              <a:t>traffic </a:t>
            </a:r>
            <a:r>
              <a:rPr b="0" lang="en-US" sz="1729" spc="-9" strike="noStrike">
                <a:solidFill>
                  <a:srgbClr val="000000"/>
                </a:solidFill>
                <a:latin typeface="Times New Roman"/>
                <a:ea typeface="DejaVu Sans"/>
              </a:rPr>
              <a:t>and la-  tency</a:t>
            </a:r>
            <a:endParaRPr b="0" lang="en-US" sz="1729"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1590120" y="-501480"/>
            <a:ext cx="9015120" cy="136080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tabLst>
                <a:tab algn="l" pos="6753600"/>
              </a:tabLst>
            </a:pPr>
            <a:r>
              <a:rPr b="1" lang="en-US" sz="4400" spc="-9" strike="noStrike">
                <a:solidFill>
                  <a:srgbClr val="00aeef"/>
                </a:solidFill>
                <a:latin typeface="Times New Roman"/>
                <a:ea typeface="DejaVu Sans"/>
              </a:rPr>
              <a:t>64</a:t>
            </a:r>
            <a:r>
              <a:rPr b="1" lang="en-US" sz="4400" spc="-9" strike="noStrike">
                <a:solidFill>
                  <a:srgbClr val="1900ff"/>
                </a:solidFill>
                <a:latin typeface="Times New Roman"/>
                <a:ea typeface="DejaVu Sans"/>
              </a:rPr>
              <a:t>System</a:t>
            </a:r>
            <a:r>
              <a:rPr b="1" lang="en-US" sz="4400" spc="-1" strike="noStrike">
                <a:solidFill>
                  <a:srgbClr val="1900ff"/>
                </a:solidFill>
                <a:latin typeface="Times New Roman"/>
                <a:ea typeface="DejaVu Sans"/>
              </a:rPr>
              <a:t> </a:t>
            </a:r>
            <a:r>
              <a:rPr b="1" lang="en-US" sz="4400" spc="-9" strike="noStrike">
                <a:solidFill>
                  <a:srgbClr val="1900ff"/>
                </a:solidFill>
                <a:latin typeface="Times New Roman"/>
                <a:ea typeface="DejaVu Sans"/>
              </a:rPr>
              <a:t>models</a:t>
            </a:r>
            <a:r>
              <a:rPr b="1" lang="en-US" sz="4400" spc="-9" strike="noStrike">
                <a:solidFill>
                  <a:srgbClr val="000000"/>
                </a:solidFill>
                <a:latin typeface="Times New Roman"/>
                <a:ea typeface="DejaVu Sans"/>
              </a:rPr>
              <a:t>2.3</a:t>
            </a:r>
            <a:r>
              <a:rPr b="1" lang="en-US" sz="4400" spc="-9" strike="noStrike">
                <a:solidFill>
                  <a:srgbClr val="000000"/>
                </a:solidFill>
                <a:latin typeface="Times New Roman"/>
                <a:ea typeface="DejaVu Sans"/>
              </a:rPr>
              <a:t>	</a:t>
            </a:r>
            <a:r>
              <a:rPr b="0" lang="en-US" sz="4400" spc="-9" strike="noStrike">
                <a:solidFill>
                  <a:srgbClr val="000000"/>
                </a:solidFill>
                <a:latin typeface="Calibri Light"/>
                <a:ea typeface="DejaVu Sans"/>
              </a:rPr>
              <a:t>Architectural</a:t>
            </a:r>
            <a:r>
              <a:rPr b="0" lang="en-US" sz="4400" spc="-63" strike="noStrike">
                <a:solidFill>
                  <a:srgbClr val="000000"/>
                </a:solidFill>
                <a:latin typeface="Calibri Light"/>
                <a:ea typeface="DejaVu Sans"/>
              </a:rPr>
              <a:t> </a:t>
            </a:r>
            <a:r>
              <a:rPr b="0" lang="en-US" sz="4400" spc="-9" strike="noStrike">
                <a:solidFill>
                  <a:srgbClr val="000000"/>
                </a:solidFill>
                <a:latin typeface="Calibri Light"/>
                <a:ea typeface="DejaVu Sans"/>
              </a:rPr>
              <a:t>Models</a:t>
            </a:r>
            <a:endParaRPr b="0" lang="en-US" sz="4400" spc="-1" strike="noStrike">
              <a:latin typeface="Arial"/>
            </a:endParaRPr>
          </a:p>
        </p:txBody>
      </p:sp>
      <p:sp>
        <p:nvSpPr>
          <p:cNvPr id="311" name="CustomShape 2"/>
          <p:cNvSpPr/>
          <p:nvPr/>
        </p:nvSpPr>
        <p:spPr>
          <a:xfrm>
            <a:off x="1612080" y="378360"/>
            <a:ext cx="897120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312" name="CustomShape 3"/>
          <p:cNvSpPr/>
          <p:nvPr/>
        </p:nvSpPr>
        <p:spPr>
          <a:xfrm>
            <a:off x="1590120" y="473040"/>
            <a:ext cx="9015120" cy="2023920"/>
          </a:xfrm>
          <a:prstGeom prst="rect">
            <a:avLst/>
          </a:prstGeom>
          <a:noFill/>
          <a:ln>
            <a:noFill/>
          </a:ln>
        </p:spPr>
        <p:style>
          <a:lnRef idx="0"/>
          <a:fillRef idx="0"/>
          <a:effectRef idx="0"/>
          <a:fontRef idx="minor"/>
        </p:style>
        <p:txBody>
          <a:bodyPr lIns="0" rIns="0" tIns="21960" bIns="0">
            <a:spAutoFit/>
          </a:bodyPr>
          <a:p>
            <a:pPr marL="21960" indent="385920">
              <a:lnSpc>
                <a:spcPct val="120000"/>
              </a:lnSpc>
              <a:spcBef>
                <a:spcPts val="173"/>
              </a:spcBef>
              <a:tabLst>
                <a:tab algn="l" pos="0"/>
              </a:tabLst>
            </a:pPr>
            <a:r>
              <a:rPr b="1" lang="en-US" sz="2080" spc="-26" strike="noStrike">
                <a:solidFill>
                  <a:srgbClr val="000000"/>
                </a:solidFill>
                <a:latin typeface="Times New Roman"/>
                <a:ea typeface="DejaVu Sans"/>
              </a:rPr>
              <a:t>AJAX </a:t>
            </a:r>
            <a:r>
              <a:rPr b="1" lang="en-US" sz="2080" spc="-9" strike="noStrike">
                <a:solidFill>
                  <a:srgbClr val="000000"/>
                </a:solidFill>
                <a:latin typeface="Times New Roman"/>
                <a:ea typeface="DejaVu Sans"/>
              </a:rPr>
              <a:t>(Asynchronous </a:t>
            </a:r>
            <a:r>
              <a:rPr b="1" lang="en-US" sz="2080" spc="-18" strike="noStrike">
                <a:solidFill>
                  <a:srgbClr val="000000"/>
                </a:solidFill>
                <a:latin typeface="Times New Roman"/>
                <a:ea typeface="DejaVu Sans"/>
              </a:rPr>
              <a:t>Javascript </a:t>
            </a:r>
            <a:r>
              <a:rPr b="1" lang="en-US" sz="2080" spc="-9" strike="noStrike">
                <a:solidFill>
                  <a:srgbClr val="000000"/>
                </a:solidFill>
                <a:latin typeface="Times New Roman"/>
                <a:ea typeface="DejaVu Sans"/>
              </a:rPr>
              <a:t>And XML) – a way to </a:t>
            </a:r>
            <a:r>
              <a:rPr b="1" lang="en-US" sz="2080" spc="-18" strike="noStrike">
                <a:solidFill>
                  <a:srgbClr val="000000"/>
                </a:solidFill>
                <a:latin typeface="Times New Roman"/>
                <a:ea typeface="DejaVu Sans"/>
              </a:rPr>
              <a:t>create </a:t>
            </a:r>
            <a:r>
              <a:rPr b="1" lang="en-US" sz="2080" spc="-9" strike="noStrike">
                <a:solidFill>
                  <a:srgbClr val="000000"/>
                </a:solidFill>
                <a:latin typeface="Times New Roman"/>
                <a:ea typeface="DejaVu Sans"/>
              </a:rPr>
              <a:t>interactive,  partially/selectively-updatable</a:t>
            </a:r>
            <a:r>
              <a:rPr b="1" lang="en-US" sz="2080" spc="-18" strike="noStrike">
                <a:solidFill>
                  <a:srgbClr val="000000"/>
                </a:solidFill>
                <a:latin typeface="Times New Roman"/>
                <a:ea typeface="DejaVu Sans"/>
              </a:rPr>
              <a:t> </a:t>
            </a:r>
            <a:r>
              <a:rPr b="1" lang="en-US" sz="2080" spc="-9" strike="noStrike">
                <a:solidFill>
                  <a:srgbClr val="000000"/>
                </a:solidFill>
                <a:latin typeface="Times New Roman"/>
                <a:ea typeface="DejaVu Sans"/>
              </a:rPr>
              <a:t>webpages</a:t>
            </a:r>
            <a:endParaRPr b="0" lang="en-US" sz="2080" spc="-1" strike="noStrike">
              <a:latin typeface="Arial"/>
            </a:endParaRPr>
          </a:p>
          <a:p>
            <a:pPr marL="537480" indent="-93240">
              <a:lnSpc>
                <a:spcPct val="100000"/>
              </a:lnSpc>
              <a:spcBef>
                <a:spcPts val="2234"/>
              </a:spcBef>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extension to the standard client-server style of interaction in</a:t>
            </a:r>
            <a:r>
              <a:rPr b="0" lang="en-US" sz="2080" spc="-1" strike="noStrike">
                <a:solidFill>
                  <a:srgbClr val="000000"/>
                </a:solidFill>
                <a:latin typeface="Times New Roman"/>
                <a:ea typeface="DejaVu Sans"/>
              </a:rPr>
              <a:t> </a:t>
            </a:r>
            <a:r>
              <a:rPr b="0" lang="en-US" sz="2080" spc="-9" strike="noStrike">
                <a:solidFill>
                  <a:srgbClr val="000000"/>
                </a:solidFill>
                <a:latin typeface="Times New Roman"/>
                <a:ea typeface="DejaVu Sans"/>
              </a:rPr>
              <a:t>WWW</a:t>
            </a:r>
            <a:endParaRPr b="0" lang="en-US" sz="2080" spc="-1" strike="noStrike">
              <a:latin typeface="Arial"/>
            </a:endParaRPr>
          </a:p>
          <a:p>
            <a:pPr>
              <a:lnSpc>
                <a:spcPct val="100000"/>
              </a:lnSpc>
              <a:spcBef>
                <a:spcPts val="62"/>
              </a:spcBef>
              <a:tabLst>
                <a:tab algn="l" pos="538560"/>
              </a:tabLst>
            </a:pPr>
            <a:endParaRPr b="0" lang="en-US" sz="2080" spc="-1" strike="noStrike">
              <a:latin typeface="Arial"/>
            </a:endParaRPr>
          </a:p>
          <a:p>
            <a:pPr marL="970560">
              <a:lnSpc>
                <a:spcPct val="100000"/>
              </a:lnSpc>
              <a:tabLst>
                <a:tab algn="l" pos="538560"/>
              </a:tabLst>
            </a:pPr>
            <a:r>
              <a:rPr b="1" lang="en-US" sz="2080" spc="-9" strike="noStrike">
                <a:solidFill>
                  <a:srgbClr val="000000"/>
                </a:solidFill>
                <a:latin typeface="Times New Roman"/>
                <a:ea typeface="DejaVu Sans"/>
              </a:rPr>
              <a:t>– </a:t>
            </a:r>
            <a:r>
              <a:rPr b="0" lang="en-US" sz="2080" spc="-18" strike="noStrike">
                <a:solidFill>
                  <a:srgbClr val="000000"/>
                </a:solidFill>
                <a:latin typeface="Times New Roman"/>
                <a:ea typeface="DejaVu Sans"/>
              </a:rPr>
              <a:t>Javascript </a:t>
            </a:r>
            <a:r>
              <a:rPr b="0" lang="en-US" sz="2080" spc="-9" strike="noStrike">
                <a:solidFill>
                  <a:srgbClr val="000000"/>
                </a:solidFill>
                <a:latin typeface="Times New Roman"/>
                <a:ea typeface="DejaVu Sans"/>
              </a:rPr>
              <a:t>forntend and </a:t>
            </a:r>
            <a:r>
              <a:rPr b="0" lang="en-US" sz="2080" spc="-18" strike="noStrike">
                <a:solidFill>
                  <a:srgbClr val="000000"/>
                </a:solidFill>
                <a:latin typeface="Times New Roman"/>
                <a:ea typeface="DejaVu Sans"/>
              </a:rPr>
              <a:t>server-based</a:t>
            </a:r>
            <a:r>
              <a:rPr b="0" lang="en-US" sz="2080" spc="-9" strike="noStrike">
                <a:solidFill>
                  <a:srgbClr val="000000"/>
                </a:solidFill>
                <a:latin typeface="Times New Roman"/>
                <a:ea typeface="DejaVu Sans"/>
              </a:rPr>
              <a:t> backend</a:t>
            </a:r>
            <a:endParaRPr b="0" lang="en-US" sz="2080" spc="-1" strike="noStrike">
              <a:latin typeface="Arial"/>
            </a:endParaRPr>
          </a:p>
        </p:txBody>
      </p:sp>
      <p:sp>
        <p:nvSpPr>
          <p:cNvPr id="313" name="CustomShape 4"/>
          <p:cNvSpPr/>
          <p:nvPr/>
        </p:nvSpPr>
        <p:spPr>
          <a:xfrm>
            <a:off x="1590120" y="2851200"/>
            <a:ext cx="511128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0" lang="en-US" sz="2080" spc="-9" strike="noStrike">
                <a:solidFill>
                  <a:srgbClr val="ec008c"/>
                </a:solidFill>
                <a:latin typeface="Times New Roman"/>
                <a:ea typeface="DejaVu Sans"/>
              </a:rPr>
              <a:t>Figure 2.9 </a:t>
            </a:r>
            <a:r>
              <a:rPr b="0" lang="en-US" sz="2080" spc="-43" strike="noStrike">
                <a:solidFill>
                  <a:srgbClr val="ec008c"/>
                </a:solidFill>
                <a:latin typeface="Times New Roman"/>
                <a:ea typeface="DejaVu Sans"/>
              </a:rPr>
              <a:t>AJAX </a:t>
            </a:r>
            <a:r>
              <a:rPr b="0" lang="en-US" sz="2080" spc="-9" strike="noStrike">
                <a:solidFill>
                  <a:srgbClr val="ec008c"/>
                </a:solidFill>
                <a:latin typeface="Times New Roman"/>
                <a:ea typeface="DejaVu Sans"/>
              </a:rPr>
              <a:t>example: soccer score</a:t>
            </a:r>
            <a:r>
              <a:rPr b="0" lang="en-US" sz="2080" spc="145" strike="noStrike">
                <a:solidFill>
                  <a:srgbClr val="ec008c"/>
                </a:solidFill>
                <a:latin typeface="Times New Roman"/>
                <a:ea typeface="DejaVu Sans"/>
              </a:rPr>
              <a:t> </a:t>
            </a:r>
            <a:r>
              <a:rPr b="0" lang="en-US" sz="2080" spc="-9" strike="noStrike">
                <a:solidFill>
                  <a:srgbClr val="ec008c"/>
                </a:solidFill>
                <a:latin typeface="Times New Roman"/>
                <a:ea typeface="DejaVu Sans"/>
              </a:rPr>
              <a:t>updates</a:t>
            </a:r>
            <a:endParaRPr b="0" lang="en-US" sz="2080" spc="-1" strike="noStrike">
              <a:latin typeface="Arial"/>
            </a:endParaRPr>
          </a:p>
        </p:txBody>
      </p:sp>
      <p:sp>
        <p:nvSpPr>
          <p:cNvPr id="314" name="CustomShape 5"/>
          <p:cNvSpPr/>
          <p:nvPr/>
        </p:nvSpPr>
        <p:spPr>
          <a:xfrm>
            <a:off x="1612080" y="3057120"/>
            <a:ext cx="9246960" cy="28404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tabLst>
                <a:tab algn="l" pos="9021240"/>
              </a:tabLst>
            </a:pPr>
            <a:r>
              <a:rPr b="0" lang="en-US" sz="1729" spc="185" strike="noStrike">
                <a:solidFill>
                  <a:srgbClr val="000000"/>
                </a:solidFill>
                <a:latin typeface="Arial"/>
                <a:ea typeface="DejaVu Sans"/>
              </a:rPr>
              <a:t>,</a:t>
            </a:r>
            <a:r>
              <a:rPr b="0" lang="en-US" sz="1729" spc="-9" strike="noStrike" u="sng">
                <a:solidFill>
                  <a:srgbClr val="000000"/>
                </a:solidFill>
                <a:uFill>
                  <a:solidFill>
                    <a:srgbClr val="000000"/>
                  </a:solidFill>
                </a:uFill>
                <a:latin typeface="Times New Roman"/>
                <a:ea typeface="DejaVu Sans"/>
              </a:rPr>
              <a:t> </a:t>
            </a:r>
            <a:r>
              <a:rPr b="0" lang="en-US" sz="1729" spc="-1" strike="noStrike" u="sng">
                <a:solidFill>
                  <a:srgbClr val="000000"/>
                </a:solidFill>
                <a:uFill>
                  <a:solidFill>
                    <a:srgbClr val="000000"/>
                  </a:solidFill>
                </a:uFill>
                <a:latin typeface="Times New Roman"/>
                <a:ea typeface="DejaVu Sans"/>
              </a:rPr>
              <a:t>	</a:t>
            </a:r>
            <a:r>
              <a:rPr b="0" lang="en-US" sz="1729" spc="-208" strike="noStrike">
                <a:solidFill>
                  <a:srgbClr val="000000"/>
                </a:solidFill>
                <a:latin typeface="Times New Roman"/>
                <a:ea typeface="DejaVu Sans"/>
              </a:rPr>
              <a:t> </a:t>
            </a:r>
            <a:r>
              <a:rPr b="0" lang="en-US" sz="1729" spc="880" strike="noStrike">
                <a:solidFill>
                  <a:srgbClr val="000000"/>
                </a:solidFill>
                <a:latin typeface="Arial"/>
                <a:ea typeface="DejaVu Sans"/>
              </a:rPr>
              <a:t>,</a:t>
            </a:r>
            <a:endParaRPr b="0" lang="en-US" sz="1729" spc="-1" strike="noStrike">
              <a:latin typeface="Arial"/>
            </a:endParaRPr>
          </a:p>
        </p:txBody>
      </p:sp>
      <p:grpSp>
        <p:nvGrpSpPr>
          <p:cNvPr id="315" name="Group 6"/>
          <p:cNvGrpSpPr/>
          <p:nvPr/>
        </p:nvGrpSpPr>
        <p:grpSpPr>
          <a:xfrm>
            <a:off x="1638360" y="3381480"/>
            <a:ext cx="360" cy="1247400"/>
            <a:chOff x="1638360" y="3381480"/>
            <a:chExt cx="360" cy="1247400"/>
          </a:xfrm>
        </p:grpSpPr>
        <p:sp>
          <p:nvSpPr>
            <p:cNvPr id="316" name="CustomShape 7"/>
            <p:cNvSpPr/>
            <p:nvPr/>
          </p:nvSpPr>
          <p:spPr>
            <a:xfrm>
              <a:off x="1638360" y="3381480"/>
              <a:ext cx="360" cy="249120"/>
            </a:xfrm>
            <a:custGeom>
              <a:avLst/>
              <a:gdLst/>
              <a:ahLst/>
              <a:rect l="l" t="t" r="r" b="b"/>
              <a:pathLst>
                <a:path w="0" h="144780">
                  <a:moveTo>
                    <a:pt x="0" y="144233"/>
                  </a:moveTo>
                  <a:lnTo>
                    <a:pt x="0" y="0"/>
                  </a:lnTo>
                </a:path>
              </a:pathLst>
            </a:custGeom>
            <a:noFill/>
            <a:ln w="5040">
              <a:solidFill>
                <a:srgbClr val="fff27f"/>
              </a:solidFill>
              <a:round/>
            </a:ln>
          </p:spPr>
          <p:style>
            <a:lnRef idx="0"/>
            <a:fillRef idx="0"/>
            <a:effectRef idx="0"/>
            <a:fontRef idx="minor"/>
          </p:style>
        </p:sp>
        <p:sp>
          <p:nvSpPr>
            <p:cNvPr id="317" name="CustomShape 8"/>
            <p:cNvSpPr/>
            <p:nvPr/>
          </p:nvSpPr>
          <p:spPr>
            <a:xfrm>
              <a:off x="1638360" y="3381480"/>
              <a:ext cx="360" cy="249120"/>
            </a:xfrm>
            <a:custGeom>
              <a:avLst/>
              <a:gdLst/>
              <a:ahLst/>
              <a:rect l="l" t="t" r="r" b="b"/>
              <a:pathLst>
                <a:path w="0" h="144780">
                  <a:moveTo>
                    <a:pt x="0" y="144233"/>
                  </a:moveTo>
                  <a:lnTo>
                    <a:pt x="0" y="0"/>
                  </a:lnTo>
                </a:path>
              </a:pathLst>
            </a:custGeom>
            <a:noFill/>
            <a:ln w="5040">
              <a:solidFill>
                <a:srgbClr val="000000"/>
              </a:solidFill>
              <a:round/>
            </a:ln>
          </p:spPr>
          <p:style>
            <a:lnRef idx="0"/>
            <a:fillRef idx="0"/>
            <a:effectRef idx="0"/>
            <a:fontRef idx="minor"/>
          </p:style>
        </p:sp>
        <p:sp>
          <p:nvSpPr>
            <p:cNvPr id="318" name="CustomShape 9"/>
            <p:cNvSpPr/>
            <p:nvPr/>
          </p:nvSpPr>
          <p:spPr>
            <a:xfrm>
              <a:off x="1638360" y="3630960"/>
              <a:ext cx="360" cy="249120"/>
            </a:xfrm>
            <a:custGeom>
              <a:avLst/>
              <a:gdLst/>
              <a:ahLst/>
              <a:rect l="l" t="t" r="r" b="b"/>
              <a:pathLst>
                <a:path w="0" h="144780">
                  <a:moveTo>
                    <a:pt x="0" y="144233"/>
                  </a:moveTo>
                  <a:lnTo>
                    <a:pt x="0" y="0"/>
                  </a:lnTo>
                </a:path>
              </a:pathLst>
            </a:custGeom>
            <a:noFill/>
            <a:ln w="5040">
              <a:solidFill>
                <a:srgbClr val="fff27f"/>
              </a:solidFill>
              <a:round/>
            </a:ln>
          </p:spPr>
          <p:style>
            <a:lnRef idx="0"/>
            <a:fillRef idx="0"/>
            <a:effectRef idx="0"/>
            <a:fontRef idx="minor"/>
          </p:style>
        </p:sp>
        <p:sp>
          <p:nvSpPr>
            <p:cNvPr id="319" name="CustomShape 10"/>
            <p:cNvSpPr/>
            <p:nvPr/>
          </p:nvSpPr>
          <p:spPr>
            <a:xfrm>
              <a:off x="1638360" y="3630960"/>
              <a:ext cx="360" cy="249120"/>
            </a:xfrm>
            <a:custGeom>
              <a:avLst/>
              <a:gdLst/>
              <a:ahLst/>
              <a:rect l="l" t="t" r="r" b="b"/>
              <a:pathLst>
                <a:path w="0" h="144780">
                  <a:moveTo>
                    <a:pt x="0" y="144233"/>
                  </a:moveTo>
                  <a:lnTo>
                    <a:pt x="0" y="0"/>
                  </a:lnTo>
                </a:path>
              </a:pathLst>
            </a:custGeom>
            <a:noFill/>
            <a:ln w="5040">
              <a:solidFill>
                <a:srgbClr val="000000"/>
              </a:solidFill>
              <a:round/>
            </a:ln>
          </p:spPr>
          <p:style>
            <a:lnRef idx="0"/>
            <a:fillRef idx="0"/>
            <a:effectRef idx="0"/>
            <a:fontRef idx="minor"/>
          </p:style>
        </p:sp>
        <p:sp>
          <p:nvSpPr>
            <p:cNvPr id="320" name="CustomShape 11"/>
            <p:cNvSpPr/>
            <p:nvPr/>
          </p:nvSpPr>
          <p:spPr>
            <a:xfrm>
              <a:off x="1638360" y="3880440"/>
              <a:ext cx="360" cy="249120"/>
            </a:xfrm>
            <a:custGeom>
              <a:avLst/>
              <a:gdLst/>
              <a:ahLst/>
              <a:rect l="l" t="t" r="r" b="b"/>
              <a:pathLst>
                <a:path w="0" h="144780">
                  <a:moveTo>
                    <a:pt x="0" y="144233"/>
                  </a:moveTo>
                  <a:lnTo>
                    <a:pt x="0" y="0"/>
                  </a:lnTo>
                </a:path>
              </a:pathLst>
            </a:custGeom>
            <a:noFill/>
            <a:ln w="5040">
              <a:solidFill>
                <a:srgbClr val="fff27f"/>
              </a:solidFill>
              <a:round/>
            </a:ln>
          </p:spPr>
          <p:style>
            <a:lnRef idx="0"/>
            <a:fillRef idx="0"/>
            <a:effectRef idx="0"/>
            <a:fontRef idx="minor"/>
          </p:style>
        </p:sp>
        <p:sp>
          <p:nvSpPr>
            <p:cNvPr id="321" name="CustomShape 12"/>
            <p:cNvSpPr/>
            <p:nvPr/>
          </p:nvSpPr>
          <p:spPr>
            <a:xfrm>
              <a:off x="1638360" y="3880440"/>
              <a:ext cx="360" cy="249120"/>
            </a:xfrm>
            <a:custGeom>
              <a:avLst/>
              <a:gdLst/>
              <a:ahLst/>
              <a:rect l="l" t="t" r="r" b="b"/>
              <a:pathLst>
                <a:path w="0" h="144780">
                  <a:moveTo>
                    <a:pt x="0" y="144233"/>
                  </a:moveTo>
                  <a:lnTo>
                    <a:pt x="0" y="0"/>
                  </a:lnTo>
                </a:path>
              </a:pathLst>
            </a:custGeom>
            <a:noFill/>
            <a:ln w="5040">
              <a:solidFill>
                <a:srgbClr val="000000"/>
              </a:solidFill>
              <a:round/>
            </a:ln>
          </p:spPr>
          <p:style>
            <a:lnRef idx="0"/>
            <a:fillRef idx="0"/>
            <a:effectRef idx="0"/>
            <a:fontRef idx="minor"/>
          </p:style>
        </p:sp>
        <p:sp>
          <p:nvSpPr>
            <p:cNvPr id="322" name="CustomShape 13"/>
            <p:cNvSpPr/>
            <p:nvPr/>
          </p:nvSpPr>
          <p:spPr>
            <a:xfrm>
              <a:off x="1638360" y="4130280"/>
              <a:ext cx="360" cy="249120"/>
            </a:xfrm>
            <a:custGeom>
              <a:avLst/>
              <a:gdLst/>
              <a:ahLst/>
              <a:rect l="l" t="t" r="r" b="b"/>
              <a:pathLst>
                <a:path w="0" h="144780">
                  <a:moveTo>
                    <a:pt x="0" y="144233"/>
                  </a:moveTo>
                  <a:lnTo>
                    <a:pt x="0" y="0"/>
                  </a:lnTo>
                </a:path>
              </a:pathLst>
            </a:custGeom>
            <a:noFill/>
            <a:ln w="5040">
              <a:solidFill>
                <a:srgbClr val="fff27f"/>
              </a:solidFill>
              <a:round/>
            </a:ln>
          </p:spPr>
          <p:style>
            <a:lnRef idx="0"/>
            <a:fillRef idx="0"/>
            <a:effectRef idx="0"/>
            <a:fontRef idx="minor"/>
          </p:style>
        </p:sp>
        <p:sp>
          <p:nvSpPr>
            <p:cNvPr id="323" name="CustomShape 14"/>
            <p:cNvSpPr/>
            <p:nvPr/>
          </p:nvSpPr>
          <p:spPr>
            <a:xfrm>
              <a:off x="1638360" y="4130280"/>
              <a:ext cx="360" cy="249120"/>
            </a:xfrm>
            <a:custGeom>
              <a:avLst/>
              <a:gdLst/>
              <a:ahLst/>
              <a:rect l="l" t="t" r="r" b="b"/>
              <a:pathLst>
                <a:path w="0" h="144780">
                  <a:moveTo>
                    <a:pt x="0" y="144233"/>
                  </a:moveTo>
                  <a:lnTo>
                    <a:pt x="0" y="0"/>
                  </a:lnTo>
                </a:path>
              </a:pathLst>
            </a:custGeom>
            <a:noFill/>
            <a:ln w="5040">
              <a:solidFill>
                <a:srgbClr val="000000"/>
              </a:solidFill>
              <a:round/>
            </a:ln>
          </p:spPr>
          <p:style>
            <a:lnRef idx="0"/>
            <a:fillRef idx="0"/>
            <a:effectRef idx="0"/>
            <a:fontRef idx="minor"/>
          </p:style>
        </p:sp>
        <p:sp>
          <p:nvSpPr>
            <p:cNvPr id="324" name="CustomShape 15"/>
            <p:cNvSpPr/>
            <p:nvPr/>
          </p:nvSpPr>
          <p:spPr>
            <a:xfrm>
              <a:off x="1638360" y="4379760"/>
              <a:ext cx="360" cy="249120"/>
            </a:xfrm>
            <a:custGeom>
              <a:avLst/>
              <a:gdLst/>
              <a:ahLst/>
              <a:rect l="l" t="t" r="r" b="b"/>
              <a:pathLst>
                <a:path w="0" h="144780">
                  <a:moveTo>
                    <a:pt x="0" y="144233"/>
                  </a:moveTo>
                  <a:lnTo>
                    <a:pt x="0" y="0"/>
                  </a:lnTo>
                </a:path>
              </a:pathLst>
            </a:custGeom>
            <a:noFill/>
            <a:ln w="5040">
              <a:solidFill>
                <a:srgbClr val="fff27f"/>
              </a:solidFill>
              <a:round/>
            </a:ln>
          </p:spPr>
          <p:style>
            <a:lnRef idx="0"/>
            <a:fillRef idx="0"/>
            <a:effectRef idx="0"/>
            <a:fontRef idx="minor"/>
          </p:style>
        </p:sp>
        <p:sp>
          <p:nvSpPr>
            <p:cNvPr id="325" name="CustomShape 16"/>
            <p:cNvSpPr/>
            <p:nvPr/>
          </p:nvSpPr>
          <p:spPr>
            <a:xfrm>
              <a:off x="1638360" y="4379760"/>
              <a:ext cx="360" cy="249120"/>
            </a:xfrm>
            <a:custGeom>
              <a:avLst/>
              <a:gdLst/>
              <a:ahLst/>
              <a:rect l="l" t="t" r="r" b="b"/>
              <a:pathLst>
                <a:path w="0" h="144780">
                  <a:moveTo>
                    <a:pt x="0" y="144233"/>
                  </a:moveTo>
                  <a:lnTo>
                    <a:pt x="0" y="0"/>
                  </a:lnTo>
                </a:path>
              </a:pathLst>
            </a:custGeom>
            <a:noFill/>
            <a:ln w="5040">
              <a:solidFill>
                <a:srgbClr val="000000"/>
              </a:solidFill>
              <a:round/>
            </a:ln>
          </p:spPr>
          <p:style>
            <a:lnRef idx="0"/>
            <a:fillRef idx="0"/>
            <a:effectRef idx="0"/>
            <a:fontRef idx="minor"/>
          </p:style>
        </p:sp>
      </p:grpSp>
      <p:grpSp>
        <p:nvGrpSpPr>
          <p:cNvPr id="326" name="Group 17"/>
          <p:cNvGrpSpPr/>
          <p:nvPr/>
        </p:nvGrpSpPr>
        <p:grpSpPr>
          <a:xfrm>
            <a:off x="1721520" y="3381480"/>
            <a:ext cx="9037080" cy="2421000"/>
            <a:chOff x="1721520" y="3381480"/>
            <a:chExt cx="9037080" cy="2421000"/>
          </a:xfrm>
        </p:grpSpPr>
        <p:sp>
          <p:nvSpPr>
            <p:cNvPr id="327" name="CustomShape 18"/>
            <p:cNvSpPr/>
            <p:nvPr/>
          </p:nvSpPr>
          <p:spPr>
            <a:xfrm>
              <a:off x="10663200" y="3381480"/>
              <a:ext cx="95400" cy="249120"/>
            </a:xfrm>
            <a:custGeom>
              <a:avLst/>
              <a:gdLst/>
              <a:ahLst/>
              <a:rect l="l" t="t" r="r" b="b"/>
              <a:pathLst>
                <a:path w="55879" h="144780">
                  <a:moveTo>
                    <a:pt x="55676" y="0"/>
                  </a:moveTo>
                  <a:lnTo>
                    <a:pt x="0" y="0"/>
                  </a:lnTo>
                  <a:lnTo>
                    <a:pt x="0" y="144233"/>
                  </a:lnTo>
                  <a:lnTo>
                    <a:pt x="55676" y="144233"/>
                  </a:lnTo>
                  <a:lnTo>
                    <a:pt x="55676" y="0"/>
                  </a:lnTo>
                  <a:close/>
                </a:path>
              </a:pathLst>
            </a:custGeom>
            <a:solidFill>
              <a:srgbClr val="fff27f"/>
            </a:solidFill>
            <a:ln>
              <a:noFill/>
            </a:ln>
          </p:spPr>
          <p:style>
            <a:lnRef idx="0"/>
            <a:fillRef idx="0"/>
            <a:effectRef idx="0"/>
            <a:fontRef idx="minor"/>
          </p:style>
        </p:sp>
        <p:sp>
          <p:nvSpPr>
            <p:cNvPr id="328" name="CustomShape 19"/>
            <p:cNvSpPr/>
            <p:nvPr/>
          </p:nvSpPr>
          <p:spPr>
            <a:xfrm>
              <a:off x="10667520" y="3381480"/>
              <a:ext cx="360" cy="249120"/>
            </a:xfrm>
            <a:custGeom>
              <a:avLst/>
              <a:gdLst/>
              <a:ahLst/>
              <a:rect l="l" t="t" r="r" b="b"/>
              <a:pathLst>
                <a:path w="0" h="144780">
                  <a:moveTo>
                    <a:pt x="0" y="144233"/>
                  </a:moveTo>
                  <a:lnTo>
                    <a:pt x="0" y="0"/>
                  </a:lnTo>
                </a:path>
              </a:pathLst>
            </a:custGeom>
            <a:noFill/>
            <a:ln w="5040">
              <a:solidFill>
                <a:srgbClr val="000000"/>
              </a:solidFill>
              <a:round/>
            </a:ln>
          </p:spPr>
          <p:style>
            <a:lnRef idx="0"/>
            <a:fillRef idx="0"/>
            <a:effectRef idx="0"/>
            <a:fontRef idx="minor"/>
          </p:style>
        </p:sp>
        <p:sp>
          <p:nvSpPr>
            <p:cNvPr id="329" name="CustomShape 20"/>
            <p:cNvSpPr/>
            <p:nvPr/>
          </p:nvSpPr>
          <p:spPr>
            <a:xfrm>
              <a:off x="10755000" y="3381480"/>
              <a:ext cx="360" cy="249120"/>
            </a:xfrm>
            <a:custGeom>
              <a:avLst/>
              <a:gdLst/>
              <a:ahLst/>
              <a:rect l="l" t="t" r="r" b="b"/>
              <a:pathLst>
                <a:path w="0" h="144780">
                  <a:moveTo>
                    <a:pt x="0" y="144233"/>
                  </a:moveTo>
                  <a:lnTo>
                    <a:pt x="0" y="0"/>
                  </a:lnTo>
                </a:path>
              </a:pathLst>
            </a:custGeom>
            <a:noFill/>
            <a:ln w="5040">
              <a:solidFill>
                <a:srgbClr val="fff27f"/>
              </a:solidFill>
              <a:round/>
            </a:ln>
          </p:spPr>
          <p:style>
            <a:lnRef idx="0"/>
            <a:fillRef idx="0"/>
            <a:effectRef idx="0"/>
            <a:fontRef idx="minor"/>
          </p:style>
        </p:sp>
        <p:sp>
          <p:nvSpPr>
            <p:cNvPr id="330" name="CustomShape 21"/>
            <p:cNvSpPr/>
            <p:nvPr/>
          </p:nvSpPr>
          <p:spPr>
            <a:xfrm>
              <a:off x="10663200" y="3630960"/>
              <a:ext cx="95400" cy="249120"/>
            </a:xfrm>
            <a:custGeom>
              <a:avLst/>
              <a:gdLst/>
              <a:ahLst/>
              <a:rect l="l" t="t" r="r" b="b"/>
              <a:pathLst>
                <a:path w="55879" h="144780">
                  <a:moveTo>
                    <a:pt x="55676" y="0"/>
                  </a:moveTo>
                  <a:lnTo>
                    <a:pt x="0" y="0"/>
                  </a:lnTo>
                  <a:lnTo>
                    <a:pt x="0" y="144233"/>
                  </a:lnTo>
                  <a:lnTo>
                    <a:pt x="55676" y="144233"/>
                  </a:lnTo>
                  <a:lnTo>
                    <a:pt x="55676" y="0"/>
                  </a:lnTo>
                  <a:close/>
                </a:path>
              </a:pathLst>
            </a:custGeom>
            <a:solidFill>
              <a:srgbClr val="fff27f"/>
            </a:solidFill>
            <a:ln>
              <a:noFill/>
            </a:ln>
          </p:spPr>
          <p:style>
            <a:lnRef idx="0"/>
            <a:fillRef idx="0"/>
            <a:effectRef idx="0"/>
            <a:fontRef idx="minor"/>
          </p:style>
        </p:sp>
        <p:sp>
          <p:nvSpPr>
            <p:cNvPr id="331" name="CustomShape 22"/>
            <p:cNvSpPr/>
            <p:nvPr/>
          </p:nvSpPr>
          <p:spPr>
            <a:xfrm>
              <a:off x="10667520" y="3630960"/>
              <a:ext cx="360" cy="249120"/>
            </a:xfrm>
            <a:custGeom>
              <a:avLst/>
              <a:gdLst/>
              <a:ahLst/>
              <a:rect l="l" t="t" r="r" b="b"/>
              <a:pathLst>
                <a:path w="0" h="144780">
                  <a:moveTo>
                    <a:pt x="0" y="144233"/>
                  </a:moveTo>
                  <a:lnTo>
                    <a:pt x="0" y="0"/>
                  </a:lnTo>
                </a:path>
              </a:pathLst>
            </a:custGeom>
            <a:noFill/>
            <a:ln w="5040">
              <a:solidFill>
                <a:srgbClr val="000000"/>
              </a:solidFill>
              <a:round/>
            </a:ln>
          </p:spPr>
          <p:style>
            <a:lnRef idx="0"/>
            <a:fillRef idx="0"/>
            <a:effectRef idx="0"/>
            <a:fontRef idx="minor"/>
          </p:style>
        </p:sp>
        <p:sp>
          <p:nvSpPr>
            <p:cNvPr id="332" name="CustomShape 23"/>
            <p:cNvSpPr/>
            <p:nvPr/>
          </p:nvSpPr>
          <p:spPr>
            <a:xfrm>
              <a:off x="10755000" y="3630960"/>
              <a:ext cx="360" cy="249120"/>
            </a:xfrm>
            <a:custGeom>
              <a:avLst/>
              <a:gdLst/>
              <a:ahLst/>
              <a:rect l="l" t="t" r="r" b="b"/>
              <a:pathLst>
                <a:path w="0" h="144780">
                  <a:moveTo>
                    <a:pt x="0" y="144233"/>
                  </a:moveTo>
                  <a:lnTo>
                    <a:pt x="0" y="0"/>
                  </a:lnTo>
                </a:path>
              </a:pathLst>
            </a:custGeom>
            <a:noFill/>
            <a:ln w="5040">
              <a:solidFill>
                <a:srgbClr val="fff27f"/>
              </a:solidFill>
              <a:round/>
            </a:ln>
          </p:spPr>
          <p:style>
            <a:lnRef idx="0"/>
            <a:fillRef idx="0"/>
            <a:effectRef idx="0"/>
            <a:fontRef idx="minor"/>
          </p:style>
        </p:sp>
        <p:sp>
          <p:nvSpPr>
            <p:cNvPr id="333" name="CustomShape 24"/>
            <p:cNvSpPr/>
            <p:nvPr/>
          </p:nvSpPr>
          <p:spPr>
            <a:xfrm>
              <a:off x="10663200" y="3880440"/>
              <a:ext cx="95400" cy="249120"/>
            </a:xfrm>
            <a:custGeom>
              <a:avLst/>
              <a:gdLst/>
              <a:ahLst/>
              <a:rect l="l" t="t" r="r" b="b"/>
              <a:pathLst>
                <a:path w="55879" h="144780">
                  <a:moveTo>
                    <a:pt x="55676" y="0"/>
                  </a:moveTo>
                  <a:lnTo>
                    <a:pt x="0" y="0"/>
                  </a:lnTo>
                  <a:lnTo>
                    <a:pt x="0" y="144233"/>
                  </a:lnTo>
                  <a:lnTo>
                    <a:pt x="55676" y="144233"/>
                  </a:lnTo>
                  <a:lnTo>
                    <a:pt x="55676" y="0"/>
                  </a:lnTo>
                  <a:close/>
                </a:path>
              </a:pathLst>
            </a:custGeom>
            <a:solidFill>
              <a:srgbClr val="fff27f"/>
            </a:solidFill>
            <a:ln>
              <a:noFill/>
            </a:ln>
          </p:spPr>
          <p:style>
            <a:lnRef idx="0"/>
            <a:fillRef idx="0"/>
            <a:effectRef idx="0"/>
            <a:fontRef idx="minor"/>
          </p:style>
        </p:sp>
        <p:sp>
          <p:nvSpPr>
            <p:cNvPr id="334" name="CustomShape 25"/>
            <p:cNvSpPr/>
            <p:nvPr/>
          </p:nvSpPr>
          <p:spPr>
            <a:xfrm>
              <a:off x="10667520" y="3880440"/>
              <a:ext cx="360" cy="249120"/>
            </a:xfrm>
            <a:custGeom>
              <a:avLst/>
              <a:gdLst/>
              <a:ahLst/>
              <a:rect l="l" t="t" r="r" b="b"/>
              <a:pathLst>
                <a:path w="0" h="144780">
                  <a:moveTo>
                    <a:pt x="0" y="144233"/>
                  </a:moveTo>
                  <a:lnTo>
                    <a:pt x="0" y="0"/>
                  </a:lnTo>
                </a:path>
              </a:pathLst>
            </a:custGeom>
            <a:noFill/>
            <a:ln w="5040">
              <a:solidFill>
                <a:srgbClr val="000000"/>
              </a:solidFill>
              <a:round/>
            </a:ln>
          </p:spPr>
          <p:style>
            <a:lnRef idx="0"/>
            <a:fillRef idx="0"/>
            <a:effectRef idx="0"/>
            <a:fontRef idx="minor"/>
          </p:style>
        </p:sp>
        <p:sp>
          <p:nvSpPr>
            <p:cNvPr id="335" name="CustomShape 26"/>
            <p:cNvSpPr/>
            <p:nvPr/>
          </p:nvSpPr>
          <p:spPr>
            <a:xfrm>
              <a:off x="10755000" y="3880440"/>
              <a:ext cx="360" cy="249120"/>
            </a:xfrm>
            <a:custGeom>
              <a:avLst/>
              <a:gdLst/>
              <a:ahLst/>
              <a:rect l="l" t="t" r="r" b="b"/>
              <a:pathLst>
                <a:path w="0" h="144780">
                  <a:moveTo>
                    <a:pt x="0" y="144233"/>
                  </a:moveTo>
                  <a:lnTo>
                    <a:pt x="0" y="0"/>
                  </a:lnTo>
                </a:path>
              </a:pathLst>
            </a:custGeom>
            <a:noFill/>
            <a:ln w="5040">
              <a:solidFill>
                <a:srgbClr val="fff27f"/>
              </a:solidFill>
              <a:round/>
            </a:ln>
          </p:spPr>
          <p:style>
            <a:lnRef idx="0"/>
            <a:fillRef idx="0"/>
            <a:effectRef idx="0"/>
            <a:fontRef idx="minor"/>
          </p:style>
        </p:sp>
        <p:sp>
          <p:nvSpPr>
            <p:cNvPr id="336" name="CustomShape 27"/>
            <p:cNvSpPr/>
            <p:nvPr/>
          </p:nvSpPr>
          <p:spPr>
            <a:xfrm>
              <a:off x="10663200" y="4130280"/>
              <a:ext cx="95400" cy="249120"/>
            </a:xfrm>
            <a:custGeom>
              <a:avLst/>
              <a:gdLst/>
              <a:ahLst/>
              <a:rect l="l" t="t" r="r" b="b"/>
              <a:pathLst>
                <a:path w="55879" h="144780">
                  <a:moveTo>
                    <a:pt x="55676" y="0"/>
                  </a:moveTo>
                  <a:lnTo>
                    <a:pt x="0" y="0"/>
                  </a:lnTo>
                  <a:lnTo>
                    <a:pt x="0" y="144233"/>
                  </a:lnTo>
                  <a:lnTo>
                    <a:pt x="55676" y="144233"/>
                  </a:lnTo>
                  <a:lnTo>
                    <a:pt x="55676" y="0"/>
                  </a:lnTo>
                  <a:close/>
                </a:path>
              </a:pathLst>
            </a:custGeom>
            <a:solidFill>
              <a:srgbClr val="fff27f"/>
            </a:solidFill>
            <a:ln>
              <a:noFill/>
            </a:ln>
          </p:spPr>
          <p:style>
            <a:lnRef idx="0"/>
            <a:fillRef idx="0"/>
            <a:effectRef idx="0"/>
            <a:fontRef idx="minor"/>
          </p:style>
        </p:sp>
        <p:sp>
          <p:nvSpPr>
            <p:cNvPr id="337" name="CustomShape 28"/>
            <p:cNvSpPr/>
            <p:nvPr/>
          </p:nvSpPr>
          <p:spPr>
            <a:xfrm>
              <a:off x="10667520" y="4130280"/>
              <a:ext cx="360" cy="249120"/>
            </a:xfrm>
            <a:custGeom>
              <a:avLst/>
              <a:gdLst/>
              <a:ahLst/>
              <a:rect l="l" t="t" r="r" b="b"/>
              <a:pathLst>
                <a:path w="0" h="144780">
                  <a:moveTo>
                    <a:pt x="0" y="144233"/>
                  </a:moveTo>
                  <a:lnTo>
                    <a:pt x="0" y="0"/>
                  </a:lnTo>
                </a:path>
              </a:pathLst>
            </a:custGeom>
            <a:noFill/>
            <a:ln w="5040">
              <a:solidFill>
                <a:srgbClr val="000000"/>
              </a:solidFill>
              <a:round/>
            </a:ln>
          </p:spPr>
          <p:style>
            <a:lnRef idx="0"/>
            <a:fillRef idx="0"/>
            <a:effectRef idx="0"/>
            <a:fontRef idx="minor"/>
          </p:style>
        </p:sp>
        <p:sp>
          <p:nvSpPr>
            <p:cNvPr id="338" name="CustomShape 29"/>
            <p:cNvSpPr/>
            <p:nvPr/>
          </p:nvSpPr>
          <p:spPr>
            <a:xfrm>
              <a:off x="10755000" y="4130280"/>
              <a:ext cx="360" cy="249120"/>
            </a:xfrm>
            <a:custGeom>
              <a:avLst/>
              <a:gdLst/>
              <a:ahLst/>
              <a:rect l="l" t="t" r="r" b="b"/>
              <a:pathLst>
                <a:path w="0" h="144780">
                  <a:moveTo>
                    <a:pt x="0" y="144233"/>
                  </a:moveTo>
                  <a:lnTo>
                    <a:pt x="0" y="0"/>
                  </a:lnTo>
                </a:path>
              </a:pathLst>
            </a:custGeom>
            <a:noFill/>
            <a:ln w="5040">
              <a:solidFill>
                <a:srgbClr val="fff27f"/>
              </a:solidFill>
              <a:round/>
            </a:ln>
          </p:spPr>
          <p:style>
            <a:lnRef idx="0"/>
            <a:fillRef idx="0"/>
            <a:effectRef idx="0"/>
            <a:fontRef idx="minor"/>
          </p:style>
        </p:sp>
        <p:sp>
          <p:nvSpPr>
            <p:cNvPr id="339" name="CustomShape 30"/>
            <p:cNvSpPr/>
            <p:nvPr/>
          </p:nvSpPr>
          <p:spPr>
            <a:xfrm>
              <a:off x="10663200" y="4379760"/>
              <a:ext cx="95400" cy="249120"/>
            </a:xfrm>
            <a:custGeom>
              <a:avLst/>
              <a:gdLst/>
              <a:ahLst/>
              <a:rect l="l" t="t" r="r" b="b"/>
              <a:pathLst>
                <a:path w="55879" h="144780">
                  <a:moveTo>
                    <a:pt x="55676" y="0"/>
                  </a:moveTo>
                  <a:lnTo>
                    <a:pt x="0" y="0"/>
                  </a:lnTo>
                  <a:lnTo>
                    <a:pt x="0" y="144233"/>
                  </a:lnTo>
                  <a:lnTo>
                    <a:pt x="55676" y="144233"/>
                  </a:lnTo>
                  <a:lnTo>
                    <a:pt x="55676" y="0"/>
                  </a:lnTo>
                  <a:close/>
                </a:path>
              </a:pathLst>
            </a:custGeom>
            <a:solidFill>
              <a:srgbClr val="fff27f"/>
            </a:solidFill>
            <a:ln>
              <a:noFill/>
            </a:ln>
          </p:spPr>
          <p:style>
            <a:lnRef idx="0"/>
            <a:fillRef idx="0"/>
            <a:effectRef idx="0"/>
            <a:fontRef idx="minor"/>
          </p:style>
        </p:sp>
        <p:sp>
          <p:nvSpPr>
            <p:cNvPr id="340" name="CustomShape 31"/>
            <p:cNvSpPr/>
            <p:nvPr/>
          </p:nvSpPr>
          <p:spPr>
            <a:xfrm>
              <a:off x="10667520" y="4379760"/>
              <a:ext cx="360" cy="249120"/>
            </a:xfrm>
            <a:custGeom>
              <a:avLst/>
              <a:gdLst/>
              <a:ahLst/>
              <a:rect l="l" t="t" r="r" b="b"/>
              <a:pathLst>
                <a:path w="0" h="144780">
                  <a:moveTo>
                    <a:pt x="0" y="144233"/>
                  </a:moveTo>
                  <a:lnTo>
                    <a:pt x="0" y="0"/>
                  </a:lnTo>
                </a:path>
              </a:pathLst>
            </a:custGeom>
            <a:noFill/>
            <a:ln w="5040">
              <a:solidFill>
                <a:srgbClr val="000000"/>
              </a:solidFill>
              <a:round/>
            </a:ln>
          </p:spPr>
          <p:style>
            <a:lnRef idx="0"/>
            <a:fillRef idx="0"/>
            <a:effectRef idx="0"/>
            <a:fontRef idx="minor"/>
          </p:style>
        </p:sp>
        <p:sp>
          <p:nvSpPr>
            <p:cNvPr id="341" name="CustomShape 32"/>
            <p:cNvSpPr/>
            <p:nvPr/>
          </p:nvSpPr>
          <p:spPr>
            <a:xfrm>
              <a:off x="10755000" y="4379760"/>
              <a:ext cx="360" cy="249120"/>
            </a:xfrm>
            <a:custGeom>
              <a:avLst/>
              <a:gdLst/>
              <a:ahLst/>
              <a:rect l="l" t="t" r="r" b="b"/>
              <a:pathLst>
                <a:path w="0" h="144780">
                  <a:moveTo>
                    <a:pt x="0" y="144233"/>
                  </a:moveTo>
                  <a:lnTo>
                    <a:pt x="0" y="0"/>
                  </a:lnTo>
                </a:path>
              </a:pathLst>
            </a:custGeom>
            <a:noFill/>
            <a:ln w="5040">
              <a:solidFill>
                <a:srgbClr val="fff27f"/>
              </a:solidFill>
              <a:round/>
            </a:ln>
          </p:spPr>
          <p:style>
            <a:lnRef idx="0"/>
            <a:fillRef idx="0"/>
            <a:effectRef idx="0"/>
            <a:fontRef idx="minor"/>
          </p:style>
        </p:sp>
        <p:sp>
          <p:nvSpPr>
            <p:cNvPr id="342" name="CustomShape 33"/>
            <p:cNvSpPr/>
            <p:nvPr/>
          </p:nvSpPr>
          <p:spPr>
            <a:xfrm>
              <a:off x="10663200" y="4629600"/>
              <a:ext cx="95400" cy="249120"/>
            </a:xfrm>
            <a:custGeom>
              <a:avLst/>
              <a:gdLst/>
              <a:ahLst/>
              <a:rect l="l" t="t" r="r" b="b"/>
              <a:pathLst>
                <a:path w="55879" h="144780">
                  <a:moveTo>
                    <a:pt x="55676" y="0"/>
                  </a:moveTo>
                  <a:lnTo>
                    <a:pt x="0" y="0"/>
                  </a:lnTo>
                  <a:lnTo>
                    <a:pt x="0" y="144233"/>
                  </a:lnTo>
                  <a:lnTo>
                    <a:pt x="55676" y="144233"/>
                  </a:lnTo>
                  <a:lnTo>
                    <a:pt x="55676" y="0"/>
                  </a:lnTo>
                  <a:close/>
                </a:path>
              </a:pathLst>
            </a:custGeom>
            <a:solidFill>
              <a:srgbClr val="fff27f"/>
            </a:solidFill>
            <a:ln>
              <a:noFill/>
            </a:ln>
          </p:spPr>
          <p:style>
            <a:lnRef idx="0"/>
            <a:fillRef idx="0"/>
            <a:effectRef idx="0"/>
            <a:fontRef idx="minor"/>
          </p:style>
        </p:sp>
        <p:sp>
          <p:nvSpPr>
            <p:cNvPr id="343" name="CustomShape 34"/>
            <p:cNvSpPr/>
            <p:nvPr/>
          </p:nvSpPr>
          <p:spPr>
            <a:xfrm>
              <a:off x="10667520" y="4629600"/>
              <a:ext cx="360" cy="249120"/>
            </a:xfrm>
            <a:custGeom>
              <a:avLst/>
              <a:gdLst/>
              <a:ahLst/>
              <a:rect l="l" t="t" r="r" b="b"/>
              <a:pathLst>
                <a:path w="0" h="144780">
                  <a:moveTo>
                    <a:pt x="0" y="144233"/>
                  </a:moveTo>
                  <a:lnTo>
                    <a:pt x="0" y="0"/>
                  </a:lnTo>
                </a:path>
              </a:pathLst>
            </a:custGeom>
            <a:noFill/>
            <a:ln w="5040">
              <a:solidFill>
                <a:srgbClr val="000000"/>
              </a:solidFill>
              <a:round/>
            </a:ln>
          </p:spPr>
          <p:style>
            <a:lnRef idx="0"/>
            <a:fillRef idx="0"/>
            <a:effectRef idx="0"/>
            <a:fontRef idx="minor"/>
          </p:style>
        </p:sp>
        <p:sp>
          <p:nvSpPr>
            <p:cNvPr id="344" name="CustomShape 35"/>
            <p:cNvSpPr/>
            <p:nvPr/>
          </p:nvSpPr>
          <p:spPr>
            <a:xfrm>
              <a:off x="10755000" y="4629600"/>
              <a:ext cx="360" cy="249120"/>
            </a:xfrm>
            <a:custGeom>
              <a:avLst/>
              <a:gdLst/>
              <a:ahLst/>
              <a:rect l="l" t="t" r="r" b="b"/>
              <a:pathLst>
                <a:path w="0" h="144780">
                  <a:moveTo>
                    <a:pt x="0" y="144233"/>
                  </a:moveTo>
                  <a:lnTo>
                    <a:pt x="0" y="0"/>
                  </a:lnTo>
                </a:path>
              </a:pathLst>
            </a:custGeom>
            <a:noFill/>
            <a:ln w="5040">
              <a:solidFill>
                <a:srgbClr val="fff27f"/>
              </a:solidFill>
              <a:round/>
            </a:ln>
          </p:spPr>
          <p:style>
            <a:lnRef idx="0"/>
            <a:fillRef idx="0"/>
            <a:effectRef idx="0"/>
            <a:fontRef idx="minor"/>
          </p:style>
        </p:sp>
        <p:sp>
          <p:nvSpPr>
            <p:cNvPr id="345" name="CustomShape 36"/>
            <p:cNvSpPr/>
            <p:nvPr/>
          </p:nvSpPr>
          <p:spPr>
            <a:xfrm>
              <a:off x="10663200" y="4879080"/>
              <a:ext cx="95400" cy="249120"/>
            </a:xfrm>
            <a:custGeom>
              <a:avLst/>
              <a:gdLst/>
              <a:ahLst/>
              <a:rect l="l" t="t" r="r" b="b"/>
              <a:pathLst>
                <a:path w="55879" h="144780">
                  <a:moveTo>
                    <a:pt x="55676" y="0"/>
                  </a:moveTo>
                  <a:lnTo>
                    <a:pt x="0" y="0"/>
                  </a:lnTo>
                  <a:lnTo>
                    <a:pt x="0" y="144233"/>
                  </a:lnTo>
                  <a:lnTo>
                    <a:pt x="55676" y="144233"/>
                  </a:lnTo>
                  <a:lnTo>
                    <a:pt x="55676" y="0"/>
                  </a:lnTo>
                  <a:close/>
                </a:path>
              </a:pathLst>
            </a:custGeom>
            <a:solidFill>
              <a:srgbClr val="fff27f"/>
            </a:solidFill>
            <a:ln>
              <a:noFill/>
            </a:ln>
          </p:spPr>
          <p:style>
            <a:lnRef idx="0"/>
            <a:fillRef idx="0"/>
            <a:effectRef idx="0"/>
            <a:fontRef idx="minor"/>
          </p:style>
        </p:sp>
        <p:sp>
          <p:nvSpPr>
            <p:cNvPr id="346" name="CustomShape 37"/>
            <p:cNvSpPr/>
            <p:nvPr/>
          </p:nvSpPr>
          <p:spPr>
            <a:xfrm>
              <a:off x="10667520" y="4879080"/>
              <a:ext cx="360" cy="249120"/>
            </a:xfrm>
            <a:custGeom>
              <a:avLst/>
              <a:gdLst/>
              <a:ahLst/>
              <a:rect l="l" t="t" r="r" b="b"/>
              <a:pathLst>
                <a:path w="0" h="144780">
                  <a:moveTo>
                    <a:pt x="0" y="144233"/>
                  </a:moveTo>
                  <a:lnTo>
                    <a:pt x="0" y="0"/>
                  </a:lnTo>
                </a:path>
              </a:pathLst>
            </a:custGeom>
            <a:noFill/>
            <a:ln w="5040">
              <a:solidFill>
                <a:srgbClr val="000000"/>
              </a:solidFill>
              <a:round/>
            </a:ln>
          </p:spPr>
          <p:style>
            <a:lnRef idx="0"/>
            <a:fillRef idx="0"/>
            <a:effectRef idx="0"/>
            <a:fontRef idx="minor"/>
          </p:style>
        </p:sp>
        <p:sp>
          <p:nvSpPr>
            <p:cNvPr id="347" name="CustomShape 38"/>
            <p:cNvSpPr/>
            <p:nvPr/>
          </p:nvSpPr>
          <p:spPr>
            <a:xfrm>
              <a:off x="10755000" y="4879080"/>
              <a:ext cx="360" cy="249120"/>
            </a:xfrm>
            <a:custGeom>
              <a:avLst/>
              <a:gdLst/>
              <a:ahLst/>
              <a:rect l="l" t="t" r="r" b="b"/>
              <a:pathLst>
                <a:path w="0" h="144780">
                  <a:moveTo>
                    <a:pt x="0" y="144233"/>
                  </a:moveTo>
                  <a:lnTo>
                    <a:pt x="0" y="0"/>
                  </a:lnTo>
                </a:path>
              </a:pathLst>
            </a:custGeom>
            <a:noFill/>
            <a:ln w="5040">
              <a:solidFill>
                <a:srgbClr val="fff27f"/>
              </a:solidFill>
              <a:round/>
            </a:ln>
          </p:spPr>
          <p:style>
            <a:lnRef idx="0"/>
            <a:fillRef idx="0"/>
            <a:effectRef idx="0"/>
            <a:fontRef idx="minor"/>
          </p:style>
        </p:sp>
        <p:sp>
          <p:nvSpPr>
            <p:cNvPr id="348" name="CustomShape 39"/>
            <p:cNvSpPr/>
            <p:nvPr/>
          </p:nvSpPr>
          <p:spPr>
            <a:xfrm>
              <a:off x="10663200" y="5128920"/>
              <a:ext cx="95400" cy="249120"/>
            </a:xfrm>
            <a:custGeom>
              <a:avLst/>
              <a:gdLst/>
              <a:ahLst/>
              <a:rect l="l" t="t" r="r" b="b"/>
              <a:pathLst>
                <a:path w="55879" h="144780">
                  <a:moveTo>
                    <a:pt x="55676" y="0"/>
                  </a:moveTo>
                  <a:lnTo>
                    <a:pt x="0" y="0"/>
                  </a:lnTo>
                  <a:lnTo>
                    <a:pt x="0" y="144233"/>
                  </a:lnTo>
                  <a:lnTo>
                    <a:pt x="55676" y="144233"/>
                  </a:lnTo>
                  <a:lnTo>
                    <a:pt x="55676" y="0"/>
                  </a:lnTo>
                  <a:close/>
                </a:path>
              </a:pathLst>
            </a:custGeom>
            <a:solidFill>
              <a:srgbClr val="fff27f"/>
            </a:solidFill>
            <a:ln>
              <a:noFill/>
            </a:ln>
          </p:spPr>
          <p:style>
            <a:lnRef idx="0"/>
            <a:fillRef idx="0"/>
            <a:effectRef idx="0"/>
            <a:fontRef idx="minor"/>
          </p:style>
        </p:sp>
        <p:sp>
          <p:nvSpPr>
            <p:cNvPr id="349" name="CustomShape 40"/>
            <p:cNvSpPr/>
            <p:nvPr/>
          </p:nvSpPr>
          <p:spPr>
            <a:xfrm>
              <a:off x="10667520" y="5128920"/>
              <a:ext cx="360" cy="249120"/>
            </a:xfrm>
            <a:custGeom>
              <a:avLst/>
              <a:gdLst/>
              <a:ahLst/>
              <a:rect l="l" t="t" r="r" b="b"/>
              <a:pathLst>
                <a:path w="0" h="144780">
                  <a:moveTo>
                    <a:pt x="0" y="144233"/>
                  </a:moveTo>
                  <a:lnTo>
                    <a:pt x="0" y="0"/>
                  </a:lnTo>
                </a:path>
              </a:pathLst>
            </a:custGeom>
            <a:noFill/>
            <a:ln w="5040">
              <a:solidFill>
                <a:srgbClr val="000000"/>
              </a:solidFill>
              <a:round/>
            </a:ln>
          </p:spPr>
          <p:style>
            <a:lnRef idx="0"/>
            <a:fillRef idx="0"/>
            <a:effectRef idx="0"/>
            <a:fontRef idx="minor"/>
          </p:style>
        </p:sp>
        <p:sp>
          <p:nvSpPr>
            <p:cNvPr id="350" name="CustomShape 41"/>
            <p:cNvSpPr/>
            <p:nvPr/>
          </p:nvSpPr>
          <p:spPr>
            <a:xfrm>
              <a:off x="10755000" y="5128920"/>
              <a:ext cx="360" cy="249120"/>
            </a:xfrm>
            <a:custGeom>
              <a:avLst/>
              <a:gdLst/>
              <a:ahLst/>
              <a:rect l="l" t="t" r="r" b="b"/>
              <a:pathLst>
                <a:path w="0" h="144780">
                  <a:moveTo>
                    <a:pt x="0" y="144233"/>
                  </a:moveTo>
                  <a:lnTo>
                    <a:pt x="0" y="0"/>
                  </a:lnTo>
                </a:path>
              </a:pathLst>
            </a:custGeom>
            <a:noFill/>
            <a:ln w="5040">
              <a:solidFill>
                <a:srgbClr val="fff27f"/>
              </a:solidFill>
              <a:round/>
            </a:ln>
          </p:spPr>
          <p:style>
            <a:lnRef idx="0"/>
            <a:fillRef idx="0"/>
            <a:effectRef idx="0"/>
            <a:fontRef idx="minor"/>
          </p:style>
        </p:sp>
        <p:sp>
          <p:nvSpPr>
            <p:cNvPr id="351" name="CustomShape 42"/>
            <p:cNvSpPr/>
            <p:nvPr/>
          </p:nvSpPr>
          <p:spPr>
            <a:xfrm>
              <a:off x="10663200" y="5378400"/>
              <a:ext cx="95400" cy="249120"/>
            </a:xfrm>
            <a:custGeom>
              <a:avLst/>
              <a:gdLst/>
              <a:ahLst/>
              <a:rect l="l" t="t" r="r" b="b"/>
              <a:pathLst>
                <a:path w="55879" h="144779">
                  <a:moveTo>
                    <a:pt x="55676" y="0"/>
                  </a:moveTo>
                  <a:lnTo>
                    <a:pt x="0" y="0"/>
                  </a:lnTo>
                  <a:lnTo>
                    <a:pt x="0" y="144233"/>
                  </a:lnTo>
                  <a:lnTo>
                    <a:pt x="55676" y="144233"/>
                  </a:lnTo>
                  <a:lnTo>
                    <a:pt x="55676" y="0"/>
                  </a:lnTo>
                  <a:close/>
                </a:path>
              </a:pathLst>
            </a:custGeom>
            <a:solidFill>
              <a:srgbClr val="fff27f"/>
            </a:solidFill>
            <a:ln>
              <a:noFill/>
            </a:ln>
          </p:spPr>
          <p:style>
            <a:lnRef idx="0"/>
            <a:fillRef idx="0"/>
            <a:effectRef idx="0"/>
            <a:fontRef idx="minor"/>
          </p:style>
        </p:sp>
        <p:sp>
          <p:nvSpPr>
            <p:cNvPr id="352" name="CustomShape 43"/>
            <p:cNvSpPr/>
            <p:nvPr/>
          </p:nvSpPr>
          <p:spPr>
            <a:xfrm>
              <a:off x="10667520" y="5378400"/>
              <a:ext cx="360" cy="249120"/>
            </a:xfrm>
            <a:custGeom>
              <a:avLst/>
              <a:gdLst/>
              <a:ahLst/>
              <a:rect l="l" t="t" r="r" b="b"/>
              <a:pathLst>
                <a:path w="0" h="144779">
                  <a:moveTo>
                    <a:pt x="0" y="144233"/>
                  </a:moveTo>
                  <a:lnTo>
                    <a:pt x="0" y="0"/>
                  </a:lnTo>
                </a:path>
              </a:pathLst>
            </a:custGeom>
            <a:noFill/>
            <a:ln w="5040">
              <a:solidFill>
                <a:srgbClr val="000000"/>
              </a:solidFill>
              <a:round/>
            </a:ln>
          </p:spPr>
          <p:style>
            <a:lnRef idx="0"/>
            <a:fillRef idx="0"/>
            <a:effectRef idx="0"/>
            <a:fontRef idx="minor"/>
          </p:style>
        </p:sp>
        <p:sp>
          <p:nvSpPr>
            <p:cNvPr id="353" name="CustomShape 44"/>
            <p:cNvSpPr/>
            <p:nvPr/>
          </p:nvSpPr>
          <p:spPr>
            <a:xfrm>
              <a:off x="10755000" y="5378400"/>
              <a:ext cx="360" cy="249120"/>
            </a:xfrm>
            <a:custGeom>
              <a:avLst/>
              <a:gdLst/>
              <a:ahLst/>
              <a:rect l="l" t="t" r="r" b="b"/>
              <a:pathLst>
                <a:path w="0" h="144779">
                  <a:moveTo>
                    <a:pt x="0" y="144233"/>
                  </a:moveTo>
                  <a:lnTo>
                    <a:pt x="0" y="0"/>
                  </a:lnTo>
                </a:path>
              </a:pathLst>
            </a:custGeom>
            <a:noFill/>
            <a:ln w="5040">
              <a:solidFill>
                <a:srgbClr val="fff27f"/>
              </a:solidFill>
              <a:round/>
            </a:ln>
          </p:spPr>
          <p:style>
            <a:lnRef idx="0"/>
            <a:fillRef idx="0"/>
            <a:effectRef idx="0"/>
            <a:fontRef idx="minor"/>
          </p:style>
        </p:sp>
        <p:sp>
          <p:nvSpPr>
            <p:cNvPr id="354" name="CustomShape 45"/>
            <p:cNvSpPr/>
            <p:nvPr/>
          </p:nvSpPr>
          <p:spPr>
            <a:xfrm>
              <a:off x="1721520" y="5628240"/>
              <a:ext cx="9037080" cy="174240"/>
            </a:xfrm>
            <a:custGeom>
              <a:avLst/>
              <a:gdLst/>
              <a:ahLst/>
              <a:rect l="l" t="t" r="r" b="b"/>
              <a:pathLst>
                <a:path w="5222240" h="101600">
                  <a:moveTo>
                    <a:pt x="5221960" y="0"/>
                  </a:moveTo>
                  <a:lnTo>
                    <a:pt x="5171351" y="0"/>
                  </a:lnTo>
                  <a:lnTo>
                    <a:pt x="5171351" y="50609"/>
                  </a:lnTo>
                  <a:lnTo>
                    <a:pt x="0" y="50609"/>
                  </a:lnTo>
                  <a:lnTo>
                    <a:pt x="0" y="101219"/>
                  </a:lnTo>
                  <a:lnTo>
                    <a:pt x="5221960" y="101219"/>
                  </a:lnTo>
                  <a:lnTo>
                    <a:pt x="5221960" y="50609"/>
                  </a:lnTo>
                  <a:lnTo>
                    <a:pt x="5221960" y="0"/>
                  </a:lnTo>
                  <a:close/>
                </a:path>
              </a:pathLst>
            </a:custGeom>
            <a:solidFill>
              <a:srgbClr val="fff27f"/>
            </a:solidFill>
            <a:ln>
              <a:noFill/>
            </a:ln>
          </p:spPr>
          <p:style>
            <a:lnRef idx="0"/>
            <a:fillRef idx="0"/>
            <a:effectRef idx="0"/>
            <a:fontRef idx="minor"/>
          </p:style>
        </p:sp>
        <p:sp>
          <p:nvSpPr>
            <p:cNvPr id="355" name="CustomShape 46"/>
            <p:cNvSpPr/>
            <p:nvPr/>
          </p:nvSpPr>
          <p:spPr>
            <a:xfrm>
              <a:off x="1721520" y="5798880"/>
              <a:ext cx="8862480" cy="360"/>
            </a:xfrm>
            <a:custGeom>
              <a:avLst/>
              <a:gdLst/>
              <a:ahLst/>
              <a:rect l="l" t="t" r="r" b="b"/>
              <a:pathLst>
                <a:path w="5121275" h="0">
                  <a:moveTo>
                    <a:pt x="0" y="0"/>
                  </a:moveTo>
                  <a:lnTo>
                    <a:pt x="5120741" y="0"/>
                  </a:lnTo>
                </a:path>
              </a:pathLst>
            </a:custGeom>
            <a:noFill/>
            <a:ln w="5040">
              <a:solidFill>
                <a:srgbClr val="fff27f"/>
              </a:solidFill>
              <a:round/>
            </a:ln>
          </p:spPr>
          <p:style>
            <a:lnRef idx="0"/>
            <a:fillRef idx="0"/>
            <a:effectRef idx="0"/>
            <a:fontRef idx="minor"/>
          </p:style>
        </p:sp>
        <p:sp>
          <p:nvSpPr>
            <p:cNvPr id="356" name="CustomShape 47"/>
            <p:cNvSpPr/>
            <p:nvPr/>
          </p:nvSpPr>
          <p:spPr>
            <a:xfrm>
              <a:off x="10584360" y="5798880"/>
              <a:ext cx="174240" cy="360"/>
            </a:xfrm>
            <a:custGeom>
              <a:avLst/>
              <a:gdLst/>
              <a:ahLst/>
              <a:rect l="l" t="t" r="r" b="b"/>
              <a:pathLst>
                <a:path w="101600" h="0">
                  <a:moveTo>
                    <a:pt x="0" y="0"/>
                  </a:moveTo>
                  <a:lnTo>
                    <a:pt x="101219" y="0"/>
                  </a:lnTo>
                </a:path>
              </a:pathLst>
            </a:custGeom>
            <a:noFill/>
            <a:ln w="5040">
              <a:solidFill>
                <a:srgbClr val="fff27f"/>
              </a:solidFill>
              <a:round/>
            </a:ln>
          </p:spPr>
          <p:style>
            <a:lnRef idx="0"/>
            <a:fillRef idx="0"/>
            <a:effectRef idx="0"/>
            <a:fontRef idx="minor"/>
          </p:style>
        </p:sp>
        <p:sp>
          <p:nvSpPr>
            <p:cNvPr id="357" name="CustomShape 48"/>
            <p:cNvSpPr/>
            <p:nvPr/>
          </p:nvSpPr>
          <p:spPr>
            <a:xfrm>
              <a:off x="10755000" y="5628240"/>
              <a:ext cx="360" cy="174240"/>
            </a:xfrm>
            <a:custGeom>
              <a:avLst/>
              <a:gdLst/>
              <a:ahLst/>
              <a:rect l="l" t="t" r="r" b="b"/>
              <a:pathLst>
                <a:path w="0" h="101600">
                  <a:moveTo>
                    <a:pt x="0" y="101219"/>
                  </a:moveTo>
                  <a:lnTo>
                    <a:pt x="0" y="0"/>
                  </a:lnTo>
                </a:path>
              </a:pathLst>
            </a:custGeom>
            <a:noFill/>
            <a:ln w="5040">
              <a:solidFill>
                <a:srgbClr val="fff27f"/>
              </a:solidFill>
              <a:round/>
            </a:ln>
          </p:spPr>
          <p:style>
            <a:lnRef idx="0"/>
            <a:fillRef idx="0"/>
            <a:effectRef idx="0"/>
            <a:fontRef idx="minor"/>
          </p:style>
        </p:sp>
      </p:grpSp>
      <p:sp>
        <p:nvSpPr>
          <p:cNvPr id="358" name="CustomShape 49"/>
          <p:cNvSpPr/>
          <p:nvPr/>
        </p:nvSpPr>
        <p:spPr>
          <a:xfrm>
            <a:off x="7206480" y="3358800"/>
            <a:ext cx="86400" cy="23220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0" lang="en-US" sz="1390" spc="-9" strike="noStrike">
                <a:solidFill>
                  <a:srgbClr val="000000"/>
                </a:solidFill>
                <a:latin typeface="Times New Roman"/>
                <a:ea typeface="DejaVu Sans"/>
              </a:rPr>
              <a:t>,</a:t>
            </a:r>
            <a:endParaRPr b="0" lang="en-US" sz="1390" spc="-1" strike="noStrike">
              <a:latin typeface="Arial"/>
            </a:endParaRPr>
          </a:p>
        </p:txBody>
      </p:sp>
      <p:sp>
        <p:nvSpPr>
          <p:cNvPr id="359" name="CustomShape 50"/>
          <p:cNvSpPr/>
          <p:nvPr/>
        </p:nvSpPr>
        <p:spPr>
          <a:xfrm>
            <a:off x="1702800" y="3319560"/>
            <a:ext cx="6991920" cy="1485360"/>
          </a:xfrm>
          <a:prstGeom prst="rect">
            <a:avLst/>
          </a:prstGeom>
          <a:noFill/>
          <a:ln>
            <a:noFill/>
          </a:ln>
        </p:spPr>
        <p:style>
          <a:lnRef idx="0"/>
          <a:fillRef idx="0"/>
          <a:effectRef idx="0"/>
          <a:fontRef idx="minor"/>
        </p:style>
        <p:txBody>
          <a:bodyPr lIns="0" rIns="0" tIns="60480" bIns="0">
            <a:spAutoFit/>
          </a:bodyPr>
          <a:p>
            <a:pPr marL="21960">
              <a:lnSpc>
                <a:spcPct val="100000"/>
              </a:lnSpc>
              <a:spcBef>
                <a:spcPts val="476"/>
              </a:spcBef>
            </a:pPr>
            <a:r>
              <a:rPr b="1" lang="en-US" sz="1390" spc="32" strike="noStrike">
                <a:solidFill>
                  <a:srgbClr val="009900"/>
                </a:solidFill>
                <a:latin typeface="Times New Roman"/>
                <a:ea typeface="DejaVu Sans"/>
              </a:rPr>
              <a:t>new</a:t>
            </a:r>
            <a:r>
              <a:rPr b="1" lang="en-US" sz="1390" spc="32" strike="noStrike">
                <a:solidFill>
                  <a:srgbClr val="ed2891"/>
                </a:solidFill>
                <a:latin typeface="Times New Roman"/>
                <a:ea typeface="DejaVu Sans"/>
              </a:rPr>
              <a:t>Ajax</a:t>
            </a:r>
            <a:r>
              <a:rPr b="1" lang="en-US" sz="1390" spc="137" strike="noStrike">
                <a:solidFill>
                  <a:srgbClr val="ed2891"/>
                </a:solidFill>
                <a:latin typeface="Times New Roman"/>
                <a:ea typeface="DejaVu Sans"/>
              </a:rPr>
              <a:t> </a:t>
            </a:r>
            <a:r>
              <a:rPr b="0" lang="en-US" sz="1390" spc="-9" strike="noStrike">
                <a:solidFill>
                  <a:srgbClr val="000000"/>
                </a:solidFill>
                <a:latin typeface="Times New Roman"/>
                <a:ea typeface="DejaVu Sans"/>
              </a:rPr>
              <a:t>.</a:t>
            </a:r>
            <a:r>
              <a:rPr b="0" lang="en-US" sz="1390" spc="7" strike="noStrike">
                <a:solidFill>
                  <a:srgbClr val="000000"/>
                </a:solidFill>
                <a:latin typeface="Times New Roman"/>
                <a:ea typeface="DejaVu Sans"/>
              </a:rPr>
              <a:t> </a:t>
            </a:r>
            <a:r>
              <a:rPr b="1" lang="en-US" sz="1390" spc="94" strike="noStrike">
                <a:solidFill>
                  <a:srgbClr val="ed2891"/>
                </a:solidFill>
                <a:latin typeface="Times New Roman"/>
                <a:ea typeface="DejaVu Sans"/>
              </a:rPr>
              <a:t>Request</a:t>
            </a:r>
            <a:r>
              <a:rPr b="1" lang="en-US" sz="1390" spc="-35" strike="noStrike">
                <a:solidFill>
                  <a:srgbClr val="ed2891"/>
                </a:solidFill>
                <a:latin typeface="Times New Roman"/>
                <a:ea typeface="DejaVu Sans"/>
              </a:rPr>
              <a:t> </a:t>
            </a:r>
            <a:r>
              <a:rPr b="0" lang="en-US" sz="1390" spc="-9" strike="noStrike">
                <a:solidFill>
                  <a:srgbClr val="000000"/>
                </a:solidFill>
                <a:latin typeface="Times New Roman"/>
                <a:ea typeface="DejaVu Sans"/>
              </a:rPr>
              <a:t>(</a:t>
            </a:r>
            <a:r>
              <a:rPr b="0" lang="en-US" sz="1390" spc="69" strike="noStrike">
                <a:solidFill>
                  <a:srgbClr val="000000"/>
                </a:solidFill>
                <a:latin typeface="Times New Roman"/>
                <a:ea typeface="DejaVu Sans"/>
              </a:rPr>
              <a:t> </a:t>
            </a:r>
            <a:r>
              <a:rPr b="1" i="1" lang="en-US" sz="1390" spc="-9" strike="noStrike">
                <a:solidFill>
                  <a:srgbClr val="bf7f3f"/>
                </a:solidFill>
                <a:latin typeface="Times New Roman"/>
                <a:ea typeface="DejaVu Sans"/>
              </a:rPr>
              <a:t>’s</a:t>
            </a:r>
            <a:r>
              <a:rPr b="1" i="1" lang="en-US" sz="1390" spc="-148" strike="noStrike">
                <a:solidFill>
                  <a:srgbClr val="bf7f3f"/>
                </a:solidFill>
                <a:latin typeface="Times New Roman"/>
                <a:ea typeface="DejaVu Sans"/>
              </a:rPr>
              <a:t> </a:t>
            </a:r>
            <a:r>
              <a:rPr b="1" i="1" lang="en-US" sz="1390" spc="-9" strike="noStrike">
                <a:solidFill>
                  <a:srgbClr val="bf7f3f"/>
                </a:solidFill>
                <a:latin typeface="Times New Roman"/>
                <a:ea typeface="DejaVu Sans"/>
              </a:rPr>
              <a:t>c</a:t>
            </a:r>
            <a:r>
              <a:rPr b="1" i="1" lang="en-US" sz="1390" spc="-148" strike="noStrike">
                <a:solidFill>
                  <a:srgbClr val="bf7f3f"/>
                </a:solidFill>
                <a:latin typeface="Times New Roman"/>
                <a:ea typeface="DejaVu Sans"/>
              </a:rPr>
              <a:t> </a:t>
            </a:r>
            <a:r>
              <a:rPr b="1" i="1" lang="en-US" sz="1390" spc="-9" strike="noStrike">
                <a:solidFill>
                  <a:srgbClr val="bf7f3f"/>
                </a:solidFill>
                <a:latin typeface="Times New Roman"/>
                <a:ea typeface="DejaVu Sans"/>
              </a:rPr>
              <a:t>o</a:t>
            </a:r>
            <a:r>
              <a:rPr b="1" i="1" lang="en-US" sz="1390" spc="-148" strike="noStrike">
                <a:solidFill>
                  <a:srgbClr val="bf7f3f"/>
                </a:solidFill>
                <a:latin typeface="Times New Roman"/>
                <a:ea typeface="DejaVu Sans"/>
              </a:rPr>
              <a:t> </a:t>
            </a:r>
            <a:r>
              <a:rPr b="1" i="1" lang="en-US" sz="1390" spc="-9" strike="noStrike">
                <a:solidFill>
                  <a:srgbClr val="bf7f3f"/>
                </a:solidFill>
                <a:latin typeface="Times New Roman"/>
                <a:ea typeface="DejaVu Sans"/>
              </a:rPr>
              <a:t>r</a:t>
            </a:r>
            <a:r>
              <a:rPr b="1" i="1" lang="en-US" sz="1390" spc="-148" strike="noStrike">
                <a:solidFill>
                  <a:srgbClr val="bf7f3f"/>
                </a:solidFill>
                <a:latin typeface="Times New Roman"/>
                <a:ea typeface="DejaVu Sans"/>
              </a:rPr>
              <a:t> </a:t>
            </a:r>
            <a:r>
              <a:rPr b="1" i="1" lang="en-US" sz="1390" spc="-9" strike="noStrike">
                <a:solidFill>
                  <a:srgbClr val="bf7f3f"/>
                </a:solidFill>
                <a:latin typeface="Times New Roman"/>
                <a:ea typeface="DejaVu Sans"/>
              </a:rPr>
              <a:t>e</a:t>
            </a:r>
            <a:r>
              <a:rPr b="1" i="1" lang="en-US" sz="1390" spc="-148" strike="noStrike">
                <a:solidFill>
                  <a:srgbClr val="bf7f3f"/>
                </a:solidFill>
                <a:latin typeface="Times New Roman"/>
                <a:ea typeface="DejaVu Sans"/>
              </a:rPr>
              <a:t> </a:t>
            </a:r>
            <a:r>
              <a:rPr b="1" i="1" lang="en-US" sz="1390" spc="52" strike="noStrike">
                <a:solidFill>
                  <a:srgbClr val="bf7f3f"/>
                </a:solidFill>
                <a:latin typeface="Times New Roman"/>
                <a:ea typeface="DejaVu Sans"/>
              </a:rPr>
              <a:t>s.php?game=Arsenal:L</a:t>
            </a:r>
            <a:r>
              <a:rPr b="1" i="1" lang="en-US" sz="1390" spc="-148" strike="noStrike">
                <a:solidFill>
                  <a:srgbClr val="bf7f3f"/>
                </a:solidFill>
                <a:latin typeface="Times New Roman"/>
                <a:ea typeface="DejaVu Sans"/>
              </a:rPr>
              <a:t> </a:t>
            </a:r>
            <a:r>
              <a:rPr b="1" i="1" lang="en-US" sz="1390" spc="-9" strike="noStrike">
                <a:solidFill>
                  <a:srgbClr val="bf7f3f"/>
                </a:solidFill>
                <a:latin typeface="Times New Roman"/>
                <a:ea typeface="DejaVu Sans"/>
              </a:rPr>
              <a:t>i</a:t>
            </a:r>
            <a:r>
              <a:rPr b="1" i="1" lang="en-US" sz="1390" spc="-148" strike="noStrike">
                <a:solidFill>
                  <a:srgbClr val="bf7f3f"/>
                </a:solidFill>
                <a:latin typeface="Times New Roman"/>
                <a:ea typeface="DejaVu Sans"/>
              </a:rPr>
              <a:t> </a:t>
            </a:r>
            <a:r>
              <a:rPr b="1" i="1" lang="en-US" sz="1390" spc="-9" strike="noStrike">
                <a:solidFill>
                  <a:srgbClr val="bf7f3f"/>
                </a:solidFill>
                <a:latin typeface="Times New Roman"/>
                <a:ea typeface="DejaVu Sans"/>
              </a:rPr>
              <a:t>v</a:t>
            </a:r>
            <a:r>
              <a:rPr b="1" i="1" lang="en-US" sz="1390" spc="-148" strike="noStrike">
                <a:solidFill>
                  <a:srgbClr val="bf7f3f"/>
                </a:solidFill>
                <a:latin typeface="Times New Roman"/>
                <a:ea typeface="DejaVu Sans"/>
              </a:rPr>
              <a:t> </a:t>
            </a:r>
            <a:r>
              <a:rPr b="1" i="1" lang="en-US" sz="1390" spc="-9" strike="noStrike">
                <a:solidFill>
                  <a:srgbClr val="bf7f3f"/>
                </a:solidFill>
                <a:latin typeface="Times New Roman"/>
                <a:ea typeface="DejaVu Sans"/>
              </a:rPr>
              <a:t>e</a:t>
            </a:r>
            <a:r>
              <a:rPr b="1" i="1" lang="en-US" sz="1390" spc="-148" strike="noStrike">
                <a:solidFill>
                  <a:srgbClr val="bf7f3f"/>
                </a:solidFill>
                <a:latin typeface="Times New Roman"/>
                <a:ea typeface="DejaVu Sans"/>
              </a:rPr>
              <a:t> </a:t>
            </a:r>
            <a:r>
              <a:rPr b="1" i="1" lang="en-US" sz="1390" spc="-9" strike="noStrike">
                <a:solidFill>
                  <a:srgbClr val="bf7f3f"/>
                </a:solidFill>
                <a:latin typeface="Times New Roman"/>
                <a:ea typeface="DejaVu Sans"/>
              </a:rPr>
              <a:t>r</a:t>
            </a:r>
            <a:r>
              <a:rPr b="1" i="1" lang="en-US" sz="1390" spc="-148" strike="noStrike">
                <a:solidFill>
                  <a:srgbClr val="bf7f3f"/>
                </a:solidFill>
                <a:latin typeface="Times New Roman"/>
                <a:ea typeface="DejaVu Sans"/>
              </a:rPr>
              <a:t> </a:t>
            </a:r>
            <a:r>
              <a:rPr b="1" i="1" lang="en-US" sz="1390" spc="-9" strike="noStrike">
                <a:solidFill>
                  <a:srgbClr val="bf7f3f"/>
                </a:solidFill>
                <a:latin typeface="Times New Roman"/>
                <a:ea typeface="DejaVu Sans"/>
              </a:rPr>
              <a:t>p</a:t>
            </a:r>
            <a:r>
              <a:rPr b="1" i="1" lang="en-US" sz="1390" spc="-148" strike="noStrike">
                <a:solidFill>
                  <a:srgbClr val="bf7f3f"/>
                </a:solidFill>
                <a:latin typeface="Times New Roman"/>
                <a:ea typeface="DejaVu Sans"/>
              </a:rPr>
              <a:t> </a:t>
            </a:r>
            <a:r>
              <a:rPr b="1" i="1" lang="en-US" sz="1390" spc="-9" strike="noStrike">
                <a:solidFill>
                  <a:srgbClr val="bf7f3f"/>
                </a:solidFill>
                <a:latin typeface="Times New Roman"/>
                <a:ea typeface="DejaVu Sans"/>
              </a:rPr>
              <a:t>o</a:t>
            </a:r>
            <a:r>
              <a:rPr b="1" i="1" lang="en-US" sz="1390" spc="-148" strike="noStrike">
                <a:solidFill>
                  <a:srgbClr val="bf7f3f"/>
                </a:solidFill>
                <a:latin typeface="Times New Roman"/>
                <a:ea typeface="DejaVu Sans"/>
              </a:rPr>
              <a:t> </a:t>
            </a:r>
            <a:r>
              <a:rPr b="1" i="1" lang="en-US" sz="1390" spc="-9" strike="noStrike">
                <a:solidFill>
                  <a:srgbClr val="bf7f3f"/>
                </a:solidFill>
                <a:latin typeface="Times New Roman"/>
                <a:ea typeface="DejaVu Sans"/>
              </a:rPr>
              <a:t>o</a:t>
            </a:r>
            <a:r>
              <a:rPr b="1" i="1" lang="en-US" sz="1390" spc="-148" strike="noStrike">
                <a:solidFill>
                  <a:srgbClr val="bf7f3f"/>
                </a:solidFill>
                <a:latin typeface="Times New Roman"/>
                <a:ea typeface="DejaVu Sans"/>
              </a:rPr>
              <a:t> </a:t>
            </a:r>
            <a:r>
              <a:rPr b="1" i="1" lang="en-US" sz="1390" spc="-9" strike="noStrike">
                <a:solidFill>
                  <a:srgbClr val="bf7f3f"/>
                </a:solidFill>
                <a:latin typeface="Times New Roman"/>
                <a:ea typeface="DejaVu Sans"/>
              </a:rPr>
              <a:t>l’</a:t>
            </a:r>
            <a:endParaRPr b="0" lang="en-US" sz="1390" spc="-1" strike="noStrike">
              <a:latin typeface="Arial"/>
            </a:endParaRPr>
          </a:p>
          <a:p>
            <a:pPr marL="238320">
              <a:lnSpc>
                <a:spcPct val="100000"/>
              </a:lnSpc>
              <a:spcBef>
                <a:spcPts val="303"/>
              </a:spcBef>
            </a:pPr>
            <a:r>
              <a:rPr b="0" lang="en-US" sz="1390" spc="-9" strike="noStrike">
                <a:solidFill>
                  <a:srgbClr val="000000"/>
                </a:solidFill>
                <a:latin typeface="Times New Roman"/>
                <a:ea typeface="DejaVu Sans"/>
              </a:rPr>
              <a:t>{</a:t>
            </a:r>
            <a:r>
              <a:rPr b="0" lang="en-US" sz="1390" spc="-123" strike="noStrike">
                <a:solidFill>
                  <a:srgbClr val="000000"/>
                </a:solidFill>
                <a:latin typeface="Times New Roman"/>
                <a:ea typeface="DejaVu Sans"/>
              </a:rPr>
              <a:t> </a:t>
            </a:r>
            <a:r>
              <a:rPr b="1" lang="en-US" sz="1390" spc="58" strike="noStrike">
                <a:solidFill>
                  <a:srgbClr val="ed2891"/>
                </a:solidFill>
                <a:latin typeface="Times New Roman"/>
                <a:ea typeface="DejaVu Sans"/>
              </a:rPr>
              <a:t>on</a:t>
            </a:r>
            <a:r>
              <a:rPr b="1" lang="en-US" sz="1390" spc="-197" strike="noStrike">
                <a:solidFill>
                  <a:srgbClr val="ed2891"/>
                </a:solidFill>
                <a:latin typeface="Times New Roman"/>
                <a:ea typeface="DejaVu Sans"/>
              </a:rPr>
              <a:t> </a:t>
            </a:r>
            <a:r>
              <a:rPr b="1" lang="en-US" sz="1390" spc="111" strike="noStrike">
                <a:solidFill>
                  <a:srgbClr val="ed2891"/>
                </a:solidFill>
                <a:latin typeface="Times New Roman"/>
                <a:ea typeface="DejaVu Sans"/>
              </a:rPr>
              <a:t>Success</a:t>
            </a:r>
            <a:r>
              <a:rPr b="1" lang="en-US" sz="1390" spc="15" strike="noStrike">
                <a:solidFill>
                  <a:srgbClr val="ed2891"/>
                </a:solidFill>
                <a:latin typeface="Times New Roman"/>
                <a:ea typeface="DejaVu Sans"/>
              </a:rPr>
              <a:t> </a:t>
            </a:r>
            <a:r>
              <a:rPr b="0" lang="en-US" sz="1390" spc="-9" strike="noStrike">
                <a:solidFill>
                  <a:srgbClr val="000000"/>
                </a:solidFill>
                <a:latin typeface="Times New Roman"/>
                <a:ea typeface="DejaVu Sans"/>
              </a:rPr>
              <a:t>:</a:t>
            </a:r>
            <a:r>
              <a:rPr b="0" lang="en-US" sz="1390" spc="162" strike="noStrike">
                <a:solidFill>
                  <a:srgbClr val="000000"/>
                </a:solidFill>
                <a:latin typeface="Times New Roman"/>
                <a:ea typeface="DejaVu Sans"/>
              </a:rPr>
              <a:t> </a:t>
            </a:r>
            <a:r>
              <a:rPr b="1" lang="en-US" sz="1390" spc="103" strike="noStrike">
                <a:solidFill>
                  <a:srgbClr val="ed2891"/>
                </a:solidFill>
                <a:latin typeface="Times New Roman"/>
                <a:ea typeface="DejaVu Sans"/>
              </a:rPr>
              <a:t>update</a:t>
            </a:r>
            <a:r>
              <a:rPr b="1" lang="en-US" sz="1390" spc="-208" strike="noStrike">
                <a:solidFill>
                  <a:srgbClr val="ed2891"/>
                </a:solidFill>
                <a:latin typeface="Times New Roman"/>
                <a:ea typeface="DejaVu Sans"/>
              </a:rPr>
              <a:t> </a:t>
            </a:r>
            <a:r>
              <a:rPr b="1" lang="en-US" sz="1390" spc="94" strike="noStrike">
                <a:solidFill>
                  <a:srgbClr val="ed2891"/>
                </a:solidFill>
                <a:latin typeface="Times New Roman"/>
                <a:ea typeface="DejaVu Sans"/>
              </a:rPr>
              <a:t>Score</a:t>
            </a:r>
            <a:r>
              <a:rPr b="1" lang="en-US" sz="1390" spc="-26" strike="noStrike">
                <a:solidFill>
                  <a:srgbClr val="ed2891"/>
                </a:solidFill>
                <a:latin typeface="Times New Roman"/>
                <a:ea typeface="DejaVu Sans"/>
              </a:rPr>
              <a:t> </a:t>
            </a:r>
            <a:r>
              <a:rPr b="0" lang="en-US" sz="1390" spc="-9" strike="noStrike">
                <a:solidFill>
                  <a:srgbClr val="000000"/>
                </a:solidFill>
                <a:latin typeface="Times New Roman"/>
                <a:ea typeface="DejaVu Sans"/>
              </a:rPr>
              <a:t>}</a:t>
            </a:r>
            <a:r>
              <a:rPr b="0" lang="en-US" sz="1390" spc="-174" strike="noStrike">
                <a:solidFill>
                  <a:srgbClr val="000000"/>
                </a:solidFill>
                <a:latin typeface="Times New Roman"/>
                <a:ea typeface="DejaVu Sans"/>
              </a:rPr>
              <a:t> </a:t>
            </a:r>
            <a:r>
              <a:rPr b="0" lang="en-US" sz="1390" spc="-9" strike="noStrike">
                <a:solidFill>
                  <a:srgbClr val="000000"/>
                </a:solidFill>
                <a:latin typeface="Times New Roman"/>
                <a:ea typeface="DejaVu Sans"/>
              </a:rPr>
              <a:t>)</a:t>
            </a:r>
            <a:r>
              <a:rPr b="0" lang="en-US" sz="1390" spc="41" strike="noStrike">
                <a:solidFill>
                  <a:srgbClr val="000000"/>
                </a:solidFill>
                <a:latin typeface="Times New Roman"/>
                <a:ea typeface="DejaVu Sans"/>
              </a:rPr>
              <a:t> </a:t>
            </a:r>
            <a:r>
              <a:rPr b="0" lang="en-US" sz="1390" spc="-9" strike="noStrike">
                <a:solidFill>
                  <a:srgbClr val="000000"/>
                </a:solidFill>
                <a:latin typeface="Times New Roman"/>
                <a:ea typeface="DejaVu Sans"/>
              </a:rPr>
              <a:t>;</a:t>
            </a:r>
            <a:endParaRPr b="0" lang="en-US" sz="1390" spc="-1" strike="noStrike">
              <a:latin typeface="Arial"/>
            </a:endParaRPr>
          </a:p>
          <a:p>
            <a:pPr marL="252720">
              <a:lnSpc>
                <a:spcPct val="100000"/>
              </a:lnSpc>
              <a:spcBef>
                <a:spcPts val="303"/>
              </a:spcBef>
            </a:pPr>
            <a:r>
              <a:rPr b="1" lang="en-US" sz="1390" spc="-9" strike="noStrike">
                <a:solidFill>
                  <a:srgbClr val="ed2891"/>
                </a:solidFill>
                <a:latin typeface="Times New Roman"/>
                <a:ea typeface="DejaVu Sans"/>
              </a:rPr>
              <a:t>f</a:t>
            </a:r>
            <a:r>
              <a:rPr b="1" lang="en-US" sz="1390" spc="-165" strike="noStrike">
                <a:solidFill>
                  <a:srgbClr val="ed2891"/>
                </a:solidFill>
                <a:latin typeface="Times New Roman"/>
                <a:ea typeface="DejaVu Sans"/>
              </a:rPr>
              <a:t> </a:t>
            </a:r>
            <a:r>
              <a:rPr b="1" lang="en-US" sz="1390" spc="-9" strike="noStrike">
                <a:solidFill>
                  <a:srgbClr val="ed2891"/>
                </a:solidFill>
                <a:latin typeface="Times New Roman"/>
                <a:ea typeface="DejaVu Sans"/>
              </a:rPr>
              <a:t>u</a:t>
            </a:r>
            <a:r>
              <a:rPr b="1" lang="en-US" sz="1390" spc="-157" strike="noStrike">
                <a:solidFill>
                  <a:srgbClr val="ed2891"/>
                </a:solidFill>
                <a:latin typeface="Times New Roman"/>
                <a:ea typeface="DejaVu Sans"/>
              </a:rPr>
              <a:t> </a:t>
            </a:r>
            <a:r>
              <a:rPr b="1" lang="en-US" sz="1390" spc="-9" strike="noStrike">
                <a:solidFill>
                  <a:srgbClr val="ed2891"/>
                </a:solidFill>
                <a:latin typeface="Times New Roman"/>
                <a:ea typeface="DejaVu Sans"/>
              </a:rPr>
              <a:t>n</a:t>
            </a:r>
            <a:r>
              <a:rPr b="1" lang="en-US" sz="1390" spc="-157" strike="noStrike">
                <a:solidFill>
                  <a:srgbClr val="ed2891"/>
                </a:solidFill>
                <a:latin typeface="Times New Roman"/>
                <a:ea typeface="DejaVu Sans"/>
              </a:rPr>
              <a:t> </a:t>
            </a:r>
            <a:r>
              <a:rPr b="1" lang="en-US" sz="1390" spc="-9" strike="noStrike">
                <a:solidFill>
                  <a:srgbClr val="ed2891"/>
                </a:solidFill>
                <a:latin typeface="Times New Roman"/>
                <a:ea typeface="DejaVu Sans"/>
              </a:rPr>
              <a:t>c</a:t>
            </a:r>
            <a:r>
              <a:rPr b="1" lang="en-US" sz="1390" spc="-157" strike="noStrike">
                <a:solidFill>
                  <a:srgbClr val="ed2891"/>
                </a:solidFill>
                <a:latin typeface="Times New Roman"/>
                <a:ea typeface="DejaVu Sans"/>
              </a:rPr>
              <a:t> </a:t>
            </a:r>
            <a:r>
              <a:rPr b="1" lang="en-US" sz="1390" spc="-9" strike="noStrike">
                <a:solidFill>
                  <a:srgbClr val="ed2891"/>
                </a:solidFill>
                <a:latin typeface="Times New Roman"/>
                <a:ea typeface="DejaVu Sans"/>
              </a:rPr>
              <a:t>t</a:t>
            </a:r>
            <a:r>
              <a:rPr b="1" lang="en-US" sz="1390" spc="-157" strike="noStrike">
                <a:solidFill>
                  <a:srgbClr val="ed2891"/>
                </a:solidFill>
                <a:latin typeface="Times New Roman"/>
                <a:ea typeface="DejaVu Sans"/>
              </a:rPr>
              <a:t> </a:t>
            </a:r>
            <a:r>
              <a:rPr b="1" lang="en-US" sz="1390" spc="-9" strike="noStrike">
                <a:solidFill>
                  <a:srgbClr val="ed2891"/>
                </a:solidFill>
                <a:latin typeface="Times New Roman"/>
                <a:ea typeface="DejaVu Sans"/>
              </a:rPr>
              <a:t>i</a:t>
            </a:r>
            <a:r>
              <a:rPr b="1" lang="en-US" sz="1390" spc="-157" strike="noStrike">
                <a:solidFill>
                  <a:srgbClr val="ed2891"/>
                </a:solidFill>
                <a:latin typeface="Times New Roman"/>
                <a:ea typeface="DejaVu Sans"/>
              </a:rPr>
              <a:t> </a:t>
            </a:r>
            <a:r>
              <a:rPr b="1" lang="en-US" sz="1390" spc="-9" strike="noStrike">
                <a:solidFill>
                  <a:srgbClr val="ed2891"/>
                </a:solidFill>
                <a:latin typeface="Times New Roman"/>
                <a:ea typeface="DejaVu Sans"/>
              </a:rPr>
              <a:t>o</a:t>
            </a:r>
            <a:r>
              <a:rPr b="1" lang="en-US" sz="1390" spc="-157" strike="noStrike">
                <a:solidFill>
                  <a:srgbClr val="ed2891"/>
                </a:solidFill>
                <a:latin typeface="Times New Roman"/>
                <a:ea typeface="DejaVu Sans"/>
              </a:rPr>
              <a:t> </a:t>
            </a:r>
            <a:r>
              <a:rPr b="1" lang="en-US" sz="1390" spc="86" strike="noStrike">
                <a:solidFill>
                  <a:srgbClr val="ed2891"/>
                </a:solidFill>
                <a:latin typeface="Times New Roman"/>
                <a:ea typeface="DejaVu Sans"/>
              </a:rPr>
              <a:t>nupdate</a:t>
            </a:r>
            <a:r>
              <a:rPr b="1" lang="en-US" sz="1390" spc="-208" strike="noStrike">
                <a:solidFill>
                  <a:srgbClr val="ed2891"/>
                </a:solidFill>
                <a:latin typeface="Times New Roman"/>
                <a:ea typeface="DejaVu Sans"/>
              </a:rPr>
              <a:t> </a:t>
            </a:r>
            <a:r>
              <a:rPr b="1" lang="en-US" sz="1390" spc="94" strike="noStrike">
                <a:solidFill>
                  <a:srgbClr val="ed2891"/>
                </a:solidFill>
                <a:latin typeface="Times New Roman"/>
                <a:ea typeface="DejaVu Sans"/>
              </a:rPr>
              <a:t>Score</a:t>
            </a:r>
            <a:r>
              <a:rPr b="1" lang="en-US" sz="1390" spc="231" strike="noStrike">
                <a:solidFill>
                  <a:srgbClr val="ed2891"/>
                </a:solidFill>
                <a:latin typeface="Times New Roman"/>
                <a:ea typeface="DejaVu Sans"/>
              </a:rPr>
              <a:t> </a:t>
            </a:r>
            <a:r>
              <a:rPr b="0" lang="en-US" sz="1390" spc="-9" strike="noStrike">
                <a:solidFill>
                  <a:srgbClr val="000000"/>
                </a:solidFill>
                <a:latin typeface="Times New Roman"/>
                <a:ea typeface="DejaVu Sans"/>
              </a:rPr>
              <a:t>(</a:t>
            </a:r>
            <a:r>
              <a:rPr b="0" lang="en-US" sz="1390" spc="-1" strike="noStrike">
                <a:solidFill>
                  <a:srgbClr val="000000"/>
                </a:solidFill>
                <a:latin typeface="Times New Roman"/>
                <a:ea typeface="DejaVu Sans"/>
              </a:rPr>
              <a:t> </a:t>
            </a:r>
            <a:r>
              <a:rPr b="1" lang="en-US" sz="1390" spc="-9" strike="noStrike">
                <a:solidFill>
                  <a:srgbClr val="ed2891"/>
                </a:solidFill>
                <a:latin typeface="Times New Roman"/>
                <a:ea typeface="DejaVu Sans"/>
              </a:rPr>
              <a:t>r</a:t>
            </a:r>
            <a:r>
              <a:rPr b="1" lang="en-US" sz="1390" spc="-174" strike="noStrike">
                <a:solidFill>
                  <a:srgbClr val="ed2891"/>
                </a:solidFill>
                <a:latin typeface="Times New Roman"/>
                <a:ea typeface="DejaVu Sans"/>
              </a:rPr>
              <a:t> </a:t>
            </a:r>
            <a:r>
              <a:rPr b="1" lang="en-US" sz="1390" spc="-9" strike="noStrike">
                <a:solidFill>
                  <a:srgbClr val="ed2891"/>
                </a:solidFill>
                <a:latin typeface="Times New Roman"/>
                <a:ea typeface="DejaVu Sans"/>
              </a:rPr>
              <a:t>e</a:t>
            </a:r>
            <a:r>
              <a:rPr b="1" lang="en-US" sz="1390" spc="-174" strike="noStrike">
                <a:solidFill>
                  <a:srgbClr val="ed2891"/>
                </a:solidFill>
                <a:latin typeface="Times New Roman"/>
                <a:ea typeface="DejaVu Sans"/>
              </a:rPr>
              <a:t> </a:t>
            </a:r>
            <a:r>
              <a:rPr b="1" lang="en-US" sz="1390" spc="-9" strike="noStrike">
                <a:solidFill>
                  <a:srgbClr val="ed2891"/>
                </a:solidFill>
                <a:latin typeface="Times New Roman"/>
                <a:ea typeface="DejaVu Sans"/>
              </a:rPr>
              <a:t>q</a:t>
            </a:r>
            <a:r>
              <a:rPr b="1" lang="en-US" sz="1390" spc="-174" strike="noStrike">
                <a:solidFill>
                  <a:srgbClr val="ed2891"/>
                </a:solidFill>
                <a:latin typeface="Times New Roman"/>
                <a:ea typeface="DejaVu Sans"/>
              </a:rPr>
              <a:t> </a:t>
            </a:r>
            <a:r>
              <a:rPr b="1" lang="en-US" sz="1390" spc="-9" strike="noStrike">
                <a:solidFill>
                  <a:srgbClr val="ed2891"/>
                </a:solidFill>
                <a:latin typeface="Times New Roman"/>
                <a:ea typeface="DejaVu Sans"/>
              </a:rPr>
              <a:t>u</a:t>
            </a:r>
            <a:r>
              <a:rPr b="1" lang="en-US" sz="1390" spc="-174" strike="noStrike">
                <a:solidFill>
                  <a:srgbClr val="ed2891"/>
                </a:solidFill>
                <a:latin typeface="Times New Roman"/>
                <a:ea typeface="DejaVu Sans"/>
              </a:rPr>
              <a:t> </a:t>
            </a:r>
            <a:r>
              <a:rPr b="1" lang="en-US" sz="1390" spc="-9" strike="noStrike">
                <a:solidFill>
                  <a:srgbClr val="ed2891"/>
                </a:solidFill>
                <a:latin typeface="Times New Roman"/>
                <a:ea typeface="DejaVu Sans"/>
              </a:rPr>
              <a:t>e</a:t>
            </a:r>
            <a:r>
              <a:rPr b="1" lang="en-US" sz="1390" spc="-174" strike="noStrike">
                <a:solidFill>
                  <a:srgbClr val="ed2891"/>
                </a:solidFill>
                <a:latin typeface="Times New Roman"/>
                <a:ea typeface="DejaVu Sans"/>
              </a:rPr>
              <a:t> </a:t>
            </a:r>
            <a:r>
              <a:rPr b="1" lang="en-US" sz="1390" spc="-9" strike="noStrike">
                <a:solidFill>
                  <a:srgbClr val="ed2891"/>
                </a:solidFill>
                <a:latin typeface="Times New Roman"/>
                <a:ea typeface="DejaVu Sans"/>
              </a:rPr>
              <a:t>s</a:t>
            </a:r>
            <a:r>
              <a:rPr b="1" lang="en-US" sz="1390" spc="-174" strike="noStrike">
                <a:solidFill>
                  <a:srgbClr val="ed2891"/>
                </a:solidFill>
                <a:latin typeface="Times New Roman"/>
                <a:ea typeface="DejaVu Sans"/>
              </a:rPr>
              <a:t> </a:t>
            </a:r>
            <a:r>
              <a:rPr b="1" lang="en-US" sz="1390" spc="-9" strike="noStrike">
                <a:solidFill>
                  <a:srgbClr val="ed2891"/>
                </a:solidFill>
                <a:latin typeface="Times New Roman"/>
                <a:ea typeface="DejaVu Sans"/>
              </a:rPr>
              <a:t>t</a:t>
            </a:r>
            <a:r>
              <a:rPr b="1" lang="en-US" sz="1390" spc="-1" strike="noStrike">
                <a:solidFill>
                  <a:srgbClr val="ed2891"/>
                </a:solidFill>
                <a:latin typeface="Times New Roman"/>
                <a:ea typeface="DejaVu Sans"/>
              </a:rPr>
              <a:t> </a:t>
            </a:r>
            <a:r>
              <a:rPr b="0" lang="en-US" sz="1390" spc="-9" strike="noStrike">
                <a:solidFill>
                  <a:srgbClr val="000000"/>
                </a:solidFill>
                <a:latin typeface="Times New Roman"/>
                <a:ea typeface="DejaVu Sans"/>
              </a:rPr>
              <a:t>)</a:t>
            </a:r>
            <a:r>
              <a:rPr b="0" lang="en-US" sz="1390" spc="58" strike="noStrike">
                <a:solidFill>
                  <a:srgbClr val="000000"/>
                </a:solidFill>
                <a:latin typeface="Times New Roman"/>
                <a:ea typeface="DejaVu Sans"/>
              </a:rPr>
              <a:t> </a:t>
            </a:r>
            <a:r>
              <a:rPr b="0" lang="en-US" sz="1390" spc="-9" strike="noStrike">
                <a:solidFill>
                  <a:srgbClr val="000000"/>
                </a:solidFill>
                <a:latin typeface="Times New Roman"/>
                <a:ea typeface="DejaVu Sans"/>
              </a:rPr>
              <a:t>{</a:t>
            </a:r>
            <a:endParaRPr b="0" lang="en-US" sz="1390" spc="-1" strike="noStrike">
              <a:latin typeface="Arial"/>
            </a:endParaRPr>
          </a:p>
          <a:p>
            <a:pPr marL="279000">
              <a:lnSpc>
                <a:spcPct val="100000"/>
              </a:lnSpc>
              <a:spcBef>
                <a:spcPts val="303"/>
              </a:spcBef>
            </a:pPr>
            <a:r>
              <a:rPr b="0" lang="en-US" sz="1390" spc="-9" strike="noStrike">
                <a:solidFill>
                  <a:srgbClr val="000000"/>
                </a:solidFill>
                <a:latin typeface="Times New Roman"/>
                <a:ea typeface="DejaVu Sans"/>
              </a:rPr>
              <a:t>. . . .</a:t>
            </a:r>
            <a:r>
              <a:rPr b="0" lang="en-US" sz="1390" spc="214" strike="noStrike">
                <a:solidFill>
                  <a:srgbClr val="000000"/>
                </a:solidFill>
                <a:latin typeface="Times New Roman"/>
                <a:ea typeface="DejaVu Sans"/>
              </a:rPr>
              <a:t> </a:t>
            </a:r>
            <a:r>
              <a:rPr b="0" lang="en-US" sz="1390" spc="-9" strike="noStrike">
                <a:solidFill>
                  <a:srgbClr val="000000"/>
                </a:solidFill>
                <a:latin typeface="Times New Roman"/>
                <a:ea typeface="DejaVu Sans"/>
              </a:rPr>
              <a:t>.</a:t>
            </a:r>
            <a:endParaRPr b="0" lang="en-US" sz="1390" spc="-1" strike="noStrike">
              <a:latin typeface="Arial"/>
            </a:endParaRPr>
          </a:p>
          <a:p>
            <a:pPr marL="461520">
              <a:lnSpc>
                <a:spcPct val="100000"/>
              </a:lnSpc>
              <a:spcBef>
                <a:spcPts val="312"/>
              </a:spcBef>
            </a:pPr>
            <a:r>
              <a:rPr b="0" lang="en-US" sz="1390" spc="-9" strike="noStrike">
                <a:solidFill>
                  <a:srgbClr val="000000"/>
                </a:solidFill>
                <a:latin typeface="Times New Roman"/>
                <a:ea typeface="DejaVu Sans"/>
              </a:rPr>
              <a:t>(</a:t>
            </a:r>
            <a:r>
              <a:rPr b="0" lang="en-US" sz="1390" spc="180" strike="noStrike">
                <a:solidFill>
                  <a:srgbClr val="000000"/>
                </a:solidFill>
                <a:latin typeface="Times New Roman"/>
                <a:ea typeface="DejaVu Sans"/>
              </a:rPr>
              <a:t> </a:t>
            </a:r>
            <a:r>
              <a:rPr b="1" lang="en-US" sz="1390" spc="-9" strike="noStrike">
                <a:solidFill>
                  <a:srgbClr val="ed2891"/>
                </a:solidFill>
                <a:latin typeface="Times New Roman"/>
                <a:ea typeface="DejaVu Sans"/>
              </a:rPr>
              <a:t>r</a:t>
            </a:r>
            <a:r>
              <a:rPr b="1" lang="en-US" sz="1390" spc="-174" strike="noStrike">
                <a:solidFill>
                  <a:srgbClr val="ed2891"/>
                </a:solidFill>
                <a:latin typeface="Times New Roman"/>
                <a:ea typeface="DejaVu Sans"/>
              </a:rPr>
              <a:t> </a:t>
            </a:r>
            <a:r>
              <a:rPr b="1" lang="en-US" sz="1390" spc="-9" strike="noStrike">
                <a:solidFill>
                  <a:srgbClr val="ed2891"/>
                </a:solidFill>
                <a:latin typeface="Times New Roman"/>
                <a:ea typeface="DejaVu Sans"/>
              </a:rPr>
              <a:t>e</a:t>
            </a:r>
            <a:r>
              <a:rPr b="1" lang="en-US" sz="1390" spc="-165" strike="noStrike">
                <a:solidFill>
                  <a:srgbClr val="ed2891"/>
                </a:solidFill>
                <a:latin typeface="Times New Roman"/>
                <a:ea typeface="DejaVu Sans"/>
              </a:rPr>
              <a:t> </a:t>
            </a:r>
            <a:r>
              <a:rPr b="1" lang="en-US" sz="1390" spc="-9" strike="noStrike">
                <a:solidFill>
                  <a:srgbClr val="ed2891"/>
                </a:solidFill>
                <a:latin typeface="Times New Roman"/>
                <a:ea typeface="DejaVu Sans"/>
              </a:rPr>
              <a:t>q</a:t>
            </a:r>
            <a:r>
              <a:rPr b="1" lang="en-US" sz="1390" spc="-174" strike="noStrike">
                <a:solidFill>
                  <a:srgbClr val="ed2891"/>
                </a:solidFill>
                <a:latin typeface="Times New Roman"/>
                <a:ea typeface="DejaVu Sans"/>
              </a:rPr>
              <a:t> </a:t>
            </a:r>
            <a:r>
              <a:rPr b="1" lang="en-US" sz="1390" spc="-9" strike="noStrike">
                <a:solidFill>
                  <a:srgbClr val="ed2891"/>
                </a:solidFill>
                <a:latin typeface="Times New Roman"/>
                <a:ea typeface="DejaVu Sans"/>
              </a:rPr>
              <a:t>u</a:t>
            </a:r>
            <a:r>
              <a:rPr b="1" lang="en-US" sz="1390" spc="-174" strike="noStrike">
                <a:solidFill>
                  <a:srgbClr val="ed2891"/>
                </a:solidFill>
                <a:latin typeface="Times New Roman"/>
                <a:ea typeface="DejaVu Sans"/>
              </a:rPr>
              <a:t> </a:t>
            </a:r>
            <a:r>
              <a:rPr b="1" lang="en-US" sz="1390" spc="-9" strike="noStrike">
                <a:solidFill>
                  <a:srgbClr val="ed2891"/>
                </a:solidFill>
                <a:latin typeface="Times New Roman"/>
                <a:ea typeface="DejaVu Sans"/>
              </a:rPr>
              <a:t>e</a:t>
            </a:r>
            <a:r>
              <a:rPr b="1" lang="en-US" sz="1390" spc="-165" strike="noStrike">
                <a:solidFill>
                  <a:srgbClr val="ed2891"/>
                </a:solidFill>
                <a:latin typeface="Times New Roman"/>
                <a:ea typeface="DejaVu Sans"/>
              </a:rPr>
              <a:t> </a:t>
            </a:r>
            <a:r>
              <a:rPr b="1" lang="en-US" sz="1390" spc="-9" strike="noStrike">
                <a:solidFill>
                  <a:srgbClr val="ed2891"/>
                </a:solidFill>
                <a:latin typeface="Times New Roman"/>
                <a:ea typeface="DejaVu Sans"/>
              </a:rPr>
              <a:t>s</a:t>
            </a:r>
            <a:r>
              <a:rPr b="1" lang="en-US" sz="1390" spc="-174" strike="noStrike">
                <a:solidFill>
                  <a:srgbClr val="ed2891"/>
                </a:solidFill>
                <a:latin typeface="Times New Roman"/>
                <a:ea typeface="DejaVu Sans"/>
              </a:rPr>
              <a:t> </a:t>
            </a:r>
            <a:r>
              <a:rPr b="1" lang="en-US" sz="1390" spc="-9" strike="noStrike">
                <a:solidFill>
                  <a:srgbClr val="ed2891"/>
                </a:solidFill>
                <a:latin typeface="Times New Roman"/>
                <a:ea typeface="DejaVu Sans"/>
              </a:rPr>
              <a:t>tc</a:t>
            </a:r>
            <a:r>
              <a:rPr b="1" lang="en-US" sz="1390" spc="-148" strike="noStrike">
                <a:solidFill>
                  <a:srgbClr val="ed2891"/>
                </a:solidFill>
                <a:latin typeface="Times New Roman"/>
                <a:ea typeface="DejaVu Sans"/>
              </a:rPr>
              <a:t> </a:t>
            </a:r>
            <a:r>
              <a:rPr b="1" lang="en-US" sz="1390" spc="-9" strike="noStrike">
                <a:solidFill>
                  <a:srgbClr val="ed2891"/>
                </a:solidFill>
                <a:latin typeface="Times New Roman"/>
                <a:ea typeface="DejaVu Sans"/>
              </a:rPr>
              <a:t>o</a:t>
            </a:r>
            <a:r>
              <a:rPr b="1" lang="en-US" sz="1390" spc="-157" strike="noStrike">
                <a:solidFill>
                  <a:srgbClr val="ed2891"/>
                </a:solidFill>
                <a:latin typeface="Times New Roman"/>
                <a:ea typeface="DejaVu Sans"/>
              </a:rPr>
              <a:t> </a:t>
            </a:r>
            <a:r>
              <a:rPr b="1" lang="en-US" sz="1390" spc="-9" strike="noStrike">
                <a:solidFill>
                  <a:srgbClr val="ed2891"/>
                </a:solidFill>
                <a:latin typeface="Times New Roman"/>
                <a:ea typeface="DejaVu Sans"/>
              </a:rPr>
              <a:t>n</a:t>
            </a:r>
            <a:r>
              <a:rPr b="1" lang="en-US" sz="1390" spc="-148" strike="noStrike">
                <a:solidFill>
                  <a:srgbClr val="ed2891"/>
                </a:solidFill>
                <a:latin typeface="Times New Roman"/>
                <a:ea typeface="DejaVu Sans"/>
              </a:rPr>
              <a:t> </a:t>
            </a:r>
            <a:r>
              <a:rPr b="1" lang="en-US" sz="1390" spc="-9" strike="noStrike">
                <a:solidFill>
                  <a:srgbClr val="ed2891"/>
                </a:solidFill>
                <a:latin typeface="Times New Roman"/>
                <a:ea typeface="DejaVu Sans"/>
              </a:rPr>
              <a:t>t</a:t>
            </a:r>
            <a:r>
              <a:rPr b="1" lang="en-US" sz="1390" spc="-157" strike="noStrike">
                <a:solidFill>
                  <a:srgbClr val="ed2891"/>
                </a:solidFill>
                <a:latin typeface="Times New Roman"/>
                <a:ea typeface="DejaVu Sans"/>
              </a:rPr>
              <a:t> </a:t>
            </a:r>
            <a:r>
              <a:rPr b="1" lang="en-US" sz="1390" spc="-9" strike="noStrike">
                <a:solidFill>
                  <a:srgbClr val="ed2891"/>
                </a:solidFill>
                <a:latin typeface="Times New Roman"/>
                <a:ea typeface="DejaVu Sans"/>
              </a:rPr>
              <a:t>a</a:t>
            </a:r>
            <a:r>
              <a:rPr b="1" lang="en-US" sz="1390" spc="-148" strike="noStrike">
                <a:solidFill>
                  <a:srgbClr val="ed2891"/>
                </a:solidFill>
                <a:latin typeface="Times New Roman"/>
                <a:ea typeface="DejaVu Sans"/>
              </a:rPr>
              <a:t> </a:t>
            </a:r>
            <a:r>
              <a:rPr b="1" lang="en-US" sz="1390" spc="-9" strike="noStrike">
                <a:solidFill>
                  <a:srgbClr val="ed2891"/>
                </a:solidFill>
                <a:latin typeface="Times New Roman"/>
                <a:ea typeface="DejaVu Sans"/>
              </a:rPr>
              <a:t>i</a:t>
            </a:r>
            <a:r>
              <a:rPr b="1" lang="en-US" sz="1390" spc="-157" strike="noStrike">
                <a:solidFill>
                  <a:srgbClr val="ed2891"/>
                </a:solidFill>
                <a:latin typeface="Times New Roman"/>
                <a:ea typeface="DejaVu Sans"/>
              </a:rPr>
              <a:t> </a:t>
            </a:r>
            <a:r>
              <a:rPr b="1" lang="en-US" sz="1390" spc="-9" strike="noStrike">
                <a:solidFill>
                  <a:srgbClr val="ed2891"/>
                </a:solidFill>
                <a:latin typeface="Times New Roman"/>
                <a:ea typeface="DejaVu Sans"/>
              </a:rPr>
              <a:t>n</a:t>
            </a:r>
            <a:r>
              <a:rPr b="1" lang="en-US" sz="1390" spc="-148" strike="noStrike">
                <a:solidFill>
                  <a:srgbClr val="ed2891"/>
                </a:solidFill>
                <a:latin typeface="Times New Roman"/>
                <a:ea typeface="DejaVu Sans"/>
              </a:rPr>
              <a:t> </a:t>
            </a:r>
            <a:r>
              <a:rPr b="1" lang="en-US" sz="1390" spc="41" strike="noStrike">
                <a:solidFill>
                  <a:srgbClr val="ed2891"/>
                </a:solidFill>
                <a:latin typeface="Times New Roman"/>
                <a:ea typeface="DejaVu Sans"/>
              </a:rPr>
              <a:t>sthes</a:t>
            </a:r>
            <a:r>
              <a:rPr b="1" lang="en-US" sz="1390" spc="-123" strike="noStrike">
                <a:solidFill>
                  <a:srgbClr val="ed2891"/>
                </a:solidFill>
                <a:latin typeface="Times New Roman"/>
                <a:ea typeface="DejaVu Sans"/>
              </a:rPr>
              <a:t> </a:t>
            </a:r>
            <a:r>
              <a:rPr b="1" lang="en-US" sz="1390" spc="-9" strike="noStrike">
                <a:solidFill>
                  <a:srgbClr val="ed2891"/>
                </a:solidFill>
                <a:latin typeface="Times New Roman"/>
                <a:ea typeface="DejaVu Sans"/>
              </a:rPr>
              <a:t>t</a:t>
            </a:r>
            <a:r>
              <a:rPr b="1" lang="en-US" sz="1390" spc="-114" strike="noStrike">
                <a:solidFill>
                  <a:srgbClr val="ed2891"/>
                </a:solidFill>
                <a:latin typeface="Times New Roman"/>
                <a:ea typeface="DejaVu Sans"/>
              </a:rPr>
              <a:t> </a:t>
            </a:r>
            <a:r>
              <a:rPr b="1" lang="en-US" sz="1390" spc="-9" strike="noStrike">
                <a:solidFill>
                  <a:srgbClr val="ed2891"/>
                </a:solidFill>
                <a:latin typeface="Times New Roman"/>
                <a:ea typeface="DejaVu Sans"/>
              </a:rPr>
              <a:t>a</a:t>
            </a:r>
            <a:r>
              <a:rPr b="1" lang="en-US" sz="1390" spc="-114" strike="noStrike">
                <a:solidFill>
                  <a:srgbClr val="ed2891"/>
                </a:solidFill>
                <a:latin typeface="Times New Roman"/>
                <a:ea typeface="DejaVu Sans"/>
              </a:rPr>
              <a:t> </a:t>
            </a:r>
            <a:r>
              <a:rPr b="1" lang="en-US" sz="1390" spc="-9" strike="noStrike">
                <a:solidFill>
                  <a:srgbClr val="ed2891"/>
                </a:solidFill>
                <a:latin typeface="Times New Roman"/>
                <a:ea typeface="DejaVu Sans"/>
              </a:rPr>
              <a:t>t</a:t>
            </a:r>
            <a:r>
              <a:rPr b="1" lang="en-US" sz="1390" spc="-123" strike="noStrike">
                <a:solidFill>
                  <a:srgbClr val="ed2891"/>
                </a:solidFill>
                <a:latin typeface="Times New Roman"/>
                <a:ea typeface="DejaVu Sans"/>
              </a:rPr>
              <a:t> </a:t>
            </a:r>
            <a:r>
              <a:rPr b="1" lang="en-US" sz="1390" spc="52" strike="noStrike">
                <a:solidFill>
                  <a:srgbClr val="ed2891"/>
                </a:solidFill>
                <a:latin typeface="Times New Roman"/>
                <a:ea typeface="DejaVu Sans"/>
              </a:rPr>
              <a:t>eoftheAjaxr</a:t>
            </a:r>
            <a:r>
              <a:rPr b="1" lang="en-US" sz="1390" spc="-165" strike="noStrike">
                <a:solidFill>
                  <a:srgbClr val="ed2891"/>
                </a:solidFill>
                <a:latin typeface="Times New Roman"/>
                <a:ea typeface="DejaVu Sans"/>
              </a:rPr>
              <a:t> </a:t>
            </a:r>
            <a:r>
              <a:rPr b="1" lang="en-US" sz="1390" spc="-9" strike="noStrike">
                <a:solidFill>
                  <a:srgbClr val="ed2891"/>
                </a:solidFill>
                <a:latin typeface="Times New Roman"/>
                <a:ea typeface="DejaVu Sans"/>
              </a:rPr>
              <a:t>e</a:t>
            </a:r>
            <a:r>
              <a:rPr b="1" lang="en-US" sz="1390" spc="-174" strike="noStrike">
                <a:solidFill>
                  <a:srgbClr val="ed2891"/>
                </a:solidFill>
                <a:latin typeface="Times New Roman"/>
                <a:ea typeface="DejaVu Sans"/>
              </a:rPr>
              <a:t> </a:t>
            </a:r>
            <a:r>
              <a:rPr b="1" lang="en-US" sz="1390" spc="-9" strike="noStrike">
                <a:solidFill>
                  <a:srgbClr val="ed2891"/>
                </a:solidFill>
                <a:latin typeface="Times New Roman"/>
                <a:ea typeface="DejaVu Sans"/>
              </a:rPr>
              <a:t>q</a:t>
            </a:r>
            <a:r>
              <a:rPr b="1" lang="en-US" sz="1390" spc="-165" strike="noStrike">
                <a:solidFill>
                  <a:srgbClr val="ed2891"/>
                </a:solidFill>
                <a:latin typeface="Times New Roman"/>
                <a:ea typeface="DejaVu Sans"/>
              </a:rPr>
              <a:t> </a:t>
            </a:r>
            <a:r>
              <a:rPr b="1" lang="en-US" sz="1390" spc="-9" strike="noStrike">
                <a:solidFill>
                  <a:srgbClr val="ed2891"/>
                </a:solidFill>
                <a:latin typeface="Times New Roman"/>
                <a:ea typeface="DejaVu Sans"/>
              </a:rPr>
              <a:t>u</a:t>
            </a:r>
            <a:r>
              <a:rPr b="1" lang="en-US" sz="1390" spc="-174" strike="noStrike">
                <a:solidFill>
                  <a:srgbClr val="ed2891"/>
                </a:solidFill>
                <a:latin typeface="Times New Roman"/>
                <a:ea typeface="DejaVu Sans"/>
              </a:rPr>
              <a:t> </a:t>
            </a:r>
            <a:r>
              <a:rPr b="1" lang="en-US" sz="1390" spc="-9" strike="noStrike">
                <a:solidFill>
                  <a:srgbClr val="ed2891"/>
                </a:solidFill>
                <a:latin typeface="Times New Roman"/>
                <a:ea typeface="DejaVu Sans"/>
              </a:rPr>
              <a:t>e</a:t>
            </a:r>
            <a:r>
              <a:rPr b="1" lang="en-US" sz="1390" spc="-165" strike="noStrike">
                <a:solidFill>
                  <a:srgbClr val="ed2891"/>
                </a:solidFill>
                <a:latin typeface="Times New Roman"/>
                <a:ea typeface="DejaVu Sans"/>
              </a:rPr>
              <a:t> </a:t>
            </a:r>
            <a:r>
              <a:rPr b="1" lang="en-US" sz="1390" spc="-9" strike="noStrike">
                <a:solidFill>
                  <a:srgbClr val="ed2891"/>
                </a:solidFill>
                <a:latin typeface="Times New Roman"/>
                <a:ea typeface="DejaVu Sans"/>
              </a:rPr>
              <a:t>s</a:t>
            </a:r>
            <a:r>
              <a:rPr b="1" lang="en-US" sz="1390" spc="-174" strike="noStrike">
                <a:solidFill>
                  <a:srgbClr val="ed2891"/>
                </a:solidFill>
                <a:latin typeface="Times New Roman"/>
                <a:ea typeface="DejaVu Sans"/>
              </a:rPr>
              <a:t> </a:t>
            </a:r>
            <a:r>
              <a:rPr b="1" lang="en-US" sz="1390" spc="-9" strike="noStrike">
                <a:solidFill>
                  <a:srgbClr val="ed2891"/>
                </a:solidFill>
                <a:latin typeface="Times New Roman"/>
                <a:ea typeface="DejaVu Sans"/>
              </a:rPr>
              <a:t>ti</a:t>
            </a:r>
            <a:r>
              <a:rPr b="1" lang="en-US" sz="1390" spc="-148" strike="noStrike">
                <a:solidFill>
                  <a:srgbClr val="ed2891"/>
                </a:solidFill>
                <a:latin typeface="Times New Roman"/>
                <a:ea typeface="DejaVu Sans"/>
              </a:rPr>
              <a:t> </a:t>
            </a:r>
            <a:r>
              <a:rPr b="1" lang="en-US" sz="1390" spc="-9" strike="noStrike">
                <a:solidFill>
                  <a:srgbClr val="ed2891"/>
                </a:solidFill>
                <a:latin typeface="Times New Roman"/>
                <a:ea typeface="DejaVu Sans"/>
              </a:rPr>
              <a:t>n</a:t>
            </a:r>
            <a:r>
              <a:rPr b="1" lang="en-US" sz="1390" spc="-157" strike="noStrike">
                <a:solidFill>
                  <a:srgbClr val="ed2891"/>
                </a:solidFill>
                <a:latin typeface="Times New Roman"/>
                <a:ea typeface="DejaVu Sans"/>
              </a:rPr>
              <a:t> </a:t>
            </a:r>
            <a:r>
              <a:rPr b="1" lang="en-US" sz="1390" spc="-9" strike="noStrike">
                <a:solidFill>
                  <a:srgbClr val="ed2891"/>
                </a:solidFill>
                <a:latin typeface="Times New Roman"/>
                <a:ea typeface="DejaVu Sans"/>
              </a:rPr>
              <a:t>c</a:t>
            </a:r>
            <a:r>
              <a:rPr b="1" lang="en-US" sz="1390" spc="-148" strike="noStrike">
                <a:solidFill>
                  <a:srgbClr val="ed2891"/>
                </a:solidFill>
                <a:latin typeface="Times New Roman"/>
                <a:ea typeface="DejaVu Sans"/>
              </a:rPr>
              <a:t> </a:t>
            </a:r>
            <a:r>
              <a:rPr b="1" lang="en-US" sz="1390" spc="-9" strike="noStrike">
                <a:solidFill>
                  <a:srgbClr val="ed2891"/>
                </a:solidFill>
                <a:latin typeface="Times New Roman"/>
                <a:ea typeface="DejaVu Sans"/>
              </a:rPr>
              <a:t>l</a:t>
            </a:r>
            <a:r>
              <a:rPr b="1" lang="en-US" sz="1390" spc="-157" strike="noStrike">
                <a:solidFill>
                  <a:srgbClr val="ed2891"/>
                </a:solidFill>
                <a:latin typeface="Times New Roman"/>
                <a:ea typeface="DejaVu Sans"/>
              </a:rPr>
              <a:t> </a:t>
            </a:r>
            <a:r>
              <a:rPr b="1" lang="en-US" sz="1390" spc="-9" strike="noStrike">
                <a:solidFill>
                  <a:srgbClr val="ed2891"/>
                </a:solidFill>
                <a:latin typeface="Times New Roman"/>
                <a:ea typeface="DejaVu Sans"/>
              </a:rPr>
              <a:t>u</a:t>
            </a:r>
            <a:r>
              <a:rPr b="1" lang="en-US" sz="1390" spc="-148" strike="noStrike">
                <a:solidFill>
                  <a:srgbClr val="ed2891"/>
                </a:solidFill>
                <a:latin typeface="Times New Roman"/>
                <a:ea typeface="DejaVu Sans"/>
              </a:rPr>
              <a:t> </a:t>
            </a:r>
            <a:r>
              <a:rPr b="1" lang="en-US" sz="1390" spc="-9" strike="noStrike">
                <a:solidFill>
                  <a:srgbClr val="ed2891"/>
                </a:solidFill>
                <a:latin typeface="Times New Roman"/>
                <a:ea typeface="DejaVu Sans"/>
              </a:rPr>
              <a:t>d</a:t>
            </a:r>
            <a:r>
              <a:rPr b="1" lang="en-US" sz="1390" spc="-157" strike="noStrike">
                <a:solidFill>
                  <a:srgbClr val="ed2891"/>
                </a:solidFill>
                <a:latin typeface="Times New Roman"/>
                <a:ea typeface="DejaVu Sans"/>
              </a:rPr>
              <a:t> </a:t>
            </a:r>
            <a:r>
              <a:rPr b="1" lang="en-US" sz="1390" spc="-9" strike="noStrike">
                <a:solidFill>
                  <a:srgbClr val="ed2891"/>
                </a:solidFill>
                <a:latin typeface="Times New Roman"/>
                <a:ea typeface="DejaVu Sans"/>
              </a:rPr>
              <a:t>i</a:t>
            </a:r>
            <a:r>
              <a:rPr b="1" lang="en-US" sz="1390" spc="-148" strike="noStrike">
                <a:solidFill>
                  <a:srgbClr val="ed2891"/>
                </a:solidFill>
                <a:latin typeface="Times New Roman"/>
                <a:ea typeface="DejaVu Sans"/>
              </a:rPr>
              <a:t> </a:t>
            </a:r>
            <a:r>
              <a:rPr b="1" lang="en-US" sz="1390" spc="-9" strike="noStrike">
                <a:solidFill>
                  <a:srgbClr val="ed2891"/>
                </a:solidFill>
                <a:latin typeface="Times New Roman"/>
                <a:ea typeface="DejaVu Sans"/>
              </a:rPr>
              <a:t>n</a:t>
            </a:r>
            <a:r>
              <a:rPr b="1" lang="en-US" sz="1390" spc="-157" strike="noStrike">
                <a:solidFill>
                  <a:srgbClr val="ed2891"/>
                </a:solidFill>
                <a:latin typeface="Times New Roman"/>
                <a:ea typeface="DejaVu Sans"/>
              </a:rPr>
              <a:t> </a:t>
            </a:r>
            <a:r>
              <a:rPr b="1" lang="en-US" sz="1390" spc="94" strike="noStrike">
                <a:solidFill>
                  <a:srgbClr val="ed2891"/>
                </a:solidFill>
                <a:latin typeface="Times New Roman"/>
                <a:ea typeface="DejaVu Sans"/>
              </a:rPr>
              <a:t>gthereturnedr</a:t>
            </a:r>
            <a:r>
              <a:rPr b="1" lang="en-US" sz="1390" spc="-114" strike="noStrike">
                <a:solidFill>
                  <a:srgbClr val="ed2891"/>
                </a:solidFill>
                <a:latin typeface="Times New Roman"/>
                <a:ea typeface="DejaVu Sans"/>
              </a:rPr>
              <a:t> </a:t>
            </a:r>
            <a:r>
              <a:rPr b="1" lang="en-US" sz="1390" spc="-9" strike="noStrike">
                <a:solidFill>
                  <a:srgbClr val="ed2891"/>
                </a:solidFill>
                <a:latin typeface="Times New Roman"/>
                <a:ea typeface="DejaVu Sans"/>
              </a:rPr>
              <a:t>e</a:t>
            </a:r>
            <a:r>
              <a:rPr b="1" lang="en-US" sz="1390" spc="-123" strike="noStrike">
                <a:solidFill>
                  <a:srgbClr val="ed2891"/>
                </a:solidFill>
                <a:latin typeface="Times New Roman"/>
                <a:ea typeface="DejaVu Sans"/>
              </a:rPr>
              <a:t> </a:t>
            </a:r>
            <a:r>
              <a:rPr b="1" lang="en-US" sz="1390" spc="-9" strike="noStrike">
                <a:solidFill>
                  <a:srgbClr val="ed2891"/>
                </a:solidFill>
                <a:latin typeface="Times New Roman"/>
                <a:ea typeface="DejaVu Sans"/>
              </a:rPr>
              <a:t>s</a:t>
            </a:r>
            <a:r>
              <a:rPr b="1" lang="en-US" sz="1390" spc="-114" strike="noStrike">
                <a:solidFill>
                  <a:srgbClr val="ed2891"/>
                </a:solidFill>
                <a:latin typeface="Times New Roman"/>
                <a:ea typeface="DejaVu Sans"/>
              </a:rPr>
              <a:t> </a:t>
            </a:r>
            <a:r>
              <a:rPr b="1" lang="en-US" sz="1390" spc="-9" strike="noStrike">
                <a:solidFill>
                  <a:srgbClr val="ed2891"/>
                </a:solidFill>
                <a:latin typeface="Times New Roman"/>
                <a:ea typeface="DejaVu Sans"/>
              </a:rPr>
              <a:t>u</a:t>
            </a:r>
            <a:r>
              <a:rPr b="1" lang="en-US" sz="1390" spc="-123" strike="noStrike">
                <a:solidFill>
                  <a:srgbClr val="ed2891"/>
                </a:solidFill>
                <a:latin typeface="Times New Roman"/>
                <a:ea typeface="DejaVu Sans"/>
              </a:rPr>
              <a:t> </a:t>
            </a:r>
            <a:r>
              <a:rPr b="1" lang="en-US" sz="1390" spc="-9" strike="noStrike">
                <a:solidFill>
                  <a:srgbClr val="ed2891"/>
                </a:solidFill>
                <a:latin typeface="Times New Roman"/>
                <a:ea typeface="DejaVu Sans"/>
              </a:rPr>
              <a:t>l</a:t>
            </a:r>
            <a:r>
              <a:rPr b="1" lang="en-US" sz="1390" spc="-114" strike="noStrike">
                <a:solidFill>
                  <a:srgbClr val="ed2891"/>
                </a:solidFill>
                <a:latin typeface="Times New Roman"/>
                <a:ea typeface="DejaVu Sans"/>
              </a:rPr>
              <a:t> </a:t>
            </a:r>
            <a:r>
              <a:rPr b="1" lang="en-US" sz="1390" spc="-9" strike="noStrike">
                <a:solidFill>
                  <a:srgbClr val="ed2891"/>
                </a:solidFill>
                <a:latin typeface="Times New Roman"/>
                <a:ea typeface="DejaVu Sans"/>
              </a:rPr>
              <a:t>t</a:t>
            </a:r>
            <a:endParaRPr b="0" lang="en-US" sz="1390" spc="-1" strike="noStrike">
              <a:latin typeface="Arial"/>
            </a:endParaRPr>
          </a:p>
        </p:txBody>
      </p:sp>
      <p:sp>
        <p:nvSpPr>
          <p:cNvPr id="360" name="CustomShape 51"/>
          <p:cNvSpPr/>
          <p:nvPr/>
        </p:nvSpPr>
        <p:spPr>
          <a:xfrm>
            <a:off x="10349640" y="4357440"/>
            <a:ext cx="86400" cy="23220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0" lang="en-US" sz="1390" spc="-9" strike="noStrike">
                <a:solidFill>
                  <a:srgbClr val="000000"/>
                </a:solidFill>
                <a:latin typeface="Times New Roman"/>
                <a:ea typeface="DejaVu Sans"/>
              </a:rPr>
              <a:t>.</a:t>
            </a:r>
            <a:endParaRPr b="0" lang="en-US" sz="1390" spc="-1" strike="noStrike">
              <a:latin typeface="Arial"/>
            </a:endParaRPr>
          </a:p>
        </p:txBody>
      </p:sp>
      <p:grpSp>
        <p:nvGrpSpPr>
          <p:cNvPr id="361" name="Group 52"/>
          <p:cNvGrpSpPr/>
          <p:nvPr/>
        </p:nvGrpSpPr>
        <p:grpSpPr>
          <a:xfrm>
            <a:off x="1638360" y="4629600"/>
            <a:ext cx="360" cy="997920"/>
            <a:chOff x="1638360" y="4629600"/>
            <a:chExt cx="360" cy="997920"/>
          </a:xfrm>
        </p:grpSpPr>
        <p:sp>
          <p:nvSpPr>
            <p:cNvPr id="362" name="CustomShape 53"/>
            <p:cNvSpPr/>
            <p:nvPr/>
          </p:nvSpPr>
          <p:spPr>
            <a:xfrm>
              <a:off x="1638360" y="4629600"/>
              <a:ext cx="360" cy="249120"/>
            </a:xfrm>
            <a:custGeom>
              <a:avLst/>
              <a:gdLst/>
              <a:ahLst/>
              <a:rect l="l" t="t" r="r" b="b"/>
              <a:pathLst>
                <a:path w="0" h="144780">
                  <a:moveTo>
                    <a:pt x="0" y="144233"/>
                  </a:moveTo>
                  <a:lnTo>
                    <a:pt x="0" y="0"/>
                  </a:lnTo>
                </a:path>
              </a:pathLst>
            </a:custGeom>
            <a:noFill/>
            <a:ln w="5040">
              <a:solidFill>
                <a:srgbClr val="fff27f"/>
              </a:solidFill>
              <a:round/>
            </a:ln>
          </p:spPr>
          <p:style>
            <a:lnRef idx="0"/>
            <a:fillRef idx="0"/>
            <a:effectRef idx="0"/>
            <a:fontRef idx="minor"/>
          </p:style>
        </p:sp>
        <p:sp>
          <p:nvSpPr>
            <p:cNvPr id="363" name="CustomShape 54"/>
            <p:cNvSpPr/>
            <p:nvPr/>
          </p:nvSpPr>
          <p:spPr>
            <a:xfrm>
              <a:off x="1638360" y="4629600"/>
              <a:ext cx="360" cy="249120"/>
            </a:xfrm>
            <a:custGeom>
              <a:avLst/>
              <a:gdLst/>
              <a:ahLst/>
              <a:rect l="l" t="t" r="r" b="b"/>
              <a:pathLst>
                <a:path w="0" h="144780">
                  <a:moveTo>
                    <a:pt x="0" y="144233"/>
                  </a:moveTo>
                  <a:lnTo>
                    <a:pt x="0" y="0"/>
                  </a:lnTo>
                </a:path>
              </a:pathLst>
            </a:custGeom>
            <a:noFill/>
            <a:ln w="5040">
              <a:solidFill>
                <a:srgbClr val="000000"/>
              </a:solidFill>
              <a:round/>
            </a:ln>
          </p:spPr>
          <p:style>
            <a:lnRef idx="0"/>
            <a:fillRef idx="0"/>
            <a:effectRef idx="0"/>
            <a:fontRef idx="minor"/>
          </p:style>
        </p:sp>
        <p:sp>
          <p:nvSpPr>
            <p:cNvPr id="364" name="CustomShape 55"/>
            <p:cNvSpPr/>
            <p:nvPr/>
          </p:nvSpPr>
          <p:spPr>
            <a:xfrm>
              <a:off x="1638360" y="4879080"/>
              <a:ext cx="360" cy="249120"/>
            </a:xfrm>
            <a:custGeom>
              <a:avLst/>
              <a:gdLst/>
              <a:ahLst/>
              <a:rect l="l" t="t" r="r" b="b"/>
              <a:pathLst>
                <a:path w="0" h="144780">
                  <a:moveTo>
                    <a:pt x="0" y="144233"/>
                  </a:moveTo>
                  <a:lnTo>
                    <a:pt x="0" y="0"/>
                  </a:lnTo>
                </a:path>
              </a:pathLst>
            </a:custGeom>
            <a:noFill/>
            <a:ln w="5040">
              <a:solidFill>
                <a:srgbClr val="fff27f"/>
              </a:solidFill>
              <a:round/>
            </a:ln>
          </p:spPr>
          <p:style>
            <a:lnRef idx="0"/>
            <a:fillRef idx="0"/>
            <a:effectRef idx="0"/>
            <a:fontRef idx="minor"/>
          </p:style>
        </p:sp>
        <p:sp>
          <p:nvSpPr>
            <p:cNvPr id="365" name="CustomShape 56"/>
            <p:cNvSpPr/>
            <p:nvPr/>
          </p:nvSpPr>
          <p:spPr>
            <a:xfrm>
              <a:off x="1638360" y="4879080"/>
              <a:ext cx="360" cy="249120"/>
            </a:xfrm>
            <a:custGeom>
              <a:avLst/>
              <a:gdLst/>
              <a:ahLst/>
              <a:rect l="l" t="t" r="r" b="b"/>
              <a:pathLst>
                <a:path w="0" h="144780">
                  <a:moveTo>
                    <a:pt x="0" y="144233"/>
                  </a:moveTo>
                  <a:lnTo>
                    <a:pt x="0" y="0"/>
                  </a:lnTo>
                </a:path>
              </a:pathLst>
            </a:custGeom>
            <a:noFill/>
            <a:ln w="5040">
              <a:solidFill>
                <a:srgbClr val="000000"/>
              </a:solidFill>
              <a:round/>
            </a:ln>
          </p:spPr>
          <p:style>
            <a:lnRef idx="0"/>
            <a:fillRef idx="0"/>
            <a:effectRef idx="0"/>
            <a:fontRef idx="minor"/>
          </p:style>
        </p:sp>
        <p:sp>
          <p:nvSpPr>
            <p:cNvPr id="366" name="CustomShape 57"/>
            <p:cNvSpPr/>
            <p:nvPr/>
          </p:nvSpPr>
          <p:spPr>
            <a:xfrm>
              <a:off x="1638360" y="5128920"/>
              <a:ext cx="360" cy="249120"/>
            </a:xfrm>
            <a:custGeom>
              <a:avLst/>
              <a:gdLst/>
              <a:ahLst/>
              <a:rect l="l" t="t" r="r" b="b"/>
              <a:pathLst>
                <a:path w="0" h="144780">
                  <a:moveTo>
                    <a:pt x="0" y="144233"/>
                  </a:moveTo>
                  <a:lnTo>
                    <a:pt x="0" y="0"/>
                  </a:lnTo>
                </a:path>
              </a:pathLst>
            </a:custGeom>
            <a:noFill/>
            <a:ln w="5040">
              <a:solidFill>
                <a:srgbClr val="fff27f"/>
              </a:solidFill>
              <a:round/>
            </a:ln>
          </p:spPr>
          <p:style>
            <a:lnRef idx="0"/>
            <a:fillRef idx="0"/>
            <a:effectRef idx="0"/>
            <a:fontRef idx="minor"/>
          </p:style>
        </p:sp>
        <p:sp>
          <p:nvSpPr>
            <p:cNvPr id="367" name="CustomShape 58"/>
            <p:cNvSpPr/>
            <p:nvPr/>
          </p:nvSpPr>
          <p:spPr>
            <a:xfrm>
              <a:off x="1638360" y="5128920"/>
              <a:ext cx="360" cy="249120"/>
            </a:xfrm>
            <a:custGeom>
              <a:avLst/>
              <a:gdLst/>
              <a:ahLst/>
              <a:rect l="l" t="t" r="r" b="b"/>
              <a:pathLst>
                <a:path w="0" h="144780">
                  <a:moveTo>
                    <a:pt x="0" y="144233"/>
                  </a:moveTo>
                  <a:lnTo>
                    <a:pt x="0" y="0"/>
                  </a:lnTo>
                </a:path>
              </a:pathLst>
            </a:custGeom>
            <a:noFill/>
            <a:ln w="5040">
              <a:solidFill>
                <a:srgbClr val="000000"/>
              </a:solidFill>
              <a:round/>
            </a:ln>
          </p:spPr>
          <p:style>
            <a:lnRef idx="0"/>
            <a:fillRef idx="0"/>
            <a:effectRef idx="0"/>
            <a:fontRef idx="minor"/>
          </p:style>
        </p:sp>
        <p:sp>
          <p:nvSpPr>
            <p:cNvPr id="368" name="CustomShape 59"/>
            <p:cNvSpPr/>
            <p:nvPr/>
          </p:nvSpPr>
          <p:spPr>
            <a:xfrm>
              <a:off x="1638360" y="5378400"/>
              <a:ext cx="360" cy="249120"/>
            </a:xfrm>
            <a:custGeom>
              <a:avLst/>
              <a:gdLst/>
              <a:ahLst/>
              <a:rect l="l" t="t" r="r" b="b"/>
              <a:pathLst>
                <a:path w="0" h="144779">
                  <a:moveTo>
                    <a:pt x="0" y="144233"/>
                  </a:moveTo>
                  <a:lnTo>
                    <a:pt x="0" y="0"/>
                  </a:lnTo>
                </a:path>
              </a:pathLst>
            </a:custGeom>
            <a:noFill/>
            <a:ln w="5040">
              <a:solidFill>
                <a:srgbClr val="fff27f"/>
              </a:solidFill>
              <a:round/>
            </a:ln>
          </p:spPr>
          <p:style>
            <a:lnRef idx="0"/>
            <a:fillRef idx="0"/>
            <a:effectRef idx="0"/>
            <a:fontRef idx="minor"/>
          </p:style>
        </p:sp>
        <p:sp>
          <p:nvSpPr>
            <p:cNvPr id="369" name="CustomShape 60"/>
            <p:cNvSpPr/>
            <p:nvPr/>
          </p:nvSpPr>
          <p:spPr>
            <a:xfrm>
              <a:off x="1638360" y="5378400"/>
              <a:ext cx="360" cy="249120"/>
            </a:xfrm>
            <a:custGeom>
              <a:avLst/>
              <a:gdLst/>
              <a:ahLst/>
              <a:rect l="l" t="t" r="r" b="b"/>
              <a:pathLst>
                <a:path w="0" h="144779">
                  <a:moveTo>
                    <a:pt x="0" y="144233"/>
                  </a:moveTo>
                  <a:lnTo>
                    <a:pt x="0" y="0"/>
                  </a:lnTo>
                </a:path>
              </a:pathLst>
            </a:custGeom>
            <a:noFill/>
            <a:ln w="5040">
              <a:solidFill>
                <a:srgbClr val="000000"/>
              </a:solidFill>
              <a:round/>
            </a:ln>
          </p:spPr>
          <p:style>
            <a:lnRef idx="0"/>
            <a:fillRef idx="0"/>
            <a:effectRef idx="0"/>
            <a:fontRef idx="minor"/>
          </p:style>
        </p:sp>
      </p:grpSp>
      <p:sp>
        <p:nvSpPr>
          <p:cNvPr id="370" name="CustomShape 61"/>
          <p:cNvSpPr/>
          <p:nvPr/>
        </p:nvSpPr>
        <p:spPr>
          <a:xfrm>
            <a:off x="1612080" y="4567680"/>
            <a:ext cx="8222760" cy="1196280"/>
          </a:xfrm>
          <a:prstGeom prst="rect">
            <a:avLst/>
          </a:prstGeom>
          <a:noFill/>
          <a:ln>
            <a:noFill/>
          </a:ln>
        </p:spPr>
        <p:style>
          <a:lnRef idx="0"/>
          <a:fillRef idx="0"/>
          <a:effectRef idx="0"/>
          <a:fontRef idx="minor"/>
        </p:style>
        <p:txBody>
          <a:bodyPr lIns="0" rIns="0" tIns="21960" bIns="0">
            <a:spAutoFit/>
          </a:bodyPr>
          <a:p>
            <a:pPr marL="971640" indent="-15120">
              <a:lnSpc>
                <a:spcPct val="118000"/>
              </a:lnSpc>
              <a:spcBef>
                <a:spcPts val="173"/>
              </a:spcBef>
              <a:tabLst>
                <a:tab algn="l" pos="0"/>
              </a:tabLst>
            </a:pPr>
            <a:r>
              <a:rPr b="1" lang="en-US" sz="1390" spc="7" strike="noStrike">
                <a:solidFill>
                  <a:srgbClr val="ed2891"/>
                </a:solidFill>
                <a:latin typeface="Times New Roman"/>
                <a:ea typeface="DejaVu Sans"/>
              </a:rPr>
              <a:t>Ther</a:t>
            </a:r>
            <a:r>
              <a:rPr b="1" lang="en-US" sz="1390" spc="-114" strike="noStrike">
                <a:solidFill>
                  <a:srgbClr val="ed2891"/>
                </a:solidFill>
                <a:latin typeface="Times New Roman"/>
                <a:ea typeface="DejaVu Sans"/>
              </a:rPr>
              <a:t> </a:t>
            </a:r>
            <a:r>
              <a:rPr b="1" lang="en-US" sz="1390" spc="-9" strike="noStrike">
                <a:solidFill>
                  <a:srgbClr val="ed2891"/>
                </a:solidFill>
                <a:latin typeface="Times New Roman"/>
                <a:ea typeface="DejaVu Sans"/>
              </a:rPr>
              <a:t>e</a:t>
            </a:r>
            <a:r>
              <a:rPr b="1" lang="en-US" sz="1390" spc="-114" strike="noStrike">
                <a:solidFill>
                  <a:srgbClr val="ed2891"/>
                </a:solidFill>
                <a:latin typeface="Times New Roman"/>
                <a:ea typeface="DejaVu Sans"/>
              </a:rPr>
              <a:t> </a:t>
            </a:r>
            <a:r>
              <a:rPr b="1" lang="en-US" sz="1390" spc="-9" strike="noStrike">
                <a:solidFill>
                  <a:srgbClr val="ed2891"/>
                </a:solidFill>
                <a:latin typeface="Times New Roman"/>
                <a:ea typeface="DejaVu Sans"/>
              </a:rPr>
              <a:t>s</a:t>
            </a:r>
            <a:r>
              <a:rPr b="1" lang="en-US" sz="1390" spc="-114" strike="noStrike">
                <a:solidFill>
                  <a:srgbClr val="ed2891"/>
                </a:solidFill>
                <a:latin typeface="Times New Roman"/>
                <a:ea typeface="DejaVu Sans"/>
              </a:rPr>
              <a:t> </a:t>
            </a:r>
            <a:r>
              <a:rPr b="1" lang="en-US" sz="1390" spc="-9" strike="noStrike">
                <a:solidFill>
                  <a:srgbClr val="ed2891"/>
                </a:solidFill>
                <a:latin typeface="Times New Roman"/>
                <a:ea typeface="DejaVu Sans"/>
              </a:rPr>
              <a:t>u</a:t>
            </a:r>
            <a:r>
              <a:rPr b="1" lang="en-US" sz="1390" spc="-114" strike="noStrike">
                <a:solidFill>
                  <a:srgbClr val="ed2891"/>
                </a:solidFill>
                <a:latin typeface="Times New Roman"/>
                <a:ea typeface="DejaVu Sans"/>
              </a:rPr>
              <a:t> </a:t>
            </a:r>
            <a:r>
              <a:rPr b="1" lang="en-US" sz="1390" spc="-9" strike="noStrike">
                <a:solidFill>
                  <a:srgbClr val="ed2891"/>
                </a:solidFill>
                <a:latin typeface="Times New Roman"/>
                <a:ea typeface="DejaVu Sans"/>
              </a:rPr>
              <a:t>l</a:t>
            </a:r>
            <a:r>
              <a:rPr b="1" lang="en-US" sz="1390" spc="-106" strike="noStrike">
                <a:solidFill>
                  <a:srgbClr val="ed2891"/>
                </a:solidFill>
                <a:latin typeface="Times New Roman"/>
                <a:ea typeface="DejaVu Sans"/>
              </a:rPr>
              <a:t> </a:t>
            </a:r>
            <a:r>
              <a:rPr b="1" lang="en-US" sz="1390" spc="-9" strike="noStrike">
                <a:solidFill>
                  <a:srgbClr val="ed2891"/>
                </a:solidFill>
                <a:latin typeface="Times New Roman"/>
                <a:ea typeface="DejaVu Sans"/>
              </a:rPr>
              <a:t>ti</a:t>
            </a:r>
            <a:r>
              <a:rPr b="1" lang="en-US" sz="1390" spc="-97" strike="noStrike">
                <a:solidFill>
                  <a:srgbClr val="ed2891"/>
                </a:solidFill>
                <a:latin typeface="Times New Roman"/>
                <a:ea typeface="DejaVu Sans"/>
              </a:rPr>
              <a:t> </a:t>
            </a:r>
            <a:r>
              <a:rPr b="1" lang="en-US" sz="1390" spc="69" strike="noStrike">
                <a:solidFill>
                  <a:srgbClr val="ed2891"/>
                </a:solidFill>
                <a:latin typeface="Times New Roman"/>
                <a:ea typeface="DejaVu Sans"/>
              </a:rPr>
              <a:t>sparsedtoo</a:t>
            </a:r>
            <a:r>
              <a:rPr b="1" lang="en-US" sz="1390" spc="-165" strike="noStrike">
                <a:solidFill>
                  <a:srgbClr val="ed2891"/>
                </a:solidFill>
                <a:latin typeface="Times New Roman"/>
                <a:ea typeface="DejaVu Sans"/>
              </a:rPr>
              <a:t> </a:t>
            </a:r>
            <a:r>
              <a:rPr b="1" lang="en-US" sz="1390" spc="-9" strike="noStrike">
                <a:solidFill>
                  <a:srgbClr val="ed2891"/>
                </a:solidFill>
                <a:latin typeface="Times New Roman"/>
                <a:ea typeface="DejaVu Sans"/>
              </a:rPr>
              <a:t>b</a:t>
            </a:r>
            <a:r>
              <a:rPr b="1" lang="en-US" sz="1390" spc="-174" strike="noStrike">
                <a:solidFill>
                  <a:srgbClr val="ed2891"/>
                </a:solidFill>
                <a:latin typeface="Times New Roman"/>
                <a:ea typeface="DejaVu Sans"/>
              </a:rPr>
              <a:t> </a:t>
            </a:r>
            <a:r>
              <a:rPr b="1" lang="en-US" sz="1390" spc="-9" strike="noStrike">
                <a:solidFill>
                  <a:srgbClr val="ed2891"/>
                </a:solidFill>
                <a:latin typeface="Times New Roman"/>
                <a:ea typeface="DejaVu Sans"/>
              </a:rPr>
              <a:t>t</a:t>
            </a:r>
            <a:r>
              <a:rPr b="1" lang="en-US" sz="1390" spc="-174" strike="noStrike">
                <a:solidFill>
                  <a:srgbClr val="ed2891"/>
                </a:solidFill>
                <a:latin typeface="Times New Roman"/>
                <a:ea typeface="DejaVu Sans"/>
              </a:rPr>
              <a:t> </a:t>
            </a:r>
            <a:r>
              <a:rPr b="1" lang="en-US" sz="1390" spc="-9" strike="noStrike">
                <a:solidFill>
                  <a:srgbClr val="ed2891"/>
                </a:solidFill>
                <a:latin typeface="Times New Roman"/>
                <a:ea typeface="DejaVu Sans"/>
              </a:rPr>
              <a:t>a</a:t>
            </a:r>
            <a:r>
              <a:rPr b="1" lang="en-US" sz="1390" spc="-174" strike="noStrike">
                <a:solidFill>
                  <a:srgbClr val="ed2891"/>
                </a:solidFill>
                <a:latin typeface="Times New Roman"/>
                <a:ea typeface="DejaVu Sans"/>
              </a:rPr>
              <a:t> </a:t>
            </a:r>
            <a:r>
              <a:rPr b="1" lang="en-US" sz="1390" spc="-9" strike="noStrike">
                <a:solidFill>
                  <a:srgbClr val="ed2891"/>
                </a:solidFill>
                <a:latin typeface="Times New Roman"/>
                <a:ea typeface="DejaVu Sans"/>
              </a:rPr>
              <a:t>i</a:t>
            </a:r>
            <a:r>
              <a:rPr b="1" lang="en-US" sz="1390" spc="-165" strike="noStrike">
                <a:solidFill>
                  <a:srgbClr val="ed2891"/>
                </a:solidFill>
                <a:latin typeface="Times New Roman"/>
                <a:ea typeface="DejaVu Sans"/>
              </a:rPr>
              <a:t> </a:t>
            </a:r>
            <a:r>
              <a:rPr b="1" lang="en-US" sz="1390" spc="15" strike="noStrike">
                <a:solidFill>
                  <a:srgbClr val="ed2891"/>
                </a:solidFill>
                <a:latin typeface="Times New Roman"/>
                <a:ea typeface="DejaVu Sans"/>
              </a:rPr>
              <a:t>nsomet</a:t>
            </a:r>
            <a:r>
              <a:rPr b="1" lang="en-US" sz="1390" spc="-123" strike="noStrike">
                <a:solidFill>
                  <a:srgbClr val="ed2891"/>
                </a:solidFill>
                <a:latin typeface="Times New Roman"/>
                <a:ea typeface="DejaVu Sans"/>
              </a:rPr>
              <a:t> </a:t>
            </a:r>
            <a:r>
              <a:rPr b="1" lang="en-US" sz="1390" spc="-9" strike="noStrike">
                <a:solidFill>
                  <a:srgbClr val="ed2891"/>
                </a:solidFill>
                <a:latin typeface="Times New Roman"/>
                <a:ea typeface="DejaVu Sans"/>
              </a:rPr>
              <a:t>e</a:t>
            </a:r>
            <a:r>
              <a:rPr b="1" lang="en-US" sz="1390" spc="-123" strike="noStrike">
                <a:solidFill>
                  <a:srgbClr val="ed2891"/>
                </a:solidFill>
                <a:latin typeface="Times New Roman"/>
                <a:ea typeface="DejaVu Sans"/>
              </a:rPr>
              <a:t> </a:t>
            </a:r>
            <a:r>
              <a:rPr b="1" lang="en-US" sz="1390" spc="-9" strike="noStrike">
                <a:solidFill>
                  <a:srgbClr val="ed2891"/>
                </a:solidFill>
                <a:latin typeface="Times New Roman"/>
                <a:ea typeface="DejaVu Sans"/>
              </a:rPr>
              <a:t>x</a:t>
            </a:r>
            <a:r>
              <a:rPr b="1" lang="en-US" sz="1390" spc="-123" strike="noStrike">
                <a:solidFill>
                  <a:srgbClr val="ed2891"/>
                </a:solidFill>
                <a:latin typeface="Times New Roman"/>
                <a:ea typeface="DejaVu Sans"/>
              </a:rPr>
              <a:t> </a:t>
            </a:r>
            <a:r>
              <a:rPr b="1" lang="en-US" sz="1390" spc="-9" strike="noStrike">
                <a:solidFill>
                  <a:srgbClr val="ed2891"/>
                </a:solidFill>
                <a:latin typeface="Times New Roman"/>
                <a:ea typeface="DejaVu Sans"/>
              </a:rPr>
              <a:t>tg</a:t>
            </a:r>
            <a:r>
              <a:rPr b="1" lang="en-US" sz="1390" spc="-148" strike="noStrike">
                <a:solidFill>
                  <a:srgbClr val="ed2891"/>
                </a:solidFill>
                <a:latin typeface="Times New Roman"/>
                <a:ea typeface="DejaVu Sans"/>
              </a:rPr>
              <a:t> </a:t>
            </a:r>
            <a:r>
              <a:rPr b="1" lang="en-US" sz="1390" spc="-9" strike="noStrike">
                <a:solidFill>
                  <a:srgbClr val="ed2891"/>
                </a:solidFill>
                <a:latin typeface="Times New Roman"/>
                <a:ea typeface="DejaVu Sans"/>
              </a:rPr>
              <a:t>i</a:t>
            </a:r>
            <a:r>
              <a:rPr b="1" lang="en-US" sz="1390" spc="-148" strike="noStrike">
                <a:solidFill>
                  <a:srgbClr val="ed2891"/>
                </a:solidFill>
                <a:latin typeface="Times New Roman"/>
                <a:ea typeface="DejaVu Sans"/>
              </a:rPr>
              <a:t> </a:t>
            </a:r>
            <a:r>
              <a:rPr b="1" lang="en-US" sz="1390" spc="-9" strike="noStrike">
                <a:solidFill>
                  <a:srgbClr val="ed2891"/>
                </a:solidFill>
                <a:latin typeface="Times New Roman"/>
                <a:ea typeface="DejaVu Sans"/>
              </a:rPr>
              <a:t>v</a:t>
            </a:r>
            <a:r>
              <a:rPr b="1" lang="en-US" sz="1390" spc="-140" strike="noStrike">
                <a:solidFill>
                  <a:srgbClr val="ed2891"/>
                </a:solidFill>
                <a:latin typeface="Times New Roman"/>
                <a:ea typeface="DejaVu Sans"/>
              </a:rPr>
              <a:t> </a:t>
            </a:r>
            <a:r>
              <a:rPr b="1" lang="en-US" sz="1390" spc="-9" strike="noStrike">
                <a:solidFill>
                  <a:srgbClr val="ed2891"/>
                </a:solidFill>
                <a:latin typeface="Times New Roman"/>
                <a:ea typeface="DejaVu Sans"/>
              </a:rPr>
              <a:t>i</a:t>
            </a:r>
            <a:r>
              <a:rPr b="1" lang="en-US" sz="1390" spc="-148" strike="noStrike">
                <a:solidFill>
                  <a:srgbClr val="ed2891"/>
                </a:solidFill>
                <a:latin typeface="Times New Roman"/>
                <a:ea typeface="DejaVu Sans"/>
              </a:rPr>
              <a:t> </a:t>
            </a:r>
            <a:r>
              <a:rPr b="1" lang="en-US" sz="1390" spc="-9" strike="noStrike">
                <a:solidFill>
                  <a:srgbClr val="ed2891"/>
                </a:solidFill>
                <a:latin typeface="Times New Roman"/>
                <a:ea typeface="DejaVu Sans"/>
              </a:rPr>
              <a:t>n</a:t>
            </a:r>
            <a:r>
              <a:rPr b="1" lang="en-US" sz="1390" spc="-148" strike="noStrike">
                <a:solidFill>
                  <a:srgbClr val="ed2891"/>
                </a:solidFill>
                <a:latin typeface="Times New Roman"/>
                <a:ea typeface="DejaVu Sans"/>
              </a:rPr>
              <a:t> </a:t>
            </a:r>
            <a:r>
              <a:rPr b="1" lang="en-US" sz="1390" spc="86" strike="noStrike">
                <a:solidFill>
                  <a:srgbClr val="ed2891"/>
                </a:solidFill>
                <a:latin typeface="Times New Roman"/>
                <a:ea typeface="DejaVu Sans"/>
              </a:rPr>
              <a:t>gthescore</a:t>
            </a:r>
            <a:r>
              <a:rPr b="1" lang="en-US" sz="1390" spc="86" strike="noStrike">
                <a:solidFill>
                  <a:srgbClr val="ed2891"/>
                </a:solidFill>
                <a:latin typeface="Times New Roman"/>
                <a:ea typeface="DejaVu Sans"/>
              </a:rPr>
              <a:t>	</a:t>
            </a:r>
            <a:r>
              <a:rPr b="1" lang="en-US" sz="1390" spc="86" strike="noStrike">
                <a:solidFill>
                  <a:srgbClr val="ed2891"/>
                </a:solidFill>
                <a:latin typeface="Times New Roman"/>
                <a:ea typeface="DejaVu Sans"/>
              </a:rPr>
              <a:t>	</a:t>
            </a:r>
            <a:r>
              <a:rPr b="0" lang="en-US" sz="1390" spc="-9" strike="noStrike">
                <a:solidFill>
                  <a:srgbClr val="000000"/>
                </a:solidFill>
                <a:latin typeface="Times New Roman"/>
                <a:ea typeface="DejaVu Sans"/>
              </a:rPr>
              <a:t>, </a:t>
            </a:r>
            <a:r>
              <a:rPr b="1" lang="en-US" sz="1390" spc="52" strike="noStrike">
                <a:solidFill>
                  <a:srgbClr val="ed2891"/>
                </a:solidFill>
                <a:latin typeface="Times New Roman"/>
                <a:ea typeface="DejaVu Sans"/>
              </a:rPr>
              <a:t>whichi</a:t>
            </a:r>
            <a:r>
              <a:rPr b="1" lang="en-US" sz="1390" spc="-106" strike="noStrike">
                <a:solidFill>
                  <a:srgbClr val="ed2891"/>
                </a:solidFill>
                <a:latin typeface="Times New Roman"/>
                <a:ea typeface="DejaVu Sans"/>
              </a:rPr>
              <a:t> </a:t>
            </a:r>
            <a:r>
              <a:rPr b="1" lang="en-US" sz="1390" spc="58" strike="noStrike">
                <a:solidFill>
                  <a:srgbClr val="ed2891"/>
                </a:solidFill>
                <a:latin typeface="Times New Roman"/>
                <a:ea typeface="DejaVu Sans"/>
              </a:rPr>
              <a:t>sused  </a:t>
            </a:r>
            <a:r>
              <a:rPr b="1" lang="en-US" sz="1390" spc="77" strike="noStrike">
                <a:solidFill>
                  <a:srgbClr val="ed2891"/>
                </a:solidFill>
                <a:latin typeface="Times New Roman"/>
                <a:ea typeface="DejaVu Sans"/>
              </a:rPr>
              <a:t>toupdatether</a:t>
            </a:r>
            <a:r>
              <a:rPr b="1" lang="en-US" sz="1390" spc="-140" strike="noStrike">
                <a:solidFill>
                  <a:srgbClr val="ed2891"/>
                </a:solidFill>
                <a:latin typeface="Times New Roman"/>
                <a:ea typeface="DejaVu Sans"/>
              </a:rPr>
              <a:t> </a:t>
            </a:r>
            <a:r>
              <a:rPr b="1" lang="en-US" sz="1390" spc="-9" strike="noStrike">
                <a:solidFill>
                  <a:srgbClr val="ed2891"/>
                </a:solidFill>
                <a:latin typeface="Times New Roman"/>
                <a:ea typeface="DejaVu Sans"/>
              </a:rPr>
              <a:t>e</a:t>
            </a:r>
            <a:r>
              <a:rPr b="1" lang="en-US" sz="1390" spc="-140" strike="noStrike">
                <a:solidFill>
                  <a:srgbClr val="ed2891"/>
                </a:solidFill>
                <a:latin typeface="Times New Roman"/>
                <a:ea typeface="DejaVu Sans"/>
              </a:rPr>
              <a:t> </a:t>
            </a:r>
            <a:r>
              <a:rPr b="1" lang="en-US" sz="1390" spc="-9" strike="noStrike">
                <a:solidFill>
                  <a:srgbClr val="ed2891"/>
                </a:solidFill>
                <a:latin typeface="Times New Roman"/>
                <a:ea typeface="DejaVu Sans"/>
              </a:rPr>
              <a:t>l</a:t>
            </a:r>
            <a:r>
              <a:rPr b="1" lang="en-US" sz="1390" spc="-140" strike="noStrike">
                <a:solidFill>
                  <a:srgbClr val="ed2891"/>
                </a:solidFill>
                <a:latin typeface="Times New Roman"/>
                <a:ea typeface="DejaVu Sans"/>
              </a:rPr>
              <a:t> </a:t>
            </a:r>
            <a:r>
              <a:rPr b="1" lang="en-US" sz="1390" spc="-9" strike="noStrike">
                <a:solidFill>
                  <a:srgbClr val="ed2891"/>
                </a:solidFill>
                <a:latin typeface="Times New Roman"/>
                <a:ea typeface="DejaVu Sans"/>
              </a:rPr>
              <a:t>e</a:t>
            </a:r>
            <a:r>
              <a:rPr b="1" lang="en-US" sz="1390" spc="-131" strike="noStrike">
                <a:solidFill>
                  <a:srgbClr val="ed2891"/>
                </a:solidFill>
                <a:latin typeface="Times New Roman"/>
                <a:ea typeface="DejaVu Sans"/>
              </a:rPr>
              <a:t> </a:t>
            </a:r>
            <a:r>
              <a:rPr b="1" lang="en-US" sz="1390" spc="-9" strike="noStrike">
                <a:solidFill>
                  <a:srgbClr val="ed2891"/>
                </a:solidFill>
                <a:latin typeface="Times New Roman"/>
                <a:ea typeface="DejaVu Sans"/>
              </a:rPr>
              <a:t>v</a:t>
            </a:r>
            <a:r>
              <a:rPr b="1" lang="en-US" sz="1390" spc="-148" strike="noStrike">
                <a:solidFill>
                  <a:srgbClr val="ed2891"/>
                </a:solidFill>
                <a:latin typeface="Times New Roman"/>
                <a:ea typeface="DejaVu Sans"/>
              </a:rPr>
              <a:t> </a:t>
            </a:r>
            <a:r>
              <a:rPr b="1" lang="en-US" sz="1390" spc="-9" strike="noStrike">
                <a:solidFill>
                  <a:srgbClr val="ed2891"/>
                </a:solidFill>
                <a:latin typeface="Times New Roman"/>
                <a:ea typeface="DejaVu Sans"/>
              </a:rPr>
              <a:t>a</a:t>
            </a:r>
            <a:r>
              <a:rPr b="1" lang="en-US" sz="1390" spc="-131" strike="noStrike">
                <a:solidFill>
                  <a:srgbClr val="ed2891"/>
                </a:solidFill>
                <a:latin typeface="Times New Roman"/>
                <a:ea typeface="DejaVu Sans"/>
              </a:rPr>
              <a:t> </a:t>
            </a:r>
            <a:r>
              <a:rPr b="1" lang="en-US" sz="1390" spc="-9" strike="noStrike">
                <a:solidFill>
                  <a:srgbClr val="ed2891"/>
                </a:solidFill>
                <a:latin typeface="Times New Roman"/>
                <a:ea typeface="DejaVu Sans"/>
              </a:rPr>
              <a:t>n</a:t>
            </a:r>
            <a:r>
              <a:rPr b="1" lang="en-US" sz="1390" spc="-148" strike="noStrike">
                <a:solidFill>
                  <a:srgbClr val="ed2891"/>
                </a:solidFill>
                <a:latin typeface="Times New Roman"/>
                <a:ea typeface="DejaVu Sans"/>
              </a:rPr>
              <a:t> </a:t>
            </a:r>
            <a:r>
              <a:rPr b="1" lang="en-US" sz="1390" spc="-9" strike="noStrike">
                <a:solidFill>
                  <a:srgbClr val="ed2891"/>
                </a:solidFill>
                <a:latin typeface="Times New Roman"/>
                <a:ea typeface="DejaVu Sans"/>
              </a:rPr>
              <a:t>tp</a:t>
            </a:r>
            <a:r>
              <a:rPr b="1" lang="en-US" sz="1390" spc="-165" strike="noStrike">
                <a:solidFill>
                  <a:srgbClr val="ed2891"/>
                </a:solidFill>
                <a:latin typeface="Times New Roman"/>
                <a:ea typeface="DejaVu Sans"/>
              </a:rPr>
              <a:t> </a:t>
            </a:r>
            <a:r>
              <a:rPr b="1" lang="en-US" sz="1390" spc="-9" strike="noStrike">
                <a:solidFill>
                  <a:srgbClr val="ed2891"/>
                </a:solidFill>
                <a:latin typeface="Times New Roman"/>
                <a:ea typeface="DejaVu Sans"/>
              </a:rPr>
              <a:t>o</a:t>
            </a:r>
            <a:r>
              <a:rPr b="1" lang="en-US" sz="1390" spc="-157" strike="noStrike">
                <a:solidFill>
                  <a:srgbClr val="ed2891"/>
                </a:solidFill>
                <a:latin typeface="Times New Roman"/>
                <a:ea typeface="DejaVu Sans"/>
              </a:rPr>
              <a:t> </a:t>
            </a:r>
            <a:r>
              <a:rPr b="1" lang="en-US" sz="1390" spc="-9" strike="noStrike">
                <a:solidFill>
                  <a:srgbClr val="ed2891"/>
                </a:solidFill>
                <a:latin typeface="Times New Roman"/>
                <a:ea typeface="DejaVu Sans"/>
              </a:rPr>
              <a:t>r</a:t>
            </a:r>
            <a:r>
              <a:rPr b="1" lang="en-US" sz="1390" spc="-165" strike="noStrike">
                <a:solidFill>
                  <a:srgbClr val="ed2891"/>
                </a:solidFill>
                <a:latin typeface="Times New Roman"/>
                <a:ea typeface="DejaVu Sans"/>
              </a:rPr>
              <a:t> </a:t>
            </a:r>
            <a:r>
              <a:rPr b="1" lang="en-US" sz="1390" spc="-9" strike="noStrike">
                <a:solidFill>
                  <a:srgbClr val="ed2891"/>
                </a:solidFill>
                <a:latin typeface="Times New Roman"/>
                <a:ea typeface="DejaVu Sans"/>
              </a:rPr>
              <a:t>t</a:t>
            </a:r>
            <a:r>
              <a:rPr b="1" lang="en-US" sz="1390" spc="-165" strike="noStrike">
                <a:solidFill>
                  <a:srgbClr val="ed2891"/>
                </a:solidFill>
                <a:latin typeface="Times New Roman"/>
                <a:ea typeface="DejaVu Sans"/>
              </a:rPr>
              <a:t> </a:t>
            </a:r>
            <a:r>
              <a:rPr b="1" lang="en-US" sz="1390" spc="-9" strike="noStrike">
                <a:solidFill>
                  <a:srgbClr val="ed2891"/>
                </a:solidFill>
                <a:latin typeface="Times New Roman"/>
                <a:ea typeface="DejaVu Sans"/>
              </a:rPr>
              <a:t>i</a:t>
            </a:r>
            <a:r>
              <a:rPr b="1" lang="en-US" sz="1390" spc="-157" strike="noStrike">
                <a:solidFill>
                  <a:srgbClr val="ed2891"/>
                </a:solidFill>
                <a:latin typeface="Times New Roman"/>
                <a:ea typeface="DejaVu Sans"/>
              </a:rPr>
              <a:t> </a:t>
            </a:r>
            <a:r>
              <a:rPr b="1" lang="en-US" sz="1390" spc="-9" strike="noStrike">
                <a:solidFill>
                  <a:srgbClr val="ed2891"/>
                </a:solidFill>
                <a:latin typeface="Times New Roman"/>
                <a:ea typeface="DejaVu Sans"/>
              </a:rPr>
              <a:t>o</a:t>
            </a:r>
            <a:r>
              <a:rPr b="1" lang="en-US" sz="1390" spc="-165" strike="noStrike">
                <a:solidFill>
                  <a:srgbClr val="ed2891"/>
                </a:solidFill>
                <a:latin typeface="Times New Roman"/>
                <a:ea typeface="DejaVu Sans"/>
              </a:rPr>
              <a:t> </a:t>
            </a:r>
            <a:r>
              <a:rPr b="1" lang="en-US" sz="1390" spc="86" strike="noStrike">
                <a:solidFill>
                  <a:srgbClr val="ed2891"/>
                </a:solidFill>
                <a:latin typeface="Times New Roman"/>
                <a:ea typeface="DejaVu Sans"/>
              </a:rPr>
              <a:t>nofthecurrentpage</a:t>
            </a:r>
            <a:r>
              <a:rPr b="1" lang="en-US" sz="1390" spc="86" strike="noStrike">
                <a:solidFill>
                  <a:srgbClr val="ed2891"/>
                </a:solidFill>
                <a:latin typeface="Times New Roman"/>
                <a:ea typeface="DejaVu Sans"/>
              </a:rPr>
              <a:t>	</a:t>
            </a:r>
            <a:r>
              <a:rPr b="0" lang="en-US" sz="1390" spc="-9" strike="noStrike">
                <a:solidFill>
                  <a:srgbClr val="000000"/>
                </a:solidFill>
                <a:latin typeface="Times New Roman"/>
                <a:ea typeface="DejaVu Sans"/>
              </a:rPr>
              <a:t>.</a:t>
            </a:r>
            <a:r>
              <a:rPr b="0" lang="en-US" sz="1390" spc="-69" strike="noStrike">
                <a:solidFill>
                  <a:srgbClr val="000000"/>
                </a:solidFill>
                <a:latin typeface="Times New Roman"/>
                <a:ea typeface="DejaVu Sans"/>
              </a:rPr>
              <a:t> </a:t>
            </a:r>
            <a:r>
              <a:rPr b="0" lang="en-US" sz="1390" spc="-9" strike="noStrike">
                <a:solidFill>
                  <a:srgbClr val="000000"/>
                </a:solidFill>
                <a:latin typeface="Times New Roman"/>
                <a:ea typeface="DejaVu Sans"/>
              </a:rPr>
              <a:t>)</a:t>
            </a:r>
            <a:endParaRPr b="0" lang="en-US" sz="1390" spc="-1" strike="noStrike">
              <a:latin typeface="Arial"/>
            </a:endParaRPr>
          </a:p>
          <a:p>
            <a:pPr marL="370440" indent="-15120">
              <a:lnSpc>
                <a:spcPct val="100000"/>
              </a:lnSpc>
              <a:spcBef>
                <a:spcPts val="303"/>
              </a:spcBef>
              <a:tabLst>
                <a:tab algn="l" pos="0"/>
              </a:tabLst>
            </a:pPr>
            <a:r>
              <a:rPr b="0" lang="en-US" sz="1390" spc="-9" strike="noStrike">
                <a:solidFill>
                  <a:srgbClr val="000000"/>
                </a:solidFill>
                <a:latin typeface="Times New Roman"/>
                <a:ea typeface="DejaVu Sans"/>
              </a:rPr>
              <a:t>. . . .</a:t>
            </a:r>
            <a:r>
              <a:rPr b="0" lang="en-US" sz="1390" spc="214" strike="noStrike">
                <a:solidFill>
                  <a:srgbClr val="000000"/>
                </a:solidFill>
                <a:latin typeface="Times New Roman"/>
                <a:ea typeface="DejaVu Sans"/>
              </a:rPr>
              <a:t> </a:t>
            </a:r>
            <a:r>
              <a:rPr b="0" lang="en-US" sz="1390" spc="-9" strike="noStrike">
                <a:solidFill>
                  <a:srgbClr val="000000"/>
                </a:solidFill>
                <a:latin typeface="Times New Roman"/>
                <a:ea typeface="DejaVu Sans"/>
              </a:rPr>
              <a:t>.</a:t>
            </a:r>
            <a:endParaRPr b="0" lang="en-US" sz="1390" spc="-1" strike="noStrike">
              <a:latin typeface="Arial"/>
            </a:endParaRPr>
          </a:p>
          <a:p>
            <a:pPr marL="329760" indent="-15120">
              <a:lnSpc>
                <a:spcPts val="1315"/>
              </a:lnSpc>
              <a:spcBef>
                <a:spcPts val="303"/>
              </a:spcBef>
              <a:tabLst>
                <a:tab algn="l" pos="0"/>
              </a:tabLst>
            </a:pPr>
            <a:r>
              <a:rPr b="0" lang="en-US" sz="1390" spc="-9" strike="noStrike">
                <a:solidFill>
                  <a:srgbClr val="000000"/>
                </a:solidFill>
                <a:latin typeface="Times New Roman"/>
                <a:ea typeface="DejaVu Sans"/>
              </a:rPr>
              <a:t>}</a:t>
            </a:r>
            <a:endParaRPr b="0" lang="en-US" sz="1390" spc="-1" strike="noStrike">
              <a:latin typeface="Arial"/>
            </a:endParaRPr>
          </a:p>
          <a:p>
            <a:pPr marL="21960" indent="-15120">
              <a:lnSpc>
                <a:spcPts val="1732"/>
              </a:lnSpc>
              <a:tabLst>
                <a:tab algn="l" pos="0"/>
              </a:tabLst>
            </a:pPr>
            <a:r>
              <a:rPr b="0" lang="en-US" sz="1729" spc="500" strike="noStrike">
                <a:solidFill>
                  <a:srgbClr val="000000"/>
                </a:solidFill>
                <a:latin typeface="Arial"/>
                <a:ea typeface="DejaVu Sans"/>
              </a:rPr>
              <a:t>z</a:t>
            </a:r>
            <a:endParaRPr b="0" lang="en-US" sz="1729" spc="-1" strike="noStrike">
              <a:latin typeface="Arial"/>
            </a:endParaRPr>
          </a:p>
        </p:txBody>
      </p:sp>
      <p:grpSp>
        <p:nvGrpSpPr>
          <p:cNvPr id="371" name="Group 62"/>
          <p:cNvGrpSpPr/>
          <p:nvPr/>
        </p:nvGrpSpPr>
        <p:grpSpPr>
          <a:xfrm>
            <a:off x="1721520" y="5632560"/>
            <a:ext cx="8949240" cy="86400"/>
            <a:chOff x="1721520" y="5632560"/>
            <a:chExt cx="8949240" cy="86400"/>
          </a:xfrm>
        </p:grpSpPr>
        <p:sp>
          <p:nvSpPr>
            <p:cNvPr id="372" name="CustomShape 63"/>
            <p:cNvSpPr/>
            <p:nvPr/>
          </p:nvSpPr>
          <p:spPr>
            <a:xfrm>
              <a:off x="1721520" y="5715720"/>
              <a:ext cx="8862480" cy="360"/>
            </a:xfrm>
            <a:custGeom>
              <a:avLst/>
              <a:gdLst/>
              <a:ahLst/>
              <a:rect l="l" t="t" r="r" b="b"/>
              <a:pathLst>
                <a:path w="5121275" h="0">
                  <a:moveTo>
                    <a:pt x="0" y="0"/>
                  </a:moveTo>
                  <a:lnTo>
                    <a:pt x="5120741" y="0"/>
                  </a:lnTo>
                </a:path>
              </a:pathLst>
            </a:custGeom>
            <a:noFill/>
            <a:ln w="5040">
              <a:solidFill>
                <a:srgbClr val="000000"/>
              </a:solidFill>
              <a:round/>
            </a:ln>
          </p:spPr>
          <p:style>
            <a:lnRef idx="0"/>
            <a:fillRef idx="0"/>
            <a:effectRef idx="0"/>
            <a:fontRef idx="minor"/>
          </p:style>
        </p:sp>
        <p:sp>
          <p:nvSpPr>
            <p:cNvPr id="373" name="CustomShape 64"/>
            <p:cNvSpPr/>
            <p:nvPr/>
          </p:nvSpPr>
          <p:spPr>
            <a:xfrm>
              <a:off x="10584360" y="5715720"/>
              <a:ext cx="86400" cy="360"/>
            </a:xfrm>
            <a:custGeom>
              <a:avLst/>
              <a:gdLst/>
              <a:ahLst/>
              <a:rect l="l" t="t" r="r" b="b"/>
              <a:pathLst>
                <a:path w="50800" h="0">
                  <a:moveTo>
                    <a:pt x="0" y="0"/>
                  </a:moveTo>
                  <a:lnTo>
                    <a:pt x="50609" y="0"/>
                  </a:lnTo>
                </a:path>
              </a:pathLst>
            </a:custGeom>
            <a:noFill/>
            <a:ln w="5040">
              <a:solidFill>
                <a:srgbClr val="000000"/>
              </a:solidFill>
              <a:round/>
            </a:ln>
          </p:spPr>
          <p:style>
            <a:lnRef idx="0"/>
            <a:fillRef idx="0"/>
            <a:effectRef idx="0"/>
            <a:fontRef idx="minor"/>
          </p:style>
        </p:sp>
        <p:sp>
          <p:nvSpPr>
            <p:cNvPr id="374" name="CustomShape 65"/>
            <p:cNvSpPr/>
            <p:nvPr/>
          </p:nvSpPr>
          <p:spPr>
            <a:xfrm>
              <a:off x="10667520" y="5632560"/>
              <a:ext cx="360" cy="86400"/>
            </a:xfrm>
            <a:custGeom>
              <a:avLst/>
              <a:gdLst/>
              <a:ahLst/>
              <a:rect l="l" t="t" r="r" b="b"/>
              <a:pathLst>
                <a:path w="0" h="50800">
                  <a:moveTo>
                    <a:pt x="0" y="50609"/>
                  </a:moveTo>
                  <a:lnTo>
                    <a:pt x="0" y="0"/>
                  </a:lnTo>
                </a:path>
              </a:pathLst>
            </a:custGeom>
            <a:noFill/>
            <a:ln w="5040">
              <a:solidFill>
                <a:srgbClr val="000000"/>
              </a:solidFill>
              <a:round/>
            </a:ln>
          </p:spPr>
          <p:style>
            <a:lnRef idx="0"/>
            <a:fillRef idx="0"/>
            <a:effectRef idx="0"/>
            <a:fontRef idx="minor"/>
          </p:style>
        </p:sp>
      </p:grpSp>
      <p:sp>
        <p:nvSpPr>
          <p:cNvPr id="375" name="CustomShape 66"/>
          <p:cNvSpPr/>
          <p:nvPr/>
        </p:nvSpPr>
        <p:spPr>
          <a:xfrm>
            <a:off x="7209000" y="5855760"/>
            <a:ext cx="235368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0" lang="en-US" sz="2080" spc="-9" strike="noStrike">
                <a:solidFill>
                  <a:srgbClr val="020202"/>
                </a:solidFill>
                <a:latin typeface="Times New Roman"/>
                <a:ea typeface="DejaVu Sans"/>
              </a:rPr>
              <a:t>(two-tier</a:t>
            </a:r>
            <a:r>
              <a:rPr b="0" lang="en-US" sz="2080" spc="-63" strike="noStrike">
                <a:solidFill>
                  <a:srgbClr val="020202"/>
                </a:solidFill>
                <a:latin typeface="Times New Roman"/>
                <a:ea typeface="DejaVu Sans"/>
              </a:rPr>
              <a:t> </a:t>
            </a:r>
            <a:r>
              <a:rPr b="0" lang="en-US" sz="2080" spc="-9" strike="noStrike">
                <a:solidFill>
                  <a:srgbClr val="020202"/>
                </a:solidFill>
                <a:latin typeface="Times New Roman"/>
                <a:ea typeface="DejaVu Sans"/>
              </a:rPr>
              <a:t>architecture)</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CustomShape 1"/>
          <p:cNvSpPr/>
          <p:nvPr/>
        </p:nvSpPr>
        <p:spPr>
          <a:xfrm>
            <a:off x="1590120" y="0"/>
            <a:ext cx="9015120" cy="346536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tabLst>
                <a:tab algn="l" pos="6753600"/>
              </a:tabLst>
            </a:pPr>
            <a:r>
              <a:rPr b="1" lang="en-US" sz="2080" spc="-9" strike="noStrike">
                <a:solidFill>
                  <a:srgbClr val="00aeef"/>
                </a:solidFill>
                <a:latin typeface="Times New Roman"/>
                <a:ea typeface="DejaVu Sans"/>
              </a:rPr>
              <a:t>65</a:t>
            </a:r>
            <a:r>
              <a:rPr b="1" lang="en-US" sz="2080" spc="-9" strike="noStrike">
                <a:solidFill>
                  <a:srgbClr val="1900ff"/>
                </a:solidFill>
                <a:latin typeface="Times New Roman"/>
                <a:ea typeface="DejaVu Sans"/>
              </a:rPr>
              <a:t>System</a:t>
            </a:r>
            <a:r>
              <a:rPr b="1" lang="en-US" sz="2080" spc="-1"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2.3</a:t>
            </a:r>
            <a:r>
              <a:rPr b="1" lang="en-US" sz="2080" spc="-9" strike="noStrike">
                <a:solidFill>
                  <a:srgbClr val="d90e81"/>
                </a:solidFill>
                <a:latin typeface="Times New Roman"/>
                <a:ea typeface="DejaVu Sans"/>
              </a:rPr>
              <a:t>	</a:t>
            </a:r>
            <a:r>
              <a:rPr b="0" lang="en-US" sz="2080" spc="-9" strike="noStrike">
                <a:solidFill>
                  <a:srgbClr val="d90e81"/>
                </a:solidFill>
                <a:latin typeface="Times New Roman"/>
                <a:ea typeface="DejaVu Sans"/>
              </a:rPr>
              <a:t>Architectural</a:t>
            </a:r>
            <a:r>
              <a:rPr b="0" lang="en-US" sz="2080" spc="-63" strike="noStrike">
                <a:solidFill>
                  <a:srgbClr val="d90e81"/>
                </a:solidFill>
                <a:latin typeface="Times New Roman"/>
                <a:ea typeface="DejaVu Sans"/>
              </a:rPr>
              <a:t> </a:t>
            </a:r>
            <a:r>
              <a:rPr b="0" lang="en-US" sz="2080" spc="-9" strike="noStrike">
                <a:solidFill>
                  <a:srgbClr val="d90e81"/>
                </a:solidFill>
                <a:latin typeface="Times New Roman"/>
                <a:ea typeface="DejaVu Sans"/>
              </a:rPr>
              <a:t>Models</a:t>
            </a:r>
            <a:endParaRPr b="0" lang="en-US" sz="2080" spc="-1" strike="noStrike">
              <a:latin typeface="Arial"/>
            </a:endParaRPr>
          </a:p>
          <a:p>
            <a:pPr marL="21960">
              <a:lnSpc>
                <a:spcPct val="100000"/>
              </a:lnSpc>
              <a:spcBef>
                <a:spcPts val="1800"/>
              </a:spcBef>
              <a:tabLst>
                <a:tab algn="l" pos="6753600"/>
              </a:tabLst>
            </a:pPr>
            <a:r>
              <a:rPr b="1" i="1" lang="en-US" sz="2080" spc="-9" strike="noStrike">
                <a:solidFill>
                  <a:srgbClr val="0000ff"/>
                </a:solidFill>
                <a:latin typeface="Times New Roman"/>
                <a:ea typeface="DejaVu Sans"/>
              </a:rPr>
              <a:t>Thin</a:t>
            </a:r>
            <a:r>
              <a:rPr b="1" i="1" lang="en-US" sz="2080" spc="-18" strike="noStrike">
                <a:solidFill>
                  <a:srgbClr val="0000ff"/>
                </a:solidFill>
                <a:latin typeface="Times New Roman"/>
                <a:ea typeface="DejaVu Sans"/>
              </a:rPr>
              <a:t> </a:t>
            </a:r>
            <a:r>
              <a:rPr b="1" i="1" lang="en-US" sz="2080" spc="-9" strike="noStrike">
                <a:solidFill>
                  <a:srgbClr val="0000ff"/>
                </a:solidFill>
                <a:latin typeface="Times New Roman"/>
                <a:ea typeface="DejaVu Sans"/>
              </a:rPr>
              <a:t>clients</a:t>
            </a:r>
            <a:endParaRPr b="0" lang="en-US" sz="2080" spc="-1" strike="noStrike">
              <a:latin typeface="Arial"/>
            </a:endParaRPr>
          </a:p>
          <a:p>
            <a:pPr marL="664920" indent="-219600">
              <a:lnSpc>
                <a:spcPct val="120000"/>
              </a:lnSpc>
              <a:spcBef>
                <a:spcPts val="1619"/>
              </a:spcBef>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enabling access to sophisticated </a:t>
            </a:r>
            <a:r>
              <a:rPr b="0" lang="en-US" sz="2080" spc="-18" strike="noStrike">
                <a:solidFill>
                  <a:srgbClr val="000000"/>
                </a:solidFill>
                <a:latin typeface="Times New Roman"/>
                <a:ea typeface="DejaVu Sans"/>
              </a:rPr>
              <a:t>networked </a:t>
            </a:r>
            <a:r>
              <a:rPr b="0" lang="en-US" sz="2080" spc="-9" strike="noStrike">
                <a:solidFill>
                  <a:srgbClr val="000000"/>
                </a:solidFill>
                <a:latin typeface="Times New Roman"/>
                <a:ea typeface="DejaVu Sans"/>
              </a:rPr>
              <a:t>services (e.g. cloud services) with  </a:t>
            </a:r>
            <a:r>
              <a:rPr b="0" lang="en-US" sz="2080" spc="-26" strike="noStrike">
                <a:solidFill>
                  <a:srgbClr val="000000"/>
                </a:solidFill>
                <a:latin typeface="Times New Roman"/>
                <a:ea typeface="DejaVu Sans"/>
              </a:rPr>
              <a:t>few </a:t>
            </a:r>
            <a:r>
              <a:rPr b="0" lang="en-US" sz="2080" spc="-9" strike="noStrike">
                <a:solidFill>
                  <a:srgbClr val="000000"/>
                </a:solidFill>
                <a:latin typeface="Times New Roman"/>
                <a:ea typeface="DejaVu Sans"/>
              </a:rPr>
              <a:t>assumptions to client</a:t>
            </a:r>
            <a:r>
              <a:rPr b="0" lang="en-US" sz="2080" spc="-1" strike="noStrike">
                <a:solidFill>
                  <a:srgbClr val="000000"/>
                </a:solidFill>
                <a:latin typeface="Times New Roman"/>
                <a:ea typeface="DejaVu Sans"/>
              </a:rPr>
              <a:t> </a:t>
            </a:r>
            <a:r>
              <a:rPr b="0" lang="en-US" sz="2080" spc="-18" strike="noStrike">
                <a:solidFill>
                  <a:srgbClr val="000000"/>
                </a:solidFill>
                <a:latin typeface="Times New Roman"/>
                <a:ea typeface="DejaVu Sans"/>
              </a:rPr>
              <a:t>device</a:t>
            </a:r>
            <a:endParaRPr b="0" lang="en-US" sz="2080" spc="-1" strike="noStrike">
              <a:latin typeface="Arial"/>
            </a:endParaRPr>
          </a:p>
          <a:p>
            <a:pPr marL="664920" indent="-219600">
              <a:lnSpc>
                <a:spcPct val="120000"/>
              </a:lnSpc>
              <a:spcBef>
                <a:spcPts val="1695"/>
              </a:spcBef>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software layer that supports a window-based user interface (local) for</a:t>
            </a:r>
            <a:r>
              <a:rPr b="0" lang="en-US" sz="2080" spc="-242" strike="noStrike">
                <a:solidFill>
                  <a:srgbClr val="000000"/>
                </a:solidFill>
                <a:latin typeface="Times New Roman"/>
                <a:ea typeface="DejaVu Sans"/>
              </a:rPr>
              <a:t> </a:t>
            </a:r>
            <a:r>
              <a:rPr b="0" lang="en-US" sz="2080" spc="-18" strike="noStrike">
                <a:solidFill>
                  <a:srgbClr val="000000"/>
                </a:solidFill>
                <a:latin typeface="Times New Roman"/>
                <a:ea typeface="DejaVu Sans"/>
              </a:rPr>
              <a:t>executing  </a:t>
            </a:r>
            <a:r>
              <a:rPr b="0" lang="en-US" sz="2080" spc="-9" strike="noStrike">
                <a:solidFill>
                  <a:srgbClr val="000000"/>
                </a:solidFill>
                <a:latin typeface="Times New Roman"/>
                <a:ea typeface="DejaVu Sans"/>
              </a:rPr>
              <a:t>remote application programs or accessing services on remote</a:t>
            </a:r>
            <a:r>
              <a:rPr b="0" lang="en-US" sz="2080" spc="41" strike="noStrike">
                <a:solidFill>
                  <a:srgbClr val="000000"/>
                </a:solidFill>
                <a:latin typeface="Times New Roman"/>
                <a:ea typeface="DejaVu Sans"/>
              </a:rPr>
              <a:t> </a:t>
            </a:r>
            <a:r>
              <a:rPr b="0" lang="en-US" sz="2080" spc="-9" strike="noStrike">
                <a:solidFill>
                  <a:srgbClr val="000000"/>
                </a:solidFill>
                <a:latin typeface="Times New Roman"/>
                <a:ea typeface="DejaVu Sans"/>
              </a:rPr>
              <a:t>computer</a:t>
            </a:r>
            <a:endParaRPr b="0" lang="en-US" sz="2080" spc="-1" strike="noStrike">
              <a:latin typeface="Arial"/>
            </a:endParaRPr>
          </a:p>
          <a:p>
            <a:pPr>
              <a:lnSpc>
                <a:spcPct val="100000"/>
              </a:lnSpc>
              <a:spcBef>
                <a:spcPts val="51"/>
              </a:spcBef>
              <a:tabLst>
                <a:tab algn="l" pos="538560"/>
              </a:tabLst>
            </a:pPr>
            <a:endParaRPr b="0" lang="en-US" sz="2080" spc="-1" strike="noStrike">
              <a:latin typeface="Arial"/>
            </a:endParaRPr>
          </a:p>
          <a:p>
            <a:pPr marL="21960">
              <a:lnSpc>
                <a:spcPct val="100000"/>
              </a:lnSpc>
              <a:spcBef>
                <a:spcPts val="9"/>
              </a:spcBef>
              <a:tabLst>
                <a:tab algn="l" pos="538560"/>
              </a:tabLst>
            </a:pPr>
            <a:r>
              <a:rPr b="0" lang="en-US" sz="2080" spc="-9" strike="noStrike">
                <a:solidFill>
                  <a:srgbClr val="ec008c"/>
                </a:solidFill>
                <a:latin typeface="Times New Roman"/>
                <a:ea typeface="DejaVu Sans"/>
              </a:rPr>
              <a:t>Figure 2.10 Thin clients and computer servers</a:t>
            </a:r>
            <a:endParaRPr b="0" lang="en-US" sz="2080" spc="-1" strike="noStrike">
              <a:latin typeface="Arial"/>
            </a:endParaRPr>
          </a:p>
        </p:txBody>
      </p:sp>
      <p:sp>
        <p:nvSpPr>
          <p:cNvPr id="377" name="CustomShape 2"/>
          <p:cNvSpPr/>
          <p:nvPr/>
        </p:nvSpPr>
        <p:spPr>
          <a:xfrm>
            <a:off x="2061360" y="3538080"/>
            <a:ext cx="7940520" cy="2270520"/>
          </a:xfrm>
          <a:prstGeom prst="rect">
            <a:avLst/>
          </a:prstGeom>
          <a:blipFill rotWithShape="0">
            <a:blip r:embed="rId1"/>
            <a:stretch>
              <a:fillRect/>
            </a:stretch>
          </a:blipFill>
          <a:ln>
            <a:noFill/>
          </a:ln>
        </p:spPr>
        <p:style>
          <a:lnRef idx="0"/>
          <a:fillRef idx="0"/>
          <a:effectRef idx="0"/>
          <a:fontRef idx="minor"/>
        </p:style>
      </p:sp>
      <p:sp>
        <p:nvSpPr>
          <p:cNvPr id="378" name="CustomShape 3"/>
          <p:cNvSpPr/>
          <p:nvPr/>
        </p:nvSpPr>
        <p:spPr>
          <a:xfrm>
            <a:off x="1590120" y="5878440"/>
            <a:ext cx="9015120" cy="781920"/>
          </a:xfrm>
          <a:prstGeom prst="rect">
            <a:avLst/>
          </a:prstGeom>
          <a:noFill/>
          <a:ln>
            <a:noFill/>
          </a:ln>
        </p:spPr>
        <p:style>
          <a:lnRef idx="0"/>
          <a:fillRef idx="0"/>
          <a:effectRef idx="0"/>
          <a:fontRef idx="minor"/>
        </p:style>
        <p:txBody>
          <a:bodyPr lIns="0" rIns="0" tIns="21960" bIns="0">
            <a:spAutoFit/>
          </a:bodyPr>
          <a:p>
            <a:pPr marL="21960" indent="385920">
              <a:lnSpc>
                <a:spcPct val="120000"/>
              </a:lnSpc>
              <a:spcBef>
                <a:spcPts val="173"/>
              </a:spcBef>
              <a:tabLst>
                <a:tab algn="l" pos="0"/>
              </a:tabLst>
            </a:pPr>
            <a:r>
              <a:rPr b="0" lang="en-US" sz="2080" spc="-9" strike="noStrike">
                <a:solidFill>
                  <a:srgbClr val="000000"/>
                </a:solidFill>
                <a:latin typeface="Times New Roman"/>
                <a:ea typeface="DejaVu Sans"/>
              </a:rPr>
              <a:t>Concept led to </a:t>
            </a:r>
            <a:r>
              <a:rPr b="0" lang="en-US" sz="2080" spc="-26" strike="noStrike">
                <a:solidFill>
                  <a:srgbClr val="000000"/>
                </a:solidFill>
                <a:latin typeface="Times New Roman"/>
                <a:ea typeface="DejaVu Sans"/>
              </a:rPr>
              <a:t>Virtual </a:t>
            </a:r>
            <a:r>
              <a:rPr b="0" lang="en-US" sz="2080" spc="-9" strike="noStrike">
                <a:solidFill>
                  <a:srgbClr val="000000"/>
                </a:solidFill>
                <a:latin typeface="Times New Roman"/>
                <a:ea typeface="DejaVu Sans"/>
              </a:rPr>
              <a:t>Network Computing (VNC) – VNC clients accessing</a:t>
            </a:r>
            <a:r>
              <a:rPr b="0" lang="en-US" sz="2080" spc="-80" strike="noStrike">
                <a:solidFill>
                  <a:srgbClr val="000000"/>
                </a:solidFill>
                <a:latin typeface="Times New Roman"/>
                <a:ea typeface="DejaVu Sans"/>
              </a:rPr>
              <a:t> </a:t>
            </a:r>
            <a:r>
              <a:rPr b="0" lang="en-US" sz="2080" spc="-9" strike="noStrike">
                <a:solidFill>
                  <a:srgbClr val="000000"/>
                </a:solidFill>
                <a:latin typeface="Times New Roman"/>
                <a:ea typeface="DejaVu Sans"/>
              </a:rPr>
              <a:t>VNC  servers using VNC</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protocol</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CustomShape 1"/>
          <p:cNvSpPr/>
          <p:nvPr/>
        </p:nvSpPr>
        <p:spPr>
          <a:xfrm>
            <a:off x="1590120" y="0"/>
            <a:ext cx="22910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66</a:t>
            </a:r>
            <a:r>
              <a:rPr b="1" lang="en-US" sz="2080" spc="-9" strike="noStrike">
                <a:solidFill>
                  <a:srgbClr val="1900ff"/>
                </a:solidFill>
                <a:latin typeface="Times New Roman"/>
                <a:ea typeface="DejaVu Sans"/>
              </a:rPr>
              <a:t>System</a:t>
            </a:r>
            <a:r>
              <a:rPr b="1" lang="en-US" sz="2080" spc="-80"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2.3</a:t>
            </a:r>
            <a:endParaRPr b="0" lang="en-US" sz="2080" spc="-1" strike="noStrike">
              <a:latin typeface="Arial"/>
            </a:endParaRPr>
          </a:p>
        </p:txBody>
      </p:sp>
      <p:sp>
        <p:nvSpPr>
          <p:cNvPr id="380" name="CustomShape 2"/>
          <p:cNvSpPr/>
          <p:nvPr/>
        </p:nvSpPr>
        <p:spPr>
          <a:xfrm>
            <a:off x="2875680" y="1195920"/>
            <a:ext cx="18198720" cy="1164960"/>
          </a:xfrm>
          <a:prstGeom prst="rect">
            <a:avLst/>
          </a:prstGeom>
          <a:noFill/>
          <a:ln>
            <a:noFill/>
          </a:ln>
        </p:spPr>
        <p:style>
          <a:lnRef idx="0"/>
          <a:fillRef idx="0"/>
          <a:effectRef idx="0"/>
          <a:fontRef idx="minor"/>
        </p:style>
        <p:txBody>
          <a:bodyPr lIns="0" rIns="0" tIns="20880" bIns="0" anchor="ctr">
            <a:noAutofit/>
          </a:bodyPr>
          <a:p>
            <a:pPr marL="6747120">
              <a:lnSpc>
                <a:spcPct val="100000"/>
              </a:lnSpc>
              <a:spcBef>
                <a:spcPts val="164"/>
              </a:spcBef>
            </a:pPr>
            <a:r>
              <a:rPr b="0" lang="en-US" sz="4400" spc="-9" strike="noStrike">
                <a:solidFill>
                  <a:srgbClr val="000000"/>
                </a:solidFill>
                <a:latin typeface="Calibri Light"/>
                <a:ea typeface="DejaVu Sans"/>
              </a:rPr>
              <a:t>Architectural</a:t>
            </a:r>
            <a:r>
              <a:rPr b="0" lang="en-US" sz="4400" spc="-63" strike="noStrike">
                <a:solidFill>
                  <a:srgbClr val="000000"/>
                </a:solidFill>
                <a:latin typeface="Calibri Light"/>
                <a:ea typeface="DejaVu Sans"/>
              </a:rPr>
              <a:t> </a:t>
            </a:r>
            <a:r>
              <a:rPr b="0" lang="en-US" sz="4400" spc="-9" strike="noStrike">
                <a:solidFill>
                  <a:srgbClr val="000000"/>
                </a:solidFill>
                <a:latin typeface="Calibri Light"/>
                <a:ea typeface="DejaVu Sans"/>
              </a:rPr>
              <a:t>Models</a:t>
            </a:r>
            <a:endParaRPr b="0" lang="en-US" sz="4400" spc="-1" strike="noStrike">
              <a:latin typeface="Arial"/>
            </a:endParaRPr>
          </a:p>
        </p:txBody>
      </p:sp>
      <p:sp>
        <p:nvSpPr>
          <p:cNvPr id="381" name="CustomShape 3"/>
          <p:cNvSpPr/>
          <p:nvPr/>
        </p:nvSpPr>
        <p:spPr>
          <a:xfrm>
            <a:off x="1612080" y="378360"/>
            <a:ext cx="897120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382" name="CustomShape 4"/>
          <p:cNvSpPr/>
          <p:nvPr/>
        </p:nvSpPr>
        <p:spPr>
          <a:xfrm>
            <a:off x="1590120" y="538920"/>
            <a:ext cx="9015120" cy="549756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i="1" lang="en-US" sz="2080" spc="-9" strike="noStrike">
                <a:solidFill>
                  <a:srgbClr val="0000ff"/>
                </a:solidFill>
                <a:latin typeface="Times New Roman"/>
                <a:ea typeface="DejaVu Sans"/>
              </a:rPr>
              <a:t>Other commonly occurring</a:t>
            </a:r>
            <a:r>
              <a:rPr b="1" i="1" lang="en-US" sz="2080" spc="-18" strike="noStrike">
                <a:solidFill>
                  <a:srgbClr val="0000ff"/>
                </a:solidFill>
                <a:latin typeface="Times New Roman"/>
                <a:ea typeface="DejaVu Sans"/>
              </a:rPr>
              <a:t> </a:t>
            </a:r>
            <a:r>
              <a:rPr b="1" i="1" lang="en-US" sz="2080" spc="-9" strike="noStrike">
                <a:solidFill>
                  <a:srgbClr val="0000ff"/>
                </a:solidFill>
                <a:latin typeface="Times New Roman"/>
                <a:ea typeface="DejaVu Sans"/>
              </a:rPr>
              <a:t>patterns</a:t>
            </a:r>
            <a:endParaRPr b="0" lang="en-US" sz="2080" spc="-1" strike="noStrike">
              <a:latin typeface="Arial"/>
            </a:endParaRPr>
          </a:p>
          <a:p>
            <a:pPr marL="664920" indent="-220680">
              <a:lnSpc>
                <a:spcPct val="100000"/>
              </a:lnSpc>
              <a:spcBef>
                <a:spcPts val="2242"/>
              </a:spcBef>
              <a:buClr>
                <a:srgbClr val="000000"/>
              </a:buClr>
              <a:buFont typeface="Times New Roman"/>
              <a:buChar char="•"/>
              <a:tabLst>
                <a:tab algn="l" pos="666000"/>
              </a:tabLst>
            </a:pPr>
            <a:r>
              <a:rPr b="1" i="1" lang="en-US" sz="2080" spc="-18" strike="noStrike">
                <a:solidFill>
                  <a:srgbClr val="000000"/>
                </a:solidFill>
                <a:latin typeface="Times New Roman"/>
                <a:ea typeface="DejaVu Sans"/>
              </a:rPr>
              <a:t>proxy </a:t>
            </a:r>
            <a:r>
              <a:rPr b="1" lang="en-US" sz="2080" spc="-9" strike="noStrike">
                <a:solidFill>
                  <a:srgbClr val="000000"/>
                </a:solidFill>
                <a:latin typeface="Times New Roman"/>
                <a:ea typeface="DejaVu Sans"/>
              </a:rPr>
              <a:t>pattern</a:t>
            </a:r>
            <a:endParaRPr b="0" lang="en-US" sz="2080" spc="-1" strike="noStrike">
              <a:latin typeface="Arial"/>
            </a:endParaRPr>
          </a:p>
          <a:p>
            <a:pPr>
              <a:lnSpc>
                <a:spcPct val="100000"/>
              </a:lnSpc>
              <a:spcBef>
                <a:spcPts val="62"/>
              </a:spcBef>
              <a:tabLst>
                <a:tab algn="l" pos="666000"/>
              </a:tabLst>
            </a:pPr>
            <a:endParaRPr b="0" lang="en-US" sz="2080" spc="-1" strike="noStrike">
              <a:latin typeface="Arial"/>
            </a:endParaRPr>
          </a:p>
          <a:p>
            <a:pPr lvl="1" marL="1230840" indent="-260280">
              <a:lnSpc>
                <a:spcPct val="100000"/>
              </a:lnSpc>
              <a:buClr>
                <a:srgbClr val="000000"/>
              </a:buClr>
              <a:buFont typeface="Times New Roman"/>
              <a:buChar char="–"/>
              <a:tabLst>
                <a:tab algn="l" pos="1231920"/>
              </a:tabLst>
            </a:pPr>
            <a:r>
              <a:rPr b="0" lang="en-US" sz="2080" spc="-9" strike="noStrike">
                <a:solidFill>
                  <a:srgbClr val="000000"/>
                </a:solidFill>
                <a:latin typeface="Times New Roman"/>
                <a:ea typeface="DejaVu Sans"/>
              </a:rPr>
              <a:t>designed to support location transparency in RPC or</a:t>
            </a:r>
            <a:r>
              <a:rPr b="0" lang="en-US" sz="2080" spc="-1" strike="noStrike">
                <a:solidFill>
                  <a:srgbClr val="000000"/>
                </a:solidFill>
                <a:latin typeface="Times New Roman"/>
                <a:ea typeface="DejaVu Sans"/>
              </a:rPr>
              <a:t> </a:t>
            </a:r>
            <a:r>
              <a:rPr b="0" lang="en-US" sz="2080" spc="-9" strike="noStrike">
                <a:solidFill>
                  <a:srgbClr val="000000"/>
                </a:solidFill>
                <a:latin typeface="Times New Roman"/>
                <a:ea typeface="DejaVu Sans"/>
              </a:rPr>
              <a:t>RMI</a:t>
            </a:r>
            <a:endParaRPr b="0" lang="en-US" sz="2080" spc="-1" strike="noStrike">
              <a:latin typeface="Arial"/>
            </a:endParaRPr>
          </a:p>
          <a:p>
            <a:pPr lvl="1" marL="1230840" indent="-259200">
              <a:lnSpc>
                <a:spcPct val="120000"/>
              </a:lnSpc>
              <a:spcBef>
                <a:spcPts val="865"/>
              </a:spcBef>
              <a:buClr>
                <a:srgbClr val="000000"/>
              </a:buClr>
              <a:buFont typeface="Times New Roman"/>
              <a:buChar char="–"/>
              <a:tabLst>
                <a:tab algn="l" pos="1231920"/>
              </a:tabLst>
            </a:pPr>
            <a:r>
              <a:rPr b="0" lang="en-US" sz="2080" spc="-9" strike="noStrike">
                <a:solidFill>
                  <a:srgbClr val="000000"/>
                </a:solidFill>
                <a:latin typeface="Times New Roman"/>
                <a:ea typeface="DejaVu Sans"/>
              </a:rPr>
              <a:t>proxy created in local address space, with same interface as the remote  object</a:t>
            </a:r>
            <a:endParaRPr b="0" lang="en-US" sz="2080" spc="-1" strike="noStrike">
              <a:latin typeface="Arial"/>
            </a:endParaRPr>
          </a:p>
          <a:p>
            <a:pPr>
              <a:lnSpc>
                <a:spcPct val="100000"/>
              </a:lnSpc>
              <a:spcBef>
                <a:spcPts val="62"/>
              </a:spcBef>
              <a:tabLst>
                <a:tab algn="l" pos="1231920"/>
              </a:tabLst>
            </a:pPr>
            <a:endParaRPr b="0" lang="en-US" sz="2080" spc="-1" strike="noStrike">
              <a:latin typeface="Arial"/>
            </a:endParaRPr>
          </a:p>
          <a:p>
            <a:pPr marL="664920" indent="-220680">
              <a:lnSpc>
                <a:spcPct val="100000"/>
              </a:lnSpc>
              <a:buClr>
                <a:srgbClr val="000000"/>
              </a:buClr>
              <a:buFont typeface="Times New Roman"/>
              <a:buChar char="•"/>
              <a:tabLst>
                <a:tab algn="l" pos="666000"/>
              </a:tabLst>
            </a:pPr>
            <a:r>
              <a:rPr b="1" i="1" lang="en-US" sz="2080" spc="-18" strike="noStrike">
                <a:solidFill>
                  <a:srgbClr val="000000"/>
                </a:solidFill>
                <a:latin typeface="Times New Roman"/>
                <a:ea typeface="DejaVu Sans"/>
              </a:rPr>
              <a:t>brokerage </a:t>
            </a:r>
            <a:r>
              <a:rPr b="1" lang="en-US" sz="2080" spc="-9" strike="noStrike">
                <a:solidFill>
                  <a:srgbClr val="000000"/>
                </a:solidFill>
                <a:latin typeface="Times New Roman"/>
                <a:ea typeface="DejaVu Sans"/>
              </a:rPr>
              <a:t>in web services</a:t>
            </a:r>
            <a:endParaRPr b="0" lang="en-US" sz="2080" spc="-1" strike="noStrike">
              <a:latin typeface="Arial"/>
            </a:endParaRPr>
          </a:p>
          <a:p>
            <a:pPr lvl="1" marL="1230840" indent="-259200">
              <a:lnSpc>
                <a:spcPct val="120000"/>
              </a:lnSpc>
              <a:spcBef>
                <a:spcPts val="2242"/>
              </a:spcBef>
              <a:buClr>
                <a:srgbClr val="000000"/>
              </a:buClr>
              <a:buFont typeface="Times New Roman"/>
              <a:buChar char="–"/>
              <a:tabLst>
                <a:tab algn="l" pos="1231920"/>
                <a:tab algn="l" pos="2689560"/>
                <a:tab algn="l" pos="4643640"/>
                <a:tab algn="l" pos="5182200"/>
                <a:tab algn="l" pos="6639480"/>
                <a:tab algn="l" pos="7874640"/>
              </a:tabLst>
            </a:pPr>
            <a:r>
              <a:rPr b="0" lang="en-US" sz="2080" spc="-9" strike="noStrike">
                <a:solidFill>
                  <a:srgbClr val="000000"/>
                </a:solidFill>
                <a:latin typeface="Times New Roman"/>
                <a:ea typeface="DejaVu Sans"/>
              </a:rPr>
              <a:t>supporting</a:t>
            </a:r>
            <a:r>
              <a:rPr b="0" lang="en-US" sz="2080" spc="-9" strike="noStrike">
                <a:solidFill>
                  <a:srgbClr val="000000"/>
                </a:solidFill>
                <a:latin typeface="Times New Roman"/>
                <a:ea typeface="DejaVu Sans"/>
              </a:rPr>
              <a:t>	</a:t>
            </a:r>
            <a:r>
              <a:rPr b="0" lang="en-US" sz="2080" spc="-9" strike="noStrike">
                <a:solidFill>
                  <a:srgbClr val="000000"/>
                </a:solidFill>
                <a:latin typeface="Times New Roman"/>
                <a:ea typeface="DejaVu Sans"/>
              </a:rPr>
              <a:t>interoperability</a:t>
            </a:r>
            <a:r>
              <a:rPr b="0" lang="en-US" sz="2080" spc="-9" strike="noStrike">
                <a:solidFill>
                  <a:srgbClr val="000000"/>
                </a:solidFill>
                <a:latin typeface="Times New Roman"/>
                <a:ea typeface="DejaVu Sans"/>
              </a:rPr>
              <a:t>	</a:t>
            </a:r>
            <a:r>
              <a:rPr b="0" lang="en-US" sz="2080" spc="-9" strike="noStrike">
                <a:solidFill>
                  <a:srgbClr val="000000"/>
                </a:solidFill>
                <a:latin typeface="Times New Roman"/>
                <a:ea typeface="DejaVu Sans"/>
              </a:rPr>
              <a:t>in</a:t>
            </a:r>
            <a:r>
              <a:rPr b="0" lang="en-US" sz="2080" spc="-9" strike="noStrike">
                <a:solidFill>
                  <a:srgbClr val="000000"/>
                </a:solidFill>
                <a:latin typeface="Times New Roman"/>
                <a:ea typeface="DejaVu Sans"/>
              </a:rPr>
              <a:t>	</a:t>
            </a:r>
            <a:r>
              <a:rPr b="0" lang="en-US" sz="2080" spc="-9" strike="noStrike">
                <a:solidFill>
                  <a:srgbClr val="000000"/>
                </a:solidFill>
                <a:latin typeface="Times New Roman"/>
                <a:ea typeface="DejaVu Sans"/>
              </a:rPr>
              <a:t>potentially</a:t>
            </a:r>
            <a:r>
              <a:rPr b="0" lang="en-US" sz="2080" spc="-9" strike="noStrike">
                <a:solidFill>
                  <a:srgbClr val="000000"/>
                </a:solidFill>
                <a:latin typeface="Times New Roman"/>
                <a:ea typeface="DejaVu Sans"/>
              </a:rPr>
              <a:t>	</a:t>
            </a:r>
            <a:r>
              <a:rPr b="0" lang="en-US" sz="2080" spc="-9" strike="noStrike">
                <a:solidFill>
                  <a:srgbClr val="000000"/>
                </a:solidFill>
                <a:latin typeface="Times New Roman"/>
                <a:ea typeface="DejaVu Sans"/>
              </a:rPr>
              <a:t>compl</a:t>
            </a:r>
            <a:r>
              <a:rPr b="0" lang="en-US" sz="2080" spc="-43" strike="noStrike">
                <a:solidFill>
                  <a:srgbClr val="000000"/>
                </a:solidFill>
                <a:latin typeface="Times New Roman"/>
                <a:ea typeface="DejaVu Sans"/>
              </a:rPr>
              <a:t>e</a:t>
            </a:r>
            <a:r>
              <a:rPr b="0" lang="en-US" sz="2080" spc="-9" strike="noStrike">
                <a:solidFill>
                  <a:srgbClr val="000000"/>
                </a:solidFill>
                <a:latin typeface="Times New Roman"/>
                <a:ea typeface="DejaVu Sans"/>
              </a:rPr>
              <a:t>x</a:t>
            </a:r>
            <a:r>
              <a:rPr b="0" lang="en-US" sz="2080" spc="-1" strike="noStrike">
                <a:solidFill>
                  <a:srgbClr val="000000"/>
                </a:solidFill>
                <a:latin typeface="Times New Roman"/>
                <a:ea typeface="DejaVu Sans"/>
              </a:rPr>
              <a:t>	</a:t>
            </a:r>
            <a:r>
              <a:rPr b="0" lang="en-US" sz="2080" spc="-9" strike="noStrike">
                <a:solidFill>
                  <a:srgbClr val="000000"/>
                </a:solidFill>
                <a:latin typeface="Times New Roman"/>
                <a:ea typeface="DejaVu Sans"/>
              </a:rPr>
              <a:t>distri</a:t>
            </a:r>
            <a:r>
              <a:rPr b="0" lang="en-US" sz="2080" spc="-52" strike="noStrike">
                <a:solidFill>
                  <a:srgbClr val="000000"/>
                </a:solidFill>
                <a:latin typeface="Times New Roman"/>
                <a:ea typeface="DejaVu Sans"/>
              </a:rPr>
              <a:t>b</a:t>
            </a:r>
            <a:r>
              <a:rPr b="0" lang="en-US" sz="2080" spc="-9" strike="noStrike">
                <a:solidFill>
                  <a:srgbClr val="000000"/>
                </a:solidFill>
                <a:latin typeface="Times New Roman"/>
                <a:ea typeface="DejaVu Sans"/>
              </a:rPr>
              <a:t>uted  infrastructures</a:t>
            </a:r>
            <a:endParaRPr b="0" lang="en-US" sz="2080" spc="-1" strike="noStrike">
              <a:latin typeface="Arial"/>
            </a:endParaRPr>
          </a:p>
          <a:p>
            <a:pPr lvl="1" marL="1230840" indent="-260280">
              <a:lnSpc>
                <a:spcPct val="100000"/>
              </a:lnSpc>
              <a:spcBef>
                <a:spcPts val="1366"/>
              </a:spcBef>
              <a:buClr>
                <a:srgbClr val="000000"/>
              </a:buClr>
              <a:buFont typeface="Times New Roman"/>
              <a:buChar char="–"/>
              <a:tabLst>
                <a:tab algn="l" pos="1231920"/>
              </a:tabLst>
            </a:pPr>
            <a:r>
              <a:rPr b="0" lang="en-US" sz="2080" spc="-9" strike="noStrike">
                <a:solidFill>
                  <a:srgbClr val="000000"/>
                </a:solidFill>
                <a:latin typeface="Times New Roman"/>
                <a:ea typeface="DejaVu Sans"/>
              </a:rPr>
              <a:t>service </a:t>
            </a:r>
            <a:r>
              <a:rPr b="0" lang="en-US" sz="2080" spc="-18" strike="noStrike">
                <a:solidFill>
                  <a:srgbClr val="000000"/>
                </a:solidFill>
                <a:latin typeface="Times New Roman"/>
                <a:ea typeface="DejaVu Sans"/>
              </a:rPr>
              <a:t>provider, </a:t>
            </a:r>
            <a:r>
              <a:rPr b="0" lang="en-US" sz="2080" spc="-9" strike="noStrike">
                <a:solidFill>
                  <a:srgbClr val="000000"/>
                </a:solidFill>
                <a:latin typeface="Times New Roman"/>
                <a:ea typeface="DejaVu Sans"/>
              </a:rPr>
              <a:t>service requestor and service</a:t>
            </a:r>
            <a:r>
              <a:rPr b="0" lang="en-US" sz="2080" spc="-1" strike="noStrike">
                <a:solidFill>
                  <a:srgbClr val="000000"/>
                </a:solidFill>
                <a:latin typeface="Times New Roman"/>
                <a:ea typeface="DejaVu Sans"/>
              </a:rPr>
              <a:t> </a:t>
            </a:r>
            <a:r>
              <a:rPr b="0" lang="en-US" sz="2080" spc="-9" strike="noStrike">
                <a:solidFill>
                  <a:srgbClr val="000000"/>
                </a:solidFill>
                <a:latin typeface="Times New Roman"/>
                <a:ea typeface="DejaVu Sans"/>
              </a:rPr>
              <a:t>broker</a:t>
            </a:r>
            <a:endParaRPr b="0" lang="en-US" sz="2080" spc="-1" strike="noStrike">
              <a:latin typeface="Arial"/>
            </a:endParaRPr>
          </a:p>
          <a:p>
            <a:pPr lvl="1" marL="1230840" indent="-259200">
              <a:lnSpc>
                <a:spcPct val="120000"/>
              </a:lnSpc>
              <a:spcBef>
                <a:spcPts val="865"/>
              </a:spcBef>
              <a:buClr>
                <a:srgbClr val="000000"/>
              </a:buClr>
              <a:buFont typeface="Times New Roman"/>
              <a:buChar char="–"/>
              <a:tabLst>
                <a:tab algn="l" pos="1231920"/>
              </a:tabLst>
            </a:pPr>
            <a:r>
              <a:rPr b="0" lang="en-US" sz="2080" spc="-9" strike="noStrike">
                <a:solidFill>
                  <a:srgbClr val="000000"/>
                </a:solidFill>
                <a:latin typeface="Times New Roman"/>
                <a:ea typeface="DejaVu Sans"/>
              </a:rPr>
              <a:t>brokerage </a:t>
            </a:r>
            <a:r>
              <a:rPr b="0" lang="en-US" sz="2080" spc="-18" strike="noStrike">
                <a:solidFill>
                  <a:srgbClr val="000000"/>
                </a:solidFill>
                <a:latin typeface="Times New Roman"/>
                <a:ea typeface="DejaVu Sans"/>
              </a:rPr>
              <a:t>reflected </a:t>
            </a:r>
            <a:r>
              <a:rPr b="0" lang="en-US" sz="2080" spc="-9" strike="noStrike">
                <a:solidFill>
                  <a:srgbClr val="000000"/>
                </a:solidFill>
                <a:latin typeface="Times New Roman"/>
                <a:ea typeface="DejaVu Sans"/>
              </a:rPr>
              <a:t>e.g. in registry in </a:t>
            </a:r>
            <a:r>
              <a:rPr b="0" lang="en-US" sz="2080" spc="-35" strike="noStrike">
                <a:solidFill>
                  <a:srgbClr val="000000"/>
                </a:solidFill>
                <a:latin typeface="Times New Roman"/>
                <a:ea typeface="DejaVu Sans"/>
              </a:rPr>
              <a:t>Java </a:t>
            </a:r>
            <a:r>
              <a:rPr b="0" lang="en-US" sz="2080" spc="-9" strike="noStrike">
                <a:solidFill>
                  <a:srgbClr val="000000"/>
                </a:solidFill>
                <a:latin typeface="Times New Roman"/>
                <a:ea typeface="DejaVu Sans"/>
              </a:rPr>
              <a:t>RMI and naming service in  </a:t>
            </a:r>
            <a:r>
              <a:rPr b="0" lang="en-US" sz="2080" spc="-26" strike="noStrike">
                <a:solidFill>
                  <a:srgbClr val="000000"/>
                </a:solidFill>
                <a:latin typeface="Times New Roman"/>
                <a:ea typeface="DejaVu Sans"/>
              </a:rPr>
              <a:t>CORBA</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CustomShape 1"/>
          <p:cNvSpPr/>
          <p:nvPr/>
        </p:nvSpPr>
        <p:spPr>
          <a:xfrm>
            <a:off x="1590120" y="0"/>
            <a:ext cx="22910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67</a:t>
            </a:r>
            <a:r>
              <a:rPr b="1" lang="en-US" sz="2080" spc="-9" strike="noStrike">
                <a:solidFill>
                  <a:srgbClr val="1900ff"/>
                </a:solidFill>
                <a:latin typeface="Times New Roman"/>
                <a:ea typeface="DejaVu Sans"/>
              </a:rPr>
              <a:t>System</a:t>
            </a:r>
            <a:r>
              <a:rPr b="1" lang="en-US" sz="2080" spc="-80"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2.3</a:t>
            </a:r>
            <a:endParaRPr b="0" lang="en-US" sz="2080" spc="-1" strike="noStrike">
              <a:latin typeface="Arial"/>
            </a:endParaRPr>
          </a:p>
        </p:txBody>
      </p:sp>
      <p:sp>
        <p:nvSpPr>
          <p:cNvPr id="384" name="CustomShape 2"/>
          <p:cNvSpPr/>
          <p:nvPr/>
        </p:nvSpPr>
        <p:spPr>
          <a:xfrm>
            <a:off x="2875680" y="1195920"/>
            <a:ext cx="18198720" cy="1164960"/>
          </a:xfrm>
          <a:prstGeom prst="rect">
            <a:avLst/>
          </a:prstGeom>
          <a:noFill/>
          <a:ln>
            <a:noFill/>
          </a:ln>
        </p:spPr>
        <p:style>
          <a:lnRef idx="0"/>
          <a:fillRef idx="0"/>
          <a:effectRef idx="0"/>
          <a:fontRef idx="minor"/>
        </p:style>
        <p:txBody>
          <a:bodyPr lIns="0" rIns="0" tIns="20880" bIns="0" anchor="ctr">
            <a:noAutofit/>
          </a:bodyPr>
          <a:p>
            <a:pPr marL="6747120">
              <a:lnSpc>
                <a:spcPct val="100000"/>
              </a:lnSpc>
              <a:spcBef>
                <a:spcPts val="164"/>
              </a:spcBef>
            </a:pPr>
            <a:r>
              <a:rPr b="0" lang="en-US" sz="4400" spc="-9" strike="noStrike">
                <a:solidFill>
                  <a:srgbClr val="000000"/>
                </a:solidFill>
                <a:latin typeface="Calibri Light"/>
                <a:ea typeface="DejaVu Sans"/>
              </a:rPr>
              <a:t>Architectural</a:t>
            </a:r>
            <a:r>
              <a:rPr b="0" lang="en-US" sz="4400" spc="-63" strike="noStrike">
                <a:solidFill>
                  <a:srgbClr val="000000"/>
                </a:solidFill>
                <a:latin typeface="Calibri Light"/>
                <a:ea typeface="DejaVu Sans"/>
              </a:rPr>
              <a:t> </a:t>
            </a:r>
            <a:r>
              <a:rPr b="0" lang="en-US" sz="4400" spc="-9" strike="noStrike">
                <a:solidFill>
                  <a:srgbClr val="000000"/>
                </a:solidFill>
                <a:latin typeface="Calibri Light"/>
                <a:ea typeface="DejaVu Sans"/>
              </a:rPr>
              <a:t>Models</a:t>
            </a:r>
            <a:endParaRPr b="0" lang="en-US" sz="4400" spc="-1" strike="noStrike">
              <a:latin typeface="Arial"/>
            </a:endParaRPr>
          </a:p>
        </p:txBody>
      </p:sp>
      <p:sp>
        <p:nvSpPr>
          <p:cNvPr id="385" name="CustomShape 3"/>
          <p:cNvSpPr/>
          <p:nvPr/>
        </p:nvSpPr>
        <p:spPr>
          <a:xfrm>
            <a:off x="1612080" y="378360"/>
            <a:ext cx="897120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386" name="CustomShape 4"/>
          <p:cNvSpPr/>
          <p:nvPr/>
        </p:nvSpPr>
        <p:spPr>
          <a:xfrm>
            <a:off x="1590120" y="538920"/>
            <a:ext cx="521676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0" lang="en-US" sz="2080" spc="-9" strike="noStrike">
                <a:solidFill>
                  <a:srgbClr val="ec008c"/>
                </a:solidFill>
                <a:latin typeface="Times New Roman"/>
                <a:ea typeface="DejaVu Sans"/>
              </a:rPr>
              <a:t>Figure 2.11 The web service architectural</a:t>
            </a:r>
            <a:r>
              <a:rPr b="0" lang="en-US" sz="2080" spc="32" strike="noStrike">
                <a:solidFill>
                  <a:srgbClr val="ec008c"/>
                </a:solidFill>
                <a:latin typeface="Times New Roman"/>
                <a:ea typeface="DejaVu Sans"/>
              </a:rPr>
              <a:t> </a:t>
            </a:r>
            <a:r>
              <a:rPr b="0" lang="en-US" sz="2080" spc="-9" strike="noStrike">
                <a:solidFill>
                  <a:srgbClr val="ec008c"/>
                </a:solidFill>
                <a:latin typeface="Times New Roman"/>
                <a:ea typeface="DejaVu Sans"/>
              </a:rPr>
              <a:t>pattern</a:t>
            </a:r>
            <a:endParaRPr b="0" lang="en-US" sz="2080" spc="-1" strike="noStrike">
              <a:latin typeface="Arial"/>
            </a:endParaRPr>
          </a:p>
        </p:txBody>
      </p:sp>
      <p:sp>
        <p:nvSpPr>
          <p:cNvPr id="387" name="CustomShape 5"/>
          <p:cNvSpPr/>
          <p:nvPr/>
        </p:nvSpPr>
        <p:spPr>
          <a:xfrm>
            <a:off x="1998000" y="912600"/>
            <a:ext cx="4464000" cy="2386080"/>
          </a:xfrm>
          <a:prstGeom prst="rect">
            <a:avLst/>
          </a:prstGeom>
          <a:blipFill rotWithShape="0">
            <a:blip r:embed="rId1"/>
            <a:stretch>
              <a:fillRect/>
            </a:stretch>
          </a:blipFill>
          <a:ln>
            <a:noFill/>
          </a:ln>
        </p:spPr>
        <p:style>
          <a:lnRef idx="0"/>
          <a:fillRef idx="0"/>
          <a:effectRef idx="0"/>
          <a:fontRef idx="minor"/>
        </p:style>
      </p:sp>
      <p:sp>
        <p:nvSpPr>
          <p:cNvPr id="388" name="CustomShape 6"/>
          <p:cNvSpPr/>
          <p:nvPr/>
        </p:nvSpPr>
        <p:spPr>
          <a:xfrm>
            <a:off x="1990800" y="3618720"/>
            <a:ext cx="8681040" cy="3247200"/>
          </a:xfrm>
          <a:prstGeom prst="rect">
            <a:avLst/>
          </a:prstGeom>
          <a:noFill/>
          <a:ln>
            <a:noFill/>
          </a:ln>
        </p:spPr>
        <p:style>
          <a:lnRef idx="0"/>
          <a:fillRef idx="0"/>
          <a:effectRef idx="0"/>
          <a:fontRef idx="minor"/>
        </p:style>
        <p:txBody>
          <a:bodyPr lIns="0" rIns="0" tIns="20880" bIns="0">
            <a:spAutoFit/>
          </a:bodyPr>
          <a:p>
            <a:pPr marL="263880" indent="-219600">
              <a:lnSpc>
                <a:spcPct val="100000"/>
              </a:lnSpc>
              <a:spcBef>
                <a:spcPts val="164"/>
              </a:spcBef>
              <a:buClr>
                <a:srgbClr val="000000"/>
              </a:buClr>
              <a:buFont typeface="Times New Roman"/>
              <a:buChar char="•"/>
              <a:tabLst>
                <a:tab algn="l" pos="264960"/>
              </a:tabLst>
            </a:pPr>
            <a:r>
              <a:rPr b="1" i="1" lang="en-US" sz="2080" spc="-18" strike="noStrike">
                <a:solidFill>
                  <a:srgbClr val="000000"/>
                </a:solidFill>
                <a:latin typeface="Times New Roman"/>
                <a:ea typeface="DejaVu Sans"/>
              </a:rPr>
              <a:t>Reflection </a:t>
            </a:r>
            <a:r>
              <a:rPr b="1" lang="en-US" sz="2080" spc="-9" strike="noStrike">
                <a:solidFill>
                  <a:srgbClr val="000000"/>
                </a:solidFill>
                <a:latin typeface="Times New Roman"/>
                <a:ea typeface="DejaVu Sans"/>
              </a:rPr>
              <a:t>pattern</a:t>
            </a:r>
            <a:endParaRPr b="0" lang="en-US" sz="2080" spc="-1" strike="noStrike">
              <a:latin typeface="Arial"/>
            </a:endParaRPr>
          </a:p>
          <a:p>
            <a:pPr>
              <a:lnSpc>
                <a:spcPct val="100000"/>
              </a:lnSpc>
              <a:spcBef>
                <a:spcPts val="62"/>
              </a:spcBef>
              <a:tabLst>
                <a:tab algn="l" pos="264960"/>
              </a:tabLst>
            </a:pPr>
            <a:endParaRPr b="0" lang="en-US" sz="2080" spc="-1" strike="noStrike">
              <a:latin typeface="Arial"/>
            </a:endParaRPr>
          </a:p>
          <a:p>
            <a:pPr lvl="1" marL="829800" indent="-259200">
              <a:lnSpc>
                <a:spcPct val="100000"/>
              </a:lnSpc>
              <a:buClr>
                <a:srgbClr val="000000"/>
              </a:buClr>
              <a:buFont typeface="Times New Roman"/>
              <a:buChar char="–"/>
              <a:tabLst>
                <a:tab algn="l" pos="830880"/>
              </a:tabLst>
            </a:pPr>
            <a:r>
              <a:rPr b="0" lang="en-US" sz="2080" spc="-9" strike="noStrike">
                <a:solidFill>
                  <a:srgbClr val="000000"/>
                </a:solidFill>
                <a:latin typeface="Times New Roman"/>
                <a:ea typeface="DejaVu Sans"/>
              </a:rPr>
              <a:t>a means of supporting</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both:</a:t>
            </a:r>
            <a:endParaRPr b="0" lang="en-US" sz="2080" spc="-1" strike="noStrike">
              <a:latin typeface="Arial"/>
            </a:endParaRPr>
          </a:p>
          <a:p>
            <a:pPr lvl="2" marL="1311120" indent="-260280">
              <a:lnSpc>
                <a:spcPct val="100000"/>
              </a:lnSpc>
              <a:spcBef>
                <a:spcPts val="1539"/>
              </a:spcBef>
              <a:buClr>
                <a:srgbClr val="000000"/>
              </a:buClr>
              <a:buFont typeface="StarSymbol"/>
              <a:buChar char="*"/>
              <a:tabLst>
                <a:tab algn="l" pos="1312200"/>
              </a:tabLst>
            </a:pPr>
            <a:r>
              <a:rPr b="0" lang="en-US" sz="2080" spc="-9" strike="noStrike">
                <a:solidFill>
                  <a:srgbClr val="000000"/>
                </a:solidFill>
                <a:latin typeface="Times New Roman"/>
                <a:ea typeface="DejaVu Sans"/>
              </a:rPr>
              <a:t>introspection (the dynamic </a:t>
            </a:r>
            <a:r>
              <a:rPr b="0" lang="en-US" sz="2080" spc="-18" strike="noStrike">
                <a:solidFill>
                  <a:srgbClr val="000000"/>
                </a:solidFill>
                <a:latin typeface="Times New Roman"/>
                <a:ea typeface="DejaVu Sans"/>
              </a:rPr>
              <a:t>discovery </a:t>
            </a:r>
            <a:r>
              <a:rPr b="0" lang="en-US" sz="2080" spc="-9" strike="noStrike">
                <a:solidFill>
                  <a:srgbClr val="000000"/>
                </a:solidFill>
                <a:latin typeface="Times New Roman"/>
                <a:ea typeface="DejaVu Sans"/>
              </a:rPr>
              <a:t>of properties of the</a:t>
            </a:r>
            <a:r>
              <a:rPr b="0" lang="en-US" sz="2080" spc="58" strike="noStrike">
                <a:solidFill>
                  <a:srgbClr val="000000"/>
                </a:solidFill>
                <a:latin typeface="Times New Roman"/>
                <a:ea typeface="DejaVu Sans"/>
              </a:rPr>
              <a:t> </a:t>
            </a:r>
            <a:r>
              <a:rPr b="0" lang="en-US" sz="2080" spc="-9" strike="noStrike">
                <a:solidFill>
                  <a:srgbClr val="000000"/>
                </a:solidFill>
                <a:latin typeface="Times New Roman"/>
                <a:ea typeface="DejaVu Sans"/>
              </a:rPr>
              <a:t>system)</a:t>
            </a:r>
            <a:endParaRPr b="0" lang="en-US" sz="2080" spc="-1" strike="noStrike">
              <a:latin typeface="Arial"/>
            </a:endParaRPr>
          </a:p>
          <a:p>
            <a:pPr lvl="2" marL="1311120" indent="-260280">
              <a:lnSpc>
                <a:spcPct val="100000"/>
              </a:lnSpc>
              <a:spcBef>
                <a:spcPts val="944"/>
              </a:spcBef>
              <a:buClr>
                <a:srgbClr val="000000"/>
              </a:buClr>
              <a:buFont typeface="StarSymbol"/>
              <a:buChar char="*"/>
              <a:tabLst>
                <a:tab algn="l" pos="1312200"/>
              </a:tabLst>
            </a:pPr>
            <a:r>
              <a:rPr b="0" lang="en-US" sz="2080" spc="-9" strike="noStrike">
                <a:solidFill>
                  <a:srgbClr val="000000"/>
                </a:solidFill>
                <a:latin typeface="Times New Roman"/>
                <a:ea typeface="DejaVu Sans"/>
              </a:rPr>
              <a:t>intercession</a:t>
            </a:r>
            <a:r>
              <a:rPr b="0" lang="en-US" sz="2080" spc="-114" strike="noStrike">
                <a:solidFill>
                  <a:srgbClr val="000000"/>
                </a:solidFill>
                <a:latin typeface="Times New Roman"/>
                <a:ea typeface="DejaVu Sans"/>
              </a:rPr>
              <a:t> </a:t>
            </a:r>
            <a:r>
              <a:rPr b="0" lang="en-US" sz="2080" spc="-9" strike="noStrike">
                <a:solidFill>
                  <a:srgbClr val="000000"/>
                </a:solidFill>
                <a:latin typeface="Times New Roman"/>
                <a:ea typeface="DejaVu Sans"/>
              </a:rPr>
              <a:t>(the</a:t>
            </a:r>
            <a:r>
              <a:rPr b="0" lang="en-US" sz="2080" spc="-114" strike="noStrike">
                <a:solidFill>
                  <a:srgbClr val="000000"/>
                </a:solidFill>
                <a:latin typeface="Times New Roman"/>
                <a:ea typeface="DejaVu Sans"/>
              </a:rPr>
              <a:t> </a:t>
            </a:r>
            <a:r>
              <a:rPr b="0" lang="en-US" sz="2080" spc="-9" strike="noStrike">
                <a:solidFill>
                  <a:srgbClr val="000000"/>
                </a:solidFill>
                <a:latin typeface="Times New Roman"/>
                <a:ea typeface="DejaVu Sans"/>
              </a:rPr>
              <a:t>ability</a:t>
            </a:r>
            <a:r>
              <a:rPr b="0" lang="en-US" sz="2080" spc="-106" strike="noStrike">
                <a:solidFill>
                  <a:srgbClr val="000000"/>
                </a:solidFill>
                <a:latin typeface="Times New Roman"/>
                <a:ea typeface="DejaVu Sans"/>
              </a:rPr>
              <a:t> </a:t>
            </a:r>
            <a:r>
              <a:rPr b="0" lang="en-US" sz="2080" spc="-9" strike="noStrike">
                <a:solidFill>
                  <a:srgbClr val="000000"/>
                </a:solidFill>
                <a:latin typeface="Times New Roman"/>
                <a:ea typeface="DejaVu Sans"/>
              </a:rPr>
              <a:t>to</a:t>
            </a:r>
            <a:r>
              <a:rPr b="0" lang="en-US" sz="2080" spc="-114" strike="noStrike">
                <a:solidFill>
                  <a:srgbClr val="000000"/>
                </a:solidFill>
                <a:latin typeface="Times New Roman"/>
                <a:ea typeface="DejaVu Sans"/>
              </a:rPr>
              <a:t> </a:t>
            </a:r>
            <a:r>
              <a:rPr b="0" lang="en-US" sz="2080" spc="-9" strike="noStrike">
                <a:solidFill>
                  <a:srgbClr val="000000"/>
                </a:solidFill>
                <a:latin typeface="Times New Roman"/>
                <a:ea typeface="DejaVu Sans"/>
              </a:rPr>
              <a:t>dynamically</a:t>
            </a:r>
            <a:r>
              <a:rPr b="0" lang="en-US" sz="2080" spc="-106" strike="noStrike">
                <a:solidFill>
                  <a:srgbClr val="000000"/>
                </a:solidFill>
                <a:latin typeface="Times New Roman"/>
                <a:ea typeface="DejaVu Sans"/>
              </a:rPr>
              <a:t> </a:t>
            </a:r>
            <a:r>
              <a:rPr b="0" lang="en-US" sz="2080" spc="-9" strike="noStrike">
                <a:solidFill>
                  <a:srgbClr val="000000"/>
                </a:solidFill>
                <a:latin typeface="Times New Roman"/>
                <a:ea typeface="DejaVu Sans"/>
              </a:rPr>
              <a:t>modify</a:t>
            </a:r>
            <a:r>
              <a:rPr b="0" lang="en-US" sz="2080" spc="-114" strike="noStrike">
                <a:solidFill>
                  <a:srgbClr val="000000"/>
                </a:solidFill>
                <a:latin typeface="Times New Roman"/>
                <a:ea typeface="DejaVu Sans"/>
              </a:rPr>
              <a:t> </a:t>
            </a:r>
            <a:r>
              <a:rPr b="0" lang="en-US" sz="2080" spc="-9" strike="noStrike">
                <a:solidFill>
                  <a:srgbClr val="000000"/>
                </a:solidFill>
                <a:latin typeface="Times New Roman"/>
                <a:ea typeface="DejaVu Sans"/>
              </a:rPr>
              <a:t>structure</a:t>
            </a:r>
            <a:r>
              <a:rPr b="0" lang="en-US" sz="2080" spc="-106" strike="noStrike">
                <a:solidFill>
                  <a:srgbClr val="000000"/>
                </a:solidFill>
                <a:latin typeface="Times New Roman"/>
                <a:ea typeface="DejaVu Sans"/>
              </a:rPr>
              <a:t> </a:t>
            </a:r>
            <a:r>
              <a:rPr b="0" lang="en-US" sz="2080" spc="-9" strike="noStrike">
                <a:solidFill>
                  <a:srgbClr val="000000"/>
                </a:solidFill>
                <a:latin typeface="Times New Roman"/>
                <a:ea typeface="DejaVu Sans"/>
              </a:rPr>
              <a:t>or</a:t>
            </a:r>
            <a:r>
              <a:rPr b="0" lang="en-US" sz="2080" spc="-114" strike="noStrike">
                <a:solidFill>
                  <a:srgbClr val="000000"/>
                </a:solidFill>
                <a:latin typeface="Times New Roman"/>
                <a:ea typeface="DejaVu Sans"/>
              </a:rPr>
              <a:t> </a:t>
            </a:r>
            <a:r>
              <a:rPr b="0" lang="en-US" sz="2080" spc="-9" strike="noStrike">
                <a:solidFill>
                  <a:srgbClr val="000000"/>
                </a:solidFill>
                <a:latin typeface="Times New Roman"/>
                <a:ea typeface="DejaVu Sans"/>
              </a:rPr>
              <a:t>behaviour)</a:t>
            </a:r>
            <a:endParaRPr b="0" lang="en-US" sz="2080" spc="-1" strike="noStrike">
              <a:latin typeface="Arial"/>
            </a:endParaRPr>
          </a:p>
          <a:p>
            <a:pPr lvl="1" marL="829800" indent="-259200">
              <a:lnSpc>
                <a:spcPct val="100000"/>
              </a:lnSpc>
              <a:spcBef>
                <a:spcPts val="1539"/>
              </a:spcBef>
              <a:buClr>
                <a:srgbClr val="000000"/>
              </a:buClr>
              <a:buFont typeface="Times New Roman"/>
              <a:buChar char="–"/>
              <a:tabLst>
                <a:tab algn="l" pos="830880"/>
              </a:tabLst>
            </a:pPr>
            <a:r>
              <a:rPr b="0" lang="en-US" sz="2080" spc="-9" strike="noStrike">
                <a:solidFill>
                  <a:srgbClr val="000000"/>
                </a:solidFill>
                <a:latin typeface="Times New Roman"/>
                <a:ea typeface="DejaVu Sans"/>
              </a:rPr>
              <a:t>used e.g. in </a:t>
            </a:r>
            <a:r>
              <a:rPr b="0" lang="en-US" sz="2080" spc="-35" strike="noStrike">
                <a:solidFill>
                  <a:srgbClr val="000000"/>
                </a:solidFill>
                <a:latin typeface="Times New Roman"/>
                <a:ea typeface="DejaVu Sans"/>
              </a:rPr>
              <a:t>Java </a:t>
            </a:r>
            <a:r>
              <a:rPr b="0" lang="en-US" sz="2080" spc="-9" strike="noStrike">
                <a:solidFill>
                  <a:srgbClr val="000000"/>
                </a:solidFill>
                <a:latin typeface="Times New Roman"/>
                <a:ea typeface="DejaVu Sans"/>
              </a:rPr>
              <a:t>RMI for generic</a:t>
            </a:r>
            <a:r>
              <a:rPr b="0" lang="en-US" sz="2080" spc="137" strike="noStrike">
                <a:solidFill>
                  <a:srgbClr val="000000"/>
                </a:solidFill>
                <a:latin typeface="Times New Roman"/>
                <a:ea typeface="DejaVu Sans"/>
              </a:rPr>
              <a:t> </a:t>
            </a:r>
            <a:r>
              <a:rPr b="0" lang="en-US" sz="2080" spc="-9" strike="noStrike">
                <a:solidFill>
                  <a:srgbClr val="000000"/>
                </a:solidFill>
                <a:latin typeface="Times New Roman"/>
                <a:ea typeface="DejaVu Sans"/>
              </a:rPr>
              <a:t>dispatching</a:t>
            </a:r>
            <a:endParaRPr b="0" lang="en-US" sz="2080" spc="-1" strike="noStrike">
              <a:latin typeface="Arial"/>
            </a:endParaRPr>
          </a:p>
          <a:p>
            <a:pPr lvl="1" marL="829800" indent="-259200">
              <a:lnSpc>
                <a:spcPct val="100000"/>
              </a:lnSpc>
              <a:spcBef>
                <a:spcPts val="1366"/>
              </a:spcBef>
              <a:buClr>
                <a:srgbClr val="000000"/>
              </a:buClr>
              <a:buFont typeface="Times New Roman"/>
              <a:buChar char="–"/>
              <a:tabLst>
                <a:tab algn="l" pos="830880"/>
              </a:tabLst>
            </a:pPr>
            <a:r>
              <a:rPr b="0" lang="en-US" sz="2080" spc="-9" strike="noStrike">
                <a:solidFill>
                  <a:srgbClr val="000000"/>
                </a:solidFill>
                <a:latin typeface="Times New Roman"/>
                <a:ea typeface="DejaVu Sans"/>
              </a:rPr>
              <a:t>ability to intercept incoming messages or </a:t>
            </a:r>
            <a:r>
              <a:rPr b="0" lang="en-US" sz="2080" spc="-18" strike="noStrike">
                <a:solidFill>
                  <a:srgbClr val="000000"/>
                </a:solidFill>
                <a:latin typeface="Times New Roman"/>
                <a:ea typeface="DejaVu Sans"/>
              </a:rPr>
              <a:t>invocations</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CustomShape 1"/>
          <p:cNvSpPr/>
          <p:nvPr/>
        </p:nvSpPr>
        <p:spPr>
          <a:xfrm>
            <a:off x="1590120" y="0"/>
            <a:ext cx="9195480" cy="333036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tabLst>
                <a:tab algn="l" pos="6753600"/>
              </a:tabLst>
            </a:pPr>
            <a:r>
              <a:rPr b="1" lang="en-US" sz="2080" spc="-9" strike="noStrike">
                <a:solidFill>
                  <a:srgbClr val="00aeef"/>
                </a:solidFill>
                <a:latin typeface="Times New Roman"/>
                <a:ea typeface="DejaVu Sans"/>
              </a:rPr>
              <a:t>68</a:t>
            </a:r>
            <a:r>
              <a:rPr b="1" lang="en-US" sz="2080" spc="-9" strike="noStrike">
                <a:solidFill>
                  <a:srgbClr val="1900ff"/>
                </a:solidFill>
                <a:latin typeface="Times New Roman"/>
                <a:ea typeface="DejaVu Sans"/>
              </a:rPr>
              <a:t>System</a:t>
            </a:r>
            <a:r>
              <a:rPr b="1" lang="en-US" sz="2080" spc="-1"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2.3</a:t>
            </a:r>
            <a:r>
              <a:rPr b="1" lang="en-US" sz="2080" spc="-9" strike="noStrike">
                <a:solidFill>
                  <a:srgbClr val="d90e81"/>
                </a:solidFill>
                <a:latin typeface="Times New Roman"/>
                <a:ea typeface="DejaVu Sans"/>
              </a:rPr>
              <a:t>	</a:t>
            </a:r>
            <a:r>
              <a:rPr b="0" lang="en-US" sz="2080" spc="-9" strike="noStrike">
                <a:solidFill>
                  <a:srgbClr val="d90e81"/>
                </a:solidFill>
                <a:latin typeface="Times New Roman"/>
                <a:ea typeface="DejaVu Sans"/>
              </a:rPr>
              <a:t>Architectural</a:t>
            </a:r>
            <a:r>
              <a:rPr b="0" lang="en-US" sz="2080" spc="-26" strike="noStrike">
                <a:solidFill>
                  <a:srgbClr val="d90e81"/>
                </a:solidFill>
                <a:latin typeface="Times New Roman"/>
                <a:ea typeface="DejaVu Sans"/>
              </a:rPr>
              <a:t> </a:t>
            </a:r>
            <a:r>
              <a:rPr b="0" lang="en-US" sz="2080" spc="-9" strike="noStrike">
                <a:solidFill>
                  <a:srgbClr val="d90e81"/>
                </a:solidFill>
                <a:latin typeface="Times New Roman"/>
                <a:ea typeface="DejaVu Sans"/>
              </a:rPr>
              <a:t>Models</a:t>
            </a:r>
            <a:endParaRPr b="0" lang="en-US" sz="2080" spc="-1" strike="noStrike">
              <a:latin typeface="Arial"/>
            </a:endParaRPr>
          </a:p>
          <a:p>
            <a:pPr marL="1230840" indent="-260280">
              <a:lnSpc>
                <a:spcPct val="100000"/>
              </a:lnSpc>
              <a:spcBef>
                <a:spcPts val="1800"/>
              </a:spcBef>
              <a:buClr>
                <a:srgbClr val="000000"/>
              </a:buClr>
              <a:buFont typeface="Times New Roman"/>
              <a:buChar char="–"/>
              <a:tabLst>
                <a:tab algn="l" pos="1231920"/>
              </a:tabLst>
            </a:pPr>
            <a:r>
              <a:rPr b="0" lang="en-US" sz="2080" spc="-9" strike="noStrike">
                <a:solidFill>
                  <a:srgbClr val="000000"/>
                </a:solidFill>
                <a:latin typeface="Times New Roman"/>
                <a:ea typeface="DejaVu Sans"/>
              </a:rPr>
              <a:t>dynamically </a:t>
            </a:r>
            <a:r>
              <a:rPr b="0" lang="en-US" sz="2080" spc="-18" strike="noStrike">
                <a:solidFill>
                  <a:srgbClr val="000000"/>
                </a:solidFill>
                <a:latin typeface="Times New Roman"/>
                <a:ea typeface="DejaVu Sans"/>
              </a:rPr>
              <a:t>discover </a:t>
            </a:r>
            <a:r>
              <a:rPr b="0" lang="en-US" sz="2080" spc="-9" strike="noStrike">
                <a:solidFill>
                  <a:srgbClr val="000000"/>
                </a:solidFill>
                <a:latin typeface="Times New Roman"/>
                <a:ea typeface="DejaVu Sans"/>
              </a:rPr>
              <a:t>interface </a:t>
            </a:r>
            <a:r>
              <a:rPr b="0" lang="en-US" sz="2080" spc="-18" strike="noStrike">
                <a:solidFill>
                  <a:srgbClr val="000000"/>
                </a:solidFill>
                <a:latin typeface="Times New Roman"/>
                <a:ea typeface="DejaVu Sans"/>
              </a:rPr>
              <a:t>offered </a:t>
            </a:r>
            <a:r>
              <a:rPr b="0" lang="en-US" sz="2080" spc="-9" strike="noStrike">
                <a:solidFill>
                  <a:srgbClr val="000000"/>
                </a:solidFill>
                <a:latin typeface="Times New Roman"/>
                <a:ea typeface="DejaVu Sans"/>
              </a:rPr>
              <a:t>by a </a:t>
            </a:r>
            <a:r>
              <a:rPr b="0" lang="en-US" sz="2080" spc="-26" strike="noStrike">
                <a:solidFill>
                  <a:srgbClr val="000000"/>
                </a:solidFill>
                <a:latin typeface="Times New Roman"/>
                <a:ea typeface="DejaVu Sans"/>
              </a:rPr>
              <a:t>given</a:t>
            </a:r>
            <a:r>
              <a:rPr b="0" lang="en-US" sz="2080" spc="7" strike="noStrike">
                <a:solidFill>
                  <a:srgbClr val="000000"/>
                </a:solidFill>
                <a:latin typeface="Times New Roman"/>
                <a:ea typeface="DejaVu Sans"/>
              </a:rPr>
              <a:t> </a:t>
            </a:r>
            <a:r>
              <a:rPr b="0" lang="en-US" sz="2080" spc="-9" strike="noStrike">
                <a:solidFill>
                  <a:srgbClr val="000000"/>
                </a:solidFill>
                <a:latin typeface="Times New Roman"/>
                <a:ea typeface="DejaVu Sans"/>
              </a:rPr>
              <a:t>object</a:t>
            </a:r>
            <a:endParaRPr b="0" lang="en-US" sz="2080" spc="-1" strike="noStrike">
              <a:latin typeface="Arial"/>
            </a:endParaRPr>
          </a:p>
          <a:p>
            <a:pPr marL="1230840" indent="-260280">
              <a:lnSpc>
                <a:spcPct val="100000"/>
              </a:lnSpc>
              <a:spcBef>
                <a:spcPts val="1366"/>
              </a:spcBef>
              <a:buClr>
                <a:srgbClr val="000000"/>
              </a:buClr>
              <a:buFont typeface="Times New Roman"/>
              <a:buChar char="–"/>
              <a:tabLst>
                <a:tab algn="l" pos="1231920"/>
              </a:tabLst>
            </a:pPr>
            <a:r>
              <a:rPr b="0" lang="en-US" sz="2080" spc="-18" strike="noStrike">
                <a:solidFill>
                  <a:srgbClr val="000000"/>
                </a:solidFill>
                <a:latin typeface="Times New Roman"/>
                <a:ea typeface="DejaVu Sans"/>
              </a:rPr>
              <a:t>discover </a:t>
            </a:r>
            <a:r>
              <a:rPr b="0" lang="en-US" sz="2080" spc="-9" strike="noStrike">
                <a:solidFill>
                  <a:srgbClr val="000000"/>
                </a:solidFill>
                <a:latin typeface="Times New Roman"/>
                <a:ea typeface="DejaVu Sans"/>
              </a:rPr>
              <a:t>and adapt the underlying architecture of the</a:t>
            </a:r>
            <a:r>
              <a:rPr b="0" lang="en-US" sz="2080" spc="15" strike="noStrike">
                <a:solidFill>
                  <a:srgbClr val="000000"/>
                </a:solidFill>
                <a:latin typeface="Times New Roman"/>
                <a:ea typeface="DejaVu Sans"/>
              </a:rPr>
              <a:t> </a:t>
            </a:r>
            <a:r>
              <a:rPr b="0" lang="en-US" sz="2080" spc="-9" strike="noStrike">
                <a:solidFill>
                  <a:srgbClr val="000000"/>
                </a:solidFill>
                <a:latin typeface="Times New Roman"/>
                <a:ea typeface="DejaVu Sans"/>
              </a:rPr>
              <a:t>system</a:t>
            </a:r>
            <a:endParaRPr b="0" lang="en-US" sz="2080" spc="-1" strike="noStrike">
              <a:latin typeface="Arial"/>
            </a:endParaRPr>
          </a:p>
          <a:p>
            <a:pPr>
              <a:lnSpc>
                <a:spcPct val="100000"/>
              </a:lnSpc>
              <a:spcBef>
                <a:spcPts val="51"/>
              </a:spcBef>
              <a:tabLst>
                <a:tab algn="l" pos="1231920"/>
              </a:tabLst>
            </a:pPr>
            <a:endParaRPr b="0" lang="en-US" sz="2080" spc="-1" strike="noStrike">
              <a:latin typeface="Arial"/>
            </a:endParaRPr>
          </a:p>
          <a:p>
            <a:pPr marL="21960">
              <a:lnSpc>
                <a:spcPct val="100000"/>
              </a:lnSpc>
              <a:tabLst>
                <a:tab algn="l" pos="810000"/>
              </a:tabLst>
            </a:pPr>
            <a:r>
              <a:rPr b="1" lang="en-US" sz="2080" spc="-9" strike="noStrike">
                <a:solidFill>
                  <a:srgbClr val="000000"/>
                </a:solidFill>
                <a:latin typeface="Times New Roman"/>
                <a:ea typeface="DejaVu Sans"/>
              </a:rPr>
              <a:t>2.3.3</a:t>
            </a:r>
            <a:r>
              <a:rPr b="1" lang="en-US" sz="2080" spc="-9" strike="noStrike">
                <a:solidFill>
                  <a:srgbClr val="000000"/>
                </a:solidFill>
                <a:latin typeface="Times New Roman"/>
                <a:ea typeface="DejaVu Sans"/>
              </a:rPr>
              <a:t>	</a:t>
            </a:r>
            <a:r>
              <a:rPr b="1" lang="en-US" sz="2080" spc="-9" strike="noStrike">
                <a:solidFill>
                  <a:srgbClr val="000000"/>
                </a:solidFill>
                <a:latin typeface="Times New Roman"/>
                <a:ea typeface="DejaVu Sans"/>
              </a:rPr>
              <a:t>Associated middleware</a:t>
            </a:r>
            <a:r>
              <a:rPr b="1" lang="en-US" sz="2080" spc="-18" strike="noStrike">
                <a:solidFill>
                  <a:srgbClr val="000000"/>
                </a:solidFill>
                <a:latin typeface="Times New Roman"/>
                <a:ea typeface="DejaVu Sans"/>
              </a:rPr>
              <a:t> </a:t>
            </a:r>
            <a:r>
              <a:rPr b="1" lang="en-US" sz="2080" spc="-9" strike="noStrike">
                <a:solidFill>
                  <a:srgbClr val="000000"/>
                </a:solidFill>
                <a:latin typeface="Times New Roman"/>
                <a:ea typeface="DejaVu Sans"/>
              </a:rPr>
              <a:t>solutions</a:t>
            </a:r>
            <a:endParaRPr b="0" lang="en-US" sz="2080" spc="-1" strike="noStrike">
              <a:latin typeface="Arial"/>
            </a:endParaRPr>
          </a:p>
          <a:p>
            <a:pPr marL="21960" indent="4141080">
              <a:lnSpc>
                <a:spcPct val="120000"/>
              </a:lnSpc>
              <a:spcBef>
                <a:spcPts val="1392"/>
              </a:spcBef>
              <a:tabLst>
                <a:tab algn="l" pos="0"/>
              </a:tabLst>
            </a:pPr>
            <a:r>
              <a:rPr b="0" lang="en-US" sz="2080" spc="-9" strike="noStrike">
                <a:solidFill>
                  <a:srgbClr val="020202"/>
                </a:solidFill>
                <a:latin typeface="Times New Roman"/>
                <a:ea typeface="DejaVu Sans"/>
              </a:rPr>
              <a:t>The task of </a:t>
            </a:r>
            <a:r>
              <a:rPr b="0" lang="en-US" sz="2080" spc="-18" strike="noStrike">
                <a:solidFill>
                  <a:srgbClr val="020202"/>
                </a:solidFill>
                <a:latin typeface="Times New Roman"/>
                <a:ea typeface="DejaVu Sans"/>
              </a:rPr>
              <a:t>middleware </a:t>
            </a:r>
            <a:r>
              <a:rPr b="0" lang="en-US" sz="2080" spc="-9" strike="noStrike">
                <a:solidFill>
                  <a:srgbClr val="020202"/>
                </a:solidFill>
                <a:latin typeface="Times New Roman"/>
                <a:ea typeface="DejaVu Sans"/>
              </a:rPr>
              <a:t>is to provide a higher-l  </a:t>
            </a:r>
            <a:r>
              <a:rPr b="0" lang="en-US" sz="2080" spc="-18" strike="noStrike">
                <a:solidFill>
                  <a:srgbClr val="020202"/>
                </a:solidFill>
                <a:latin typeface="Times New Roman"/>
                <a:ea typeface="DejaVu Sans"/>
              </a:rPr>
              <a:t>development </a:t>
            </a:r>
            <a:r>
              <a:rPr b="0" lang="en-US" sz="2080" spc="-9" strike="noStrike">
                <a:solidFill>
                  <a:srgbClr val="020202"/>
                </a:solidFill>
                <a:latin typeface="Times New Roman"/>
                <a:ea typeface="DejaVu Sans"/>
              </a:rPr>
              <a:t>of distributed systems and, through layering, to abstract </a:t>
            </a:r>
            <a:r>
              <a:rPr b="0" lang="en-US" sz="2080" spc="-26" strike="noStrike">
                <a:solidFill>
                  <a:srgbClr val="020202"/>
                </a:solidFill>
                <a:latin typeface="Times New Roman"/>
                <a:ea typeface="DejaVu Sans"/>
              </a:rPr>
              <a:t>over </a:t>
            </a:r>
            <a:r>
              <a:rPr b="0" lang="en-US" sz="2080" spc="-9" strike="noStrike">
                <a:solidFill>
                  <a:srgbClr val="020202"/>
                </a:solidFill>
                <a:latin typeface="Times New Roman"/>
                <a:ea typeface="DejaVu Sans"/>
              </a:rPr>
              <a:t>heterogene-  ity in the underlying infrastructure to promote interoperability and</a:t>
            </a:r>
            <a:r>
              <a:rPr b="0" lang="en-US" sz="2080" spc="52" strike="noStrike">
                <a:solidFill>
                  <a:srgbClr val="020202"/>
                </a:solidFill>
                <a:latin typeface="Times New Roman"/>
                <a:ea typeface="DejaVu Sans"/>
              </a:rPr>
              <a:t> </a:t>
            </a:r>
            <a:r>
              <a:rPr b="0" lang="en-US" sz="2080" spc="-18" strike="noStrike">
                <a:solidFill>
                  <a:srgbClr val="020202"/>
                </a:solidFill>
                <a:latin typeface="Times New Roman"/>
                <a:ea typeface="DejaVu Sans"/>
              </a:rPr>
              <a:t>portability.</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CustomShape 1"/>
          <p:cNvSpPr/>
          <p:nvPr/>
        </p:nvSpPr>
        <p:spPr>
          <a:xfrm>
            <a:off x="1590120" y="0"/>
            <a:ext cx="22910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69</a:t>
            </a:r>
            <a:r>
              <a:rPr b="1" lang="en-US" sz="2080" spc="-9" strike="noStrike">
                <a:solidFill>
                  <a:srgbClr val="1900ff"/>
                </a:solidFill>
                <a:latin typeface="Times New Roman"/>
                <a:ea typeface="DejaVu Sans"/>
              </a:rPr>
              <a:t>System</a:t>
            </a:r>
            <a:r>
              <a:rPr b="1" lang="en-US" sz="2080" spc="-80"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2.3</a:t>
            </a:r>
            <a:endParaRPr b="0" lang="en-US" sz="2080" spc="-1" strike="noStrike">
              <a:latin typeface="Arial"/>
            </a:endParaRPr>
          </a:p>
        </p:txBody>
      </p:sp>
      <p:sp>
        <p:nvSpPr>
          <p:cNvPr id="391" name="CustomShape 2"/>
          <p:cNvSpPr/>
          <p:nvPr/>
        </p:nvSpPr>
        <p:spPr>
          <a:xfrm>
            <a:off x="2875680" y="1195920"/>
            <a:ext cx="18198720" cy="1164960"/>
          </a:xfrm>
          <a:prstGeom prst="rect">
            <a:avLst/>
          </a:prstGeom>
          <a:noFill/>
          <a:ln>
            <a:noFill/>
          </a:ln>
        </p:spPr>
        <p:style>
          <a:lnRef idx="0"/>
          <a:fillRef idx="0"/>
          <a:effectRef idx="0"/>
          <a:fontRef idx="minor"/>
        </p:style>
        <p:txBody>
          <a:bodyPr lIns="0" rIns="0" tIns="20880" bIns="0" anchor="ctr">
            <a:noAutofit/>
          </a:bodyPr>
          <a:p>
            <a:pPr marL="6747120">
              <a:lnSpc>
                <a:spcPct val="100000"/>
              </a:lnSpc>
              <a:spcBef>
                <a:spcPts val="164"/>
              </a:spcBef>
            </a:pPr>
            <a:r>
              <a:rPr b="0" lang="en-US" sz="4400" spc="-9" strike="noStrike">
                <a:solidFill>
                  <a:srgbClr val="000000"/>
                </a:solidFill>
                <a:latin typeface="Calibri Light"/>
                <a:ea typeface="DejaVu Sans"/>
              </a:rPr>
              <a:t>Architectural</a:t>
            </a:r>
            <a:r>
              <a:rPr b="0" lang="en-US" sz="4400" spc="-63" strike="noStrike">
                <a:solidFill>
                  <a:srgbClr val="000000"/>
                </a:solidFill>
                <a:latin typeface="Calibri Light"/>
                <a:ea typeface="DejaVu Sans"/>
              </a:rPr>
              <a:t> </a:t>
            </a:r>
            <a:r>
              <a:rPr b="0" lang="en-US" sz="4400" spc="-9" strike="noStrike">
                <a:solidFill>
                  <a:srgbClr val="000000"/>
                </a:solidFill>
                <a:latin typeface="Calibri Light"/>
                <a:ea typeface="DejaVu Sans"/>
              </a:rPr>
              <a:t>Models</a:t>
            </a:r>
            <a:endParaRPr b="0" lang="en-US" sz="4400" spc="-1" strike="noStrike">
              <a:latin typeface="Arial"/>
            </a:endParaRPr>
          </a:p>
        </p:txBody>
      </p:sp>
      <p:sp>
        <p:nvSpPr>
          <p:cNvPr id="392" name="CustomShape 3"/>
          <p:cNvSpPr/>
          <p:nvPr/>
        </p:nvSpPr>
        <p:spPr>
          <a:xfrm>
            <a:off x="1612080" y="378360"/>
            <a:ext cx="897120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393" name="CustomShape 4"/>
          <p:cNvSpPr/>
          <p:nvPr/>
        </p:nvSpPr>
        <p:spPr>
          <a:xfrm>
            <a:off x="1590120" y="538920"/>
            <a:ext cx="4022280" cy="89604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0" i="1" lang="en-US" sz="2080" spc="-18" strike="noStrike">
                <a:solidFill>
                  <a:srgbClr val="0000ff"/>
                </a:solidFill>
                <a:latin typeface="Times New Roman"/>
                <a:ea typeface="DejaVu Sans"/>
              </a:rPr>
              <a:t>Categories </a:t>
            </a:r>
            <a:r>
              <a:rPr b="0" i="1" lang="en-US" sz="2080" spc="-9" strike="noStrike">
                <a:solidFill>
                  <a:srgbClr val="0000ff"/>
                </a:solidFill>
                <a:latin typeface="Times New Roman"/>
                <a:ea typeface="DejaVu Sans"/>
              </a:rPr>
              <a:t>of </a:t>
            </a:r>
            <a:r>
              <a:rPr b="0" i="1" lang="en-US" sz="2080" spc="-18" strike="noStrike">
                <a:solidFill>
                  <a:srgbClr val="0000ff"/>
                </a:solidFill>
                <a:latin typeface="Times New Roman"/>
                <a:ea typeface="DejaVu Sans"/>
              </a:rPr>
              <a:t>middleware</a:t>
            </a:r>
            <a:endParaRPr b="0" lang="en-US" sz="2080" spc="-1" strike="noStrike">
              <a:latin typeface="Arial"/>
            </a:endParaRPr>
          </a:p>
          <a:p>
            <a:pPr marL="21960">
              <a:lnSpc>
                <a:spcPct val="100000"/>
              </a:lnSpc>
              <a:spcBef>
                <a:spcPts val="1905"/>
              </a:spcBef>
            </a:pPr>
            <a:r>
              <a:rPr b="0" lang="en-US" sz="2080" spc="-9" strike="noStrike">
                <a:solidFill>
                  <a:srgbClr val="ec008c"/>
                </a:solidFill>
                <a:latin typeface="Times New Roman"/>
                <a:ea typeface="DejaVu Sans"/>
              </a:rPr>
              <a:t>Figure 2.12 Categories of</a:t>
            </a:r>
            <a:r>
              <a:rPr b="0" lang="en-US" sz="2080" spc="-43" strike="noStrike">
                <a:solidFill>
                  <a:srgbClr val="ec008c"/>
                </a:solidFill>
                <a:latin typeface="Times New Roman"/>
                <a:ea typeface="DejaVu Sans"/>
              </a:rPr>
              <a:t> </a:t>
            </a:r>
            <a:r>
              <a:rPr b="0" lang="en-US" sz="2080" spc="-18" strike="noStrike">
                <a:solidFill>
                  <a:srgbClr val="ec008c"/>
                </a:solidFill>
                <a:latin typeface="Times New Roman"/>
                <a:ea typeface="DejaVu Sans"/>
              </a:rPr>
              <a:t>middleware</a:t>
            </a:r>
            <a:endParaRPr b="0" lang="en-US" sz="2080" spc="-1" strike="noStrike">
              <a:latin typeface="Arial"/>
            </a:endParaRPr>
          </a:p>
        </p:txBody>
      </p:sp>
      <p:sp>
        <p:nvSpPr>
          <p:cNvPr id="394" name="CustomShape 5"/>
          <p:cNvSpPr/>
          <p:nvPr/>
        </p:nvSpPr>
        <p:spPr>
          <a:xfrm>
            <a:off x="1998000" y="1460880"/>
            <a:ext cx="5618520" cy="488340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CustomShape 1"/>
          <p:cNvSpPr/>
          <p:nvPr/>
        </p:nvSpPr>
        <p:spPr>
          <a:xfrm>
            <a:off x="1590120" y="0"/>
            <a:ext cx="22910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70</a:t>
            </a:r>
            <a:r>
              <a:rPr b="1" lang="en-US" sz="2080" spc="-9" strike="noStrike">
                <a:solidFill>
                  <a:srgbClr val="1900ff"/>
                </a:solidFill>
                <a:latin typeface="Times New Roman"/>
                <a:ea typeface="DejaVu Sans"/>
              </a:rPr>
              <a:t>System</a:t>
            </a:r>
            <a:r>
              <a:rPr b="1" lang="en-US" sz="2080" spc="-80"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2.3</a:t>
            </a:r>
            <a:endParaRPr b="0" lang="en-US" sz="2080" spc="-1" strike="noStrike">
              <a:latin typeface="Arial"/>
            </a:endParaRPr>
          </a:p>
        </p:txBody>
      </p:sp>
      <p:sp>
        <p:nvSpPr>
          <p:cNvPr id="396" name="CustomShape 2"/>
          <p:cNvSpPr/>
          <p:nvPr/>
        </p:nvSpPr>
        <p:spPr>
          <a:xfrm>
            <a:off x="2875680" y="1195920"/>
            <a:ext cx="18198720" cy="1164960"/>
          </a:xfrm>
          <a:prstGeom prst="rect">
            <a:avLst/>
          </a:prstGeom>
          <a:noFill/>
          <a:ln>
            <a:noFill/>
          </a:ln>
        </p:spPr>
        <p:style>
          <a:lnRef idx="0"/>
          <a:fillRef idx="0"/>
          <a:effectRef idx="0"/>
          <a:fontRef idx="minor"/>
        </p:style>
        <p:txBody>
          <a:bodyPr lIns="0" rIns="0" tIns="20880" bIns="0" anchor="ctr">
            <a:noAutofit/>
          </a:bodyPr>
          <a:p>
            <a:pPr marL="6747120">
              <a:lnSpc>
                <a:spcPct val="100000"/>
              </a:lnSpc>
              <a:spcBef>
                <a:spcPts val="164"/>
              </a:spcBef>
            </a:pPr>
            <a:r>
              <a:rPr b="0" lang="en-US" sz="4400" spc="-9" strike="noStrike">
                <a:solidFill>
                  <a:srgbClr val="000000"/>
                </a:solidFill>
                <a:latin typeface="Calibri Light"/>
                <a:ea typeface="DejaVu Sans"/>
              </a:rPr>
              <a:t>Architectural</a:t>
            </a:r>
            <a:r>
              <a:rPr b="0" lang="en-US" sz="4400" spc="-63" strike="noStrike">
                <a:solidFill>
                  <a:srgbClr val="000000"/>
                </a:solidFill>
                <a:latin typeface="Calibri Light"/>
                <a:ea typeface="DejaVu Sans"/>
              </a:rPr>
              <a:t> </a:t>
            </a:r>
            <a:r>
              <a:rPr b="0" lang="en-US" sz="4400" spc="-9" strike="noStrike">
                <a:solidFill>
                  <a:srgbClr val="000000"/>
                </a:solidFill>
                <a:latin typeface="Calibri Light"/>
                <a:ea typeface="DejaVu Sans"/>
              </a:rPr>
              <a:t>Models</a:t>
            </a:r>
            <a:endParaRPr b="0" lang="en-US" sz="4400" spc="-1" strike="noStrike">
              <a:latin typeface="Arial"/>
            </a:endParaRPr>
          </a:p>
        </p:txBody>
      </p:sp>
      <p:sp>
        <p:nvSpPr>
          <p:cNvPr id="397" name="CustomShape 3"/>
          <p:cNvSpPr/>
          <p:nvPr/>
        </p:nvSpPr>
        <p:spPr>
          <a:xfrm>
            <a:off x="1612080" y="378360"/>
            <a:ext cx="897120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398" name="CustomShape 4"/>
          <p:cNvSpPr/>
          <p:nvPr/>
        </p:nvSpPr>
        <p:spPr>
          <a:xfrm>
            <a:off x="1590120" y="538920"/>
            <a:ext cx="9015120" cy="248436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0" i="1" lang="en-US" sz="2080" spc="-9" strike="noStrike">
                <a:solidFill>
                  <a:srgbClr val="0000ff"/>
                </a:solidFill>
                <a:latin typeface="Times New Roman"/>
                <a:ea typeface="DejaVu Sans"/>
              </a:rPr>
              <a:t>Limitations of</a:t>
            </a:r>
            <a:r>
              <a:rPr b="0" i="1" lang="en-US" sz="2080" spc="-18" strike="noStrike">
                <a:solidFill>
                  <a:srgbClr val="0000ff"/>
                </a:solidFill>
                <a:latin typeface="Times New Roman"/>
                <a:ea typeface="DejaVu Sans"/>
              </a:rPr>
              <a:t> middleware</a:t>
            </a:r>
            <a:endParaRPr b="0" lang="en-US" sz="2080" spc="-1" strike="noStrike">
              <a:latin typeface="Arial"/>
            </a:endParaRPr>
          </a:p>
          <a:p>
            <a:pPr marL="21960" indent="385920" algn="just">
              <a:lnSpc>
                <a:spcPct val="120000"/>
              </a:lnSpc>
              <a:spcBef>
                <a:spcPts val="1939"/>
              </a:spcBef>
              <a:tabLst>
                <a:tab algn="l" pos="0"/>
              </a:tabLst>
            </a:pPr>
            <a:r>
              <a:rPr b="0" lang="en-US" sz="2080" spc="-9" strike="noStrike">
                <a:solidFill>
                  <a:srgbClr val="000000"/>
                </a:solidFill>
                <a:latin typeface="Times New Roman"/>
                <a:ea typeface="DejaVu Sans"/>
              </a:rPr>
              <a:t>Some communication-related functions can be completely and reliably imple-  mented</a:t>
            </a:r>
            <a:r>
              <a:rPr b="0" lang="en-US" sz="2080" spc="-43" strike="noStrike">
                <a:solidFill>
                  <a:srgbClr val="000000"/>
                </a:solidFill>
                <a:latin typeface="Times New Roman"/>
                <a:ea typeface="DejaVu Sans"/>
              </a:rPr>
              <a:t> </a:t>
            </a:r>
            <a:r>
              <a:rPr b="0" lang="en-US" sz="2080" spc="-9" strike="noStrike">
                <a:solidFill>
                  <a:srgbClr val="000000"/>
                </a:solidFill>
                <a:latin typeface="Times New Roman"/>
                <a:ea typeface="DejaVu Sans"/>
              </a:rPr>
              <a:t>only</a:t>
            </a:r>
            <a:r>
              <a:rPr b="0" lang="en-US" sz="2080" spc="-35" strike="noStrike">
                <a:solidFill>
                  <a:srgbClr val="000000"/>
                </a:solidFill>
                <a:latin typeface="Times New Roman"/>
                <a:ea typeface="DejaVu Sans"/>
              </a:rPr>
              <a:t> </a:t>
            </a:r>
            <a:r>
              <a:rPr b="0" lang="en-US" sz="2080" spc="-9" strike="noStrike">
                <a:solidFill>
                  <a:srgbClr val="000000"/>
                </a:solidFill>
                <a:latin typeface="Times New Roman"/>
                <a:ea typeface="DejaVu Sans"/>
              </a:rPr>
              <a:t>with</a:t>
            </a:r>
            <a:r>
              <a:rPr b="0" lang="en-US" sz="2080" spc="-35" strike="noStrike">
                <a:solidFill>
                  <a:srgbClr val="000000"/>
                </a:solidFill>
                <a:latin typeface="Times New Roman"/>
                <a:ea typeface="DejaVu Sans"/>
              </a:rPr>
              <a:t> </a:t>
            </a:r>
            <a:r>
              <a:rPr b="0" lang="en-US" sz="2080" spc="-9" strike="noStrike">
                <a:solidFill>
                  <a:srgbClr val="000000"/>
                </a:solidFill>
                <a:latin typeface="Times New Roman"/>
                <a:ea typeface="DejaVu Sans"/>
              </a:rPr>
              <a:t>the</a:t>
            </a:r>
            <a:r>
              <a:rPr b="0" lang="en-US" sz="2080" spc="-35" strike="noStrike">
                <a:solidFill>
                  <a:srgbClr val="000000"/>
                </a:solidFill>
                <a:latin typeface="Times New Roman"/>
                <a:ea typeface="DejaVu Sans"/>
              </a:rPr>
              <a:t> </a:t>
            </a:r>
            <a:r>
              <a:rPr b="0" lang="en-US" sz="2080" spc="-18" strike="noStrike">
                <a:solidFill>
                  <a:srgbClr val="000000"/>
                </a:solidFill>
                <a:latin typeface="Times New Roman"/>
                <a:ea typeface="DejaVu Sans"/>
              </a:rPr>
              <a:t>knowledge</a:t>
            </a:r>
            <a:r>
              <a:rPr b="0" lang="en-US" sz="2080" spc="-35" strike="noStrike">
                <a:solidFill>
                  <a:srgbClr val="000000"/>
                </a:solidFill>
                <a:latin typeface="Times New Roman"/>
                <a:ea typeface="DejaVu Sans"/>
              </a:rPr>
              <a:t> </a:t>
            </a:r>
            <a:r>
              <a:rPr b="0" lang="en-US" sz="2080" spc="-9" strike="noStrike">
                <a:solidFill>
                  <a:srgbClr val="000000"/>
                </a:solidFill>
                <a:latin typeface="Times New Roman"/>
                <a:ea typeface="DejaVu Sans"/>
              </a:rPr>
              <a:t>and</a:t>
            </a:r>
            <a:r>
              <a:rPr b="0" lang="en-US" sz="2080" spc="-35" strike="noStrike">
                <a:solidFill>
                  <a:srgbClr val="000000"/>
                </a:solidFill>
                <a:latin typeface="Times New Roman"/>
                <a:ea typeface="DejaVu Sans"/>
              </a:rPr>
              <a:t> </a:t>
            </a:r>
            <a:r>
              <a:rPr b="0" lang="en-US" sz="2080" spc="-9" strike="noStrike">
                <a:solidFill>
                  <a:srgbClr val="000000"/>
                </a:solidFill>
                <a:latin typeface="Times New Roman"/>
                <a:ea typeface="DejaVu Sans"/>
              </a:rPr>
              <a:t>help</a:t>
            </a:r>
            <a:r>
              <a:rPr b="0" lang="en-US" sz="2080" spc="-35" strike="noStrike">
                <a:solidFill>
                  <a:srgbClr val="000000"/>
                </a:solidFill>
                <a:latin typeface="Times New Roman"/>
                <a:ea typeface="DejaVu Sans"/>
              </a:rPr>
              <a:t> </a:t>
            </a:r>
            <a:r>
              <a:rPr b="0" lang="en-US" sz="2080" spc="-9" strike="noStrike">
                <a:solidFill>
                  <a:srgbClr val="000000"/>
                </a:solidFill>
                <a:latin typeface="Times New Roman"/>
                <a:ea typeface="DejaVu Sans"/>
              </a:rPr>
              <a:t>of</a:t>
            </a:r>
            <a:r>
              <a:rPr b="0" lang="en-US" sz="2080" spc="-43" strike="noStrike">
                <a:solidFill>
                  <a:srgbClr val="000000"/>
                </a:solidFill>
                <a:latin typeface="Times New Roman"/>
                <a:ea typeface="DejaVu Sans"/>
              </a:rPr>
              <a:t> </a:t>
            </a:r>
            <a:r>
              <a:rPr b="0" lang="en-US" sz="2080" spc="-9" strike="noStrike">
                <a:solidFill>
                  <a:srgbClr val="000000"/>
                </a:solidFill>
                <a:latin typeface="Times New Roman"/>
                <a:ea typeface="DejaVu Sans"/>
              </a:rPr>
              <a:t>the</a:t>
            </a:r>
            <a:r>
              <a:rPr b="0" lang="en-US" sz="2080" spc="-35" strike="noStrike">
                <a:solidFill>
                  <a:srgbClr val="000000"/>
                </a:solidFill>
                <a:latin typeface="Times New Roman"/>
                <a:ea typeface="DejaVu Sans"/>
              </a:rPr>
              <a:t> </a:t>
            </a:r>
            <a:r>
              <a:rPr b="0" lang="en-US" sz="2080" spc="-9" strike="noStrike">
                <a:solidFill>
                  <a:srgbClr val="000000"/>
                </a:solidFill>
                <a:latin typeface="Times New Roman"/>
                <a:ea typeface="DejaVu Sans"/>
              </a:rPr>
              <a:t>application</a:t>
            </a:r>
            <a:r>
              <a:rPr b="0" lang="en-US" sz="2080" spc="-35" strike="noStrike">
                <a:solidFill>
                  <a:srgbClr val="000000"/>
                </a:solidFill>
                <a:latin typeface="Times New Roman"/>
                <a:ea typeface="DejaVu Sans"/>
              </a:rPr>
              <a:t> </a:t>
            </a:r>
            <a:r>
              <a:rPr b="0" lang="en-US" sz="2080" spc="-9" strike="noStrike">
                <a:solidFill>
                  <a:srgbClr val="000000"/>
                </a:solidFill>
                <a:latin typeface="Times New Roman"/>
                <a:ea typeface="DejaVu Sans"/>
              </a:rPr>
              <a:t>standing</a:t>
            </a:r>
            <a:r>
              <a:rPr b="0" lang="en-US" sz="2080" spc="-35" strike="noStrike">
                <a:solidFill>
                  <a:srgbClr val="000000"/>
                </a:solidFill>
                <a:latin typeface="Times New Roman"/>
                <a:ea typeface="DejaVu Sans"/>
              </a:rPr>
              <a:t> </a:t>
            </a:r>
            <a:r>
              <a:rPr b="0" lang="en-US" sz="2080" spc="-9" strike="noStrike">
                <a:solidFill>
                  <a:srgbClr val="000000"/>
                </a:solidFill>
                <a:latin typeface="Times New Roman"/>
                <a:ea typeface="DejaVu Sans"/>
              </a:rPr>
              <a:t>at</a:t>
            </a:r>
            <a:r>
              <a:rPr b="0" lang="en-US" sz="2080" spc="-35" strike="noStrike">
                <a:solidFill>
                  <a:srgbClr val="000000"/>
                </a:solidFill>
                <a:latin typeface="Times New Roman"/>
                <a:ea typeface="DejaVu Sans"/>
              </a:rPr>
              <a:t> </a:t>
            </a:r>
            <a:r>
              <a:rPr b="0" lang="en-US" sz="2080" spc="-9" strike="noStrike">
                <a:solidFill>
                  <a:srgbClr val="000000"/>
                </a:solidFill>
                <a:latin typeface="Times New Roman"/>
                <a:ea typeface="DejaVu Sans"/>
              </a:rPr>
              <a:t>the</a:t>
            </a:r>
            <a:r>
              <a:rPr b="0" lang="en-US" sz="2080" spc="-35" strike="noStrike">
                <a:solidFill>
                  <a:srgbClr val="000000"/>
                </a:solidFill>
                <a:latin typeface="Times New Roman"/>
                <a:ea typeface="DejaVu Sans"/>
              </a:rPr>
              <a:t> </a:t>
            </a:r>
            <a:r>
              <a:rPr b="0" lang="en-US" sz="2080" spc="-9" strike="noStrike">
                <a:solidFill>
                  <a:srgbClr val="000000"/>
                </a:solidFill>
                <a:latin typeface="Times New Roman"/>
                <a:ea typeface="DejaVu Sans"/>
              </a:rPr>
              <a:t>end</a:t>
            </a:r>
            <a:r>
              <a:rPr b="0" lang="en-US" sz="2080" spc="-35" strike="noStrike">
                <a:solidFill>
                  <a:srgbClr val="000000"/>
                </a:solidFill>
                <a:latin typeface="Times New Roman"/>
                <a:ea typeface="DejaVu Sans"/>
              </a:rPr>
              <a:t> </a:t>
            </a:r>
            <a:r>
              <a:rPr b="0" lang="en-US" sz="2080" spc="-9" strike="noStrike">
                <a:solidFill>
                  <a:srgbClr val="000000"/>
                </a:solidFill>
                <a:latin typeface="Times New Roman"/>
                <a:ea typeface="DejaVu Sans"/>
              </a:rPr>
              <a:t>points  of the communication</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system.</a:t>
            </a:r>
            <a:endParaRPr b="0" lang="en-US" sz="2080" spc="-1" strike="noStrike">
              <a:latin typeface="Arial"/>
            </a:endParaRPr>
          </a:p>
          <a:p>
            <a:pPr marL="21960" indent="385920" algn="just">
              <a:lnSpc>
                <a:spcPct val="120000"/>
              </a:lnSpc>
              <a:tabLst>
                <a:tab algn="l" pos="0"/>
              </a:tabLst>
            </a:pPr>
            <a:r>
              <a:rPr b="1" lang="en-US" sz="2080" spc="-9" strike="noStrike">
                <a:solidFill>
                  <a:srgbClr val="000000"/>
                </a:solidFill>
                <a:latin typeface="Times New Roman"/>
                <a:ea typeface="DejaVu Sans"/>
              </a:rPr>
              <a:t>Example</a:t>
            </a:r>
            <a:r>
              <a:rPr b="0" lang="en-US" sz="2080" spc="-9" strike="noStrike">
                <a:solidFill>
                  <a:srgbClr val="000000"/>
                </a:solidFill>
                <a:latin typeface="Times New Roman"/>
                <a:ea typeface="DejaVu Sans"/>
              </a:rPr>
              <a:t>: e-mail transfer need another layer of fault-tolerance that </a:t>
            </a:r>
            <a:r>
              <a:rPr b="0" lang="en-US" sz="2080" spc="-26" strike="noStrike">
                <a:solidFill>
                  <a:srgbClr val="000000"/>
                </a:solidFill>
                <a:latin typeface="Times New Roman"/>
                <a:ea typeface="DejaVu Sans"/>
              </a:rPr>
              <a:t>even </a:t>
            </a:r>
            <a:r>
              <a:rPr b="0" lang="en-US" sz="2080" spc="-9" strike="noStrike">
                <a:solidFill>
                  <a:srgbClr val="000000"/>
                </a:solidFill>
                <a:latin typeface="Times New Roman"/>
                <a:ea typeface="DejaVu Sans"/>
              </a:rPr>
              <a:t>TCP</a:t>
            </a:r>
            <a:r>
              <a:rPr b="0" lang="en-US" sz="2080" spc="-165" strike="noStrike">
                <a:solidFill>
                  <a:srgbClr val="000000"/>
                </a:solidFill>
                <a:latin typeface="Times New Roman"/>
                <a:ea typeface="DejaVu Sans"/>
              </a:rPr>
              <a:t> </a:t>
            </a:r>
            <a:r>
              <a:rPr b="0" lang="en-US" sz="2080" spc="-9" strike="noStrike">
                <a:solidFill>
                  <a:srgbClr val="000000"/>
                </a:solidFill>
                <a:latin typeface="Times New Roman"/>
                <a:ea typeface="DejaVu Sans"/>
              </a:rPr>
              <a:t>can-  not</a:t>
            </a:r>
            <a:r>
              <a:rPr b="0" lang="en-US" sz="2080" spc="-18" strike="noStrike">
                <a:solidFill>
                  <a:srgbClr val="000000"/>
                </a:solidFill>
                <a:latin typeface="Times New Roman"/>
                <a:ea typeface="DejaVu Sans"/>
              </a:rPr>
              <a:t> offer</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1590120" y="0"/>
            <a:ext cx="22910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38</a:t>
            </a:r>
            <a:r>
              <a:rPr b="1" lang="en-US" sz="2080" spc="-9" strike="noStrike">
                <a:solidFill>
                  <a:srgbClr val="1900ff"/>
                </a:solidFill>
                <a:latin typeface="Times New Roman"/>
                <a:ea typeface="DejaVu Sans"/>
              </a:rPr>
              <a:t>System</a:t>
            </a:r>
            <a:r>
              <a:rPr b="1" lang="en-US" sz="2080" spc="-80"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2.1</a:t>
            </a:r>
            <a:endParaRPr b="0" lang="en-US" sz="2080" spc="-1" strike="noStrike">
              <a:latin typeface="Arial"/>
            </a:endParaRPr>
          </a:p>
        </p:txBody>
      </p:sp>
      <p:sp>
        <p:nvSpPr>
          <p:cNvPr id="197" name="CustomShape 2"/>
          <p:cNvSpPr/>
          <p:nvPr/>
        </p:nvSpPr>
        <p:spPr>
          <a:xfrm>
            <a:off x="9708120" y="0"/>
            <a:ext cx="83160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0" lang="en-US" sz="2080" spc="-9" strike="noStrike">
                <a:solidFill>
                  <a:srgbClr val="d90e81"/>
                </a:solidFill>
                <a:latin typeface="Times New Roman"/>
                <a:ea typeface="DejaVu Sans"/>
              </a:rPr>
              <a:t>Outline</a:t>
            </a:r>
            <a:endParaRPr b="0" lang="en-US" sz="2080" spc="-1" strike="noStrike">
              <a:latin typeface="Arial"/>
            </a:endParaRPr>
          </a:p>
        </p:txBody>
      </p:sp>
      <p:sp>
        <p:nvSpPr>
          <p:cNvPr id="198" name="CustomShape 3"/>
          <p:cNvSpPr/>
          <p:nvPr/>
        </p:nvSpPr>
        <p:spPr>
          <a:xfrm>
            <a:off x="1612080" y="378360"/>
            <a:ext cx="897120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199" name="CustomShape 4"/>
          <p:cNvSpPr/>
          <p:nvPr/>
        </p:nvSpPr>
        <p:spPr>
          <a:xfrm>
            <a:off x="1590120" y="201600"/>
            <a:ext cx="9015120" cy="3940920"/>
          </a:xfrm>
          <a:prstGeom prst="rect">
            <a:avLst/>
          </a:prstGeom>
          <a:noFill/>
          <a:ln>
            <a:noFill/>
          </a:ln>
        </p:spPr>
        <p:style>
          <a:lnRef idx="0"/>
          <a:fillRef idx="0"/>
          <a:effectRef idx="0"/>
          <a:fontRef idx="minor"/>
        </p:style>
        <p:txBody>
          <a:bodyPr lIns="0" rIns="0" tIns="248400" bIns="0">
            <a:spAutoFit/>
          </a:bodyPr>
          <a:p>
            <a:pPr marL="588960" indent="-566640">
              <a:lnSpc>
                <a:spcPct val="100000"/>
              </a:lnSpc>
              <a:spcBef>
                <a:spcPts val="1956"/>
              </a:spcBef>
              <a:buClr>
                <a:srgbClr val="000000"/>
              </a:buClr>
              <a:buFont typeface="Times New Roman"/>
              <a:buAutoNum type="arabicPlain" startAt="2"/>
              <a:tabLst>
                <a:tab algn="l" pos="588960"/>
                <a:tab algn="l" pos="590040"/>
              </a:tabLst>
            </a:pPr>
            <a:r>
              <a:rPr b="1" lang="en-US" sz="2940" spc="7" strike="noStrike">
                <a:solidFill>
                  <a:srgbClr val="000000"/>
                </a:solidFill>
                <a:latin typeface="Times New Roman"/>
                <a:ea typeface="DejaVu Sans"/>
              </a:rPr>
              <a:t>System</a:t>
            </a:r>
            <a:r>
              <a:rPr b="1" lang="en-US" sz="2940" spc="-1" strike="noStrike">
                <a:solidFill>
                  <a:srgbClr val="000000"/>
                </a:solidFill>
                <a:latin typeface="Times New Roman"/>
                <a:ea typeface="DejaVu Sans"/>
              </a:rPr>
              <a:t> </a:t>
            </a:r>
            <a:r>
              <a:rPr b="1" lang="en-US" sz="2940" spc="7" strike="noStrike">
                <a:solidFill>
                  <a:srgbClr val="000000"/>
                </a:solidFill>
                <a:latin typeface="Times New Roman"/>
                <a:ea typeface="DejaVu Sans"/>
              </a:rPr>
              <a:t>models</a:t>
            </a:r>
            <a:endParaRPr b="0" lang="en-US" sz="2940" spc="-1" strike="noStrike">
              <a:latin typeface="Arial"/>
            </a:endParaRPr>
          </a:p>
          <a:p>
            <a:pPr lvl="1" marL="730800" indent="-708480">
              <a:lnSpc>
                <a:spcPct val="100000"/>
              </a:lnSpc>
              <a:spcBef>
                <a:spcPts val="1522"/>
              </a:spcBef>
              <a:buClr>
                <a:srgbClr val="000000"/>
              </a:buClr>
              <a:buFont typeface="StarSymbol"/>
              <a:buAutoNum type="arabicPeriod"/>
              <a:tabLst>
                <a:tab algn="l" pos="730800"/>
                <a:tab algn="l" pos="731880"/>
              </a:tabLst>
            </a:pPr>
            <a:r>
              <a:rPr b="1" lang="en-US" sz="2430" spc="15" strike="noStrike">
                <a:solidFill>
                  <a:srgbClr val="000000"/>
                </a:solidFill>
                <a:latin typeface="Times New Roman"/>
                <a:ea typeface="DejaVu Sans"/>
              </a:rPr>
              <a:t>Outline</a:t>
            </a:r>
            <a:endParaRPr b="0" lang="en-US" sz="2430" spc="-1" strike="noStrike">
              <a:latin typeface="Arial"/>
            </a:endParaRPr>
          </a:p>
          <a:p>
            <a:pPr marL="407880">
              <a:lnSpc>
                <a:spcPct val="100000"/>
              </a:lnSpc>
              <a:spcBef>
                <a:spcPts val="1341"/>
              </a:spcBef>
              <a:tabLst>
                <a:tab algn="l" pos="730800"/>
                <a:tab algn="l" pos="731880"/>
              </a:tabLst>
            </a:pPr>
            <a:r>
              <a:rPr b="0" lang="en-US" sz="2080" spc="-9" strike="noStrike">
                <a:solidFill>
                  <a:srgbClr val="ff0000"/>
                </a:solidFill>
                <a:latin typeface="Times New Roman"/>
                <a:ea typeface="DejaVu Sans"/>
              </a:rPr>
              <a:t>What are the three basic </a:t>
            </a:r>
            <a:r>
              <a:rPr b="0" lang="en-US" sz="2080" spc="-18" strike="noStrike">
                <a:solidFill>
                  <a:srgbClr val="ff0000"/>
                </a:solidFill>
                <a:latin typeface="Times New Roman"/>
                <a:ea typeface="DejaVu Sans"/>
              </a:rPr>
              <a:t>ways </a:t>
            </a:r>
            <a:r>
              <a:rPr b="0" lang="en-US" sz="2080" spc="-9" strike="noStrike">
                <a:solidFill>
                  <a:srgbClr val="ff0000"/>
                </a:solidFill>
                <a:latin typeface="Times New Roman"/>
                <a:ea typeface="DejaVu Sans"/>
              </a:rPr>
              <a:t>to describe Distributed systems?</a:t>
            </a:r>
            <a:r>
              <a:rPr b="0" lang="en-US" sz="2080" spc="7" strike="noStrike">
                <a:solidFill>
                  <a:srgbClr val="ff0000"/>
                </a:solidFill>
                <a:latin typeface="Times New Roman"/>
                <a:ea typeface="DejaVu Sans"/>
              </a:rPr>
              <a:t> </a:t>
            </a:r>
            <a:r>
              <a:rPr b="0" lang="en-US" sz="1390" spc="-9" strike="noStrike">
                <a:solidFill>
                  <a:srgbClr val="000000"/>
                </a:solidFill>
                <a:latin typeface="Times New Roman"/>
                <a:ea typeface="DejaVu Sans"/>
              </a:rPr>
              <a:t>–</a:t>
            </a:r>
            <a:endParaRPr b="0" lang="en-US" sz="1390" spc="-1" strike="noStrike">
              <a:latin typeface="Arial"/>
            </a:endParaRPr>
          </a:p>
          <a:p>
            <a:pPr marL="407880">
              <a:lnSpc>
                <a:spcPct val="100000"/>
              </a:lnSpc>
              <a:tabLst>
                <a:tab algn="l" pos="730800"/>
                <a:tab algn="l" pos="731880"/>
              </a:tabLst>
            </a:pPr>
            <a:r>
              <a:rPr b="0" i="1" lang="en-US" sz="1800" spc="-1" strike="noStrike">
                <a:solidFill>
                  <a:srgbClr val="000000"/>
                </a:solidFill>
                <a:latin typeface="Times New Roman"/>
                <a:ea typeface="DejaVu Sans"/>
              </a:rPr>
              <a:t>Physical models </a:t>
            </a:r>
            <a:r>
              <a:rPr b="0" lang="en-US" sz="1800" spc="-1" strike="noStrike">
                <a:solidFill>
                  <a:srgbClr val="000000"/>
                </a:solidFill>
                <a:latin typeface="Times New Roman"/>
                <a:ea typeface="DejaVu Sans"/>
              </a:rPr>
              <a:t>are the most explicit way in which to describe a system; they</a:t>
            </a:r>
            <a:endParaRPr b="0" lang="en-US" sz="1800" spc="-1" strike="noStrike">
              <a:latin typeface="Arial"/>
            </a:endParaRPr>
          </a:p>
          <a:p>
            <a:pPr marL="407880">
              <a:lnSpc>
                <a:spcPct val="100000"/>
              </a:lnSpc>
              <a:tabLst>
                <a:tab algn="l" pos="730800"/>
                <a:tab algn="l" pos="731880"/>
              </a:tabLst>
            </a:pPr>
            <a:r>
              <a:rPr b="0" lang="en-US" sz="1800" spc="-1" strike="noStrike">
                <a:solidFill>
                  <a:srgbClr val="000000"/>
                </a:solidFill>
                <a:latin typeface="Times New Roman"/>
                <a:ea typeface="DejaVu Sans"/>
              </a:rPr>
              <a:t>capture the hardware composition of a system in terms of the computers (and other</a:t>
            </a:r>
            <a:endParaRPr b="0" lang="en-US" sz="1800" spc="-1" strike="noStrike">
              <a:latin typeface="Arial"/>
            </a:endParaRPr>
          </a:p>
          <a:p>
            <a:pPr marL="407880">
              <a:lnSpc>
                <a:spcPct val="100000"/>
              </a:lnSpc>
              <a:tabLst>
                <a:tab algn="l" pos="730800"/>
                <a:tab algn="l" pos="731880"/>
              </a:tabLst>
            </a:pPr>
            <a:r>
              <a:rPr b="0" lang="en-US" sz="1800" spc="-1" strike="noStrike">
                <a:solidFill>
                  <a:srgbClr val="000000"/>
                </a:solidFill>
                <a:latin typeface="Times New Roman"/>
                <a:ea typeface="DejaVu Sans"/>
              </a:rPr>
              <a:t>devices, such as mobile phones) and their interconnecting networks.</a:t>
            </a:r>
            <a:endParaRPr b="0" lang="en-US" sz="1800" spc="-1" strike="noStrike">
              <a:latin typeface="Arial"/>
            </a:endParaRPr>
          </a:p>
          <a:p>
            <a:pPr marL="407880">
              <a:lnSpc>
                <a:spcPct val="100000"/>
              </a:lnSpc>
              <a:tabLst>
                <a:tab algn="l" pos="730800"/>
                <a:tab algn="l" pos="731880"/>
              </a:tabLst>
            </a:pPr>
            <a:endParaRPr b="0" lang="en-US" sz="1800" spc="-1" strike="noStrike">
              <a:latin typeface="Arial"/>
            </a:endParaRPr>
          </a:p>
          <a:p>
            <a:pPr marL="407880">
              <a:lnSpc>
                <a:spcPct val="100000"/>
              </a:lnSpc>
              <a:tabLst>
                <a:tab algn="l" pos="730800"/>
                <a:tab algn="l" pos="731880"/>
              </a:tabLst>
            </a:pPr>
            <a:r>
              <a:rPr b="0" i="1" lang="en-US" sz="1800" spc="-1" strike="noStrike">
                <a:solidFill>
                  <a:srgbClr val="000000"/>
                </a:solidFill>
                <a:latin typeface="Times New Roman"/>
                <a:ea typeface="DejaVu Sans"/>
              </a:rPr>
              <a:t>Architectural models </a:t>
            </a:r>
            <a:r>
              <a:rPr b="0" lang="en-US" sz="1800" spc="-1" strike="noStrike">
                <a:solidFill>
                  <a:srgbClr val="000000"/>
                </a:solidFill>
                <a:latin typeface="Times New Roman"/>
                <a:ea typeface="DejaVu Sans"/>
              </a:rPr>
              <a:t>describe a system in terms of the computational and</a:t>
            </a:r>
            <a:endParaRPr b="0" lang="en-US" sz="1800" spc="-1" strike="noStrike">
              <a:latin typeface="Arial"/>
            </a:endParaRPr>
          </a:p>
          <a:p>
            <a:pPr marL="407880">
              <a:lnSpc>
                <a:spcPct val="100000"/>
              </a:lnSpc>
              <a:tabLst>
                <a:tab algn="l" pos="730800"/>
                <a:tab algn="l" pos="731880"/>
              </a:tabLst>
            </a:pPr>
            <a:r>
              <a:rPr b="0" lang="en-US" sz="1800" spc="-1" strike="noStrike">
                <a:solidFill>
                  <a:srgbClr val="000000"/>
                </a:solidFill>
                <a:latin typeface="Times New Roman"/>
                <a:ea typeface="DejaVu Sans"/>
              </a:rPr>
              <a:t>communication tasks performed by its computational elements; the computational</a:t>
            </a:r>
            <a:endParaRPr b="0" lang="en-US" sz="1800" spc="-1" strike="noStrike">
              <a:latin typeface="Arial"/>
            </a:endParaRPr>
          </a:p>
          <a:p>
            <a:pPr marL="407880">
              <a:lnSpc>
                <a:spcPct val="100000"/>
              </a:lnSpc>
              <a:tabLst>
                <a:tab algn="l" pos="730800"/>
                <a:tab algn="l" pos="731880"/>
              </a:tabLst>
            </a:pPr>
            <a:r>
              <a:rPr b="0" lang="en-US" sz="1800" spc="-1" strike="noStrike">
                <a:solidFill>
                  <a:srgbClr val="000000"/>
                </a:solidFill>
                <a:latin typeface="Times New Roman"/>
                <a:ea typeface="DejaVu Sans"/>
              </a:rPr>
              <a:t>elements being individual computers or aggregates of them supported by appropriate</a:t>
            </a:r>
            <a:endParaRPr b="0" lang="en-US" sz="1800" spc="-1" strike="noStrike">
              <a:latin typeface="Arial"/>
            </a:endParaRPr>
          </a:p>
          <a:p>
            <a:pPr marL="407880">
              <a:lnSpc>
                <a:spcPct val="100000"/>
              </a:lnSpc>
              <a:tabLst>
                <a:tab algn="l" pos="730800"/>
                <a:tab algn="l" pos="731880"/>
              </a:tabLst>
            </a:pPr>
            <a:r>
              <a:rPr b="0" lang="en-US" sz="1800" spc="-1" strike="noStrike">
                <a:solidFill>
                  <a:srgbClr val="000000"/>
                </a:solidFill>
                <a:latin typeface="Times New Roman"/>
                <a:ea typeface="DejaVu Sans"/>
              </a:rPr>
              <a:t>network interconnections.</a:t>
            </a:r>
            <a:endParaRPr b="0" lang="en-US" sz="1800" spc="-1" strike="noStrike">
              <a:latin typeface="Arial"/>
            </a:endParaRPr>
          </a:p>
        </p:txBody>
      </p:sp>
      <p:sp>
        <p:nvSpPr>
          <p:cNvPr id="200" name="CustomShape 5"/>
          <p:cNvSpPr/>
          <p:nvPr/>
        </p:nvSpPr>
        <p:spPr>
          <a:xfrm>
            <a:off x="2012760" y="4348440"/>
            <a:ext cx="3996720" cy="2439360"/>
          </a:xfrm>
          <a:prstGeom prst="rect">
            <a:avLst/>
          </a:prstGeom>
          <a:noFill/>
          <a:ln>
            <a:noFill/>
          </a:ln>
        </p:spPr>
        <p:style>
          <a:lnRef idx="0"/>
          <a:fillRef idx="0"/>
          <a:effectRef idx="0"/>
          <a:fontRef idx="minor"/>
        </p:style>
        <p:txBody>
          <a:bodyPr lIns="0" rIns="0" tIns="21960" bIns="0">
            <a:spAutoFit/>
          </a:bodyPr>
          <a:p>
            <a:pPr marL="241920" indent="-219600" algn="just">
              <a:lnSpc>
                <a:spcPct val="119000"/>
              </a:lnSpc>
              <a:spcBef>
                <a:spcPts val="173"/>
              </a:spcBef>
              <a:buClr>
                <a:srgbClr val="000000"/>
              </a:buClr>
              <a:buSzPct val="120000"/>
              <a:buFont typeface="Symbol"/>
              <a:buChar char=""/>
              <a:tabLst>
                <a:tab algn="l" pos="243000"/>
              </a:tabLst>
            </a:pPr>
            <a:r>
              <a:rPr b="0" lang="en-US" sz="1729" spc="-9" strike="noStrike">
                <a:solidFill>
                  <a:srgbClr val="000000"/>
                </a:solidFill>
                <a:latin typeface="Times New Roman"/>
                <a:ea typeface="DejaVu Sans"/>
              </a:rPr>
              <a:t>Fundamental models – take an abstract  </a:t>
            </a:r>
            <a:r>
              <a:rPr b="0" lang="en-US" sz="1729" spc="-18" strike="noStrike">
                <a:solidFill>
                  <a:srgbClr val="000000"/>
                </a:solidFill>
                <a:latin typeface="Times New Roman"/>
                <a:ea typeface="DejaVu Sans"/>
              </a:rPr>
              <a:t>perspective</a:t>
            </a:r>
            <a:r>
              <a:rPr b="0" lang="en-US" sz="1729" spc="-97" strike="noStrike">
                <a:solidFill>
                  <a:srgbClr val="000000"/>
                </a:solidFill>
                <a:latin typeface="Times New Roman"/>
                <a:ea typeface="DejaVu Sans"/>
              </a:rPr>
              <a:t> </a:t>
            </a:r>
            <a:r>
              <a:rPr b="0" lang="en-US" sz="1729" spc="-9" strike="noStrike">
                <a:solidFill>
                  <a:srgbClr val="000000"/>
                </a:solidFill>
                <a:latin typeface="Times New Roman"/>
                <a:ea typeface="DejaVu Sans"/>
              </a:rPr>
              <a:t>in</a:t>
            </a:r>
            <a:r>
              <a:rPr b="0" lang="en-US" sz="1729" spc="-97" strike="noStrike">
                <a:solidFill>
                  <a:srgbClr val="000000"/>
                </a:solidFill>
                <a:latin typeface="Times New Roman"/>
                <a:ea typeface="DejaVu Sans"/>
              </a:rPr>
              <a:t> </a:t>
            </a:r>
            <a:r>
              <a:rPr b="0" lang="en-US" sz="1729" spc="-9" strike="noStrike">
                <a:solidFill>
                  <a:srgbClr val="000000"/>
                </a:solidFill>
                <a:latin typeface="Times New Roman"/>
                <a:ea typeface="DejaVu Sans"/>
              </a:rPr>
              <a:t>order</a:t>
            </a:r>
            <a:r>
              <a:rPr b="0" lang="en-US" sz="1729" spc="-89" strike="noStrike">
                <a:solidFill>
                  <a:srgbClr val="000000"/>
                </a:solidFill>
                <a:latin typeface="Times New Roman"/>
                <a:ea typeface="DejaVu Sans"/>
              </a:rPr>
              <a:t> </a:t>
            </a:r>
            <a:r>
              <a:rPr b="0" lang="en-US" sz="1729" spc="-9" strike="noStrike">
                <a:solidFill>
                  <a:srgbClr val="000000"/>
                </a:solidFill>
                <a:latin typeface="Times New Roman"/>
                <a:ea typeface="DejaVu Sans"/>
              </a:rPr>
              <a:t>to</a:t>
            </a:r>
            <a:r>
              <a:rPr b="0" lang="en-US" sz="1729" spc="-97" strike="noStrike">
                <a:solidFill>
                  <a:srgbClr val="000000"/>
                </a:solidFill>
                <a:latin typeface="Times New Roman"/>
                <a:ea typeface="DejaVu Sans"/>
              </a:rPr>
              <a:t> </a:t>
            </a:r>
            <a:r>
              <a:rPr b="0" lang="en-US" sz="1729" spc="-9" strike="noStrike">
                <a:solidFill>
                  <a:srgbClr val="000000"/>
                </a:solidFill>
                <a:latin typeface="Times New Roman"/>
                <a:ea typeface="DejaVu Sans"/>
              </a:rPr>
              <a:t>describe</a:t>
            </a:r>
            <a:r>
              <a:rPr b="0" lang="en-US" sz="1729" spc="-97" strike="noStrike">
                <a:solidFill>
                  <a:srgbClr val="000000"/>
                </a:solidFill>
                <a:latin typeface="Times New Roman"/>
                <a:ea typeface="DejaVu Sans"/>
              </a:rPr>
              <a:t> </a:t>
            </a:r>
            <a:r>
              <a:rPr b="0" lang="en-US" sz="1729" spc="-9" strike="noStrike">
                <a:solidFill>
                  <a:srgbClr val="000000"/>
                </a:solidFill>
                <a:latin typeface="Times New Roman"/>
                <a:ea typeface="DejaVu Sans"/>
              </a:rPr>
              <a:t>solutions</a:t>
            </a:r>
            <a:r>
              <a:rPr b="0" lang="en-US" sz="1729" spc="-89" strike="noStrike">
                <a:solidFill>
                  <a:srgbClr val="000000"/>
                </a:solidFill>
                <a:latin typeface="Times New Roman"/>
                <a:ea typeface="DejaVu Sans"/>
              </a:rPr>
              <a:t> </a:t>
            </a:r>
            <a:r>
              <a:rPr b="0" lang="en-US" sz="1729" spc="-9" strike="noStrike">
                <a:solidFill>
                  <a:srgbClr val="000000"/>
                </a:solidFill>
                <a:latin typeface="Times New Roman"/>
                <a:ea typeface="DejaVu Sans"/>
              </a:rPr>
              <a:t>to  individual issues faced by most distributed  systems</a:t>
            </a:r>
            <a:endParaRPr b="0" lang="en-US" sz="1729" spc="-1" strike="noStrike">
              <a:latin typeface="Arial"/>
            </a:endParaRPr>
          </a:p>
          <a:p>
            <a:pPr lvl="1" marL="807840" indent="-259200">
              <a:lnSpc>
                <a:spcPct val="100000"/>
              </a:lnSpc>
              <a:spcBef>
                <a:spcPts val="1610"/>
              </a:spcBef>
              <a:buClr>
                <a:srgbClr val="000000"/>
              </a:buClr>
              <a:buSzPct val="120000"/>
              <a:buFont typeface="Times New Roman"/>
              <a:buChar char="–"/>
              <a:tabLst>
                <a:tab algn="l" pos="808920"/>
              </a:tabLst>
            </a:pPr>
            <a:r>
              <a:rPr b="0" lang="en-US" sz="1729" spc="-9" strike="noStrike">
                <a:solidFill>
                  <a:srgbClr val="000000"/>
                </a:solidFill>
                <a:latin typeface="Times New Roman"/>
                <a:ea typeface="DejaVu Sans"/>
              </a:rPr>
              <a:t>interaction</a:t>
            </a:r>
            <a:r>
              <a:rPr b="0" lang="en-US" sz="1729" spc="-18" strike="noStrike">
                <a:solidFill>
                  <a:srgbClr val="000000"/>
                </a:solidFill>
                <a:latin typeface="Times New Roman"/>
                <a:ea typeface="DejaVu Sans"/>
              </a:rPr>
              <a:t> </a:t>
            </a:r>
            <a:r>
              <a:rPr b="0" lang="en-US" sz="1729" spc="-9" strike="noStrike">
                <a:solidFill>
                  <a:srgbClr val="000000"/>
                </a:solidFill>
                <a:latin typeface="Times New Roman"/>
                <a:ea typeface="DejaVu Sans"/>
              </a:rPr>
              <a:t>models</a:t>
            </a:r>
            <a:endParaRPr b="0" lang="en-US" sz="1729" spc="-1" strike="noStrike">
              <a:latin typeface="Arial"/>
            </a:endParaRPr>
          </a:p>
          <a:p>
            <a:pPr lvl="1" marL="807840" indent="-259200">
              <a:lnSpc>
                <a:spcPts val="2483"/>
              </a:lnSpc>
              <a:spcBef>
                <a:spcPts val="510"/>
              </a:spcBef>
              <a:buClr>
                <a:srgbClr val="000000"/>
              </a:buClr>
              <a:buSzPct val="120000"/>
              <a:buFont typeface="Times New Roman"/>
              <a:buChar char="–"/>
              <a:tabLst>
                <a:tab algn="l" pos="808920"/>
              </a:tabLst>
            </a:pPr>
            <a:r>
              <a:rPr b="0" lang="en-US" sz="1729" spc="-9" strike="noStrike">
                <a:solidFill>
                  <a:srgbClr val="000000"/>
                </a:solidFill>
                <a:latin typeface="Times New Roman"/>
                <a:ea typeface="DejaVu Sans"/>
              </a:rPr>
              <a:t>failure</a:t>
            </a:r>
            <a:r>
              <a:rPr b="0" lang="en-US" sz="1729" spc="-18" strike="noStrike">
                <a:solidFill>
                  <a:srgbClr val="000000"/>
                </a:solidFill>
                <a:latin typeface="Times New Roman"/>
                <a:ea typeface="DejaVu Sans"/>
              </a:rPr>
              <a:t> </a:t>
            </a:r>
            <a:r>
              <a:rPr b="0" lang="en-US" sz="1729" spc="-9" strike="noStrike">
                <a:solidFill>
                  <a:srgbClr val="000000"/>
                </a:solidFill>
                <a:latin typeface="Times New Roman"/>
                <a:ea typeface="DejaVu Sans"/>
              </a:rPr>
              <a:t>models</a:t>
            </a:r>
            <a:endParaRPr b="0" lang="en-US" sz="1729" spc="-1" strike="noStrike">
              <a:latin typeface="Arial"/>
            </a:endParaRPr>
          </a:p>
          <a:p>
            <a:pPr lvl="1" marL="807840" indent="-259200">
              <a:lnSpc>
                <a:spcPts val="2483"/>
              </a:lnSpc>
              <a:buClr>
                <a:srgbClr val="000000"/>
              </a:buClr>
              <a:buSzPct val="120000"/>
              <a:buFont typeface="Times New Roman"/>
              <a:buChar char="–"/>
              <a:tabLst>
                <a:tab algn="l" pos="808920"/>
              </a:tabLst>
            </a:pPr>
            <a:r>
              <a:rPr b="0" lang="en-US" sz="1729" spc="-9" strike="noStrike">
                <a:solidFill>
                  <a:srgbClr val="000000"/>
                </a:solidFill>
                <a:latin typeface="Times New Roman"/>
                <a:ea typeface="DejaVu Sans"/>
              </a:rPr>
              <a:t>security</a:t>
            </a:r>
            <a:r>
              <a:rPr b="0" lang="en-US" sz="1729" spc="-18" strike="noStrike">
                <a:solidFill>
                  <a:srgbClr val="000000"/>
                </a:solidFill>
                <a:latin typeface="Times New Roman"/>
                <a:ea typeface="DejaVu Sans"/>
              </a:rPr>
              <a:t> </a:t>
            </a:r>
            <a:r>
              <a:rPr b="0" lang="en-US" sz="1729" spc="-9" strike="noStrike">
                <a:solidFill>
                  <a:srgbClr val="000000"/>
                </a:solidFill>
                <a:latin typeface="Times New Roman"/>
                <a:ea typeface="DejaVu Sans"/>
              </a:rPr>
              <a:t>models</a:t>
            </a:r>
            <a:endParaRPr b="0" lang="en-US" sz="1729" spc="-1" strike="noStrike">
              <a:latin typeface="Arial"/>
            </a:endParaRPr>
          </a:p>
        </p:txBody>
      </p:sp>
      <p:sp>
        <p:nvSpPr>
          <p:cNvPr id="201" name="CustomShape 6"/>
          <p:cNvSpPr/>
          <p:nvPr/>
        </p:nvSpPr>
        <p:spPr>
          <a:xfrm>
            <a:off x="6185520" y="4401000"/>
            <a:ext cx="4138560" cy="28404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0" lang="en-US" sz="1729" spc="-18" strike="noStrike">
                <a:solidFill>
                  <a:srgbClr val="ec008c"/>
                </a:solidFill>
                <a:latin typeface="Times New Roman"/>
                <a:ea typeface="DejaVu Sans"/>
              </a:rPr>
              <a:t>Difficulties </a:t>
            </a:r>
            <a:r>
              <a:rPr b="0" lang="en-US" sz="1729" spc="-9" strike="noStrike">
                <a:solidFill>
                  <a:srgbClr val="ec008c"/>
                </a:solidFill>
                <a:latin typeface="Times New Roman"/>
                <a:ea typeface="DejaVu Sans"/>
              </a:rPr>
              <a:t>and threats for distributed</a:t>
            </a:r>
            <a:r>
              <a:rPr b="0" lang="en-US" sz="1729" spc="15" strike="noStrike">
                <a:solidFill>
                  <a:srgbClr val="ec008c"/>
                </a:solidFill>
                <a:latin typeface="Times New Roman"/>
                <a:ea typeface="DejaVu Sans"/>
              </a:rPr>
              <a:t> </a:t>
            </a:r>
            <a:r>
              <a:rPr b="0" lang="en-US" sz="1729" spc="-9" strike="noStrike">
                <a:solidFill>
                  <a:srgbClr val="ec008c"/>
                </a:solidFill>
                <a:latin typeface="Times New Roman"/>
                <a:ea typeface="DejaVu Sans"/>
              </a:rPr>
              <a:t>systems:</a:t>
            </a:r>
            <a:endParaRPr b="0" lang="en-US" sz="1729" spc="-1" strike="noStrike">
              <a:latin typeface="Arial"/>
            </a:endParaRPr>
          </a:p>
        </p:txBody>
      </p:sp>
      <p:sp>
        <p:nvSpPr>
          <p:cNvPr id="202" name="CustomShape 7"/>
          <p:cNvSpPr/>
          <p:nvPr/>
        </p:nvSpPr>
        <p:spPr>
          <a:xfrm>
            <a:off x="6608160" y="4936680"/>
            <a:ext cx="3408840" cy="1772280"/>
          </a:xfrm>
          <a:prstGeom prst="rect">
            <a:avLst/>
          </a:prstGeom>
          <a:noFill/>
          <a:ln>
            <a:noFill/>
          </a:ln>
        </p:spPr>
        <p:style>
          <a:lnRef idx="0"/>
          <a:fillRef idx="0"/>
          <a:effectRef idx="0"/>
          <a:fontRef idx="minor"/>
        </p:style>
        <p:txBody>
          <a:bodyPr lIns="0" rIns="0" tIns="20880" bIns="0">
            <a:spAutoFit/>
          </a:bodyPr>
          <a:p>
            <a:pPr marL="241920" indent="-219600">
              <a:lnSpc>
                <a:spcPct val="100000"/>
              </a:lnSpc>
              <a:spcBef>
                <a:spcPts val="164"/>
              </a:spcBef>
              <a:buClr>
                <a:srgbClr val="000000"/>
              </a:buClr>
              <a:buSzPct val="120000"/>
              <a:buFont typeface="Symbol"/>
              <a:buChar char=""/>
              <a:tabLst>
                <a:tab algn="l" pos="243000"/>
              </a:tabLst>
            </a:pPr>
            <a:r>
              <a:rPr b="0" lang="en-US" sz="1729" spc="-18" strike="noStrike">
                <a:solidFill>
                  <a:srgbClr val="ec008c"/>
                </a:solidFill>
                <a:latin typeface="Times New Roman"/>
                <a:ea typeface="DejaVu Sans"/>
              </a:rPr>
              <a:t>Widely varying </a:t>
            </a:r>
            <a:r>
              <a:rPr b="0" lang="en-US" sz="1729" spc="-9" strike="noStrike">
                <a:solidFill>
                  <a:srgbClr val="ec008c"/>
                </a:solidFill>
                <a:latin typeface="Times New Roman"/>
                <a:ea typeface="DejaVu Sans"/>
              </a:rPr>
              <a:t>modes of use</a:t>
            </a:r>
            <a:endParaRPr b="0" lang="en-US" sz="1729" spc="-1" strike="noStrike">
              <a:latin typeface="Arial"/>
            </a:endParaRPr>
          </a:p>
          <a:p>
            <a:pPr marL="241920" indent="-219600">
              <a:lnSpc>
                <a:spcPct val="100000"/>
              </a:lnSpc>
              <a:spcBef>
                <a:spcPts val="2007"/>
              </a:spcBef>
              <a:buClr>
                <a:srgbClr val="000000"/>
              </a:buClr>
              <a:buSzPct val="120000"/>
              <a:buFont typeface="Symbol"/>
              <a:buChar char=""/>
              <a:tabLst>
                <a:tab algn="l" pos="243000"/>
              </a:tabLst>
            </a:pPr>
            <a:r>
              <a:rPr b="0" lang="en-US" sz="1729" spc="-26" strike="noStrike">
                <a:solidFill>
                  <a:srgbClr val="ec008c"/>
                </a:solidFill>
                <a:latin typeface="Times New Roman"/>
                <a:ea typeface="DejaVu Sans"/>
              </a:rPr>
              <a:t>Wide </a:t>
            </a:r>
            <a:r>
              <a:rPr b="0" lang="en-US" sz="1729" spc="-9" strike="noStrike">
                <a:solidFill>
                  <a:srgbClr val="ec008c"/>
                </a:solidFill>
                <a:latin typeface="Times New Roman"/>
                <a:ea typeface="DejaVu Sans"/>
              </a:rPr>
              <a:t>range of system</a:t>
            </a:r>
            <a:r>
              <a:rPr b="0" lang="en-US" sz="1729" spc="-63" strike="noStrike">
                <a:solidFill>
                  <a:srgbClr val="ec008c"/>
                </a:solidFill>
                <a:latin typeface="Times New Roman"/>
                <a:ea typeface="DejaVu Sans"/>
              </a:rPr>
              <a:t> </a:t>
            </a:r>
            <a:r>
              <a:rPr b="0" lang="en-US" sz="1729" spc="-9" strike="noStrike">
                <a:solidFill>
                  <a:srgbClr val="ec008c"/>
                </a:solidFill>
                <a:latin typeface="Times New Roman"/>
                <a:ea typeface="DejaVu Sans"/>
              </a:rPr>
              <a:t>environments</a:t>
            </a:r>
            <a:endParaRPr b="0" lang="en-US" sz="1729" spc="-1" strike="noStrike">
              <a:latin typeface="Arial"/>
            </a:endParaRPr>
          </a:p>
          <a:p>
            <a:pPr marL="241920" indent="-219600">
              <a:lnSpc>
                <a:spcPct val="100000"/>
              </a:lnSpc>
              <a:spcBef>
                <a:spcPts val="1998"/>
              </a:spcBef>
              <a:buClr>
                <a:srgbClr val="000000"/>
              </a:buClr>
              <a:buSzPct val="120000"/>
              <a:buFont typeface="Symbol"/>
              <a:buChar char=""/>
              <a:tabLst>
                <a:tab algn="l" pos="243000"/>
              </a:tabLst>
            </a:pPr>
            <a:r>
              <a:rPr b="0" lang="en-US" sz="1729" spc="-9" strike="noStrike">
                <a:solidFill>
                  <a:srgbClr val="ec008c"/>
                </a:solidFill>
                <a:latin typeface="Times New Roman"/>
                <a:ea typeface="DejaVu Sans"/>
              </a:rPr>
              <a:t>Internal</a:t>
            </a:r>
            <a:r>
              <a:rPr b="0" lang="en-US" sz="1729" spc="-18" strike="noStrike">
                <a:solidFill>
                  <a:srgbClr val="ec008c"/>
                </a:solidFill>
                <a:latin typeface="Times New Roman"/>
                <a:ea typeface="DejaVu Sans"/>
              </a:rPr>
              <a:t> </a:t>
            </a:r>
            <a:r>
              <a:rPr b="0" lang="en-US" sz="1729" spc="-9" strike="noStrike">
                <a:solidFill>
                  <a:srgbClr val="ec008c"/>
                </a:solidFill>
                <a:latin typeface="Times New Roman"/>
                <a:ea typeface="DejaVu Sans"/>
              </a:rPr>
              <a:t>problems</a:t>
            </a:r>
            <a:endParaRPr b="0" lang="en-US" sz="1729" spc="-1" strike="noStrike">
              <a:latin typeface="Arial"/>
            </a:endParaRPr>
          </a:p>
          <a:p>
            <a:pPr marL="241920" indent="-219600">
              <a:lnSpc>
                <a:spcPct val="100000"/>
              </a:lnSpc>
              <a:spcBef>
                <a:spcPts val="1488"/>
              </a:spcBef>
              <a:buClr>
                <a:srgbClr val="000000"/>
              </a:buClr>
              <a:buSzPct val="120000"/>
              <a:buFont typeface="Symbol"/>
              <a:buChar char=""/>
              <a:tabLst>
                <a:tab algn="l" pos="243000"/>
              </a:tabLst>
            </a:pPr>
            <a:r>
              <a:rPr b="0" lang="en-US" sz="1729" spc="-9" strike="noStrike">
                <a:solidFill>
                  <a:srgbClr val="ec008c"/>
                </a:solidFill>
                <a:latin typeface="Times New Roman"/>
                <a:ea typeface="DejaVu Sans"/>
              </a:rPr>
              <a:t>External</a:t>
            </a:r>
            <a:r>
              <a:rPr b="0" lang="en-US" sz="1729" spc="-18" strike="noStrike">
                <a:solidFill>
                  <a:srgbClr val="ec008c"/>
                </a:solidFill>
                <a:latin typeface="Times New Roman"/>
                <a:ea typeface="DejaVu Sans"/>
              </a:rPr>
              <a:t> </a:t>
            </a:r>
            <a:r>
              <a:rPr b="0" lang="en-US" sz="1729" spc="-9" strike="noStrike">
                <a:solidFill>
                  <a:srgbClr val="ec008c"/>
                </a:solidFill>
                <a:latin typeface="Times New Roman"/>
                <a:ea typeface="DejaVu Sans"/>
              </a:rPr>
              <a:t>threats</a:t>
            </a:r>
            <a:endParaRPr b="0" lang="en-US" sz="1729"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CustomShape 1"/>
          <p:cNvSpPr/>
          <p:nvPr/>
        </p:nvSpPr>
        <p:spPr>
          <a:xfrm>
            <a:off x="1590120" y="-836640"/>
            <a:ext cx="2291040" cy="203112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pPr>
            <a:r>
              <a:rPr b="1" lang="en-US" sz="4400" spc="-9" strike="noStrike">
                <a:solidFill>
                  <a:srgbClr val="00aeef"/>
                </a:solidFill>
                <a:latin typeface="Times New Roman"/>
                <a:ea typeface="DejaVu Sans"/>
              </a:rPr>
              <a:t>71</a:t>
            </a:r>
            <a:r>
              <a:rPr b="1" lang="en-US" sz="4400" spc="-9" strike="noStrike">
                <a:solidFill>
                  <a:srgbClr val="1900ff"/>
                </a:solidFill>
                <a:latin typeface="Times New Roman"/>
                <a:ea typeface="DejaVu Sans"/>
              </a:rPr>
              <a:t>System</a:t>
            </a:r>
            <a:r>
              <a:rPr b="1" lang="en-US" sz="4400" spc="-80" strike="noStrike">
                <a:solidFill>
                  <a:srgbClr val="1900ff"/>
                </a:solidFill>
                <a:latin typeface="Times New Roman"/>
                <a:ea typeface="DejaVu Sans"/>
              </a:rPr>
              <a:t> </a:t>
            </a:r>
            <a:r>
              <a:rPr b="1" lang="en-US" sz="4400" spc="-9" strike="noStrike">
                <a:solidFill>
                  <a:srgbClr val="1900ff"/>
                </a:solidFill>
                <a:latin typeface="Times New Roman"/>
                <a:ea typeface="DejaVu Sans"/>
              </a:rPr>
              <a:t>models</a:t>
            </a:r>
            <a:r>
              <a:rPr b="1" lang="en-US" sz="4400" spc="-9" strike="noStrike">
                <a:solidFill>
                  <a:srgbClr val="000000"/>
                </a:solidFill>
                <a:latin typeface="Times New Roman"/>
                <a:ea typeface="DejaVu Sans"/>
              </a:rPr>
              <a:t>2.4</a:t>
            </a:r>
            <a:endParaRPr b="0" lang="en-US" sz="4400" spc="-1" strike="noStrike">
              <a:latin typeface="Arial"/>
            </a:endParaRPr>
          </a:p>
        </p:txBody>
      </p:sp>
      <p:sp>
        <p:nvSpPr>
          <p:cNvPr id="400" name="CustomShape 2"/>
          <p:cNvSpPr/>
          <p:nvPr/>
        </p:nvSpPr>
        <p:spPr>
          <a:xfrm>
            <a:off x="8365320" y="0"/>
            <a:ext cx="22406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0" lang="en-US" sz="2080" spc="-9" strike="noStrike">
                <a:solidFill>
                  <a:srgbClr val="d90e81"/>
                </a:solidFill>
                <a:latin typeface="Times New Roman"/>
                <a:ea typeface="DejaVu Sans"/>
              </a:rPr>
              <a:t>Fundamental</a:t>
            </a:r>
            <a:r>
              <a:rPr b="0" lang="en-US" sz="2080" spc="-80" strike="noStrike">
                <a:solidFill>
                  <a:srgbClr val="d90e81"/>
                </a:solidFill>
                <a:latin typeface="Times New Roman"/>
                <a:ea typeface="DejaVu Sans"/>
              </a:rPr>
              <a:t> </a:t>
            </a:r>
            <a:r>
              <a:rPr b="0" lang="en-US" sz="2080" spc="-9" strike="noStrike">
                <a:solidFill>
                  <a:srgbClr val="d90e81"/>
                </a:solidFill>
                <a:latin typeface="Times New Roman"/>
                <a:ea typeface="DejaVu Sans"/>
              </a:rPr>
              <a:t>models</a:t>
            </a:r>
            <a:endParaRPr b="0" lang="en-US" sz="2080" spc="-1" strike="noStrike">
              <a:latin typeface="Arial"/>
            </a:endParaRPr>
          </a:p>
        </p:txBody>
      </p:sp>
      <p:sp>
        <p:nvSpPr>
          <p:cNvPr id="401" name="CustomShape 3"/>
          <p:cNvSpPr/>
          <p:nvPr/>
        </p:nvSpPr>
        <p:spPr>
          <a:xfrm>
            <a:off x="1612080" y="378360"/>
            <a:ext cx="897120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402" name="CustomShape 4"/>
          <p:cNvSpPr/>
          <p:nvPr/>
        </p:nvSpPr>
        <p:spPr>
          <a:xfrm>
            <a:off x="1590120" y="486360"/>
            <a:ext cx="10204560" cy="5556960"/>
          </a:xfrm>
          <a:prstGeom prst="rect">
            <a:avLst/>
          </a:prstGeom>
          <a:noFill/>
          <a:ln>
            <a:noFill/>
          </a:ln>
        </p:spPr>
        <p:style>
          <a:lnRef idx="0"/>
          <a:fillRef idx="0"/>
          <a:effectRef idx="0"/>
          <a:fontRef idx="minor"/>
        </p:style>
        <p:txBody>
          <a:bodyPr lIns="0" rIns="0" tIns="29520" bIns="0">
            <a:spAutoFit/>
          </a:bodyPr>
          <a:p>
            <a:pPr lvl="1" marL="730800" indent="-708480">
              <a:lnSpc>
                <a:spcPct val="100000"/>
              </a:lnSpc>
              <a:spcBef>
                <a:spcPts val="235"/>
              </a:spcBef>
              <a:buClr>
                <a:srgbClr val="000000"/>
              </a:buClr>
              <a:buFont typeface="Times New Roman"/>
              <a:buAutoNum type="arabicPeriod" startAt="4"/>
              <a:tabLst>
                <a:tab algn="l" pos="730800"/>
                <a:tab algn="l" pos="731880"/>
              </a:tabLst>
            </a:pPr>
            <a:r>
              <a:rPr b="1" lang="en-US" sz="2430" spc="15" strike="noStrike">
                <a:solidFill>
                  <a:srgbClr val="000000"/>
                </a:solidFill>
                <a:latin typeface="Times New Roman"/>
                <a:ea typeface="DejaVu Sans"/>
              </a:rPr>
              <a:t>Fundamental</a:t>
            </a:r>
            <a:r>
              <a:rPr b="1" lang="en-US" sz="2430" spc="-1" strike="noStrike">
                <a:solidFill>
                  <a:srgbClr val="000000"/>
                </a:solidFill>
                <a:latin typeface="Times New Roman"/>
                <a:ea typeface="DejaVu Sans"/>
              </a:rPr>
              <a:t> </a:t>
            </a:r>
            <a:r>
              <a:rPr b="1" lang="en-US" sz="2430" spc="15" strike="noStrike">
                <a:solidFill>
                  <a:srgbClr val="000000"/>
                </a:solidFill>
                <a:latin typeface="Times New Roman"/>
                <a:ea typeface="DejaVu Sans"/>
              </a:rPr>
              <a:t>models</a:t>
            </a:r>
            <a:endParaRPr b="0" lang="en-US" sz="2430" spc="-1" strike="noStrike">
              <a:latin typeface="Arial"/>
            </a:endParaRPr>
          </a:p>
          <a:p>
            <a:pPr marL="407880">
              <a:lnSpc>
                <a:spcPct val="100000"/>
              </a:lnSpc>
              <a:spcBef>
                <a:spcPts val="2381"/>
              </a:spcBef>
              <a:tabLst>
                <a:tab algn="l" pos="730800"/>
                <a:tab algn="l" pos="731880"/>
              </a:tabLst>
            </a:pPr>
            <a:r>
              <a:rPr b="0" lang="en-US" sz="2080" spc="-9" strike="noStrike">
                <a:solidFill>
                  <a:srgbClr val="ff0000"/>
                </a:solidFill>
                <a:latin typeface="Times New Roman"/>
                <a:ea typeface="DejaVu Sans"/>
              </a:rPr>
              <a:t>What</a:t>
            </a:r>
            <a:r>
              <a:rPr b="0" lang="en-US" sz="2080" spc="-18" strike="noStrike">
                <a:solidFill>
                  <a:srgbClr val="ff0000"/>
                </a:solidFill>
                <a:latin typeface="Times New Roman"/>
                <a:ea typeface="DejaVu Sans"/>
              </a:rPr>
              <a:t> </a:t>
            </a:r>
            <a:r>
              <a:rPr b="0" lang="en-US" sz="2080" spc="-9" strike="noStrike">
                <a:solidFill>
                  <a:srgbClr val="ff0000"/>
                </a:solidFill>
                <a:latin typeface="Times New Roman"/>
                <a:ea typeface="DejaVu Sans"/>
              </a:rPr>
              <a:t>is:</a:t>
            </a:r>
            <a:endParaRPr b="0" lang="en-US" sz="2080" spc="-1" strike="noStrike">
              <a:latin typeface="Arial"/>
            </a:endParaRPr>
          </a:p>
          <a:p>
            <a:pPr marL="407880">
              <a:lnSpc>
                <a:spcPct val="100000"/>
              </a:lnSpc>
              <a:spcBef>
                <a:spcPts val="43"/>
              </a:spcBef>
              <a:tabLst>
                <a:tab algn="l" pos="730800"/>
                <a:tab algn="l" pos="731880"/>
              </a:tabLst>
            </a:pPr>
            <a:endParaRPr b="0" lang="en-US" sz="2080" spc="-1" strike="noStrike">
              <a:latin typeface="Arial"/>
            </a:endParaRPr>
          </a:p>
          <a:p>
            <a:pPr lvl="2" marL="537480" indent="-93240">
              <a:lnSpc>
                <a:spcPct val="100000"/>
              </a:lnSpc>
              <a:buClr>
                <a:srgbClr val="000000"/>
              </a:buClr>
              <a:buSzPct val="92000"/>
              <a:buFont typeface="Symbol"/>
              <a:buChar char=""/>
              <a:tabLst>
                <a:tab algn="l" pos="538560"/>
              </a:tabLst>
            </a:pPr>
            <a:r>
              <a:rPr b="0" lang="en-US" sz="2080" spc="-9" strike="noStrike">
                <a:solidFill>
                  <a:srgbClr val="ff0000"/>
                </a:solidFill>
                <a:latin typeface="Times New Roman"/>
                <a:ea typeface="DejaVu Sans"/>
              </a:rPr>
              <a:t>Interaction</a:t>
            </a:r>
            <a:r>
              <a:rPr b="0" lang="en-US" sz="2080" spc="-18" strike="noStrike">
                <a:solidFill>
                  <a:srgbClr val="ff0000"/>
                </a:solidFill>
                <a:latin typeface="Times New Roman"/>
                <a:ea typeface="DejaVu Sans"/>
              </a:rPr>
              <a:t> </a:t>
            </a:r>
            <a:r>
              <a:rPr b="0" lang="en-US" sz="2080" spc="-9" strike="noStrike">
                <a:solidFill>
                  <a:srgbClr val="ff0000"/>
                </a:solidFill>
                <a:latin typeface="Times New Roman"/>
                <a:ea typeface="DejaVu Sans"/>
              </a:rPr>
              <a:t>model?</a:t>
            </a:r>
            <a:endParaRPr b="0" lang="en-US" sz="2080" spc="-1" strike="noStrike">
              <a:latin typeface="Arial"/>
            </a:endParaRPr>
          </a:p>
          <a:p>
            <a:pPr>
              <a:lnSpc>
                <a:spcPct val="100000"/>
              </a:lnSpc>
              <a:spcBef>
                <a:spcPts val="43"/>
              </a:spcBef>
              <a:tabLst>
                <a:tab algn="l" pos="538560"/>
              </a:tabLst>
            </a:pPr>
            <a:endParaRPr b="0" lang="en-US" sz="2080" spc="-1" strike="noStrike">
              <a:latin typeface="Arial"/>
            </a:endParaRPr>
          </a:p>
          <a:p>
            <a:pPr lvl="2" marL="537480" indent="-93240">
              <a:lnSpc>
                <a:spcPct val="100000"/>
              </a:lnSpc>
              <a:buClr>
                <a:srgbClr val="000000"/>
              </a:buClr>
              <a:buSzPct val="92000"/>
              <a:buFont typeface="Times New Roman"/>
              <a:buChar char="•"/>
              <a:tabLst>
                <a:tab algn="l" pos="538560"/>
              </a:tabLst>
            </a:pPr>
            <a:r>
              <a:rPr b="0" lang="en-US" sz="2080" spc="-9" strike="noStrike">
                <a:solidFill>
                  <a:srgbClr val="ff0000"/>
                </a:solidFill>
                <a:latin typeface="Times New Roman"/>
                <a:ea typeface="DejaVu Sans"/>
              </a:rPr>
              <a:t>Failure</a:t>
            </a:r>
            <a:r>
              <a:rPr b="0" lang="en-US" sz="2080" spc="-18" strike="noStrike">
                <a:solidFill>
                  <a:srgbClr val="ff0000"/>
                </a:solidFill>
                <a:latin typeface="Times New Roman"/>
                <a:ea typeface="DejaVu Sans"/>
              </a:rPr>
              <a:t> </a:t>
            </a:r>
            <a:r>
              <a:rPr b="0" lang="en-US" sz="2080" spc="-9" strike="noStrike">
                <a:solidFill>
                  <a:srgbClr val="ff0000"/>
                </a:solidFill>
                <a:latin typeface="Times New Roman"/>
                <a:ea typeface="DejaVu Sans"/>
              </a:rPr>
              <a:t>model?</a:t>
            </a:r>
            <a:endParaRPr b="0" lang="en-US" sz="2080" spc="-1" strike="noStrike">
              <a:latin typeface="Arial"/>
            </a:endParaRPr>
          </a:p>
          <a:p>
            <a:pPr>
              <a:lnSpc>
                <a:spcPct val="100000"/>
              </a:lnSpc>
              <a:spcBef>
                <a:spcPts val="43"/>
              </a:spcBef>
              <a:tabLst>
                <a:tab algn="l" pos="538560"/>
              </a:tabLst>
            </a:pPr>
            <a:endParaRPr b="0" lang="en-US" sz="2080" spc="-1" strike="noStrike">
              <a:latin typeface="Arial"/>
            </a:endParaRPr>
          </a:p>
          <a:p>
            <a:pPr lvl="2" marL="537480" indent="-93240">
              <a:lnSpc>
                <a:spcPct val="100000"/>
              </a:lnSpc>
              <a:buClr>
                <a:srgbClr val="000000"/>
              </a:buClr>
              <a:buSzPct val="92000"/>
              <a:buFont typeface="Times New Roman"/>
              <a:buChar char="•"/>
              <a:tabLst>
                <a:tab algn="l" pos="538560"/>
              </a:tabLst>
            </a:pPr>
            <a:r>
              <a:rPr b="0" lang="en-US" sz="2080" spc="-9" strike="noStrike">
                <a:solidFill>
                  <a:srgbClr val="ff0000"/>
                </a:solidFill>
                <a:latin typeface="Times New Roman"/>
                <a:ea typeface="DejaVu Sans"/>
              </a:rPr>
              <a:t>Security</a:t>
            </a:r>
            <a:r>
              <a:rPr b="0" lang="en-US" sz="2080" spc="-18" strike="noStrike">
                <a:solidFill>
                  <a:srgbClr val="ff0000"/>
                </a:solidFill>
                <a:latin typeface="Times New Roman"/>
                <a:ea typeface="DejaVu Sans"/>
              </a:rPr>
              <a:t> </a:t>
            </a:r>
            <a:r>
              <a:rPr b="0" lang="en-US" sz="2080" spc="-9" strike="noStrike">
                <a:solidFill>
                  <a:srgbClr val="ff0000"/>
                </a:solidFill>
                <a:latin typeface="Times New Roman"/>
                <a:ea typeface="DejaVu Sans"/>
              </a:rPr>
              <a:t>model?</a:t>
            </a:r>
            <a:endParaRPr b="0" lang="en-US" sz="2080" spc="-1" strike="noStrike">
              <a:latin typeface="Arial"/>
            </a:endParaRPr>
          </a:p>
          <a:p>
            <a:pPr>
              <a:lnSpc>
                <a:spcPct val="100000"/>
              </a:lnSpc>
              <a:spcBef>
                <a:spcPts val="51"/>
              </a:spcBef>
              <a:tabLst>
                <a:tab algn="l" pos="538560"/>
              </a:tabLst>
            </a:pPr>
            <a:endParaRPr b="0" lang="en-US" sz="2080" spc="-1" strike="noStrike">
              <a:latin typeface="Arial"/>
            </a:endParaRPr>
          </a:p>
          <a:p>
            <a:pPr lvl="2" marL="810000" indent="-787680">
              <a:lnSpc>
                <a:spcPct val="100000"/>
              </a:lnSpc>
              <a:buClr>
                <a:srgbClr val="000000"/>
              </a:buClr>
              <a:buFont typeface="Times New Roman"/>
              <a:buAutoNum type="arabicPeriod"/>
              <a:tabLst>
                <a:tab algn="l" pos="810000"/>
                <a:tab algn="l" pos="811080"/>
              </a:tabLst>
            </a:pPr>
            <a:r>
              <a:rPr b="1" lang="en-US" sz="2080" spc="-9" strike="noStrike">
                <a:solidFill>
                  <a:srgbClr val="000000"/>
                </a:solidFill>
                <a:latin typeface="Times New Roman"/>
                <a:ea typeface="DejaVu Sans"/>
              </a:rPr>
              <a:t>Interaction</a:t>
            </a:r>
            <a:r>
              <a:rPr b="1" lang="en-US" sz="2080" spc="-18" strike="noStrike">
                <a:solidFill>
                  <a:srgbClr val="000000"/>
                </a:solidFill>
                <a:latin typeface="Times New Roman"/>
                <a:ea typeface="DejaVu Sans"/>
              </a:rPr>
              <a:t> </a:t>
            </a:r>
            <a:r>
              <a:rPr b="1" lang="en-US" sz="2080" spc="-9" strike="noStrike">
                <a:solidFill>
                  <a:srgbClr val="000000"/>
                </a:solidFill>
                <a:latin typeface="Times New Roman"/>
                <a:ea typeface="DejaVu Sans"/>
              </a:rPr>
              <a:t>model</a:t>
            </a:r>
            <a:endParaRPr b="0" lang="en-US" sz="2080" spc="-1" strike="noStrike">
              <a:latin typeface="Arial"/>
            </a:endParaRPr>
          </a:p>
          <a:p>
            <a:pPr>
              <a:lnSpc>
                <a:spcPct val="100000"/>
              </a:lnSpc>
              <a:tabLst>
                <a:tab algn="l" pos="810000"/>
                <a:tab algn="l" pos="811080"/>
              </a:tabLst>
            </a:pPr>
            <a:endParaRPr b="0" lang="en-US" sz="2080" spc="-1" strike="noStrike">
              <a:latin typeface="Arial"/>
            </a:endParaRPr>
          </a:p>
          <a:p>
            <a:pPr lvl="3" marL="537480" indent="-93240">
              <a:lnSpc>
                <a:spcPct val="100000"/>
              </a:lnSpc>
              <a:spcBef>
                <a:spcPts val="1704"/>
              </a:spcBef>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processes interact by passing messages –</a:t>
            </a:r>
            <a:endParaRPr b="0" lang="en-US" sz="2080" spc="-1" strike="noStrike">
              <a:latin typeface="Arial"/>
            </a:endParaRPr>
          </a:p>
          <a:p>
            <a:pPr>
              <a:lnSpc>
                <a:spcPct val="100000"/>
              </a:lnSpc>
              <a:spcBef>
                <a:spcPts val="62"/>
              </a:spcBef>
              <a:tabLst>
                <a:tab algn="l" pos="538560"/>
              </a:tabLst>
            </a:pPr>
            <a:endParaRPr b="0" lang="en-US" sz="2080" spc="-1" strike="noStrike">
              <a:latin typeface="Arial"/>
            </a:endParaRPr>
          </a:p>
          <a:p>
            <a:pPr lvl="4" marL="1230840" indent="-260280">
              <a:lnSpc>
                <a:spcPct val="100000"/>
              </a:lnSpc>
              <a:buClr>
                <a:srgbClr val="000000"/>
              </a:buClr>
              <a:buFont typeface="Times New Roman"/>
              <a:buChar char="–"/>
              <a:tabLst>
                <a:tab algn="l" pos="1231920"/>
              </a:tabLst>
            </a:pPr>
            <a:r>
              <a:rPr b="0" lang="en-US" sz="2080" spc="-9" strike="noStrike">
                <a:solidFill>
                  <a:srgbClr val="000000"/>
                </a:solidFill>
                <a:latin typeface="Times New Roman"/>
                <a:ea typeface="DejaVu Sans"/>
              </a:rPr>
              <a:t>communication (information </a:t>
            </a:r>
            <a:r>
              <a:rPr b="0" lang="en-US" sz="2080" spc="-43" strike="noStrike">
                <a:solidFill>
                  <a:srgbClr val="000000"/>
                </a:solidFill>
                <a:latin typeface="Times New Roman"/>
                <a:ea typeface="DejaVu Sans"/>
              </a:rPr>
              <a:t>flow)</a:t>
            </a:r>
            <a:r>
              <a:rPr b="0" lang="en-US" sz="2080" spc="-9" strike="noStrike">
                <a:solidFill>
                  <a:srgbClr val="000000"/>
                </a:solidFill>
                <a:latin typeface="Times New Roman"/>
                <a:ea typeface="DejaVu Sans"/>
              </a:rPr>
              <a:t> and</a:t>
            </a:r>
            <a:endParaRPr b="0" lang="en-US" sz="2080" spc="-1" strike="noStrike">
              <a:latin typeface="Arial"/>
            </a:endParaRPr>
          </a:p>
          <a:p>
            <a:pPr lvl="4" marL="1230840" indent="-259200">
              <a:lnSpc>
                <a:spcPct val="120000"/>
              </a:lnSpc>
              <a:spcBef>
                <a:spcPts val="865"/>
              </a:spcBef>
              <a:buClr>
                <a:srgbClr val="000000"/>
              </a:buClr>
              <a:buFont typeface="Times New Roman"/>
              <a:buChar char="–"/>
              <a:tabLst>
                <a:tab algn="l" pos="1231920"/>
              </a:tabLst>
            </a:pPr>
            <a:r>
              <a:rPr b="0" lang="en-US" sz="2080" spc="-9" strike="noStrike">
                <a:solidFill>
                  <a:srgbClr val="000000"/>
                </a:solidFill>
                <a:latin typeface="Times New Roman"/>
                <a:ea typeface="DejaVu Sans"/>
              </a:rPr>
              <a:t>coordination (synchronization and ordering of activities) between processes</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CustomShape 1"/>
          <p:cNvSpPr/>
          <p:nvPr/>
        </p:nvSpPr>
        <p:spPr>
          <a:xfrm>
            <a:off x="1590120" y="0"/>
            <a:ext cx="9015120" cy="539388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tabLst>
                <a:tab algn="l" pos="6796440"/>
              </a:tabLst>
            </a:pPr>
            <a:r>
              <a:rPr b="1" lang="en-US" sz="2080" spc="-9" strike="noStrike">
                <a:solidFill>
                  <a:srgbClr val="00aeef"/>
                </a:solidFill>
                <a:latin typeface="Times New Roman"/>
                <a:ea typeface="DejaVu Sans"/>
              </a:rPr>
              <a:t>72</a:t>
            </a:r>
            <a:r>
              <a:rPr b="1" lang="en-US" sz="2080" spc="-9" strike="noStrike">
                <a:solidFill>
                  <a:srgbClr val="1900ff"/>
                </a:solidFill>
                <a:latin typeface="Times New Roman"/>
                <a:ea typeface="DejaVu Sans"/>
              </a:rPr>
              <a:t>System</a:t>
            </a:r>
            <a:r>
              <a:rPr b="1" lang="en-US" sz="2080" spc="-1"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2.4</a:t>
            </a:r>
            <a:r>
              <a:rPr b="1" lang="en-US" sz="2080" spc="-9" strike="noStrike">
                <a:solidFill>
                  <a:srgbClr val="d90e81"/>
                </a:solidFill>
                <a:latin typeface="Times New Roman"/>
                <a:ea typeface="DejaVu Sans"/>
              </a:rPr>
              <a:t>	</a:t>
            </a:r>
            <a:r>
              <a:rPr b="0" lang="en-US" sz="2080" spc="-9" strike="noStrike">
                <a:solidFill>
                  <a:srgbClr val="d90e81"/>
                </a:solidFill>
                <a:latin typeface="Times New Roman"/>
                <a:ea typeface="DejaVu Sans"/>
              </a:rPr>
              <a:t>Fundamental</a:t>
            </a:r>
            <a:r>
              <a:rPr b="0" lang="en-US" sz="2080" spc="-69" strike="noStrike">
                <a:solidFill>
                  <a:srgbClr val="d90e81"/>
                </a:solidFill>
                <a:latin typeface="Times New Roman"/>
                <a:ea typeface="DejaVu Sans"/>
              </a:rPr>
              <a:t> </a:t>
            </a:r>
            <a:r>
              <a:rPr b="0" lang="en-US" sz="2080" spc="-9" strike="noStrike">
                <a:solidFill>
                  <a:srgbClr val="d90e81"/>
                </a:solidFill>
                <a:latin typeface="Times New Roman"/>
                <a:ea typeface="DejaVu Sans"/>
              </a:rPr>
              <a:t>models</a:t>
            </a:r>
            <a:endParaRPr b="0" lang="en-US" sz="2080" spc="-1" strike="noStrike">
              <a:latin typeface="Arial"/>
            </a:endParaRPr>
          </a:p>
          <a:p>
            <a:pPr marL="537480" indent="-93240">
              <a:lnSpc>
                <a:spcPct val="100000"/>
              </a:lnSpc>
              <a:spcBef>
                <a:spcPts val="1800"/>
              </a:spcBef>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communication takes place with delays of considerable</a:t>
            </a:r>
            <a:r>
              <a:rPr b="0" lang="en-US" sz="2080" spc="-1" strike="noStrike">
                <a:solidFill>
                  <a:srgbClr val="000000"/>
                </a:solidFill>
                <a:latin typeface="Times New Roman"/>
                <a:ea typeface="DejaVu Sans"/>
              </a:rPr>
              <a:t> </a:t>
            </a:r>
            <a:r>
              <a:rPr b="0" lang="en-US" sz="2080" spc="-9" strike="noStrike">
                <a:solidFill>
                  <a:srgbClr val="000000"/>
                </a:solidFill>
                <a:latin typeface="Times New Roman"/>
                <a:ea typeface="DejaVu Sans"/>
              </a:rPr>
              <a:t>duration</a:t>
            </a:r>
            <a:endParaRPr b="0" lang="en-US" sz="2080" spc="-1" strike="noStrike">
              <a:latin typeface="Arial"/>
            </a:endParaRPr>
          </a:p>
          <a:p>
            <a:pPr>
              <a:lnSpc>
                <a:spcPct val="100000"/>
              </a:lnSpc>
              <a:spcBef>
                <a:spcPts val="43"/>
              </a:spcBef>
              <a:tabLst>
                <a:tab algn="l" pos="538560"/>
              </a:tabLst>
            </a:pPr>
            <a:endParaRPr b="0" lang="en-US" sz="2080" spc="-1" strike="noStrike">
              <a:latin typeface="Arial"/>
            </a:endParaRPr>
          </a:p>
          <a:p>
            <a:pPr lvl="1" marL="1230840" indent="-259200">
              <a:lnSpc>
                <a:spcPct val="120000"/>
              </a:lnSpc>
              <a:spcBef>
                <a:spcPts val="9"/>
              </a:spcBef>
              <a:buClr>
                <a:srgbClr val="000000"/>
              </a:buClr>
              <a:buFont typeface="Times New Roman"/>
              <a:buChar char="–"/>
              <a:tabLst>
                <a:tab algn="l" pos="1231920"/>
              </a:tabLst>
            </a:pPr>
            <a:r>
              <a:rPr b="0" lang="en-US" sz="2080" spc="-9" strike="noStrike">
                <a:solidFill>
                  <a:srgbClr val="000000"/>
                </a:solidFill>
                <a:latin typeface="Times New Roman"/>
                <a:ea typeface="DejaVu Sans"/>
              </a:rPr>
              <a:t>accuracy with which independent processes can be coordinated is limited  by these</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delays</a:t>
            </a:r>
            <a:endParaRPr b="0" lang="en-US" sz="2080" spc="-1" strike="noStrike">
              <a:latin typeface="Arial"/>
            </a:endParaRPr>
          </a:p>
          <a:p>
            <a:pPr lvl="1" marL="1230840" indent="-259200">
              <a:lnSpc>
                <a:spcPct val="120000"/>
              </a:lnSpc>
              <a:spcBef>
                <a:spcPts val="856"/>
              </a:spcBef>
              <a:buClr>
                <a:srgbClr val="000000"/>
              </a:buClr>
              <a:buFont typeface="Times New Roman"/>
              <a:buChar char="–"/>
              <a:tabLst>
                <a:tab algn="l" pos="1231920"/>
              </a:tabLst>
            </a:pPr>
            <a:r>
              <a:rPr b="0" lang="en-US" sz="2080" spc="-9" strike="noStrike">
                <a:solidFill>
                  <a:srgbClr val="000000"/>
                </a:solidFill>
                <a:latin typeface="Times New Roman"/>
                <a:ea typeface="DejaVu Sans"/>
              </a:rPr>
              <a:t>and by </a:t>
            </a:r>
            <a:r>
              <a:rPr b="0" lang="en-US" sz="2080" spc="-26" strike="noStrike">
                <a:solidFill>
                  <a:srgbClr val="000000"/>
                </a:solidFill>
                <a:latin typeface="Times New Roman"/>
                <a:ea typeface="DejaVu Sans"/>
              </a:rPr>
              <a:t>difficulty </a:t>
            </a:r>
            <a:r>
              <a:rPr b="0" lang="en-US" sz="2080" spc="-9" strike="noStrike">
                <a:solidFill>
                  <a:srgbClr val="000000"/>
                </a:solidFill>
                <a:latin typeface="Times New Roman"/>
                <a:ea typeface="DejaVu Sans"/>
              </a:rPr>
              <a:t>of maintaining the same notion of time across all the  computers in a distributed</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system</a:t>
            </a:r>
            <a:endParaRPr b="0" lang="en-US" sz="2080" spc="-1" strike="noStrike">
              <a:latin typeface="Arial"/>
            </a:endParaRPr>
          </a:p>
          <a:p>
            <a:pPr>
              <a:lnSpc>
                <a:spcPct val="100000"/>
              </a:lnSpc>
              <a:spcBef>
                <a:spcPts val="62"/>
              </a:spcBef>
              <a:tabLst>
                <a:tab algn="l" pos="1231920"/>
              </a:tabLst>
            </a:pPr>
            <a:endParaRPr b="0" lang="en-US" sz="2080" spc="-1" strike="noStrike">
              <a:latin typeface="Arial"/>
            </a:endParaRPr>
          </a:p>
          <a:p>
            <a:pPr marL="21960">
              <a:lnSpc>
                <a:spcPct val="100000"/>
              </a:lnSpc>
              <a:spcBef>
                <a:spcPts val="9"/>
              </a:spcBef>
              <a:tabLst>
                <a:tab algn="l" pos="1231920"/>
              </a:tabLst>
            </a:pPr>
            <a:r>
              <a:rPr b="0" lang="en-US" sz="2080" spc="-9" strike="noStrike">
                <a:solidFill>
                  <a:srgbClr val="000000"/>
                </a:solidFill>
                <a:latin typeface="Times New Roman"/>
                <a:ea typeface="DejaVu Sans"/>
              </a:rPr>
              <a:t>Behaviour and state of DS can be described by a </a:t>
            </a:r>
            <a:r>
              <a:rPr b="0" i="1" lang="en-US" sz="2080" spc="-9" strike="noStrike">
                <a:solidFill>
                  <a:srgbClr val="000000"/>
                </a:solidFill>
                <a:latin typeface="Times New Roman"/>
                <a:ea typeface="DejaVu Sans"/>
              </a:rPr>
              <a:t>distributed</a:t>
            </a:r>
            <a:r>
              <a:rPr b="0" i="1" lang="en-US" sz="2080" spc="-1" strike="noStrike">
                <a:solidFill>
                  <a:srgbClr val="000000"/>
                </a:solidFill>
                <a:latin typeface="Times New Roman"/>
                <a:ea typeface="DejaVu Sans"/>
              </a:rPr>
              <a:t> </a:t>
            </a:r>
            <a:r>
              <a:rPr b="0" i="1" lang="en-US" sz="2080" spc="-9" strike="noStrike">
                <a:solidFill>
                  <a:srgbClr val="000000"/>
                </a:solidFill>
                <a:latin typeface="Times New Roman"/>
                <a:ea typeface="DejaVu Sans"/>
              </a:rPr>
              <a:t>algorithm:</a:t>
            </a:r>
            <a:endParaRPr b="0" lang="en-US" sz="2080" spc="-1" strike="noStrike">
              <a:latin typeface="Arial"/>
            </a:endParaRPr>
          </a:p>
          <a:p>
            <a:pPr marL="21960">
              <a:lnSpc>
                <a:spcPct val="100000"/>
              </a:lnSpc>
              <a:spcBef>
                <a:spcPts val="34"/>
              </a:spcBef>
              <a:tabLst>
                <a:tab algn="l" pos="1231920"/>
              </a:tabLst>
            </a:pPr>
            <a:endParaRPr b="0" lang="en-US" sz="2080" spc="-1" strike="noStrike">
              <a:latin typeface="Arial"/>
            </a:endParaRPr>
          </a:p>
          <a:p>
            <a:pPr marL="537480" indent="-93240">
              <a:lnSpc>
                <a:spcPct val="100000"/>
              </a:lnSpc>
              <a:buClr>
                <a:srgbClr val="000000"/>
              </a:buClr>
              <a:buSzPct val="92000"/>
              <a:buFont typeface="Times New Roman"/>
              <a:buChar char="•"/>
              <a:tabLst>
                <a:tab algn="l" pos="538560"/>
              </a:tabLst>
            </a:pPr>
            <a:r>
              <a:rPr b="0" lang="en-US" sz="2080" spc="-9" strike="noStrike">
                <a:solidFill>
                  <a:srgbClr val="000000"/>
                </a:solidFill>
                <a:latin typeface="Times New Roman"/>
                <a:ea typeface="DejaVu Sans"/>
              </a:rPr>
              <a:t>steps to be taken by each interacting process</a:t>
            </a:r>
            <a:endParaRPr b="0" lang="en-US" sz="2080" spc="-1" strike="noStrike">
              <a:latin typeface="Arial"/>
            </a:endParaRPr>
          </a:p>
          <a:p>
            <a:pPr>
              <a:lnSpc>
                <a:spcPct val="100000"/>
              </a:lnSpc>
              <a:spcBef>
                <a:spcPts val="43"/>
              </a:spcBef>
              <a:tabLst>
                <a:tab algn="l" pos="538560"/>
              </a:tabLst>
            </a:pPr>
            <a:endParaRPr b="0" lang="en-US" sz="2080" spc="-1" strike="noStrike">
              <a:latin typeface="Arial"/>
            </a:endParaRPr>
          </a:p>
          <a:p>
            <a:pPr marL="443880">
              <a:lnSpc>
                <a:spcPct val="100000"/>
              </a:lnSpc>
              <a:tabLst>
                <a:tab algn="l" pos="538560"/>
              </a:tabLst>
            </a:pPr>
            <a:r>
              <a:rPr b="0" lang="en-US" sz="2080" spc="-9" strike="noStrike">
                <a:solidFill>
                  <a:srgbClr val="000000"/>
                </a:solidFill>
                <a:latin typeface="Times New Roman"/>
                <a:ea typeface="DejaVu Sans"/>
              </a:rPr>
              <a:t>•</a:t>
            </a:r>
            <a:r>
              <a:rPr b="0" lang="en-US" sz="2080" spc="-9" strike="noStrike">
                <a:solidFill>
                  <a:srgbClr val="000000"/>
                </a:solidFill>
                <a:latin typeface="Times New Roman"/>
                <a:ea typeface="DejaVu Sans"/>
              </a:rPr>
              <a:t>+ transmission of messages between them</a:t>
            </a:r>
            <a:endParaRPr b="0" lang="en-US" sz="2080" spc="-1" strike="noStrike">
              <a:latin typeface="Arial"/>
            </a:endParaRPr>
          </a:p>
          <a:p>
            <a:pPr marL="443880">
              <a:lnSpc>
                <a:spcPct val="100000"/>
              </a:lnSpc>
              <a:spcBef>
                <a:spcPts val="43"/>
              </a:spcBef>
              <a:tabLst>
                <a:tab algn="l" pos="538560"/>
              </a:tabLst>
            </a:pPr>
            <a:endParaRPr b="0" lang="en-US" sz="2080" spc="-1" strike="noStrike">
              <a:latin typeface="Arial"/>
            </a:endParaRPr>
          </a:p>
          <a:p>
            <a:pPr marL="21960">
              <a:lnSpc>
                <a:spcPct val="100000"/>
              </a:lnSpc>
              <a:tabLst>
                <a:tab algn="l" pos="538560"/>
              </a:tabLst>
            </a:pPr>
            <a:r>
              <a:rPr b="0" lang="en-US" sz="2080" spc="-9" strike="noStrike">
                <a:solidFill>
                  <a:srgbClr val="000000"/>
                </a:solidFill>
                <a:latin typeface="Times New Roman"/>
                <a:ea typeface="DejaVu Sans"/>
              </a:rPr>
              <a:t>State belonging to each process is completely</a:t>
            </a:r>
            <a:r>
              <a:rPr b="0" lang="en-US" sz="2080" spc="-1" strike="noStrike">
                <a:solidFill>
                  <a:srgbClr val="000000"/>
                </a:solidFill>
                <a:latin typeface="Times New Roman"/>
                <a:ea typeface="DejaVu Sans"/>
              </a:rPr>
              <a:t> </a:t>
            </a:r>
            <a:r>
              <a:rPr b="0" lang="en-US" sz="2080" spc="-26" strike="noStrike">
                <a:solidFill>
                  <a:srgbClr val="000000"/>
                </a:solidFill>
                <a:latin typeface="Times New Roman"/>
                <a:ea typeface="DejaVu Sans"/>
              </a:rPr>
              <a:t>private</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CustomShape 1"/>
          <p:cNvSpPr/>
          <p:nvPr/>
        </p:nvSpPr>
        <p:spPr>
          <a:xfrm>
            <a:off x="1590120" y="0"/>
            <a:ext cx="22910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73</a:t>
            </a:r>
            <a:r>
              <a:rPr b="1" lang="en-US" sz="2080" spc="-9" strike="noStrike">
                <a:solidFill>
                  <a:srgbClr val="1900ff"/>
                </a:solidFill>
                <a:latin typeface="Times New Roman"/>
                <a:ea typeface="DejaVu Sans"/>
              </a:rPr>
              <a:t>System</a:t>
            </a:r>
            <a:r>
              <a:rPr b="1" lang="en-US" sz="2080" spc="-80"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2.4</a:t>
            </a:r>
            <a:endParaRPr b="0" lang="en-US" sz="2080" spc="-1" strike="noStrike">
              <a:latin typeface="Arial"/>
            </a:endParaRPr>
          </a:p>
        </p:txBody>
      </p:sp>
      <p:sp>
        <p:nvSpPr>
          <p:cNvPr id="405" name="CustomShape 2"/>
          <p:cNvSpPr/>
          <p:nvPr/>
        </p:nvSpPr>
        <p:spPr>
          <a:xfrm>
            <a:off x="8365320" y="-836640"/>
            <a:ext cx="2240640" cy="203112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pPr>
            <a:r>
              <a:rPr b="0" lang="en-US" sz="4400" spc="-9" strike="noStrike">
                <a:solidFill>
                  <a:srgbClr val="000000"/>
                </a:solidFill>
                <a:latin typeface="Calibri Light"/>
                <a:ea typeface="DejaVu Sans"/>
              </a:rPr>
              <a:t>Fundamental</a:t>
            </a:r>
            <a:r>
              <a:rPr b="0" lang="en-US" sz="4400" spc="-80" strike="noStrike">
                <a:solidFill>
                  <a:srgbClr val="000000"/>
                </a:solidFill>
                <a:latin typeface="Calibri Light"/>
                <a:ea typeface="DejaVu Sans"/>
              </a:rPr>
              <a:t> </a:t>
            </a:r>
            <a:r>
              <a:rPr b="0" lang="en-US" sz="4400" spc="-9" strike="noStrike">
                <a:solidFill>
                  <a:srgbClr val="000000"/>
                </a:solidFill>
                <a:latin typeface="Calibri Light"/>
                <a:ea typeface="DejaVu Sans"/>
              </a:rPr>
              <a:t>models</a:t>
            </a:r>
            <a:endParaRPr b="0" lang="en-US" sz="4400" spc="-1" strike="noStrike">
              <a:latin typeface="Arial"/>
            </a:endParaRPr>
          </a:p>
        </p:txBody>
      </p:sp>
      <p:sp>
        <p:nvSpPr>
          <p:cNvPr id="406" name="CustomShape 3"/>
          <p:cNvSpPr/>
          <p:nvPr/>
        </p:nvSpPr>
        <p:spPr>
          <a:xfrm>
            <a:off x="1612080" y="378360"/>
            <a:ext cx="897120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407" name="CustomShape 4"/>
          <p:cNvSpPr/>
          <p:nvPr/>
        </p:nvSpPr>
        <p:spPr>
          <a:xfrm>
            <a:off x="1590120" y="538920"/>
            <a:ext cx="9015120" cy="541620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0" i="1" lang="en-US" sz="2080" spc="-26" strike="noStrike">
                <a:solidFill>
                  <a:srgbClr val="0000ff"/>
                </a:solidFill>
                <a:latin typeface="Times New Roman"/>
                <a:ea typeface="DejaVu Sans"/>
              </a:rPr>
              <a:t>Performance </a:t>
            </a:r>
            <a:r>
              <a:rPr b="0" i="1" lang="en-US" sz="2080" spc="-9" strike="noStrike">
                <a:solidFill>
                  <a:srgbClr val="0000ff"/>
                </a:solidFill>
                <a:latin typeface="Times New Roman"/>
                <a:ea typeface="DejaVu Sans"/>
              </a:rPr>
              <a:t>of communication</a:t>
            </a:r>
            <a:r>
              <a:rPr b="0" i="1" lang="en-US" sz="2080" spc="-1" strike="noStrike">
                <a:solidFill>
                  <a:srgbClr val="0000ff"/>
                </a:solidFill>
                <a:latin typeface="Times New Roman"/>
                <a:ea typeface="DejaVu Sans"/>
              </a:rPr>
              <a:t> </a:t>
            </a:r>
            <a:r>
              <a:rPr b="0" i="1" lang="en-US" sz="2080" spc="-9" strike="noStrike">
                <a:solidFill>
                  <a:srgbClr val="0000ff"/>
                </a:solidFill>
                <a:latin typeface="Times New Roman"/>
                <a:ea typeface="DejaVu Sans"/>
              </a:rPr>
              <a:t>channels</a:t>
            </a:r>
            <a:endParaRPr b="0" lang="en-US" sz="2080" spc="-1" strike="noStrike">
              <a:latin typeface="Arial"/>
            </a:endParaRPr>
          </a:p>
          <a:p>
            <a:pPr marL="21960">
              <a:lnSpc>
                <a:spcPct val="100000"/>
              </a:lnSpc>
            </a:pPr>
            <a:endParaRPr b="0" lang="en-US" sz="2080" spc="-1" strike="noStrike">
              <a:latin typeface="Arial"/>
            </a:endParaRPr>
          </a:p>
          <a:p>
            <a:pPr marL="664920" indent="-219600">
              <a:lnSpc>
                <a:spcPct val="120000"/>
              </a:lnSpc>
              <a:spcBef>
                <a:spcPts val="1392"/>
              </a:spcBef>
              <a:buClr>
                <a:srgbClr val="000000"/>
              </a:buClr>
              <a:buFont typeface="Times New Roman"/>
              <a:buChar char="•"/>
              <a:tabLst>
                <a:tab algn="l" pos="666000"/>
              </a:tabLst>
            </a:pPr>
            <a:r>
              <a:rPr b="0" i="1" lang="en-US" sz="2080" spc="-9" strike="noStrike">
                <a:solidFill>
                  <a:srgbClr val="000000"/>
                </a:solidFill>
                <a:latin typeface="Times New Roman"/>
                <a:ea typeface="DejaVu Sans"/>
              </a:rPr>
              <a:t>latency </a:t>
            </a:r>
            <a:r>
              <a:rPr b="0" lang="en-US" sz="2080" spc="-9" strike="noStrike">
                <a:solidFill>
                  <a:srgbClr val="020202"/>
                </a:solidFill>
                <a:latin typeface="Times New Roman"/>
                <a:ea typeface="DejaVu Sans"/>
              </a:rPr>
              <a:t>– delay between the start of </a:t>
            </a:r>
            <a:r>
              <a:rPr b="0" lang="en-US" sz="2080" spc="-18" strike="noStrike">
                <a:solidFill>
                  <a:srgbClr val="020202"/>
                </a:solidFill>
                <a:latin typeface="Times New Roman"/>
                <a:ea typeface="DejaVu Sans"/>
              </a:rPr>
              <a:t>message’s </a:t>
            </a:r>
            <a:r>
              <a:rPr b="0" lang="en-US" sz="2080" spc="-9" strike="noStrike">
                <a:solidFill>
                  <a:srgbClr val="020202"/>
                </a:solidFill>
                <a:latin typeface="Times New Roman"/>
                <a:ea typeface="DejaVu Sans"/>
              </a:rPr>
              <a:t>transmission from one process  and the beginning of receipt by</a:t>
            </a:r>
            <a:r>
              <a:rPr b="0" lang="en-US" sz="2080" spc="-18" strike="noStrike">
                <a:solidFill>
                  <a:srgbClr val="020202"/>
                </a:solidFill>
                <a:latin typeface="Times New Roman"/>
                <a:ea typeface="DejaVu Sans"/>
              </a:rPr>
              <a:t> </a:t>
            </a:r>
            <a:r>
              <a:rPr b="0" lang="en-US" sz="2080" spc="-9" strike="noStrike">
                <a:solidFill>
                  <a:srgbClr val="020202"/>
                </a:solidFill>
                <a:latin typeface="Times New Roman"/>
                <a:ea typeface="DejaVu Sans"/>
              </a:rPr>
              <a:t>another</a:t>
            </a:r>
            <a:endParaRPr b="0" lang="en-US" sz="2080" spc="-1" strike="noStrike">
              <a:latin typeface="Arial"/>
            </a:endParaRPr>
          </a:p>
          <a:p>
            <a:pPr marL="664920" indent="-219600">
              <a:lnSpc>
                <a:spcPct val="120000"/>
              </a:lnSpc>
              <a:spcBef>
                <a:spcPts val="1732"/>
              </a:spcBef>
              <a:buClr>
                <a:srgbClr val="000000"/>
              </a:buClr>
              <a:buFont typeface="Times New Roman"/>
              <a:buChar char="•"/>
              <a:tabLst>
                <a:tab algn="l" pos="666000"/>
              </a:tabLst>
            </a:pPr>
            <a:r>
              <a:rPr b="0" i="1" lang="en-US" sz="2080" spc="-9" strike="noStrike">
                <a:solidFill>
                  <a:srgbClr val="000000"/>
                </a:solidFill>
                <a:latin typeface="Times New Roman"/>
                <a:ea typeface="DejaVu Sans"/>
              </a:rPr>
              <a:t>bandwidth </a:t>
            </a:r>
            <a:r>
              <a:rPr b="0" lang="en-US" sz="2080" spc="-9" strike="noStrike">
                <a:solidFill>
                  <a:srgbClr val="000000"/>
                </a:solidFill>
                <a:latin typeface="Times New Roman"/>
                <a:ea typeface="DejaVu Sans"/>
              </a:rPr>
              <a:t>of a computer network </a:t>
            </a:r>
            <a:r>
              <a:rPr b="0" lang="en-US" sz="2080" spc="-9" strike="noStrike">
                <a:solidFill>
                  <a:srgbClr val="020202"/>
                </a:solidFill>
                <a:latin typeface="Times New Roman"/>
                <a:ea typeface="DejaVu Sans"/>
              </a:rPr>
              <a:t>– the total amount of information that can be  transmitted </a:t>
            </a:r>
            <a:r>
              <a:rPr b="0" lang="en-US" sz="2080" spc="-26" strike="noStrike">
                <a:solidFill>
                  <a:srgbClr val="020202"/>
                </a:solidFill>
                <a:latin typeface="Times New Roman"/>
                <a:ea typeface="DejaVu Sans"/>
              </a:rPr>
              <a:t>over </a:t>
            </a:r>
            <a:r>
              <a:rPr b="0" lang="en-US" sz="2080" spc="-9" strike="noStrike">
                <a:solidFill>
                  <a:srgbClr val="020202"/>
                </a:solidFill>
                <a:latin typeface="Times New Roman"/>
                <a:ea typeface="DejaVu Sans"/>
              </a:rPr>
              <a:t>it in a </a:t>
            </a:r>
            <a:r>
              <a:rPr b="0" lang="en-US" sz="2080" spc="-26" strike="noStrike">
                <a:solidFill>
                  <a:srgbClr val="020202"/>
                </a:solidFill>
                <a:latin typeface="Times New Roman"/>
                <a:ea typeface="DejaVu Sans"/>
              </a:rPr>
              <a:t>given</a:t>
            </a:r>
            <a:r>
              <a:rPr b="0" lang="en-US" sz="2080" spc="-1" strike="noStrike">
                <a:solidFill>
                  <a:srgbClr val="020202"/>
                </a:solidFill>
                <a:latin typeface="Times New Roman"/>
                <a:ea typeface="DejaVu Sans"/>
              </a:rPr>
              <a:t> </a:t>
            </a:r>
            <a:r>
              <a:rPr b="0" lang="en-US" sz="2080" spc="-9" strike="noStrike">
                <a:solidFill>
                  <a:srgbClr val="020202"/>
                </a:solidFill>
                <a:latin typeface="Times New Roman"/>
                <a:ea typeface="DejaVu Sans"/>
              </a:rPr>
              <a:t>time</a:t>
            </a:r>
            <a:endParaRPr b="0" lang="en-US" sz="2080" spc="-1" strike="noStrike">
              <a:latin typeface="Arial"/>
            </a:endParaRPr>
          </a:p>
          <a:p>
            <a:pPr>
              <a:lnSpc>
                <a:spcPct val="100000"/>
              </a:lnSpc>
              <a:spcBef>
                <a:spcPts val="34"/>
              </a:spcBef>
              <a:tabLst>
                <a:tab algn="l" pos="666000"/>
              </a:tabLst>
            </a:pPr>
            <a:endParaRPr b="0" lang="en-US" sz="2080" spc="-1" strike="noStrike">
              <a:latin typeface="Arial"/>
            </a:endParaRPr>
          </a:p>
          <a:p>
            <a:pPr marL="664920" indent="-220680">
              <a:lnSpc>
                <a:spcPct val="100000"/>
              </a:lnSpc>
              <a:spcBef>
                <a:spcPts val="9"/>
              </a:spcBef>
              <a:buClr>
                <a:srgbClr val="000000"/>
              </a:buClr>
              <a:buFont typeface="Times New Roman"/>
              <a:buChar char="•"/>
              <a:tabLst>
                <a:tab algn="l" pos="666000"/>
              </a:tabLst>
            </a:pPr>
            <a:r>
              <a:rPr b="0" i="1" lang="en-US" sz="2080" spc="-9" strike="noStrike">
                <a:solidFill>
                  <a:srgbClr val="000000"/>
                </a:solidFill>
                <a:latin typeface="Times New Roman"/>
                <a:ea typeface="DejaVu Sans"/>
              </a:rPr>
              <a:t>Jitter </a:t>
            </a:r>
            <a:r>
              <a:rPr b="0" lang="en-US" sz="2080" spc="-9" strike="noStrike">
                <a:solidFill>
                  <a:srgbClr val="020202"/>
                </a:solidFill>
                <a:latin typeface="Times New Roman"/>
                <a:ea typeface="DejaVu Sans"/>
              </a:rPr>
              <a:t>– the variation in the time taken to </a:t>
            </a:r>
            <a:r>
              <a:rPr b="0" lang="en-US" sz="2080" spc="-18" strike="noStrike">
                <a:solidFill>
                  <a:srgbClr val="020202"/>
                </a:solidFill>
                <a:latin typeface="Times New Roman"/>
                <a:ea typeface="DejaVu Sans"/>
              </a:rPr>
              <a:t>deliver </a:t>
            </a:r>
            <a:r>
              <a:rPr b="0" lang="en-US" sz="2080" spc="-9" strike="noStrike">
                <a:solidFill>
                  <a:srgbClr val="020202"/>
                </a:solidFill>
                <a:latin typeface="Times New Roman"/>
                <a:ea typeface="DejaVu Sans"/>
              </a:rPr>
              <a:t>a series of</a:t>
            </a:r>
            <a:r>
              <a:rPr b="0" lang="en-US" sz="2080" spc="69" strike="noStrike">
                <a:solidFill>
                  <a:srgbClr val="020202"/>
                </a:solidFill>
                <a:latin typeface="Times New Roman"/>
                <a:ea typeface="DejaVu Sans"/>
              </a:rPr>
              <a:t> </a:t>
            </a:r>
            <a:r>
              <a:rPr b="0" lang="en-US" sz="2080" spc="-9" strike="noStrike">
                <a:solidFill>
                  <a:srgbClr val="020202"/>
                </a:solidFill>
                <a:latin typeface="Times New Roman"/>
                <a:ea typeface="DejaVu Sans"/>
              </a:rPr>
              <a:t>messages</a:t>
            </a:r>
            <a:endParaRPr b="0" lang="en-US" sz="2080" spc="-1" strike="noStrike">
              <a:latin typeface="Arial"/>
            </a:endParaRPr>
          </a:p>
          <a:p>
            <a:pPr>
              <a:lnSpc>
                <a:spcPct val="100000"/>
              </a:lnSpc>
              <a:tabLst>
                <a:tab algn="l" pos="666000"/>
              </a:tabLst>
            </a:pPr>
            <a:endParaRPr b="0" lang="en-US" sz="2080" spc="-1" strike="noStrike">
              <a:latin typeface="Arial"/>
            </a:endParaRPr>
          </a:p>
          <a:p>
            <a:pPr>
              <a:lnSpc>
                <a:spcPct val="100000"/>
              </a:lnSpc>
              <a:tabLst>
                <a:tab algn="l" pos="666000"/>
              </a:tabLst>
            </a:pPr>
            <a:endParaRPr b="0" lang="en-US" sz="2080" spc="-1" strike="noStrike">
              <a:latin typeface="Arial"/>
            </a:endParaRPr>
          </a:p>
          <a:p>
            <a:pPr marL="21960">
              <a:lnSpc>
                <a:spcPct val="100000"/>
              </a:lnSpc>
              <a:tabLst>
                <a:tab algn="l" pos="666000"/>
              </a:tabLst>
            </a:pPr>
            <a:r>
              <a:rPr b="0" i="1" lang="en-US" sz="2080" spc="-9" strike="noStrike">
                <a:solidFill>
                  <a:srgbClr val="0000ff"/>
                </a:solidFill>
                <a:latin typeface="Times New Roman"/>
                <a:ea typeface="DejaVu Sans"/>
              </a:rPr>
              <a:t>Computer </a:t>
            </a:r>
            <a:r>
              <a:rPr b="0" i="1" lang="en-US" sz="2080" spc="-18" strike="noStrike">
                <a:solidFill>
                  <a:srgbClr val="0000ff"/>
                </a:solidFill>
                <a:latin typeface="Times New Roman"/>
                <a:ea typeface="DejaVu Sans"/>
              </a:rPr>
              <a:t>clocks </a:t>
            </a:r>
            <a:r>
              <a:rPr b="0" i="1" lang="en-US" sz="2080" spc="-9" strike="noStrike">
                <a:solidFill>
                  <a:srgbClr val="0000ff"/>
                </a:solidFill>
                <a:latin typeface="Times New Roman"/>
                <a:ea typeface="DejaVu Sans"/>
              </a:rPr>
              <a:t>and timing</a:t>
            </a:r>
            <a:r>
              <a:rPr b="0" i="1" lang="en-US" sz="2080" spc="-1" strike="noStrike">
                <a:solidFill>
                  <a:srgbClr val="0000ff"/>
                </a:solidFill>
                <a:latin typeface="Times New Roman"/>
                <a:ea typeface="DejaVu Sans"/>
              </a:rPr>
              <a:t> </a:t>
            </a:r>
            <a:r>
              <a:rPr b="0" i="1" lang="en-US" sz="2080" spc="-18" strike="noStrike">
                <a:solidFill>
                  <a:srgbClr val="0000ff"/>
                </a:solidFill>
                <a:latin typeface="Times New Roman"/>
                <a:ea typeface="DejaVu Sans"/>
              </a:rPr>
              <a:t>events</a:t>
            </a:r>
            <a:endParaRPr b="0" lang="en-US" sz="2080" spc="-1" strike="noStrike">
              <a:latin typeface="Arial"/>
            </a:endParaRPr>
          </a:p>
          <a:p>
            <a:pPr marL="21960">
              <a:lnSpc>
                <a:spcPct val="100000"/>
              </a:lnSpc>
              <a:tabLst>
                <a:tab algn="l" pos="666000"/>
              </a:tabLst>
            </a:pPr>
            <a:endParaRPr b="0" lang="en-US" sz="2080" spc="-1" strike="noStrike">
              <a:latin typeface="Arial"/>
            </a:endParaRPr>
          </a:p>
          <a:p>
            <a:pPr marL="664920" indent="-219600">
              <a:lnSpc>
                <a:spcPct val="120000"/>
              </a:lnSpc>
              <a:spcBef>
                <a:spcPts val="1403"/>
              </a:spcBef>
              <a:buClr>
                <a:srgbClr val="000000"/>
              </a:buClr>
              <a:buFont typeface="Times New Roman"/>
              <a:buChar char="•"/>
              <a:tabLst>
                <a:tab algn="l" pos="666000"/>
              </a:tabLst>
            </a:pPr>
            <a:r>
              <a:rPr b="0" i="1" lang="en-US" sz="2080" spc="-18" strike="noStrike">
                <a:solidFill>
                  <a:srgbClr val="000000"/>
                </a:solidFill>
                <a:latin typeface="Times New Roman"/>
                <a:ea typeface="DejaVu Sans"/>
              </a:rPr>
              <a:t>clock </a:t>
            </a:r>
            <a:r>
              <a:rPr b="0" i="1" lang="en-US" sz="2080" spc="-9" strike="noStrike">
                <a:solidFill>
                  <a:srgbClr val="000000"/>
                </a:solidFill>
                <a:latin typeface="Times New Roman"/>
                <a:ea typeface="DejaVu Sans"/>
              </a:rPr>
              <a:t>drift </a:t>
            </a:r>
            <a:r>
              <a:rPr b="0" i="1" lang="en-US" sz="2080" spc="-18" strike="noStrike">
                <a:solidFill>
                  <a:srgbClr val="000000"/>
                </a:solidFill>
                <a:latin typeface="Times New Roman"/>
                <a:ea typeface="DejaVu Sans"/>
              </a:rPr>
              <a:t>rate </a:t>
            </a:r>
            <a:r>
              <a:rPr b="0" lang="en-US" sz="2080" spc="-9" strike="noStrike">
                <a:solidFill>
                  <a:srgbClr val="020202"/>
                </a:solidFill>
                <a:latin typeface="Times New Roman"/>
                <a:ea typeface="DejaVu Sans"/>
              </a:rPr>
              <a:t>– rate at which a computer clock </a:t>
            </a:r>
            <a:r>
              <a:rPr b="0" lang="en-US" sz="2080" spc="-18" strike="noStrike">
                <a:solidFill>
                  <a:srgbClr val="020202"/>
                </a:solidFill>
                <a:latin typeface="Times New Roman"/>
                <a:ea typeface="DejaVu Sans"/>
              </a:rPr>
              <a:t>deviates </a:t>
            </a:r>
            <a:r>
              <a:rPr b="0" lang="en-US" sz="2080" spc="-9" strike="noStrike">
                <a:solidFill>
                  <a:srgbClr val="020202"/>
                </a:solidFill>
                <a:latin typeface="Times New Roman"/>
                <a:ea typeface="DejaVu Sans"/>
              </a:rPr>
              <a:t>from a perfect </a:t>
            </a:r>
            <a:r>
              <a:rPr b="0" lang="en-US" sz="2080" spc="-18" strike="noStrike">
                <a:solidFill>
                  <a:srgbClr val="020202"/>
                </a:solidFill>
                <a:latin typeface="Times New Roman"/>
                <a:ea typeface="DejaVu Sans"/>
              </a:rPr>
              <a:t>refer-  </a:t>
            </a:r>
            <a:r>
              <a:rPr b="0" lang="en-US" sz="2080" spc="-9" strike="noStrike">
                <a:solidFill>
                  <a:srgbClr val="020202"/>
                </a:solidFill>
                <a:latin typeface="Times New Roman"/>
                <a:ea typeface="DejaVu Sans"/>
              </a:rPr>
              <a:t>ence</a:t>
            </a:r>
            <a:r>
              <a:rPr b="0" lang="en-US" sz="2080" spc="-18" strike="noStrike">
                <a:solidFill>
                  <a:srgbClr val="020202"/>
                </a:solidFill>
                <a:latin typeface="Times New Roman"/>
                <a:ea typeface="DejaVu Sans"/>
              </a:rPr>
              <a:t> </a:t>
            </a:r>
            <a:r>
              <a:rPr b="0" lang="en-US" sz="2080" spc="-9" strike="noStrike">
                <a:solidFill>
                  <a:srgbClr val="020202"/>
                </a:solidFill>
                <a:latin typeface="Times New Roman"/>
                <a:ea typeface="DejaVu Sans"/>
              </a:rPr>
              <a:t>clock</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CustomShape 1"/>
          <p:cNvSpPr/>
          <p:nvPr/>
        </p:nvSpPr>
        <p:spPr>
          <a:xfrm>
            <a:off x="1590120" y="0"/>
            <a:ext cx="22910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74</a:t>
            </a:r>
            <a:r>
              <a:rPr b="1" lang="en-US" sz="2080" spc="-9" strike="noStrike">
                <a:solidFill>
                  <a:srgbClr val="1900ff"/>
                </a:solidFill>
                <a:latin typeface="Times New Roman"/>
                <a:ea typeface="DejaVu Sans"/>
              </a:rPr>
              <a:t>System</a:t>
            </a:r>
            <a:r>
              <a:rPr b="1" lang="en-US" sz="2080" spc="-80"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2.4</a:t>
            </a:r>
            <a:endParaRPr b="0" lang="en-US" sz="2080" spc="-1" strike="noStrike">
              <a:latin typeface="Arial"/>
            </a:endParaRPr>
          </a:p>
        </p:txBody>
      </p:sp>
      <p:sp>
        <p:nvSpPr>
          <p:cNvPr id="409" name="CustomShape 2"/>
          <p:cNvSpPr/>
          <p:nvPr/>
        </p:nvSpPr>
        <p:spPr>
          <a:xfrm>
            <a:off x="8365320" y="-836640"/>
            <a:ext cx="2240640" cy="203112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pPr>
            <a:r>
              <a:rPr b="0" lang="en-US" sz="4400" spc="-9" strike="noStrike">
                <a:solidFill>
                  <a:srgbClr val="000000"/>
                </a:solidFill>
                <a:latin typeface="Calibri Light"/>
                <a:ea typeface="DejaVu Sans"/>
              </a:rPr>
              <a:t>Fundamental</a:t>
            </a:r>
            <a:r>
              <a:rPr b="0" lang="en-US" sz="4400" spc="-80" strike="noStrike">
                <a:solidFill>
                  <a:srgbClr val="000000"/>
                </a:solidFill>
                <a:latin typeface="Calibri Light"/>
                <a:ea typeface="DejaVu Sans"/>
              </a:rPr>
              <a:t> </a:t>
            </a:r>
            <a:r>
              <a:rPr b="0" lang="en-US" sz="4400" spc="-9" strike="noStrike">
                <a:solidFill>
                  <a:srgbClr val="000000"/>
                </a:solidFill>
                <a:latin typeface="Calibri Light"/>
                <a:ea typeface="DejaVu Sans"/>
              </a:rPr>
              <a:t>models</a:t>
            </a:r>
            <a:endParaRPr b="0" lang="en-US" sz="4400" spc="-1" strike="noStrike">
              <a:latin typeface="Arial"/>
            </a:endParaRPr>
          </a:p>
        </p:txBody>
      </p:sp>
      <p:sp>
        <p:nvSpPr>
          <p:cNvPr id="410" name="CustomShape 3"/>
          <p:cNvSpPr/>
          <p:nvPr/>
        </p:nvSpPr>
        <p:spPr>
          <a:xfrm>
            <a:off x="1612080" y="378360"/>
            <a:ext cx="897120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411" name="CustomShape 4"/>
          <p:cNvSpPr/>
          <p:nvPr/>
        </p:nvSpPr>
        <p:spPr>
          <a:xfrm>
            <a:off x="1590120" y="538920"/>
            <a:ext cx="4420080" cy="527184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i="1" lang="en-US" sz="2080" spc="-43" strike="noStrike">
                <a:solidFill>
                  <a:srgbClr val="0000ff"/>
                </a:solidFill>
                <a:latin typeface="Times New Roman"/>
                <a:ea typeface="DejaVu Sans"/>
              </a:rPr>
              <a:t>Two </a:t>
            </a:r>
            <a:r>
              <a:rPr b="1" i="1" lang="en-US" sz="2080" spc="-9" strike="noStrike">
                <a:solidFill>
                  <a:srgbClr val="0000ff"/>
                </a:solidFill>
                <a:latin typeface="Times New Roman"/>
                <a:ea typeface="DejaVu Sans"/>
              </a:rPr>
              <a:t>variants of the interaction</a:t>
            </a:r>
            <a:r>
              <a:rPr b="1" i="1" lang="en-US" sz="2080" spc="7" strike="noStrike">
                <a:solidFill>
                  <a:srgbClr val="0000ff"/>
                </a:solidFill>
                <a:latin typeface="Times New Roman"/>
                <a:ea typeface="DejaVu Sans"/>
              </a:rPr>
              <a:t> </a:t>
            </a:r>
            <a:r>
              <a:rPr b="1" i="1" lang="en-US" sz="2080" spc="-9" strike="noStrike">
                <a:solidFill>
                  <a:srgbClr val="0000ff"/>
                </a:solidFill>
                <a:latin typeface="Times New Roman"/>
                <a:ea typeface="DejaVu Sans"/>
              </a:rPr>
              <a:t>model</a:t>
            </a:r>
            <a:endParaRPr b="0" lang="en-US" sz="2080" spc="-1" strike="noStrike">
              <a:latin typeface="Arial"/>
            </a:endParaRPr>
          </a:p>
          <a:p>
            <a:pPr marL="21960">
              <a:lnSpc>
                <a:spcPct val="100000"/>
              </a:lnSpc>
            </a:pPr>
            <a:endParaRPr b="0" lang="en-US" sz="2080" spc="-1" strike="noStrike">
              <a:latin typeface="Arial"/>
            </a:endParaRPr>
          </a:p>
          <a:p>
            <a:pPr marL="21960">
              <a:lnSpc>
                <a:spcPct val="100000"/>
              </a:lnSpc>
              <a:spcBef>
                <a:spcPts val="1531"/>
              </a:spcBef>
            </a:pPr>
            <a:r>
              <a:rPr b="0" i="1" lang="en-US" sz="2080" spc="-18" strike="noStrike">
                <a:solidFill>
                  <a:srgbClr val="0000ff"/>
                </a:solidFill>
                <a:latin typeface="Times New Roman"/>
                <a:ea typeface="DejaVu Sans"/>
              </a:rPr>
              <a:t>Synchronous </a:t>
            </a:r>
            <a:r>
              <a:rPr b="0" i="1" lang="en-US" sz="2080" spc="-9" strike="noStrike">
                <a:solidFill>
                  <a:srgbClr val="0000ff"/>
                </a:solidFill>
                <a:latin typeface="Times New Roman"/>
                <a:ea typeface="DejaVu Sans"/>
              </a:rPr>
              <a:t>distributed</a:t>
            </a:r>
            <a:r>
              <a:rPr b="0" i="1" lang="en-US" sz="2080" spc="-18" strike="noStrike">
                <a:solidFill>
                  <a:srgbClr val="0000ff"/>
                </a:solidFill>
                <a:latin typeface="Times New Roman"/>
                <a:ea typeface="DejaVu Sans"/>
              </a:rPr>
              <a:t> </a:t>
            </a:r>
            <a:r>
              <a:rPr b="0" i="1" lang="en-US" sz="2080" spc="-9" strike="noStrike">
                <a:solidFill>
                  <a:srgbClr val="0000ff"/>
                </a:solidFill>
                <a:latin typeface="Times New Roman"/>
                <a:ea typeface="DejaVu Sans"/>
              </a:rPr>
              <a:t>systems:</a:t>
            </a:r>
            <a:endParaRPr b="0" lang="en-US" sz="2080" spc="-1" strike="noStrike">
              <a:latin typeface="Arial"/>
            </a:endParaRPr>
          </a:p>
          <a:p>
            <a:pPr marL="21960">
              <a:lnSpc>
                <a:spcPct val="100000"/>
              </a:lnSpc>
            </a:pPr>
            <a:endParaRPr b="0" lang="en-US" sz="2080" spc="-1" strike="noStrike">
              <a:latin typeface="Arial"/>
            </a:endParaRPr>
          </a:p>
          <a:p>
            <a:pPr marL="664920" indent="-219600">
              <a:lnSpc>
                <a:spcPct val="120000"/>
              </a:lnSpc>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The time to </a:t>
            </a:r>
            <a:r>
              <a:rPr b="0" lang="en-US" sz="2080" spc="-18" strike="noStrike">
                <a:solidFill>
                  <a:srgbClr val="000000"/>
                </a:solidFill>
                <a:latin typeface="Times New Roman"/>
                <a:ea typeface="DejaVu Sans"/>
              </a:rPr>
              <a:t>execute </a:t>
            </a:r>
            <a:r>
              <a:rPr b="0" lang="en-US" sz="2080" spc="-9" strike="noStrike">
                <a:solidFill>
                  <a:srgbClr val="000000"/>
                </a:solidFill>
                <a:latin typeface="Times New Roman"/>
                <a:ea typeface="DejaVu Sans"/>
              </a:rPr>
              <a:t>each step of a  process has </a:t>
            </a:r>
            <a:r>
              <a:rPr b="0" lang="en-US" sz="2080" spc="-18" strike="noStrike">
                <a:solidFill>
                  <a:srgbClr val="000000"/>
                </a:solidFill>
                <a:latin typeface="Times New Roman"/>
                <a:ea typeface="DejaVu Sans"/>
              </a:rPr>
              <a:t>known lower </a:t>
            </a:r>
            <a:r>
              <a:rPr b="0" lang="en-US" sz="2080" spc="-9" strike="noStrike">
                <a:solidFill>
                  <a:srgbClr val="000000"/>
                </a:solidFill>
                <a:latin typeface="Times New Roman"/>
                <a:ea typeface="DejaVu Sans"/>
              </a:rPr>
              <a:t>and</a:t>
            </a:r>
            <a:r>
              <a:rPr b="0" lang="en-US" sz="2080" spc="-131" strike="noStrike">
                <a:solidFill>
                  <a:srgbClr val="000000"/>
                </a:solidFill>
                <a:latin typeface="Times New Roman"/>
                <a:ea typeface="DejaVu Sans"/>
              </a:rPr>
              <a:t> </a:t>
            </a:r>
            <a:r>
              <a:rPr b="0" lang="en-US" sz="2080" spc="-9" strike="noStrike">
                <a:solidFill>
                  <a:srgbClr val="000000"/>
                </a:solidFill>
                <a:latin typeface="Times New Roman"/>
                <a:ea typeface="DejaVu Sans"/>
              </a:rPr>
              <a:t>upper  bounds</a:t>
            </a:r>
            <a:endParaRPr b="0" lang="en-US" sz="2080" spc="-1" strike="noStrike">
              <a:latin typeface="Arial"/>
            </a:endParaRPr>
          </a:p>
          <a:p>
            <a:pPr marL="664920" indent="-219600">
              <a:lnSpc>
                <a:spcPct val="120000"/>
              </a:lnSpc>
              <a:spcBef>
                <a:spcPts val="1446"/>
              </a:spcBef>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Each message transmitted </a:t>
            </a:r>
            <a:r>
              <a:rPr b="0" lang="en-US" sz="2080" spc="-26" strike="noStrike">
                <a:solidFill>
                  <a:srgbClr val="000000"/>
                </a:solidFill>
                <a:latin typeface="Times New Roman"/>
                <a:ea typeface="DejaVu Sans"/>
              </a:rPr>
              <a:t>over </a:t>
            </a:r>
            <a:r>
              <a:rPr b="0" lang="en-US" sz="2080" spc="-9" strike="noStrike">
                <a:solidFill>
                  <a:srgbClr val="000000"/>
                </a:solidFill>
                <a:latin typeface="Times New Roman"/>
                <a:ea typeface="DejaVu Sans"/>
              </a:rPr>
              <a:t>a  channel is </a:t>
            </a:r>
            <a:r>
              <a:rPr b="0" lang="en-US" sz="2080" spc="-18" strike="noStrike">
                <a:solidFill>
                  <a:srgbClr val="000000"/>
                </a:solidFill>
                <a:latin typeface="Times New Roman"/>
                <a:ea typeface="DejaVu Sans"/>
              </a:rPr>
              <a:t>received </a:t>
            </a:r>
            <a:r>
              <a:rPr b="0" lang="en-US" sz="2080" spc="-9" strike="noStrike">
                <a:solidFill>
                  <a:srgbClr val="000000"/>
                </a:solidFill>
                <a:latin typeface="Times New Roman"/>
                <a:ea typeface="DejaVu Sans"/>
              </a:rPr>
              <a:t>within a </a:t>
            </a:r>
            <a:r>
              <a:rPr b="0" lang="en-US" sz="2080" spc="-18" strike="noStrike">
                <a:solidFill>
                  <a:srgbClr val="000000"/>
                </a:solidFill>
                <a:latin typeface="Times New Roman"/>
                <a:ea typeface="DejaVu Sans"/>
              </a:rPr>
              <a:t>known  </a:t>
            </a:r>
            <a:r>
              <a:rPr b="0" lang="en-US" sz="2080" spc="-9" strike="noStrike">
                <a:solidFill>
                  <a:srgbClr val="000000"/>
                </a:solidFill>
                <a:latin typeface="Times New Roman"/>
                <a:ea typeface="DejaVu Sans"/>
              </a:rPr>
              <a:t>bounded</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time</a:t>
            </a:r>
            <a:endParaRPr b="0" lang="en-US" sz="2080" spc="-1" strike="noStrike">
              <a:latin typeface="Arial"/>
            </a:endParaRPr>
          </a:p>
          <a:p>
            <a:pPr marL="664920" indent="-219600">
              <a:lnSpc>
                <a:spcPct val="120000"/>
              </a:lnSpc>
              <a:spcBef>
                <a:spcPts val="1454"/>
              </a:spcBef>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Each process has a local clock  whose drift rate from real time has  a </a:t>
            </a:r>
            <a:r>
              <a:rPr b="0" lang="en-US" sz="2080" spc="-18" strike="noStrike">
                <a:solidFill>
                  <a:srgbClr val="000000"/>
                </a:solidFill>
                <a:latin typeface="Times New Roman"/>
                <a:ea typeface="DejaVu Sans"/>
              </a:rPr>
              <a:t>known </a:t>
            </a:r>
            <a:r>
              <a:rPr b="0" lang="en-US" sz="2080" spc="-9" strike="noStrike">
                <a:solidFill>
                  <a:srgbClr val="000000"/>
                </a:solidFill>
                <a:latin typeface="Times New Roman"/>
                <a:ea typeface="DejaVu Sans"/>
              </a:rPr>
              <a:t>bound</a:t>
            </a:r>
            <a:endParaRPr b="0" lang="en-US" sz="2080" spc="-1" strike="noStrike">
              <a:latin typeface="Arial"/>
            </a:endParaRPr>
          </a:p>
        </p:txBody>
      </p:sp>
      <p:sp>
        <p:nvSpPr>
          <p:cNvPr id="412" name="CustomShape 5"/>
          <p:cNvSpPr/>
          <p:nvPr/>
        </p:nvSpPr>
        <p:spPr>
          <a:xfrm>
            <a:off x="6185520" y="1429560"/>
            <a:ext cx="3671640" cy="28771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0" i="1" lang="en-US" sz="2080" spc="-18" strike="noStrike">
                <a:solidFill>
                  <a:srgbClr val="0000ff"/>
                </a:solidFill>
                <a:latin typeface="Times New Roman"/>
                <a:ea typeface="DejaVu Sans"/>
              </a:rPr>
              <a:t>Asynchronous </a:t>
            </a:r>
            <a:r>
              <a:rPr b="0" i="1" lang="en-US" sz="2080" spc="-9" strike="noStrike">
                <a:solidFill>
                  <a:srgbClr val="0000ff"/>
                </a:solidFill>
                <a:latin typeface="Times New Roman"/>
                <a:ea typeface="DejaVu Sans"/>
              </a:rPr>
              <a:t>distributed</a:t>
            </a:r>
            <a:r>
              <a:rPr b="0" i="1" lang="en-US" sz="2080" spc="-69" strike="noStrike">
                <a:solidFill>
                  <a:srgbClr val="0000ff"/>
                </a:solidFill>
                <a:latin typeface="Times New Roman"/>
                <a:ea typeface="DejaVu Sans"/>
              </a:rPr>
              <a:t> </a:t>
            </a:r>
            <a:r>
              <a:rPr b="0" i="1" lang="en-US" sz="2080" spc="-9" strike="noStrike">
                <a:solidFill>
                  <a:srgbClr val="0000ff"/>
                </a:solidFill>
                <a:latin typeface="Times New Roman"/>
                <a:ea typeface="DejaVu Sans"/>
              </a:rPr>
              <a:t>systems:</a:t>
            </a:r>
            <a:endParaRPr b="0" lang="en-US" sz="2080" spc="-1" strike="noStrike">
              <a:latin typeface="Arial"/>
            </a:endParaRPr>
          </a:p>
          <a:p>
            <a:pPr marL="21960">
              <a:lnSpc>
                <a:spcPct val="100000"/>
              </a:lnSpc>
              <a:spcBef>
                <a:spcPts val="34"/>
              </a:spcBef>
            </a:pPr>
            <a:endParaRPr b="0" lang="en-US" sz="2080" spc="-1" strike="noStrike">
              <a:latin typeface="Arial"/>
            </a:endParaRPr>
          </a:p>
          <a:p>
            <a:pPr marL="407880">
              <a:lnSpc>
                <a:spcPct val="100000"/>
              </a:lnSpc>
            </a:pPr>
            <a:r>
              <a:rPr b="0" lang="en-US" sz="2080" spc="-9" strike="noStrike">
                <a:solidFill>
                  <a:srgbClr val="000000"/>
                </a:solidFill>
                <a:latin typeface="Times New Roman"/>
                <a:ea typeface="DejaVu Sans"/>
              </a:rPr>
              <a:t>No bounds</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on:</a:t>
            </a:r>
            <a:endParaRPr b="0" lang="en-US" sz="2080" spc="-1" strike="noStrike">
              <a:latin typeface="Arial"/>
            </a:endParaRPr>
          </a:p>
          <a:p>
            <a:pPr marL="407880">
              <a:lnSpc>
                <a:spcPct val="100000"/>
              </a:lnSpc>
            </a:pPr>
            <a:endParaRPr b="0" lang="en-US" sz="2080" spc="-1" strike="noStrike">
              <a:latin typeface="Arial"/>
            </a:endParaRPr>
          </a:p>
          <a:p>
            <a:pPr marL="537480" indent="-93240">
              <a:lnSpc>
                <a:spcPct val="100000"/>
              </a:lnSpc>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Process </a:t>
            </a:r>
            <a:r>
              <a:rPr b="0" lang="en-US" sz="2080" spc="-18" strike="noStrike">
                <a:solidFill>
                  <a:srgbClr val="000000"/>
                </a:solidFill>
                <a:latin typeface="Times New Roman"/>
                <a:ea typeface="DejaVu Sans"/>
              </a:rPr>
              <a:t>execution</a:t>
            </a:r>
            <a:r>
              <a:rPr b="0" lang="en-US" sz="2080" spc="-63" strike="noStrike">
                <a:solidFill>
                  <a:srgbClr val="000000"/>
                </a:solidFill>
                <a:latin typeface="Times New Roman"/>
                <a:ea typeface="DejaVu Sans"/>
              </a:rPr>
              <a:t> </a:t>
            </a:r>
            <a:r>
              <a:rPr b="0" lang="en-US" sz="2080" spc="-9" strike="noStrike">
                <a:solidFill>
                  <a:srgbClr val="000000"/>
                </a:solidFill>
                <a:latin typeface="Times New Roman"/>
                <a:ea typeface="DejaVu Sans"/>
              </a:rPr>
              <a:t>speeds</a:t>
            </a:r>
            <a:endParaRPr b="0" lang="en-US" sz="2080" spc="-1" strike="noStrike">
              <a:latin typeface="Arial"/>
            </a:endParaRPr>
          </a:p>
          <a:p>
            <a:pPr>
              <a:lnSpc>
                <a:spcPct val="100000"/>
              </a:lnSpc>
              <a:spcBef>
                <a:spcPts val="9"/>
              </a:spcBef>
              <a:tabLst>
                <a:tab algn="l" pos="538560"/>
              </a:tabLst>
            </a:pPr>
            <a:endParaRPr b="0" lang="en-US" sz="2080" spc="-1" strike="noStrike">
              <a:latin typeface="Arial"/>
            </a:endParaRPr>
          </a:p>
          <a:p>
            <a:pPr marL="537480" indent="-93240">
              <a:lnSpc>
                <a:spcPct val="100000"/>
              </a:lnSpc>
              <a:buClr>
                <a:srgbClr val="000000"/>
              </a:buClr>
              <a:buSzPct val="92000"/>
              <a:buFont typeface="Times New Roman"/>
              <a:buChar char="•"/>
              <a:tabLst>
                <a:tab algn="l" pos="538560"/>
              </a:tabLst>
            </a:pPr>
            <a:r>
              <a:rPr b="0" lang="en-US" sz="2080" spc="-9" strike="noStrike">
                <a:solidFill>
                  <a:srgbClr val="000000"/>
                </a:solidFill>
                <a:latin typeface="Times New Roman"/>
                <a:ea typeface="DejaVu Sans"/>
              </a:rPr>
              <a:t>Message transmission</a:t>
            </a:r>
            <a:r>
              <a:rPr b="0" lang="en-US" sz="2080" spc="-63" strike="noStrike">
                <a:solidFill>
                  <a:srgbClr val="000000"/>
                </a:solidFill>
                <a:latin typeface="Times New Roman"/>
                <a:ea typeface="DejaVu Sans"/>
              </a:rPr>
              <a:t> </a:t>
            </a:r>
            <a:r>
              <a:rPr b="0" lang="en-US" sz="2080" spc="-9" strike="noStrike">
                <a:solidFill>
                  <a:srgbClr val="000000"/>
                </a:solidFill>
                <a:latin typeface="Times New Roman"/>
                <a:ea typeface="DejaVu Sans"/>
              </a:rPr>
              <a:t>delays</a:t>
            </a:r>
            <a:endParaRPr b="0" lang="en-US" sz="2080" spc="-1" strike="noStrike">
              <a:latin typeface="Arial"/>
            </a:endParaRPr>
          </a:p>
          <a:p>
            <a:pPr>
              <a:lnSpc>
                <a:spcPct val="100000"/>
              </a:lnSpc>
              <a:tabLst>
                <a:tab algn="l" pos="538560"/>
              </a:tabLst>
            </a:pPr>
            <a:endParaRPr b="0" lang="en-US" sz="2080" spc="-1" strike="noStrike">
              <a:latin typeface="Arial"/>
            </a:endParaRPr>
          </a:p>
          <a:p>
            <a:pPr marL="537480" indent="-93240">
              <a:lnSpc>
                <a:spcPct val="100000"/>
              </a:lnSpc>
              <a:buClr>
                <a:srgbClr val="000000"/>
              </a:buClr>
              <a:buSzPct val="92000"/>
              <a:buFont typeface="Times New Roman"/>
              <a:buChar char="•"/>
              <a:tabLst>
                <a:tab algn="l" pos="538560"/>
              </a:tabLst>
            </a:pPr>
            <a:r>
              <a:rPr b="0" lang="en-US" sz="2080" spc="-9" strike="noStrike">
                <a:solidFill>
                  <a:srgbClr val="000000"/>
                </a:solidFill>
                <a:latin typeface="Times New Roman"/>
                <a:ea typeface="DejaVu Sans"/>
              </a:rPr>
              <a:t>Clock drift</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rates</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CustomShape 1"/>
          <p:cNvSpPr/>
          <p:nvPr/>
        </p:nvSpPr>
        <p:spPr>
          <a:xfrm>
            <a:off x="1590120" y="0"/>
            <a:ext cx="22910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75</a:t>
            </a:r>
            <a:r>
              <a:rPr b="1" lang="en-US" sz="2080" spc="-9" strike="noStrike">
                <a:solidFill>
                  <a:srgbClr val="1900ff"/>
                </a:solidFill>
                <a:latin typeface="Times New Roman"/>
                <a:ea typeface="DejaVu Sans"/>
              </a:rPr>
              <a:t>System</a:t>
            </a:r>
            <a:r>
              <a:rPr b="1" lang="en-US" sz="2080" spc="-80"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2.4</a:t>
            </a:r>
            <a:endParaRPr b="0" lang="en-US" sz="2080" spc="-1" strike="noStrike">
              <a:latin typeface="Arial"/>
            </a:endParaRPr>
          </a:p>
        </p:txBody>
      </p:sp>
      <p:sp>
        <p:nvSpPr>
          <p:cNvPr id="414" name="CustomShape 2"/>
          <p:cNvSpPr/>
          <p:nvPr/>
        </p:nvSpPr>
        <p:spPr>
          <a:xfrm>
            <a:off x="8365320" y="-836640"/>
            <a:ext cx="2240640" cy="203112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pPr>
            <a:r>
              <a:rPr b="0" lang="en-US" sz="4400" spc="-9" strike="noStrike">
                <a:solidFill>
                  <a:srgbClr val="000000"/>
                </a:solidFill>
                <a:latin typeface="Calibri Light"/>
                <a:ea typeface="DejaVu Sans"/>
              </a:rPr>
              <a:t>Fundamental</a:t>
            </a:r>
            <a:r>
              <a:rPr b="0" lang="en-US" sz="4400" spc="-80" strike="noStrike">
                <a:solidFill>
                  <a:srgbClr val="000000"/>
                </a:solidFill>
                <a:latin typeface="Calibri Light"/>
                <a:ea typeface="DejaVu Sans"/>
              </a:rPr>
              <a:t> </a:t>
            </a:r>
            <a:r>
              <a:rPr b="0" lang="en-US" sz="4400" spc="-9" strike="noStrike">
                <a:solidFill>
                  <a:srgbClr val="000000"/>
                </a:solidFill>
                <a:latin typeface="Calibri Light"/>
                <a:ea typeface="DejaVu Sans"/>
              </a:rPr>
              <a:t>models</a:t>
            </a:r>
            <a:endParaRPr b="0" lang="en-US" sz="4400" spc="-1" strike="noStrike">
              <a:latin typeface="Arial"/>
            </a:endParaRPr>
          </a:p>
        </p:txBody>
      </p:sp>
      <p:sp>
        <p:nvSpPr>
          <p:cNvPr id="415" name="CustomShape 3"/>
          <p:cNvSpPr/>
          <p:nvPr/>
        </p:nvSpPr>
        <p:spPr>
          <a:xfrm>
            <a:off x="1612080" y="378360"/>
            <a:ext cx="897120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416" name="CustomShape 4"/>
          <p:cNvSpPr/>
          <p:nvPr/>
        </p:nvSpPr>
        <p:spPr>
          <a:xfrm>
            <a:off x="1590120" y="538920"/>
            <a:ext cx="4324320" cy="89604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i="1" lang="en-US" sz="2080" spc="-18" strike="noStrike">
                <a:solidFill>
                  <a:srgbClr val="0000ff"/>
                </a:solidFill>
                <a:latin typeface="Times New Roman"/>
                <a:ea typeface="DejaVu Sans"/>
              </a:rPr>
              <a:t>Event </a:t>
            </a:r>
            <a:r>
              <a:rPr b="1" i="1" lang="en-US" sz="2080" spc="-9" strike="noStrike">
                <a:solidFill>
                  <a:srgbClr val="0000ff"/>
                </a:solidFill>
                <a:latin typeface="Times New Roman"/>
                <a:ea typeface="DejaVu Sans"/>
              </a:rPr>
              <a:t>ordering</a:t>
            </a:r>
            <a:endParaRPr b="0" lang="en-US" sz="2080" spc="-1" strike="noStrike">
              <a:latin typeface="Arial"/>
            </a:endParaRPr>
          </a:p>
          <a:p>
            <a:pPr marL="21960">
              <a:lnSpc>
                <a:spcPct val="100000"/>
              </a:lnSpc>
              <a:spcBef>
                <a:spcPts val="1905"/>
              </a:spcBef>
            </a:pPr>
            <a:r>
              <a:rPr b="0" lang="en-US" sz="2080" spc="-9" strike="noStrike">
                <a:solidFill>
                  <a:srgbClr val="ec008c"/>
                </a:solidFill>
                <a:latin typeface="Times New Roman"/>
                <a:ea typeface="DejaVu Sans"/>
              </a:rPr>
              <a:t>Figure 2.13 Real-time ordering of</a:t>
            </a:r>
            <a:r>
              <a:rPr b="0" lang="en-US" sz="2080" spc="7" strike="noStrike">
                <a:solidFill>
                  <a:srgbClr val="ec008c"/>
                </a:solidFill>
                <a:latin typeface="Times New Roman"/>
                <a:ea typeface="DejaVu Sans"/>
              </a:rPr>
              <a:t> </a:t>
            </a:r>
            <a:r>
              <a:rPr b="0" lang="en-US" sz="2080" spc="-26" strike="noStrike">
                <a:solidFill>
                  <a:srgbClr val="ec008c"/>
                </a:solidFill>
                <a:latin typeface="Times New Roman"/>
                <a:ea typeface="DejaVu Sans"/>
              </a:rPr>
              <a:t>events</a:t>
            </a:r>
            <a:endParaRPr b="0" lang="en-US" sz="2080" spc="-1" strike="noStrike">
              <a:latin typeface="Arial"/>
            </a:endParaRPr>
          </a:p>
        </p:txBody>
      </p:sp>
      <p:sp>
        <p:nvSpPr>
          <p:cNvPr id="417" name="CustomShape 5"/>
          <p:cNvSpPr/>
          <p:nvPr/>
        </p:nvSpPr>
        <p:spPr>
          <a:xfrm>
            <a:off x="2099520" y="1535400"/>
            <a:ext cx="8372880" cy="4290840"/>
          </a:xfrm>
          <a:prstGeom prst="rect">
            <a:avLst/>
          </a:prstGeom>
          <a:blipFill rotWithShape="0">
            <a:blip r:embed="rId1"/>
            <a:stretch>
              <a:fillRect/>
            </a:stretch>
          </a:blipFill>
          <a:ln>
            <a:noFill/>
          </a:ln>
        </p:spPr>
        <p:style>
          <a:lnRef idx="0"/>
          <a:fillRef idx="0"/>
          <a:effectRef idx="0"/>
          <a:fontRef idx="minor"/>
        </p:style>
      </p:sp>
      <p:sp>
        <p:nvSpPr>
          <p:cNvPr id="418" name="CustomShape 6"/>
          <p:cNvSpPr/>
          <p:nvPr/>
        </p:nvSpPr>
        <p:spPr>
          <a:xfrm>
            <a:off x="2012760" y="6224040"/>
            <a:ext cx="4351680" cy="337320"/>
          </a:xfrm>
          <a:prstGeom prst="rect">
            <a:avLst/>
          </a:prstGeom>
          <a:noFill/>
          <a:ln>
            <a:noFill/>
          </a:ln>
        </p:spPr>
        <p:style>
          <a:lnRef idx="0"/>
          <a:fillRef idx="0"/>
          <a:effectRef idx="0"/>
          <a:fontRef idx="minor"/>
        </p:style>
        <p:txBody>
          <a:bodyPr lIns="0" rIns="0" tIns="20880" bIns="0">
            <a:spAutoFit/>
          </a:bodyPr>
          <a:p>
            <a:pPr marL="241920" indent="-219600">
              <a:lnSpc>
                <a:spcPct val="100000"/>
              </a:lnSpc>
              <a:spcBef>
                <a:spcPts val="164"/>
              </a:spcBef>
              <a:buClr>
                <a:srgbClr val="000000"/>
              </a:buClr>
              <a:buFont typeface="Times New Roman"/>
              <a:buChar char="•"/>
              <a:tabLst>
                <a:tab algn="l" pos="243000"/>
              </a:tabLst>
            </a:pPr>
            <a:r>
              <a:rPr b="0" i="1" lang="en-US" sz="2080" spc="-9" strike="noStrike">
                <a:solidFill>
                  <a:srgbClr val="000000"/>
                </a:solidFill>
                <a:latin typeface="Times New Roman"/>
                <a:ea typeface="DejaVu Sans"/>
              </a:rPr>
              <a:t>Logical time – </a:t>
            </a:r>
            <a:r>
              <a:rPr b="0" lang="en-US" sz="2080" spc="-9" strike="noStrike">
                <a:solidFill>
                  <a:srgbClr val="000000"/>
                </a:solidFill>
                <a:latin typeface="Times New Roman"/>
                <a:ea typeface="DejaVu Sans"/>
              </a:rPr>
              <a:t>based on </a:t>
            </a:r>
            <a:r>
              <a:rPr b="0" lang="en-US" sz="2080" spc="-26" strike="noStrike">
                <a:solidFill>
                  <a:srgbClr val="000000"/>
                </a:solidFill>
                <a:latin typeface="Times New Roman"/>
                <a:ea typeface="DejaVu Sans"/>
              </a:rPr>
              <a:t>event</a:t>
            </a:r>
            <a:r>
              <a:rPr b="0" lang="en-US" sz="2080" spc="-43" strike="noStrike">
                <a:solidFill>
                  <a:srgbClr val="000000"/>
                </a:solidFill>
                <a:latin typeface="Times New Roman"/>
                <a:ea typeface="DejaVu Sans"/>
              </a:rPr>
              <a:t> </a:t>
            </a:r>
            <a:r>
              <a:rPr b="0" lang="en-US" sz="2080" spc="-9" strike="noStrike">
                <a:solidFill>
                  <a:srgbClr val="000000"/>
                </a:solidFill>
                <a:latin typeface="Times New Roman"/>
                <a:ea typeface="DejaVu Sans"/>
              </a:rPr>
              <a:t>ordering</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CustomShape 1"/>
          <p:cNvSpPr/>
          <p:nvPr/>
        </p:nvSpPr>
        <p:spPr>
          <a:xfrm>
            <a:off x="1590120" y="0"/>
            <a:ext cx="22910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76</a:t>
            </a:r>
            <a:r>
              <a:rPr b="1" lang="en-US" sz="2080" spc="-9" strike="noStrike">
                <a:solidFill>
                  <a:srgbClr val="1900ff"/>
                </a:solidFill>
                <a:latin typeface="Times New Roman"/>
                <a:ea typeface="DejaVu Sans"/>
              </a:rPr>
              <a:t>System</a:t>
            </a:r>
            <a:r>
              <a:rPr b="1" lang="en-US" sz="2080" spc="-80"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2.4</a:t>
            </a:r>
            <a:endParaRPr b="0" lang="en-US" sz="2080" spc="-1" strike="noStrike">
              <a:latin typeface="Arial"/>
            </a:endParaRPr>
          </a:p>
        </p:txBody>
      </p:sp>
      <p:sp>
        <p:nvSpPr>
          <p:cNvPr id="420" name="CustomShape 2"/>
          <p:cNvSpPr/>
          <p:nvPr/>
        </p:nvSpPr>
        <p:spPr>
          <a:xfrm>
            <a:off x="8365320" y="-836640"/>
            <a:ext cx="2240640" cy="203112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pPr>
            <a:r>
              <a:rPr b="0" lang="en-US" sz="4400" spc="-9" strike="noStrike">
                <a:solidFill>
                  <a:srgbClr val="000000"/>
                </a:solidFill>
                <a:latin typeface="Calibri Light"/>
                <a:ea typeface="DejaVu Sans"/>
              </a:rPr>
              <a:t>Fundamental</a:t>
            </a:r>
            <a:r>
              <a:rPr b="0" lang="en-US" sz="4400" spc="-80" strike="noStrike">
                <a:solidFill>
                  <a:srgbClr val="000000"/>
                </a:solidFill>
                <a:latin typeface="Calibri Light"/>
                <a:ea typeface="DejaVu Sans"/>
              </a:rPr>
              <a:t> </a:t>
            </a:r>
            <a:r>
              <a:rPr b="0" lang="en-US" sz="4400" spc="-9" strike="noStrike">
                <a:solidFill>
                  <a:srgbClr val="000000"/>
                </a:solidFill>
                <a:latin typeface="Calibri Light"/>
                <a:ea typeface="DejaVu Sans"/>
              </a:rPr>
              <a:t>models</a:t>
            </a:r>
            <a:endParaRPr b="0" lang="en-US" sz="4400" spc="-1" strike="noStrike">
              <a:latin typeface="Arial"/>
            </a:endParaRPr>
          </a:p>
        </p:txBody>
      </p:sp>
      <p:sp>
        <p:nvSpPr>
          <p:cNvPr id="421" name="CustomShape 3"/>
          <p:cNvSpPr/>
          <p:nvPr/>
        </p:nvSpPr>
        <p:spPr>
          <a:xfrm>
            <a:off x="1612080" y="378360"/>
            <a:ext cx="897120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422" name="CustomShape 4"/>
          <p:cNvSpPr/>
          <p:nvPr/>
        </p:nvSpPr>
        <p:spPr>
          <a:xfrm>
            <a:off x="1590120" y="387360"/>
            <a:ext cx="9015120" cy="6004440"/>
          </a:xfrm>
          <a:prstGeom prst="rect">
            <a:avLst/>
          </a:prstGeom>
          <a:noFill/>
          <a:ln>
            <a:noFill/>
          </a:ln>
        </p:spPr>
        <p:style>
          <a:lnRef idx="0"/>
          <a:fillRef idx="0"/>
          <a:effectRef idx="0"/>
          <a:fontRef idx="minor"/>
        </p:style>
        <p:txBody>
          <a:bodyPr lIns="0" rIns="0" tIns="172440" bIns="0">
            <a:spAutoFit/>
          </a:bodyPr>
          <a:p>
            <a:pPr lvl="2" marL="810000" indent="-787680">
              <a:lnSpc>
                <a:spcPct val="100000"/>
              </a:lnSpc>
              <a:spcBef>
                <a:spcPts val="1358"/>
              </a:spcBef>
              <a:buClr>
                <a:srgbClr val="000000"/>
              </a:buClr>
              <a:buFont typeface="Times New Roman"/>
              <a:buAutoNum type="arabicPeriod" startAt="2"/>
              <a:tabLst>
                <a:tab algn="l" pos="810000"/>
                <a:tab algn="l" pos="811080"/>
              </a:tabLst>
            </a:pPr>
            <a:r>
              <a:rPr b="1" lang="en-US" sz="2080" spc="-18" strike="noStrike">
                <a:solidFill>
                  <a:srgbClr val="000000"/>
                </a:solidFill>
                <a:latin typeface="Times New Roman"/>
                <a:ea typeface="DejaVu Sans"/>
              </a:rPr>
              <a:t>Failure </a:t>
            </a:r>
            <a:r>
              <a:rPr b="1" lang="en-US" sz="2080" spc="-9" strike="noStrike">
                <a:solidFill>
                  <a:srgbClr val="000000"/>
                </a:solidFill>
                <a:latin typeface="Times New Roman"/>
                <a:ea typeface="DejaVu Sans"/>
              </a:rPr>
              <a:t>model</a:t>
            </a:r>
            <a:endParaRPr b="0" lang="en-US" sz="2080" spc="-1" strike="noStrike">
              <a:latin typeface="Arial"/>
            </a:endParaRPr>
          </a:p>
          <a:p>
            <a:pPr lvl="3" marL="537480" indent="-93240">
              <a:lnSpc>
                <a:spcPct val="100000"/>
              </a:lnSpc>
              <a:spcBef>
                <a:spcPts val="1185"/>
              </a:spcBef>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faults occur</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in:</a:t>
            </a:r>
            <a:endParaRPr b="0" lang="en-US" sz="2080" spc="-1" strike="noStrike">
              <a:latin typeface="Arial"/>
            </a:endParaRPr>
          </a:p>
          <a:p>
            <a:pPr>
              <a:lnSpc>
                <a:spcPct val="100000"/>
              </a:lnSpc>
              <a:spcBef>
                <a:spcPts val="26"/>
              </a:spcBef>
              <a:tabLst>
                <a:tab algn="l" pos="538560"/>
              </a:tabLst>
            </a:pPr>
            <a:endParaRPr b="0" lang="en-US" sz="2080" spc="-1" strike="noStrike">
              <a:latin typeface="Arial"/>
            </a:endParaRPr>
          </a:p>
          <a:p>
            <a:pPr lvl="4" marL="1230840" indent="-260280">
              <a:lnSpc>
                <a:spcPct val="100000"/>
              </a:lnSpc>
              <a:buClr>
                <a:srgbClr val="000000"/>
              </a:buClr>
              <a:buFont typeface="Times New Roman"/>
              <a:buChar char="–"/>
              <a:tabLst>
                <a:tab algn="l" pos="1231920"/>
              </a:tabLst>
            </a:pPr>
            <a:r>
              <a:rPr b="0" lang="en-US" sz="2080" spc="-18" strike="noStrike">
                <a:solidFill>
                  <a:srgbClr val="000000"/>
                </a:solidFill>
                <a:latin typeface="Times New Roman"/>
                <a:ea typeface="DejaVu Sans"/>
              </a:rPr>
              <a:t>any </a:t>
            </a:r>
            <a:r>
              <a:rPr b="0" lang="en-US" sz="2080" spc="-9" strike="noStrike">
                <a:solidFill>
                  <a:srgbClr val="000000"/>
                </a:solidFill>
                <a:latin typeface="Times New Roman"/>
                <a:ea typeface="DejaVu Sans"/>
              </a:rPr>
              <a:t>of the computers (including software faults)</a:t>
            </a:r>
            <a:endParaRPr b="0" lang="en-US" sz="2080" spc="-1" strike="noStrike">
              <a:latin typeface="Arial"/>
            </a:endParaRPr>
          </a:p>
          <a:p>
            <a:pPr lvl="4" marL="1230840" indent="-260280">
              <a:lnSpc>
                <a:spcPct val="100000"/>
              </a:lnSpc>
              <a:spcBef>
                <a:spcPts val="1108"/>
              </a:spcBef>
              <a:buClr>
                <a:srgbClr val="000000"/>
              </a:buClr>
              <a:buFont typeface="Times New Roman"/>
              <a:buChar char="–"/>
              <a:tabLst>
                <a:tab algn="l" pos="1231920"/>
              </a:tabLst>
            </a:pPr>
            <a:r>
              <a:rPr b="0" lang="en-US" sz="2080" spc="-9" strike="noStrike">
                <a:solidFill>
                  <a:srgbClr val="000000"/>
                </a:solidFill>
                <a:latin typeface="Times New Roman"/>
                <a:ea typeface="DejaVu Sans"/>
              </a:rPr>
              <a:t>or in the</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network</a:t>
            </a:r>
            <a:endParaRPr b="0" lang="en-US" sz="2080" spc="-1" strike="noStrike">
              <a:latin typeface="Arial"/>
            </a:endParaRPr>
          </a:p>
          <a:p>
            <a:pPr lvl="3" marL="537480" indent="-93240">
              <a:lnSpc>
                <a:spcPct val="100000"/>
              </a:lnSpc>
              <a:spcBef>
                <a:spcPts val="2225"/>
              </a:spcBef>
              <a:buClr>
                <a:srgbClr val="000000"/>
              </a:buClr>
              <a:buSzPct val="92000"/>
              <a:buFont typeface="Times New Roman"/>
              <a:buChar char="•"/>
              <a:tabLst>
                <a:tab algn="l" pos="538560"/>
              </a:tabLst>
            </a:pPr>
            <a:r>
              <a:rPr b="0" lang="en-US" sz="2080" spc="-9" strike="noStrike">
                <a:solidFill>
                  <a:srgbClr val="000000"/>
                </a:solidFill>
                <a:latin typeface="Times New Roman"/>
                <a:ea typeface="DejaVu Sans"/>
              </a:rPr>
              <a:t>Failure model </a:t>
            </a:r>
            <a:r>
              <a:rPr b="0" lang="en-US" sz="2080" spc="-26" strike="noStrike">
                <a:solidFill>
                  <a:srgbClr val="000000"/>
                </a:solidFill>
                <a:latin typeface="Times New Roman"/>
                <a:ea typeface="DejaVu Sans"/>
              </a:rPr>
              <a:t>defines </a:t>
            </a:r>
            <a:r>
              <a:rPr b="0" lang="en-US" sz="2080" spc="-9" strike="noStrike">
                <a:solidFill>
                  <a:srgbClr val="000000"/>
                </a:solidFill>
                <a:latin typeface="Times New Roman"/>
                <a:ea typeface="DejaVu Sans"/>
              </a:rPr>
              <a:t>and </a:t>
            </a:r>
            <a:r>
              <a:rPr b="0" lang="en-US" sz="2080" spc="-18" strike="noStrike">
                <a:solidFill>
                  <a:srgbClr val="000000"/>
                </a:solidFill>
                <a:latin typeface="Times New Roman"/>
                <a:ea typeface="DejaVu Sans"/>
              </a:rPr>
              <a:t>classifies </a:t>
            </a:r>
            <a:r>
              <a:rPr b="0" lang="en-US" sz="2080" spc="-9" strike="noStrike">
                <a:solidFill>
                  <a:srgbClr val="000000"/>
                </a:solidFill>
                <a:latin typeface="Times New Roman"/>
                <a:ea typeface="DejaVu Sans"/>
              </a:rPr>
              <a:t>the</a:t>
            </a:r>
            <a:r>
              <a:rPr b="0" lang="en-US" sz="2080" spc="-1" strike="noStrike">
                <a:solidFill>
                  <a:srgbClr val="000000"/>
                </a:solidFill>
                <a:latin typeface="Times New Roman"/>
                <a:ea typeface="DejaVu Sans"/>
              </a:rPr>
              <a:t> </a:t>
            </a:r>
            <a:r>
              <a:rPr b="0" lang="en-US" sz="2080" spc="-9" strike="noStrike">
                <a:solidFill>
                  <a:srgbClr val="000000"/>
                </a:solidFill>
                <a:latin typeface="Times New Roman"/>
                <a:ea typeface="DejaVu Sans"/>
              </a:rPr>
              <a:t>faults</a:t>
            </a:r>
            <a:endParaRPr b="0" lang="en-US" sz="2080" spc="-1" strike="noStrike">
              <a:latin typeface="Arial"/>
            </a:endParaRPr>
          </a:p>
          <a:p>
            <a:pPr>
              <a:lnSpc>
                <a:spcPct val="100000"/>
              </a:lnSpc>
              <a:spcBef>
                <a:spcPts val="9"/>
              </a:spcBef>
              <a:tabLst>
                <a:tab algn="l" pos="538560"/>
              </a:tabLst>
            </a:pPr>
            <a:endParaRPr b="0" lang="en-US" sz="2080" spc="-1" strike="noStrike">
              <a:latin typeface="Arial"/>
            </a:endParaRPr>
          </a:p>
          <a:p>
            <a:pPr marL="21960">
              <a:lnSpc>
                <a:spcPct val="100000"/>
              </a:lnSpc>
              <a:tabLst>
                <a:tab algn="l" pos="538560"/>
              </a:tabLst>
            </a:pPr>
            <a:r>
              <a:rPr b="1" i="1" lang="en-US" sz="2080" spc="-9" strike="noStrike">
                <a:solidFill>
                  <a:srgbClr val="0000ff"/>
                </a:solidFill>
                <a:latin typeface="Times New Roman"/>
                <a:ea typeface="DejaVu Sans"/>
              </a:rPr>
              <a:t>Omission</a:t>
            </a:r>
            <a:r>
              <a:rPr b="1" i="1" lang="en-US" sz="2080" spc="-18" strike="noStrike">
                <a:solidFill>
                  <a:srgbClr val="0000ff"/>
                </a:solidFill>
                <a:latin typeface="Times New Roman"/>
                <a:ea typeface="DejaVu Sans"/>
              </a:rPr>
              <a:t> </a:t>
            </a:r>
            <a:r>
              <a:rPr b="1" i="1" lang="en-US" sz="2080" spc="-9" strike="noStrike">
                <a:solidFill>
                  <a:srgbClr val="0000ff"/>
                </a:solidFill>
                <a:latin typeface="Times New Roman"/>
                <a:ea typeface="DejaVu Sans"/>
              </a:rPr>
              <a:t>failures</a:t>
            </a:r>
            <a:endParaRPr b="0" lang="en-US" sz="2080" spc="-1" strike="noStrike">
              <a:latin typeface="Arial"/>
            </a:endParaRPr>
          </a:p>
          <a:p>
            <a:pPr marL="21960">
              <a:lnSpc>
                <a:spcPct val="100000"/>
              </a:lnSpc>
              <a:spcBef>
                <a:spcPts val="51"/>
              </a:spcBef>
              <a:tabLst>
                <a:tab algn="l" pos="538560"/>
              </a:tabLst>
            </a:pPr>
            <a:endParaRPr b="0" lang="en-US" sz="2080" spc="-1" strike="noStrike">
              <a:latin typeface="Arial"/>
            </a:endParaRPr>
          </a:p>
          <a:p>
            <a:pPr lvl="3" marL="537480" indent="-93240">
              <a:lnSpc>
                <a:spcPct val="100000"/>
              </a:lnSpc>
              <a:buClr>
                <a:srgbClr val="000000"/>
              </a:buClr>
              <a:buSzPct val="92000"/>
              <a:buFont typeface="Times New Roman"/>
              <a:buChar char="•"/>
              <a:tabLst>
                <a:tab algn="l" pos="538560"/>
              </a:tabLst>
            </a:pPr>
            <a:r>
              <a:rPr b="0" lang="en-US" sz="2080" spc="-9" strike="noStrike">
                <a:solidFill>
                  <a:srgbClr val="000000"/>
                </a:solidFill>
                <a:latin typeface="Times New Roman"/>
                <a:ea typeface="DejaVu Sans"/>
              </a:rPr>
              <a:t>process or communication channel fails to perform actions it is supposed to</a:t>
            </a:r>
            <a:r>
              <a:rPr b="0" lang="en-US" sz="2080" spc="103" strike="noStrike">
                <a:solidFill>
                  <a:srgbClr val="000000"/>
                </a:solidFill>
                <a:latin typeface="Times New Roman"/>
                <a:ea typeface="DejaVu Sans"/>
              </a:rPr>
              <a:t> </a:t>
            </a:r>
            <a:r>
              <a:rPr b="0" lang="en-US" sz="2080" spc="-9" strike="noStrike">
                <a:solidFill>
                  <a:srgbClr val="000000"/>
                </a:solidFill>
                <a:latin typeface="Times New Roman"/>
                <a:ea typeface="DejaVu Sans"/>
              </a:rPr>
              <a:t>do</a:t>
            </a:r>
            <a:endParaRPr b="0" lang="en-US" sz="2080" spc="-1" strike="noStrike">
              <a:latin typeface="Arial"/>
            </a:endParaRPr>
          </a:p>
          <a:p>
            <a:pPr>
              <a:lnSpc>
                <a:spcPct val="100000"/>
              </a:lnSpc>
              <a:spcBef>
                <a:spcPts val="9"/>
              </a:spcBef>
              <a:tabLst>
                <a:tab algn="l" pos="538560"/>
              </a:tabLst>
            </a:pPr>
            <a:endParaRPr b="0" lang="en-US" sz="2080" spc="-1" strike="noStrike">
              <a:latin typeface="Arial"/>
            </a:endParaRPr>
          </a:p>
          <a:p>
            <a:pPr marL="21960">
              <a:lnSpc>
                <a:spcPct val="100000"/>
              </a:lnSpc>
              <a:tabLst>
                <a:tab algn="l" pos="538560"/>
              </a:tabLst>
            </a:pPr>
            <a:r>
              <a:rPr b="1" lang="en-US" sz="2080" spc="-18" strike="noStrike">
                <a:solidFill>
                  <a:srgbClr val="000000"/>
                </a:solidFill>
                <a:latin typeface="Times New Roman"/>
                <a:ea typeface="DejaVu Sans"/>
              </a:rPr>
              <a:t>Process </a:t>
            </a:r>
            <a:r>
              <a:rPr b="1" lang="en-US" sz="2080" spc="-9" strike="noStrike">
                <a:solidFill>
                  <a:srgbClr val="000000"/>
                </a:solidFill>
                <a:latin typeface="Times New Roman"/>
                <a:ea typeface="DejaVu Sans"/>
              </a:rPr>
              <a:t>omission failures</a:t>
            </a:r>
            <a:endParaRPr b="0" lang="en-US" sz="2080" spc="-1" strike="noStrike">
              <a:latin typeface="Arial"/>
            </a:endParaRPr>
          </a:p>
          <a:p>
            <a:pPr lvl="3" marL="537480" indent="-93240">
              <a:lnSpc>
                <a:spcPct val="100000"/>
              </a:lnSpc>
              <a:spcBef>
                <a:spcPts val="1185"/>
              </a:spcBef>
              <a:buClr>
                <a:srgbClr val="000000"/>
              </a:buClr>
              <a:buSzPct val="92000"/>
              <a:buFont typeface="Times New Roman"/>
              <a:buChar char="•"/>
              <a:tabLst>
                <a:tab algn="l" pos="538560"/>
              </a:tabLst>
            </a:pPr>
            <a:r>
              <a:rPr b="0" lang="en-US" sz="2080" spc="-9" strike="noStrike">
                <a:solidFill>
                  <a:srgbClr val="000000"/>
                </a:solidFill>
                <a:latin typeface="Times New Roman"/>
                <a:ea typeface="DejaVu Sans"/>
              </a:rPr>
              <a:t>cheaf omission failure of a process is to crash</a:t>
            </a:r>
            <a:endParaRPr b="0" lang="en-US" sz="2080" spc="-1" strike="noStrike">
              <a:latin typeface="Arial"/>
            </a:endParaRPr>
          </a:p>
          <a:p>
            <a:pPr lvl="4" marL="1230840" indent="-259200">
              <a:lnSpc>
                <a:spcPct val="120000"/>
              </a:lnSpc>
              <a:spcBef>
                <a:spcPts val="1712"/>
              </a:spcBef>
              <a:buClr>
                <a:srgbClr val="000000"/>
              </a:buClr>
              <a:buFont typeface="Times New Roman"/>
              <a:buChar char="–"/>
              <a:tabLst>
                <a:tab algn="l" pos="1231920"/>
              </a:tabLst>
            </a:pPr>
            <a:r>
              <a:rPr b="0" lang="en-US" sz="2080" spc="-9" strike="noStrike">
                <a:solidFill>
                  <a:srgbClr val="000000"/>
                </a:solidFill>
                <a:latin typeface="Times New Roman"/>
                <a:ea typeface="DejaVu Sans"/>
              </a:rPr>
              <a:t>crash is called </a:t>
            </a:r>
            <a:r>
              <a:rPr b="0" i="1" lang="en-US" sz="2080" spc="-9" strike="noStrike">
                <a:solidFill>
                  <a:srgbClr val="000000"/>
                </a:solidFill>
                <a:latin typeface="Times New Roman"/>
                <a:ea typeface="DejaVu Sans"/>
              </a:rPr>
              <a:t>fail-stop </a:t>
            </a:r>
            <a:r>
              <a:rPr b="0" lang="en-US" sz="2080" spc="-9" strike="noStrike">
                <a:solidFill>
                  <a:srgbClr val="000000"/>
                </a:solidFill>
                <a:latin typeface="Times New Roman"/>
                <a:ea typeface="DejaVu Sans"/>
              </a:rPr>
              <a:t>if other processes can detect certainly that the pro-  cess has</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crashed</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CustomShape 1"/>
          <p:cNvSpPr/>
          <p:nvPr/>
        </p:nvSpPr>
        <p:spPr>
          <a:xfrm>
            <a:off x="1590120" y="0"/>
            <a:ext cx="22910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77</a:t>
            </a:r>
            <a:r>
              <a:rPr b="1" lang="en-US" sz="2080" spc="-9" strike="noStrike">
                <a:solidFill>
                  <a:srgbClr val="1900ff"/>
                </a:solidFill>
                <a:latin typeface="Times New Roman"/>
                <a:ea typeface="DejaVu Sans"/>
              </a:rPr>
              <a:t>System</a:t>
            </a:r>
            <a:r>
              <a:rPr b="1" lang="en-US" sz="2080" spc="-80"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2.4</a:t>
            </a:r>
            <a:endParaRPr b="0" lang="en-US" sz="2080" spc="-1" strike="noStrike">
              <a:latin typeface="Arial"/>
            </a:endParaRPr>
          </a:p>
        </p:txBody>
      </p:sp>
      <p:sp>
        <p:nvSpPr>
          <p:cNvPr id="424" name="CustomShape 2"/>
          <p:cNvSpPr/>
          <p:nvPr/>
        </p:nvSpPr>
        <p:spPr>
          <a:xfrm>
            <a:off x="8365320" y="-836640"/>
            <a:ext cx="2240640" cy="203112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pPr>
            <a:r>
              <a:rPr b="0" lang="en-US" sz="4400" spc="-9" strike="noStrike">
                <a:solidFill>
                  <a:srgbClr val="000000"/>
                </a:solidFill>
                <a:latin typeface="Calibri Light"/>
                <a:ea typeface="DejaVu Sans"/>
              </a:rPr>
              <a:t>Fundamental</a:t>
            </a:r>
            <a:r>
              <a:rPr b="0" lang="en-US" sz="4400" spc="-80" strike="noStrike">
                <a:solidFill>
                  <a:srgbClr val="000000"/>
                </a:solidFill>
                <a:latin typeface="Calibri Light"/>
                <a:ea typeface="DejaVu Sans"/>
              </a:rPr>
              <a:t> </a:t>
            </a:r>
            <a:r>
              <a:rPr b="0" lang="en-US" sz="4400" spc="-9" strike="noStrike">
                <a:solidFill>
                  <a:srgbClr val="000000"/>
                </a:solidFill>
                <a:latin typeface="Calibri Light"/>
                <a:ea typeface="DejaVu Sans"/>
              </a:rPr>
              <a:t>models</a:t>
            </a:r>
            <a:endParaRPr b="0" lang="en-US" sz="4400" spc="-1" strike="noStrike">
              <a:latin typeface="Arial"/>
            </a:endParaRPr>
          </a:p>
        </p:txBody>
      </p:sp>
      <p:sp>
        <p:nvSpPr>
          <p:cNvPr id="425" name="CustomShape 3"/>
          <p:cNvSpPr/>
          <p:nvPr/>
        </p:nvSpPr>
        <p:spPr>
          <a:xfrm>
            <a:off x="1612080" y="378360"/>
            <a:ext cx="897120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426" name="CustomShape 4"/>
          <p:cNvSpPr/>
          <p:nvPr/>
        </p:nvSpPr>
        <p:spPr>
          <a:xfrm>
            <a:off x="1590120" y="402120"/>
            <a:ext cx="6738840" cy="1305720"/>
          </a:xfrm>
          <a:prstGeom prst="rect">
            <a:avLst/>
          </a:prstGeom>
          <a:noFill/>
          <a:ln>
            <a:noFill/>
          </a:ln>
        </p:spPr>
        <p:style>
          <a:lnRef idx="0"/>
          <a:fillRef idx="0"/>
          <a:effectRef idx="0"/>
          <a:fontRef idx="minor"/>
        </p:style>
        <p:txBody>
          <a:bodyPr lIns="0" rIns="0" tIns="157320" bIns="0">
            <a:spAutoFit/>
          </a:bodyPr>
          <a:p>
            <a:pPr marL="21960">
              <a:lnSpc>
                <a:spcPct val="100000"/>
              </a:lnSpc>
              <a:spcBef>
                <a:spcPts val="1239"/>
              </a:spcBef>
            </a:pPr>
            <a:r>
              <a:rPr b="1" lang="en-US" sz="2080" spc="-9" strike="noStrike">
                <a:solidFill>
                  <a:srgbClr val="000000"/>
                </a:solidFill>
                <a:latin typeface="Times New Roman"/>
                <a:ea typeface="DejaVu Sans"/>
              </a:rPr>
              <a:t>Communication omission</a:t>
            </a:r>
            <a:r>
              <a:rPr b="1" lang="en-US" sz="2080" spc="-18" strike="noStrike">
                <a:solidFill>
                  <a:srgbClr val="000000"/>
                </a:solidFill>
                <a:latin typeface="Times New Roman"/>
                <a:ea typeface="DejaVu Sans"/>
              </a:rPr>
              <a:t> </a:t>
            </a:r>
            <a:r>
              <a:rPr b="1" lang="en-US" sz="2080" spc="-9" strike="noStrike">
                <a:solidFill>
                  <a:srgbClr val="000000"/>
                </a:solidFill>
                <a:latin typeface="Times New Roman"/>
                <a:ea typeface="DejaVu Sans"/>
              </a:rPr>
              <a:t>failures</a:t>
            </a:r>
            <a:endParaRPr b="0" lang="en-US" sz="2080" spc="-1" strike="noStrike">
              <a:latin typeface="Arial"/>
            </a:endParaRPr>
          </a:p>
          <a:p>
            <a:pPr marL="664920" indent="-219600">
              <a:lnSpc>
                <a:spcPct val="120000"/>
              </a:lnSpc>
              <a:spcBef>
                <a:spcPts val="564"/>
              </a:spcBef>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communication channel does not transport a message from  message </a:t>
            </a:r>
            <a:r>
              <a:rPr b="0" lang="en-US" sz="2080" spc="-26" strike="noStrike">
                <a:solidFill>
                  <a:srgbClr val="000000"/>
                </a:solidFill>
                <a:latin typeface="Times New Roman"/>
                <a:ea typeface="DejaVu Sans"/>
              </a:rPr>
              <a:t>buffer </a:t>
            </a:r>
            <a:r>
              <a:rPr b="0" lang="en-US" sz="2080" spc="-9" strike="noStrike">
                <a:solidFill>
                  <a:srgbClr val="000000"/>
                </a:solidFill>
                <a:latin typeface="Times New Roman"/>
                <a:ea typeface="DejaVu Sans"/>
              </a:rPr>
              <a:t>to </a:t>
            </a:r>
            <a:r>
              <a:rPr b="0" i="1" lang="en-US" sz="2080" spc="-52" strike="noStrike">
                <a:solidFill>
                  <a:srgbClr val="000000"/>
                </a:solidFill>
                <a:latin typeface="Times New Roman"/>
                <a:ea typeface="DejaVu Sans"/>
              </a:rPr>
              <a:t>q</a:t>
            </a:r>
            <a:r>
              <a:rPr b="0" lang="en-US" sz="2080" spc="-52" strike="noStrike">
                <a:solidFill>
                  <a:srgbClr val="000000"/>
                </a:solidFill>
                <a:latin typeface="Times New Roman"/>
                <a:ea typeface="DejaVu Sans"/>
              </a:rPr>
              <a:t>’s </a:t>
            </a:r>
            <a:r>
              <a:rPr b="0" lang="en-US" sz="2080" spc="-9" strike="noStrike">
                <a:solidFill>
                  <a:srgbClr val="000000"/>
                </a:solidFill>
                <a:latin typeface="Times New Roman"/>
                <a:ea typeface="DejaVu Sans"/>
              </a:rPr>
              <a:t>incoming message</a:t>
            </a:r>
            <a:r>
              <a:rPr b="0" lang="en-US" sz="2080" spc="52" strike="noStrike">
                <a:solidFill>
                  <a:srgbClr val="000000"/>
                </a:solidFill>
                <a:latin typeface="Times New Roman"/>
                <a:ea typeface="DejaVu Sans"/>
              </a:rPr>
              <a:t> </a:t>
            </a:r>
            <a:r>
              <a:rPr b="0" lang="en-US" sz="2080" spc="-26" strike="noStrike">
                <a:solidFill>
                  <a:srgbClr val="000000"/>
                </a:solidFill>
                <a:latin typeface="Times New Roman"/>
                <a:ea typeface="DejaVu Sans"/>
              </a:rPr>
              <a:t>buffer</a:t>
            </a:r>
            <a:endParaRPr b="0" lang="en-US" sz="2080" spc="-1" strike="noStrike">
              <a:latin typeface="Arial"/>
            </a:endParaRPr>
          </a:p>
        </p:txBody>
      </p:sp>
      <p:sp>
        <p:nvSpPr>
          <p:cNvPr id="427" name="CustomShape 5"/>
          <p:cNvSpPr/>
          <p:nvPr/>
        </p:nvSpPr>
        <p:spPr>
          <a:xfrm>
            <a:off x="8500320" y="991080"/>
            <a:ext cx="135036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0" i="1" lang="en-US" sz="2080" spc="-52" strike="noStrike">
                <a:solidFill>
                  <a:srgbClr val="000000"/>
                </a:solidFill>
                <a:latin typeface="Times New Roman"/>
                <a:ea typeface="DejaVu Sans"/>
              </a:rPr>
              <a:t>p</a:t>
            </a:r>
            <a:r>
              <a:rPr b="0" lang="en-US" sz="2080" spc="-52" strike="noStrike">
                <a:solidFill>
                  <a:srgbClr val="000000"/>
                </a:solidFill>
                <a:latin typeface="Times New Roman"/>
                <a:ea typeface="DejaVu Sans"/>
              </a:rPr>
              <a:t>’s</a:t>
            </a:r>
            <a:r>
              <a:rPr b="0" lang="en-US" sz="2080" spc="-97" strike="noStrike">
                <a:solidFill>
                  <a:srgbClr val="000000"/>
                </a:solidFill>
                <a:latin typeface="Times New Roman"/>
                <a:ea typeface="DejaVu Sans"/>
              </a:rPr>
              <a:t> </a:t>
            </a:r>
            <a:r>
              <a:rPr b="0" lang="en-US" sz="2080" spc="-9" strike="noStrike">
                <a:solidFill>
                  <a:srgbClr val="000000"/>
                </a:solidFill>
                <a:latin typeface="Times New Roman"/>
                <a:ea typeface="DejaVu Sans"/>
              </a:rPr>
              <a:t>outgoing</a:t>
            </a:r>
            <a:endParaRPr b="0" lang="en-US" sz="2080" spc="-1" strike="noStrike">
              <a:latin typeface="Arial"/>
            </a:endParaRPr>
          </a:p>
        </p:txBody>
      </p:sp>
      <p:sp>
        <p:nvSpPr>
          <p:cNvPr id="428" name="CustomShape 6"/>
          <p:cNvSpPr/>
          <p:nvPr/>
        </p:nvSpPr>
        <p:spPr>
          <a:xfrm>
            <a:off x="1546200" y="2025360"/>
            <a:ext cx="4526640" cy="2348640"/>
          </a:xfrm>
          <a:prstGeom prst="rect">
            <a:avLst/>
          </a:prstGeom>
          <a:noFill/>
          <a:ln>
            <a:noFill/>
          </a:ln>
        </p:spPr>
        <p:style>
          <a:lnRef idx="0"/>
          <a:fillRef idx="0"/>
          <a:effectRef idx="0"/>
          <a:fontRef idx="minor"/>
        </p:style>
        <p:txBody>
          <a:bodyPr lIns="0" rIns="0" tIns="20880" bIns="0">
            <a:spAutoFit/>
          </a:bodyPr>
          <a:p>
            <a:pPr marL="1274760" indent="-260280">
              <a:lnSpc>
                <a:spcPct val="100000"/>
              </a:lnSpc>
              <a:spcBef>
                <a:spcPts val="164"/>
              </a:spcBef>
              <a:buClr>
                <a:srgbClr val="000000"/>
              </a:buClr>
              <a:buFont typeface="Times New Roman"/>
              <a:buChar char="–"/>
              <a:tabLst>
                <a:tab algn="l" pos="1275840"/>
              </a:tabLst>
            </a:pPr>
            <a:r>
              <a:rPr b="0" lang="en-US" sz="2080" spc="-18" strike="noStrike">
                <a:solidFill>
                  <a:srgbClr val="000000"/>
                </a:solidFill>
                <a:latin typeface="Times New Roman"/>
                <a:ea typeface="DejaVu Sans"/>
              </a:rPr>
              <a:t>known </a:t>
            </a:r>
            <a:r>
              <a:rPr b="0" lang="en-US" sz="2080" spc="-9" strike="noStrike">
                <a:solidFill>
                  <a:srgbClr val="000000"/>
                </a:solidFill>
                <a:latin typeface="Times New Roman"/>
                <a:ea typeface="DejaVu Sans"/>
              </a:rPr>
              <a:t>as dropping</a:t>
            </a:r>
            <a:r>
              <a:rPr b="0" lang="en-US" sz="2080" spc="-35" strike="noStrike">
                <a:solidFill>
                  <a:srgbClr val="000000"/>
                </a:solidFill>
                <a:latin typeface="Times New Roman"/>
                <a:ea typeface="DejaVu Sans"/>
              </a:rPr>
              <a:t> </a:t>
            </a:r>
            <a:r>
              <a:rPr b="0" lang="en-US" sz="2080" spc="-9" strike="noStrike">
                <a:solidFill>
                  <a:srgbClr val="000000"/>
                </a:solidFill>
                <a:latin typeface="Times New Roman"/>
                <a:ea typeface="DejaVu Sans"/>
              </a:rPr>
              <a:t>messages</a:t>
            </a:r>
            <a:endParaRPr b="0" lang="en-US" sz="2080" spc="-1" strike="noStrike">
              <a:latin typeface="Arial"/>
            </a:endParaRPr>
          </a:p>
          <a:p>
            <a:pPr lvl="1" marL="1756440" indent="-260280">
              <a:lnSpc>
                <a:spcPct val="100000"/>
              </a:lnSpc>
              <a:spcBef>
                <a:spcPts val="1471"/>
              </a:spcBef>
              <a:buClr>
                <a:srgbClr val="000000"/>
              </a:buClr>
              <a:buFont typeface="StarSymbol"/>
              <a:buChar char="*"/>
              <a:tabLst>
                <a:tab algn="l" pos="1757520"/>
              </a:tabLst>
            </a:pPr>
            <a:r>
              <a:rPr b="0" lang="en-US" sz="2080" spc="-9" strike="noStrike">
                <a:solidFill>
                  <a:srgbClr val="000000"/>
                </a:solidFill>
                <a:latin typeface="Times New Roman"/>
                <a:ea typeface="DejaVu Sans"/>
              </a:rPr>
              <a:t>send-omission</a:t>
            </a:r>
            <a:r>
              <a:rPr b="0" lang="en-US" sz="2080" spc="-26" strike="noStrike">
                <a:solidFill>
                  <a:srgbClr val="000000"/>
                </a:solidFill>
                <a:latin typeface="Times New Roman"/>
                <a:ea typeface="DejaVu Sans"/>
              </a:rPr>
              <a:t> </a:t>
            </a:r>
            <a:r>
              <a:rPr b="0" lang="en-US" sz="2080" spc="-9" strike="noStrike">
                <a:solidFill>
                  <a:srgbClr val="000000"/>
                </a:solidFill>
                <a:latin typeface="Times New Roman"/>
                <a:ea typeface="DejaVu Sans"/>
              </a:rPr>
              <a:t>failures</a:t>
            </a:r>
            <a:endParaRPr b="0" lang="en-US" sz="2080" spc="-1" strike="noStrike">
              <a:latin typeface="Arial"/>
            </a:endParaRPr>
          </a:p>
          <a:p>
            <a:pPr lvl="1" marL="1756440" indent="-260280">
              <a:lnSpc>
                <a:spcPct val="100000"/>
              </a:lnSpc>
              <a:spcBef>
                <a:spcPts val="910"/>
              </a:spcBef>
              <a:buClr>
                <a:srgbClr val="000000"/>
              </a:buClr>
              <a:buFont typeface="StarSymbol"/>
              <a:buChar char="*"/>
              <a:tabLst>
                <a:tab algn="l" pos="1757520"/>
              </a:tabLst>
            </a:pPr>
            <a:r>
              <a:rPr b="0" lang="en-US" sz="2080" spc="-9" strike="noStrike">
                <a:solidFill>
                  <a:srgbClr val="000000"/>
                </a:solidFill>
                <a:latin typeface="Times New Roman"/>
                <a:ea typeface="DejaVu Sans"/>
              </a:rPr>
              <a:t>receive-omission</a:t>
            </a:r>
            <a:r>
              <a:rPr b="0" lang="en-US" sz="2080" spc="-63" strike="noStrike">
                <a:solidFill>
                  <a:srgbClr val="000000"/>
                </a:solidFill>
                <a:latin typeface="Times New Roman"/>
                <a:ea typeface="DejaVu Sans"/>
              </a:rPr>
              <a:t> </a:t>
            </a:r>
            <a:r>
              <a:rPr b="0" lang="en-US" sz="2080" spc="-9" strike="noStrike">
                <a:solidFill>
                  <a:srgbClr val="000000"/>
                </a:solidFill>
                <a:latin typeface="Times New Roman"/>
                <a:ea typeface="DejaVu Sans"/>
              </a:rPr>
              <a:t>failures</a:t>
            </a:r>
            <a:endParaRPr b="0" lang="en-US" sz="2080" spc="-1" strike="noStrike">
              <a:latin typeface="Arial"/>
            </a:endParaRPr>
          </a:p>
          <a:p>
            <a:pPr lvl="1" marL="1756440" indent="-260280">
              <a:lnSpc>
                <a:spcPct val="100000"/>
              </a:lnSpc>
              <a:spcBef>
                <a:spcPts val="916"/>
              </a:spcBef>
              <a:buClr>
                <a:srgbClr val="000000"/>
              </a:buClr>
              <a:buFont typeface="StarSymbol"/>
              <a:buChar char="*"/>
              <a:tabLst>
                <a:tab algn="l" pos="1757520"/>
              </a:tabLst>
            </a:pPr>
            <a:r>
              <a:rPr b="0" lang="en-US" sz="2080" spc="-9" strike="noStrike">
                <a:solidFill>
                  <a:srgbClr val="000000"/>
                </a:solidFill>
                <a:latin typeface="Times New Roman"/>
                <a:ea typeface="DejaVu Sans"/>
              </a:rPr>
              <a:t>channel-omission</a:t>
            </a:r>
            <a:r>
              <a:rPr b="0" lang="en-US" sz="2080" spc="-43" strike="noStrike">
                <a:solidFill>
                  <a:srgbClr val="000000"/>
                </a:solidFill>
                <a:latin typeface="Times New Roman"/>
                <a:ea typeface="DejaVu Sans"/>
              </a:rPr>
              <a:t> </a:t>
            </a:r>
            <a:r>
              <a:rPr b="0" lang="en-US" sz="2080" spc="-9" strike="noStrike">
                <a:solidFill>
                  <a:srgbClr val="000000"/>
                </a:solidFill>
                <a:latin typeface="Times New Roman"/>
                <a:ea typeface="DejaVu Sans"/>
              </a:rPr>
              <a:t>failures</a:t>
            </a:r>
            <a:endParaRPr b="0" lang="en-US" sz="2080" spc="-1" strike="noStrike">
              <a:latin typeface="Arial"/>
            </a:endParaRPr>
          </a:p>
          <a:p>
            <a:pPr>
              <a:lnSpc>
                <a:spcPct val="100000"/>
              </a:lnSpc>
              <a:spcBef>
                <a:spcPts val="68"/>
              </a:spcBef>
              <a:tabLst>
                <a:tab algn="l" pos="1757520"/>
              </a:tabLst>
            </a:pPr>
            <a:endParaRPr b="0" lang="en-US" sz="2080" spc="-1" strike="noStrike">
              <a:latin typeface="Arial"/>
            </a:endParaRPr>
          </a:p>
          <a:p>
            <a:pPr marL="65880">
              <a:lnSpc>
                <a:spcPct val="100000"/>
              </a:lnSpc>
              <a:tabLst>
                <a:tab algn="l" pos="1757520"/>
              </a:tabLst>
            </a:pPr>
            <a:r>
              <a:rPr b="0" lang="en-US" sz="2080" spc="-9" strike="noStrike">
                <a:solidFill>
                  <a:srgbClr val="ec008c"/>
                </a:solidFill>
                <a:latin typeface="Times New Roman"/>
                <a:ea typeface="DejaVu Sans"/>
              </a:rPr>
              <a:t>Figure 2.14 Processes and</a:t>
            </a:r>
            <a:r>
              <a:rPr b="0" lang="en-US" sz="2080" spc="-18" strike="noStrike">
                <a:solidFill>
                  <a:srgbClr val="ec008c"/>
                </a:solidFill>
                <a:latin typeface="Times New Roman"/>
                <a:ea typeface="DejaVu Sans"/>
              </a:rPr>
              <a:t> </a:t>
            </a:r>
            <a:r>
              <a:rPr b="0" lang="en-US" sz="2080" spc="-9" strike="noStrike">
                <a:solidFill>
                  <a:srgbClr val="ec008c"/>
                </a:solidFill>
                <a:latin typeface="Times New Roman"/>
                <a:ea typeface="DejaVu Sans"/>
              </a:rPr>
              <a:t>channels</a:t>
            </a:r>
            <a:endParaRPr b="0" lang="en-US" sz="2080" spc="-1" strike="noStrike">
              <a:latin typeface="Arial"/>
            </a:endParaRPr>
          </a:p>
        </p:txBody>
      </p:sp>
      <p:sp>
        <p:nvSpPr>
          <p:cNvPr id="429" name="CustomShape 7"/>
          <p:cNvSpPr/>
          <p:nvPr/>
        </p:nvSpPr>
        <p:spPr>
          <a:xfrm>
            <a:off x="2058120" y="4511880"/>
            <a:ext cx="6173640" cy="1638720"/>
          </a:xfrm>
          <a:prstGeom prst="rect">
            <a:avLst/>
          </a:prstGeom>
          <a:blipFill rotWithShape="0">
            <a:blip r:embed="rId1"/>
            <a:stretch>
              <a:fillRect/>
            </a:stretch>
          </a:blipFill>
          <a:ln>
            <a:noFill/>
          </a:ln>
        </p:spPr>
        <p:style>
          <a:lnRef idx="0"/>
          <a:fillRef idx="0"/>
          <a:effectRef idx="0"/>
          <a:fontRef idx="minor"/>
        </p:style>
      </p:sp>
      <p:sp>
        <p:nvSpPr>
          <p:cNvPr id="430" name="CustomShape 8"/>
          <p:cNvSpPr/>
          <p:nvPr/>
        </p:nvSpPr>
        <p:spPr>
          <a:xfrm>
            <a:off x="1976040" y="6328440"/>
            <a:ext cx="368136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0" lang="en-US" sz="2080" spc="-9" strike="noStrike">
                <a:solidFill>
                  <a:srgbClr val="000000"/>
                </a:solidFill>
                <a:latin typeface="Times New Roman"/>
                <a:ea typeface="DejaVu Sans"/>
              </a:rPr>
              <a:t>All failures so </a:t>
            </a:r>
            <a:r>
              <a:rPr b="0" lang="en-US" sz="2080" spc="-18" strike="noStrike">
                <a:solidFill>
                  <a:srgbClr val="000000"/>
                </a:solidFill>
                <a:latin typeface="Times New Roman"/>
                <a:ea typeface="DejaVu Sans"/>
              </a:rPr>
              <a:t>far: </a:t>
            </a:r>
            <a:r>
              <a:rPr b="1" i="1" lang="en-US" sz="2080" spc="-9" strike="noStrike">
                <a:solidFill>
                  <a:srgbClr val="000000"/>
                </a:solidFill>
                <a:latin typeface="Times New Roman"/>
                <a:ea typeface="DejaVu Sans"/>
              </a:rPr>
              <a:t>benigh</a:t>
            </a:r>
            <a:r>
              <a:rPr b="1" i="1" lang="en-US" sz="2080" spc="103" strike="noStrike">
                <a:solidFill>
                  <a:srgbClr val="000000"/>
                </a:solidFill>
                <a:latin typeface="Times New Roman"/>
                <a:ea typeface="DejaVu Sans"/>
              </a:rPr>
              <a:t> </a:t>
            </a:r>
            <a:r>
              <a:rPr b="1" i="1" lang="en-US" sz="2080" spc="-9" strike="noStrike">
                <a:solidFill>
                  <a:srgbClr val="000000"/>
                </a:solidFill>
                <a:latin typeface="Times New Roman"/>
                <a:ea typeface="DejaVu Sans"/>
              </a:rPr>
              <a:t>failures</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CustomShape 1"/>
          <p:cNvSpPr/>
          <p:nvPr/>
        </p:nvSpPr>
        <p:spPr>
          <a:xfrm>
            <a:off x="1590120" y="0"/>
            <a:ext cx="9015120" cy="195984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tabLst>
                <a:tab algn="l" pos="6796440"/>
              </a:tabLst>
            </a:pPr>
            <a:r>
              <a:rPr b="1" lang="en-US" sz="2080" spc="-9" strike="noStrike">
                <a:solidFill>
                  <a:srgbClr val="00aeef"/>
                </a:solidFill>
                <a:latin typeface="Times New Roman"/>
                <a:ea typeface="DejaVu Sans"/>
              </a:rPr>
              <a:t>78</a:t>
            </a:r>
            <a:r>
              <a:rPr b="1" lang="en-US" sz="2080" spc="-9" strike="noStrike">
                <a:solidFill>
                  <a:srgbClr val="1900ff"/>
                </a:solidFill>
                <a:latin typeface="Times New Roman"/>
                <a:ea typeface="DejaVu Sans"/>
              </a:rPr>
              <a:t>System</a:t>
            </a:r>
            <a:r>
              <a:rPr b="1" lang="en-US" sz="2080" spc="-1"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2.4</a:t>
            </a:r>
            <a:r>
              <a:rPr b="1" lang="en-US" sz="2080" spc="-9" strike="noStrike">
                <a:solidFill>
                  <a:srgbClr val="d90e81"/>
                </a:solidFill>
                <a:latin typeface="Times New Roman"/>
                <a:ea typeface="DejaVu Sans"/>
              </a:rPr>
              <a:t>	</a:t>
            </a:r>
            <a:r>
              <a:rPr b="0" lang="en-US" sz="2080" spc="-9" strike="noStrike">
                <a:solidFill>
                  <a:srgbClr val="d90e81"/>
                </a:solidFill>
                <a:latin typeface="Times New Roman"/>
                <a:ea typeface="DejaVu Sans"/>
              </a:rPr>
              <a:t>Fundamental</a:t>
            </a:r>
            <a:r>
              <a:rPr b="0" lang="en-US" sz="2080" spc="-69" strike="noStrike">
                <a:solidFill>
                  <a:srgbClr val="d90e81"/>
                </a:solidFill>
                <a:latin typeface="Times New Roman"/>
                <a:ea typeface="DejaVu Sans"/>
              </a:rPr>
              <a:t> </a:t>
            </a:r>
            <a:r>
              <a:rPr b="0" lang="en-US" sz="2080" spc="-9" strike="noStrike">
                <a:solidFill>
                  <a:srgbClr val="d90e81"/>
                </a:solidFill>
                <a:latin typeface="Times New Roman"/>
                <a:ea typeface="DejaVu Sans"/>
              </a:rPr>
              <a:t>models</a:t>
            </a:r>
            <a:endParaRPr b="0" lang="en-US" sz="2080" spc="-1" strike="noStrike">
              <a:latin typeface="Arial"/>
            </a:endParaRPr>
          </a:p>
          <a:p>
            <a:pPr marL="21960">
              <a:lnSpc>
                <a:spcPct val="100000"/>
              </a:lnSpc>
              <a:spcBef>
                <a:spcPts val="1800"/>
              </a:spcBef>
              <a:tabLst>
                <a:tab algn="l" pos="6796440"/>
              </a:tabLst>
            </a:pPr>
            <a:r>
              <a:rPr b="1" i="1" lang="en-US" sz="2080" spc="-9" strike="noStrike">
                <a:solidFill>
                  <a:srgbClr val="0000ff"/>
                </a:solidFill>
                <a:latin typeface="Times New Roman"/>
                <a:ea typeface="DejaVu Sans"/>
              </a:rPr>
              <a:t>Arbitrary</a:t>
            </a:r>
            <a:r>
              <a:rPr b="1" i="1" lang="en-US" sz="2080" spc="-18" strike="noStrike">
                <a:solidFill>
                  <a:srgbClr val="0000ff"/>
                </a:solidFill>
                <a:latin typeface="Times New Roman"/>
                <a:ea typeface="DejaVu Sans"/>
              </a:rPr>
              <a:t> </a:t>
            </a:r>
            <a:r>
              <a:rPr b="1" i="1" lang="en-US" sz="2080" spc="-9" strike="noStrike">
                <a:solidFill>
                  <a:srgbClr val="0000ff"/>
                </a:solidFill>
                <a:latin typeface="Times New Roman"/>
                <a:ea typeface="DejaVu Sans"/>
              </a:rPr>
              <a:t>failures</a:t>
            </a:r>
            <a:endParaRPr b="0" lang="en-US" sz="2080" spc="-1" strike="noStrike">
              <a:latin typeface="Arial"/>
            </a:endParaRPr>
          </a:p>
          <a:p>
            <a:pPr marL="407880">
              <a:lnSpc>
                <a:spcPct val="100000"/>
              </a:lnSpc>
              <a:tabLst>
                <a:tab algn="l" pos="6796440"/>
              </a:tabLst>
            </a:pPr>
            <a:r>
              <a:rPr b="1" i="1" lang="en-US" sz="2080" spc="-9" strike="noStrike">
                <a:solidFill>
                  <a:srgbClr val="000000"/>
                </a:solidFill>
                <a:latin typeface="Times New Roman"/>
                <a:ea typeface="DejaVu Sans"/>
              </a:rPr>
              <a:t>arbitrary</a:t>
            </a:r>
            <a:r>
              <a:rPr b="1" i="1" lang="en-US" sz="2080" spc="197" strike="noStrike">
                <a:solidFill>
                  <a:srgbClr val="000000"/>
                </a:solidFill>
                <a:latin typeface="Times New Roman"/>
                <a:ea typeface="DejaVu Sans"/>
              </a:rPr>
              <a:t> </a:t>
            </a:r>
            <a:r>
              <a:rPr b="0" lang="en-US" sz="2080" spc="-9" strike="noStrike">
                <a:solidFill>
                  <a:srgbClr val="000000"/>
                </a:solidFill>
                <a:latin typeface="Times New Roman"/>
                <a:ea typeface="DejaVu Sans"/>
              </a:rPr>
              <a:t>or</a:t>
            </a:r>
            <a:r>
              <a:rPr b="0" lang="en-US" sz="2080" spc="197" strike="noStrike">
                <a:solidFill>
                  <a:srgbClr val="000000"/>
                </a:solidFill>
                <a:latin typeface="Times New Roman"/>
                <a:ea typeface="DejaVu Sans"/>
              </a:rPr>
              <a:t> </a:t>
            </a:r>
            <a:r>
              <a:rPr b="1" i="1" lang="en-US" sz="2080" spc="-9" strike="noStrike">
                <a:solidFill>
                  <a:srgbClr val="000000"/>
                </a:solidFill>
                <a:latin typeface="Times New Roman"/>
                <a:ea typeface="DejaVu Sans"/>
              </a:rPr>
              <a:t>Byzantine</a:t>
            </a:r>
            <a:r>
              <a:rPr b="1" i="1" lang="en-US" sz="2080" spc="205" strike="noStrike">
                <a:solidFill>
                  <a:srgbClr val="000000"/>
                </a:solidFill>
                <a:latin typeface="Times New Roman"/>
                <a:ea typeface="DejaVu Sans"/>
              </a:rPr>
              <a:t> </a:t>
            </a:r>
            <a:r>
              <a:rPr b="1" i="1" lang="en-US" sz="2080" spc="-9" strike="noStrike">
                <a:solidFill>
                  <a:srgbClr val="000000"/>
                </a:solidFill>
                <a:latin typeface="Times New Roman"/>
                <a:ea typeface="DejaVu Sans"/>
              </a:rPr>
              <a:t>failure</a:t>
            </a:r>
            <a:r>
              <a:rPr b="1" i="1" lang="en-US" sz="2080" spc="197" strike="noStrike">
                <a:solidFill>
                  <a:srgbClr val="000000"/>
                </a:solidFill>
                <a:latin typeface="Times New Roman"/>
                <a:ea typeface="DejaVu Sans"/>
              </a:rPr>
              <a:t> </a:t>
            </a:r>
            <a:r>
              <a:rPr b="0" lang="en-US" sz="2080" spc="-9" strike="noStrike">
                <a:solidFill>
                  <a:srgbClr val="000000"/>
                </a:solidFill>
                <a:latin typeface="Times New Roman"/>
                <a:ea typeface="DejaVu Sans"/>
              </a:rPr>
              <a:t>is</a:t>
            </a:r>
            <a:r>
              <a:rPr b="0" lang="en-US" sz="2080" spc="205" strike="noStrike">
                <a:solidFill>
                  <a:srgbClr val="000000"/>
                </a:solidFill>
                <a:latin typeface="Times New Roman"/>
                <a:ea typeface="DejaVu Sans"/>
              </a:rPr>
              <a:t> </a:t>
            </a:r>
            <a:r>
              <a:rPr b="0" lang="en-US" sz="2080" spc="-9" strike="noStrike">
                <a:solidFill>
                  <a:srgbClr val="000000"/>
                </a:solidFill>
                <a:latin typeface="Times New Roman"/>
                <a:ea typeface="DejaVu Sans"/>
              </a:rPr>
              <a:t>used</a:t>
            </a:r>
            <a:r>
              <a:rPr b="0" lang="en-US" sz="2080" spc="197" strike="noStrike">
                <a:solidFill>
                  <a:srgbClr val="000000"/>
                </a:solidFill>
                <a:latin typeface="Times New Roman"/>
                <a:ea typeface="DejaVu Sans"/>
              </a:rPr>
              <a:t> </a:t>
            </a:r>
            <a:r>
              <a:rPr b="0" lang="en-US" sz="2080" spc="-9" strike="noStrike">
                <a:solidFill>
                  <a:srgbClr val="000000"/>
                </a:solidFill>
                <a:latin typeface="Times New Roman"/>
                <a:ea typeface="DejaVu Sans"/>
              </a:rPr>
              <a:t>to</a:t>
            </a:r>
            <a:r>
              <a:rPr b="0" lang="en-US" sz="2080" spc="205" strike="noStrike">
                <a:solidFill>
                  <a:srgbClr val="000000"/>
                </a:solidFill>
                <a:latin typeface="Times New Roman"/>
                <a:ea typeface="DejaVu Sans"/>
              </a:rPr>
              <a:t> </a:t>
            </a:r>
            <a:r>
              <a:rPr b="0" lang="en-US" sz="2080" spc="-9" strike="noStrike">
                <a:solidFill>
                  <a:srgbClr val="000000"/>
                </a:solidFill>
                <a:latin typeface="Times New Roman"/>
                <a:ea typeface="DejaVu Sans"/>
              </a:rPr>
              <a:t>describe</a:t>
            </a:r>
            <a:r>
              <a:rPr b="0" lang="en-US" sz="2080" spc="197" strike="noStrike">
                <a:solidFill>
                  <a:srgbClr val="000000"/>
                </a:solidFill>
                <a:latin typeface="Times New Roman"/>
                <a:ea typeface="DejaVu Sans"/>
              </a:rPr>
              <a:t> </a:t>
            </a:r>
            <a:r>
              <a:rPr b="0" lang="en-US" sz="2080" spc="-9" strike="noStrike">
                <a:solidFill>
                  <a:srgbClr val="000000"/>
                </a:solidFill>
                <a:latin typeface="Times New Roman"/>
                <a:ea typeface="DejaVu Sans"/>
              </a:rPr>
              <a:t>the</a:t>
            </a:r>
            <a:r>
              <a:rPr b="0" lang="en-US" sz="2080" spc="205" strike="noStrike">
                <a:solidFill>
                  <a:srgbClr val="000000"/>
                </a:solidFill>
                <a:latin typeface="Times New Roman"/>
                <a:ea typeface="DejaVu Sans"/>
              </a:rPr>
              <a:t> </a:t>
            </a:r>
            <a:r>
              <a:rPr b="0" lang="en-US" sz="2080" spc="-9" strike="noStrike">
                <a:solidFill>
                  <a:srgbClr val="000000"/>
                </a:solidFill>
                <a:latin typeface="Times New Roman"/>
                <a:ea typeface="DejaVu Sans"/>
              </a:rPr>
              <a:t>worst</a:t>
            </a:r>
            <a:r>
              <a:rPr b="0" lang="en-US" sz="2080" spc="197" strike="noStrike">
                <a:solidFill>
                  <a:srgbClr val="000000"/>
                </a:solidFill>
                <a:latin typeface="Times New Roman"/>
                <a:ea typeface="DejaVu Sans"/>
              </a:rPr>
              <a:t> </a:t>
            </a:r>
            <a:r>
              <a:rPr b="0" lang="en-US" sz="2080" spc="-9" strike="noStrike">
                <a:solidFill>
                  <a:srgbClr val="000000"/>
                </a:solidFill>
                <a:latin typeface="Times New Roman"/>
                <a:ea typeface="DejaVu Sans"/>
              </a:rPr>
              <a:t>possible</a:t>
            </a:r>
            <a:r>
              <a:rPr b="0" lang="en-US" sz="2080" spc="197" strike="noStrike">
                <a:solidFill>
                  <a:srgbClr val="000000"/>
                </a:solidFill>
                <a:latin typeface="Times New Roman"/>
                <a:ea typeface="DejaVu Sans"/>
              </a:rPr>
              <a:t> </a:t>
            </a:r>
            <a:r>
              <a:rPr b="0" lang="en-US" sz="2080" spc="-9" strike="noStrike">
                <a:solidFill>
                  <a:srgbClr val="000000"/>
                </a:solidFill>
                <a:latin typeface="Times New Roman"/>
                <a:ea typeface="DejaVu Sans"/>
              </a:rPr>
              <a:t>failure</a:t>
            </a:r>
            <a:r>
              <a:rPr b="0" lang="en-US" sz="2080" spc="205" strike="noStrike">
                <a:solidFill>
                  <a:srgbClr val="000000"/>
                </a:solidFill>
                <a:latin typeface="Times New Roman"/>
                <a:ea typeface="DejaVu Sans"/>
              </a:rPr>
              <a:t> </a:t>
            </a:r>
            <a:r>
              <a:rPr b="0" lang="en-US" sz="2080" spc="-9" strike="noStrike">
                <a:solidFill>
                  <a:srgbClr val="000000"/>
                </a:solidFill>
                <a:latin typeface="Times New Roman"/>
                <a:ea typeface="DejaVu Sans"/>
              </a:rPr>
              <a:t>se-</a:t>
            </a:r>
            <a:endParaRPr b="0" lang="en-US" sz="2080" spc="-1" strike="noStrike">
              <a:latin typeface="Arial"/>
            </a:endParaRPr>
          </a:p>
          <a:p>
            <a:pPr marL="407880" indent="-385560">
              <a:lnSpc>
                <a:spcPct val="120000"/>
              </a:lnSpc>
              <a:tabLst>
                <a:tab algn="l" pos="0"/>
              </a:tabLst>
            </a:pPr>
            <a:r>
              <a:rPr b="0" lang="en-US" sz="2080" spc="-9" strike="noStrike">
                <a:solidFill>
                  <a:srgbClr val="000000"/>
                </a:solidFill>
                <a:latin typeface="Times New Roman"/>
                <a:ea typeface="DejaVu Sans"/>
              </a:rPr>
              <a:t>mantics, in which </a:t>
            </a:r>
            <a:r>
              <a:rPr b="0" lang="en-US" sz="2080" spc="-18" strike="noStrike">
                <a:solidFill>
                  <a:srgbClr val="000000"/>
                </a:solidFill>
                <a:latin typeface="Times New Roman"/>
                <a:ea typeface="DejaVu Sans"/>
              </a:rPr>
              <a:t>any </a:t>
            </a:r>
            <a:r>
              <a:rPr b="0" lang="en-US" sz="2080" spc="-9" strike="noStrike">
                <a:solidFill>
                  <a:srgbClr val="000000"/>
                </a:solidFill>
                <a:latin typeface="Times New Roman"/>
                <a:ea typeface="DejaVu Sans"/>
              </a:rPr>
              <a:t>type of error may occur  </a:t>
            </a:r>
            <a:r>
              <a:rPr b="0" lang="en-US" sz="2080" spc="-9" strike="noStrike">
                <a:solidFill>
                  <a:srgbClr val="ec008c"/>
                </a:solidFill>
                <a:latin typeface="Times New Roman"/>
                <a:ea typeface="DejaVu Sans"/>
              </a:rPr>
              <a:t>Figure 2.15 Omission and arbitrary failures</a:t>
            </a:r>
            <a:endParaRPr b="0" lang="en-US" sz="2080" spc="-1" strike="noStrike">
              <a:latin typeface="Arial"/>
            </a:endParaRPr>
          </a:p>
        </p:txBody>
      </p:sp>
      <p:sp>
        <p:nvSpPr>
          <p:cNvPr id="432" name="CustomShape 2"/>
          <p:cNvSpPr/>
          <p:nvPr/>
        </p:nvSpPr>
        <p:spPr>
          <a:xfrm>
            <a:off x="2082600" y="2151360"/>
            <a:ext cx="7974720" cy="393732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CustomShape 1"/>
          <p:cNvSpPr/>
          <p:nvPr/>
        </p:nvSpPr>
        <p:spPr>
          <a:xfrm>
            <a:off x="1590120" y="0"/>
            <a:ext cx="22910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79</a:t>
            </a:r>
            <a:r>
              <a:rPr b="1" lang="en-US" sz="2080" spc="-9" strike="noStrike">
                <a:solidFill>
                  <a:srgbClr val="1900ff"/>
                </a:solidFill>
                <a:latin typeface="Times New Roman"/>
                <a:ea typeface="DejaVu Sans"/>
              </a:rPr>
              <a:t>System</a:t>
            </a:r>
            <a:r>
              <a:rPr b="1" lang="en-US" sz="2080" spc="-80"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2.4</a:t>
            </a:r>
            <a:endParaRPr b="0" lang="en-US" sz="2080" spc="-1" strike="noStrike">
              <a:latin typeface="Arial"/>
            </a:endParaRPr>
          </a:p>
        </p:txBody>
      </p:sp>
      <p:sp>
        <p:nvSpPr>
          <p:cNvPr id="434" name="CustomShape 2"/>
          <p:cNvSpPr/>
          <p:nvPr/>
        </p:nvSpPr>
        <p:spPr>
          <a:xfrm>
            <a:off x="8365320" y="-836640"/>
            <a:ext cx="2240640" cy="203112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pPr>
            <a:r>
              <a:rPr b="0" lang="en-US" sz="4400" spc="-9" strike="noStrike">
                <a:solidFill>
                  <a:srgbClr val="000000"/>
                </a:solidFill>
                <a:latin typeface="Calibri Light"/>
                <a:ea typeface="DejaVu Sans"/>
              </a:rPr>
              <a:t>Fundamental</a:t>
            </a:r>
            <a:r>
              <a:rPr b="0" lang="en-US" sz="4400" spc="-80" strike="noStrike">
                <a:solidFill>
                  <a:srgbClr val="000000"/>
                </a:solidFill>
                <a:latin typeface="Calibri Light"/>
                <a:ea typeface="DejaVu Sans"/>
              </a:rPr>
              <a:t> </a:t>
            </a:r>
            <a:r>
              <a:rPr b="0" lang="en-US" sz="4400" spc="-9" strike="noStrike">
                <a:solidFill>
                  <a:srgbClr val="000000"/>
                </a:solidFill>
                <a:latin typeface="Calibri Light"/>
                <a:ea typeface="DejaVu Sans"/>
              </a:rPr>
              <a:t>models</a:t>
            </a:r>
            <a:endParaRPr b="0" lang="en-US" sz="4400" spc="-1" strike="noStrike">
              <a:latin typeface="Arial"/>
            </a:endParaRPr>
          </a:p>
        </p:txBody>
      </p:sp>
      <p:sp>
        <p:nvSpPr>
          <p:cNvPr id="435" name="CustomShape 3"/>
          <p:cNvSpPr/>
          <p:nvPr/>
        </p:nvSpPr>
        <p:spPr>
          <a:xfrm>
            <a:off x="1612080" y="378360"/>
            <a:ext cx="897120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436" name="CustomShape 4"/>
          <p:cNvSpPr/>
          <p:nvPr/>
        </p:nvSpPr>
        <p:spPr>
          <a:xfrm>
            <a:off x="1590120" y="538920"/>
            <a:ext cx="5383800" cy="168480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i="1" lang="en-US" sz="2080" spc="-18" strike="noStrike">
                <a:solidFill>
                  <a:srgbClr val="0000ff"/>
                </a:solidFill>
                <a:latin typeface="Times New Roman"/>
                <a:ea typeface="DejaVu Sans"/>
              </a:rPr>
              <a:t>Timing </a:t>
            </a:r>
            <a:r>
              <a:rPr b="1" i="1" lang="en-US" sz="2080" spc="-9" strike="noStrike">
                <a:solidFill>
                  <a:srgbClr val="0000ff"/>
                </a:solidFill>
                <a:latin typeface="Times New Roman"/>
                <a:ea typeface="DejaVu Sans"/>
              </a:rPr>
              <a:t>failures</a:t>
            </a:r>
            <a:endParaRPr b="0" lang="en-US" sz="2080" spc="-1" strike="noStrike">
              <a:latin typeface="Arial"/>
            </a:endParaRPr>
          </a:p>
          <a:p>
            <a:pPr marL="21960" indent="421920">
              <a:lnSpc>
                <a:spcPts val="5244"/>
              </a:lnSpc>
              <a:spcBef>
                <a:spcPts val="122"/>
              </a:spcBef>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applicable in synchronous distributed systems </a:t>
            </a:r>
            <a:r>
              <a:rPr b="0" lang="en-US" sz="2080" spc="-9" strike="noStrike">
                <a:solidFill>
                  <a:srgbClr val="ec008c"/>
                </a:solidFill>
                <a:latin typeface="Times New Roman"/>
                <a:ea typeface="DejaVu Sans"/>
              </a:rPr>
              <a:t> Figure 2.16 </a:t>
            </a:r>
            <a:r>
              <a:rPr b="0" lang="en-US" sz="2080" spc="-18" strike="noStrike">
                <a:solidFill>
                  <a:srgbClr val="ec008c"/>
                </a:solidFill>
                <a:latin typeface="Times New Roman"/>
                <a:ea typeface="DejaVu Sans"/>
              </a:rPr>
              <a:t>Timing </a:t>
            </a:r>
            <a:r>
              <a:rPr b="0" lang="en-US" sz="2080" spc="-9" strike="noStrike">
                <a:solidFill>
                  <a:srgbClr val="ec008c"/>
                </a:solidFill>
                <a:latin typeface="Times New Roman"/>
                <a:ea typeface="DejaVu Sans"/>
              </a:rPr>
              <a:t>failures</a:t>
            </a:r>
            <a:endParaRPr b="0" lang="en-US" sz="2080" spc="-1" strike="noStrike">
              <a:latin typeface="Arial"/>
            </a:endParaRPr>
          </a:p>
        </p:txBody>
      </p:sp>
      <p:sp>
        <p:nvSpPr>
          <p:cNvPr id="437" name="CustomShape 5"/>
          <p:cNvSpPr/>
          <p:nvPr/>
        </p:nvSpPr>
        <p:spPr>
          <a:xfrm>
            <a:off x="2055960" y="2234160"/>
            <a:ext cx="7965000" cy="1973880"/>
          </a:xfrm>
          <a:prstGeom prst="rect">
            <a:avLst/>
          </a:prstGeom>
          <a:blipFill rotWithShape="0">
            <a:blip r:embed="rId1"/>
            <a:stretch>
              <a:fillRect/>
            </a:stretch>
          </a:blipFill>
          <a:ln>
            <a:noFill/>
          </a:ln>
        </p:spPr>
        <p:style>
          <a:lnRef idx="0"/>
          <a:fillRef idx="0"/>
          <a:effectRef idx="0"/>
          <a:fontRef idx="minor"/>
        </p:style>
      </p:sp>
      <p:sp>
        <p:nvSpPr>
          <p:cNvPr id="438" name="CustomShape 6"/>
          <p:cNvSpPr/>
          <p:nvPr/>
        </p:nvSpPr>
        <p:spPr>
          <a:xfrm>
            <a:off x="1590120" y="4776840"/>
            <a:ext cx="8886600" cy="131760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i="1" lang="en-US" sz="2080" spc="-9" strike="noStrike">
                <a:solidFill>
                  <a:srgbClr val="0000ff"/>
                </a:solidFill>
                <a:latin typeface="Times New Roman"/>
                <a:ea typeface="DejaVu Sans"/>
              </a:rPr>
              <a:t>Masking</a:t>
            </a:r>
            <a:r>
              <a:rPr b="1" i="1" lang="en-US" sz="2080" spc="-18" strike="noStrike">
                <a:solidFill>
                  <a:srgbClr val="0000ff"/>
                </a:solidFill>
                <a:latin typeface="Times New Roman"/>
                <a:ea typeface="DejaVu Sans"/>
              </a:rPr>
              <a:t> </a:t>
            </a:r>
            <a:r>
              <a:rPr b="1" i="1" lang="en-US" sz="2080" spc="-9" strike="noStrike">
                <a:solidFill>
                  <a:srgbClr val="0000ff"/>
                </a:solidFill>
                <a:latin typeface="Times New Roman"/>
                <a:ea typeface="DejaVu Sans"/>
              </a:rPr>
              <a:t>failures</a:t>
            </a:r>
            <a:endParaRPr b="0" lang="en-US" sz="2080" spc="-1" strike="noStrike">
              <a:latin typeface="Arial"/>
            </a:endParaRPr>
          </a:p>
          <a:p>
            <a:pPr marL="664920" indent="-219600">
              <a:lnSpc>
                <a:spcPct val="120000"/>
              </a:lnSpc>
              <a:spcBef>
                <a:spcPts val="1732"/>
              </a:spcBef>
              <a:buClr>
                <a:srgbClr val="000000"/>
              </a:buClr>
              <a:buSzPct val="92000"/>
              <a:buFont typeface="Symbol"/>
              <a:buChar char=""/>
              <a:tabLst>
                <a:tab algn="l" pos="538560"/>
              </a:tabLst>
            </a:pPr>
            <a:r>
              <a:rPr b="0" lang="en-US" sz="2080" spc="-18" strike="noStrike">
                <a:solidFill>
                  <a:srgbClr val="000000"/>
                </a:solidFill>
                <a:latin typeface="Times New Roman"/>
                <a:ea typeface="DejaVu Sans"/>
              </a:rPr>
              <a:t>knowledge </a:t>
            </a:r>
            <a:r>
              <a:rPr b="0" lang="en-US" sz="2080" spc="-9" strike="noStrike">
                <a:solidFill>
                  <a:srgbClr val="000000"/>
                </a:solidFill>
                <a:latin typeface="Times New Roman"/>
                <a:ea typeface="DejaVu Sans"/>
              </a:rPr>
              <a:t>of the failure can enable a </a:t>
            </a:r>
            <a:r>
              <a:rPr b="0" lang="en-US" sz="2080" spc="-26" strike="noStrike">
                <a:solidFill>
                  <a:srgbClr val="000000"/>
                </a:solidFill>
                <a:latin typeface="Times New Roman"/>
                <a:ea typeface="DejaVu Sans"/>
              </a:rPr>
              <a:t>new </a:t>
            </a:r>
            <a:r>
              <a:rPr b="0" lang="en-US" sz="2080" spc="-9" strike="noStrike">
                <a:solidFill>
                  <a:srgbClr val="000000"/>
                </a:solidFill>
                <a:latin typeface="Times New Roman"/>
                <a:ea typeface="DejaVu Sans"/>
              </a:rPr>
              <a:t>service to be designed to mask the  failure of the components on which it depends</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CustomShape 1"/>
          <p:cNvSpPr/>
          <p:nvPr/>
        </p:nvSpPr>
        <p:spPr>
          <a:xfrm>
            <a:off x="1590120" y="0"/>
            <a:ext cx="22910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80</a:t>
            </a:r>
            <a:r>
              <a:rPr b="1" lang="en-US" sz="2080" spc="-9" strike="noStrike">
                <a:solidFill>
                  <a:srgbClr val="1900ff"/>
                </a:solidFill>
                <a:latin typeface="Times New Roman"/>
                <a:ea typeface="DejaVu Sans"/>
              </a:rPr>
              <a:t>System</a:t>
            </a:r>
            <a:r>
              <a:rPr b="1" lang="en-US" sz="2080" spc="-80"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2.4</a:t>
            </a:r>
            <a:endParaRPr b="0" lang="en-US" sz="2080" spc="-1" strike="noStrike">
              <a:latin typeface="Arial"/>
            </a:endParaRPr>
          </a:p>
        </p:txBody>
      </p:sp>
      <p:sp>
        <p:nvSpPr>
          <p:cNvPr id="440" name="CustomShape 2"/>
          <p:cNvSpPr/>
          <p:nvPr/>
        </p:nvSpPr>
        <p:spPr>
          <a:xfrm>
            <a:off x="8365320" y="-836640"/>
            <a:ext cx="2240640" cy="203112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pPr>
            <a:r>
              <a:rPr b="0" lang="en-US" sz="4400" spc="-9" strike="noStrike">
                <a:solidFill>
                  <a:srgbClr val="000000"/>
                </a:solidFill>
                <a:latin typeface="Calibri Light"/>
                <a:ea typeface="DejaVu Sans"/>
              </a:rPr>
              <a:t>Fundamental</a:t>
            </a:r>
            <a:r>
              <a:rPr b="0" lang="en-US" sz="4400" spc="-80" strike="noStrike">
                <a:solidFill>
                  <a:srgbClr val="000000"/>
                </a:solidFill>
                <a:latin typeface="Calibri Light"/>
                <a:ea typeface="DejaVu Sans"/>
              </a:rPr>
              <a:t> </a:t>
            </a:r>
            <a:r>
              <a:rPr b="0" lang="en-US" sz="4400" spc="-9" strike="noStrike">
                <a:solidFill>
                  <a:srgbClr val="000000"/>
                </a:solidFill>
                <a:latin typeface="Calibri Light"/>
                <a:ea typeface="DejaVu Sans"/>
              </a:rPr>
              <a:t>models</a:t>
            </a:r>
            <a:endParaRPr b="0" lang="en-US" sz="4400" spc="-1" strike="noStrike">
              <a:latin typeface="Arial"/>
            </a:endParaRPr>
          </a:p>
        </p:txBody>
      </p:sp>
      <p:sp>
        <p:nvSpPr>
          <p:cNvPr id="441" name="CustomShape 3"/>
          <p:cNvSpPr/>
          <p:nvPr/>
        </p:nvSpPr>
        <p:spPr>
          <a:xfrm>
            <a:off x="1612080" y="378360"/>
            <a:ext cx="897120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442" name="CustomShape 4"/>
          <p:cNvSpPr/>
          <p:nvPr/>
        </p:nvSpPr>
        <p:spPr>
          <a:xfrm>
            <a:off x="1590120" y="538920"/>
            <a:ext cx="9015120" cy="28915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i="1" lang="en-US" sz="2080" spc="-9" strike="noStrike">
                <a:solidFill>
                  <a:srgbClr val="0000ff"/>
                </a:solidFill>
                <a:latin typeface="Times New Roman"/>
                <a:ea typeface="DejaVu Sans"/>
              </a:rPr>
              <a:t>Reliability of one-to-one communication</a:t>
            </a:r>
            <a:endParaRPr b="0" lang="en-US" sz="2080" spc="-1" strike="noStrike">
              <a:latin typeface="Arial"/>
            </a:endParaRPr>
          </a:p>
          <a:p>
            <a:pPr marL="537480" indent="-93240">
              <a:lnSpc>
                <a:spcPct val="100000"/>
              </a:lnSpc>
              <a:spcBef>
                <a:spcPts val="2242"/>
              </a:spcBef>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reliable</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communication:</a:t>
            </a:r>
            <a:endParaRPr b="0" lang="en-US" sz="2080" spc="-1" strike="noStrike">
              <a:latin typeface="Arial"/>
            </a:endParaRPr>
          </a:p>
          <a:p>
            <a:pPr>
              <a:lnSpc>
                <a:spcPct val="100000"/>
              </a:lnSpc>
              <a:spcBef>
                <a:spcPts val="51"/>
              </a:spcBef>
              <a:tabLst>
                <a:tab algn="l" pos="538560"/>
              </a:tabLst>
            </a:pPr>
            <a:endParaRPr b="0" lang="en-US" sz="2080" spc="-1" strike="noStrike">
              <a:latin typeface="Arial"/>
            </a:endParaRPr>
          </a:p>
          <a:p>
            <a:pPr lvl="1" marL="1230840" indent="-259200">
              <a:lnSpc>
                <a:spcPct val="120000"/>
              </a:lnSpc>
              <a:buClr>
                <a:srgbClr val="000000"/>
              </a:buClr>
              <a:buFont typeface="Times New Roman"/>
              <a:buChar char="–"/>
              <a:tabLst>
                <a:tab algn="l" pos="1231920"/>
              </a:tabLst>
            </a:pPr>
            <a:r>
              <a:rPr b="0" i="1" lang="en-US" sz="2080" spc="-35" strike="noStrike">
                <a:solidFill>
                  <a:srgbClr val="000000"/>
                </a:solidFill>
                <a:latin typeface="Times New Roman"/>
                <a:ea typeface="DejaVu Sans"/>
              </a:rPr>
              <a:t>Validity: </a:t>
            </a:r>
            <a:r>
              <a:rPr b="0" lang="en-US" sz="2080" spc="-18" strike="noStrike">
                <a:solidFill>
                  <a:srgbClr val="020202"/>
                </a:solidFill>
                <a:latin typeface="Times New Roman"/>
                <a:ea typeface="DejaVu Sans"/>
              </a:rPr>
              <a:t>Any </a:t>
            </a:r>
            <a:r>
              <a:rPr b="0" lang="en-US" sz="2080" spc="-9" strike="noStrike">
                <a:solidFill>
                  <a:srgbClr val="020202"/>
                </a:solidFill>
                <a:latin typeface="Times New Roman"/>
                <a:ea typeface="DejaVu Sans"/>
              </a:rPr>
              <a:t>message in the outgoing message </a:t>
            </a:r>
            <a:r>
              <a:rPr b="0" lang="en-US" sz="2080" spc="-26" strike="noStrike">
                <a:solidFill>
                  <a:srgbClr val="020202"/>
                </a:solidFill>
                <a:latin typeface="Times New Roman"/>
                <a:ea typeface="DejaVu Sans"/>
              </a:rPr>
              <a:t>buffer </a:t>
            </a:r>
            <a:r>
              <a:rPr b="0" lang="en-US" sz="2080" spc="-9" strike="noStrike">
                <a:solidFill>
                  <a:srgbClr val="020202"/>
                </a:solidFill>
                <a:latin typeface="Times New Roman"/>
                <a:ea typeface="DejaVu Sans"/>
              </a:rPr>
              <a:t>is </a:t>
            </a:r>
            <a:r>
              <a:rPr b="0" lang="en-US" sz="2080" spc="-18" strike="noStrike">
                <a:solidFill>
                  <a:srgbClr val="020202"/>
                </a:solidFill>
                <a:latin typeface="Times New Roman"/>
                <a:ea typeface="DejaVu Sans"/>
              </a:rPr>
              <a:t>eventually deliv-  </a:t>
            </a:r>
            <a:r>
              <a:rPr b="0" lang="en-US" sz="2080" spc="-9" strike="noStrike">
                <a:solidFill>
                  <a:srgbClr val="020202"/>
                </a:solidFill>
                <a:latin typeface="Times New Roman"/>
                <a:ea typeface="DejaVu Sans"/>
              </a:rPr>
              <a:t>ered to the incoming message</a:t>
            </a:r>
            <a:r>
              <a:rPr b="0" lang="en-US" sz="2080" spc="-18" strike="noStrike">
                <a:solidFill>
                  <a:srgbClr val="020202"/>
                </a:solidFill>
                <a:latin typeface="Times New Roman"/>
                <a:ea typeface="DejaVu Sans"/>
              </a:rPr>
              <a:t> </a:t>
            </a:r>
            <a:r>
              <a:rPr b="0" lang="en-US" sz="2080" spc="-26" strike="noStrike">
                <a:solidFill>
                  <a:srgbClr val="020202"/>
                </a:solidFill>
                <a:latin typeface="Times New Roman"/>
                <a:ea typeface="DejaVu Sans"/>
              </a:rPr>
              <a:t>buffer</a:t>
            </a:r>
            <a:endParaRPr b="0" lang="en-US" sz="2080" spc="-1" strike="noStrike">
              <a:latin typeface="Arial"/>
            </a:endParaRPr>
          </a:p>
          <a:p>
            <a:pPr lvl="1" marL="1230840" indent="-259200">
              <a:lnSpc>
                <a:spcPct val="120000"/>
              </a:lnSpc>
              <a:spcBef>
                <a:spcPts val="856"/>
              </a:spcBef>
              <a:buClr>
                <a:srgbClr val="000000"/>
              </a:buClr>
              <a:buFont typeface="Times New Roman"/>
              <a:buChar char="–"/>
              <a:tabLst>
                <a:tab algn="l" pos="1231920"/>
              </a:tabLst>
            </a:pPr>
            <a:r>
              <a:rPr b="0" i="1" lang="en-US" sz="2080" spc="-18" strike="noStrike">
                <a:solidFill>
                  <a:srgbClr val="000000"/>
                </a:solidFill>
                <a:latin typeface="Times New Roman"/>
                <a:ea typeface="DejaVu Sans"/>
              </a:rPr>
              <a:t>Integrity: </a:t>
            </a:r>
            <a:r>
              <a:rPr b="0" lang="en-US" sz="2080" spc="-9" strike="noStrike">
                <a:solidFill>
                  <a:srgbClr val="020202"/>
                </a:solidFill>
                <a:latin typeface="Times New Roman"/>
                <a:ea typeface="DejaVu Sans"/>
              </a:rPr>
              <a:t>The message </a:t>
            </a:r>
            <a:r>
              <a:rPr b="0" lang="en-US" sz="2080" spc="-18" strike="noStrike">
                <a:solidFill>
                  <a:srgbClr val="020202"/>
                </a:solidFill>
                <a:latin typeface="Times New Roman"/>
                <a:ea typeface="DejaVu Sans"/>
              </a:rPr>
              <a:t>received </a:t>
            </a:r>
            <a:r>
              <a:rPr b="0" lang="en-US" sz="2080" spc="-9" strike="noStrike">
                <a:solidFill>
                  <a:srgbClr val="020202"/>
                </a:solidFill>
                <a:latin typeface="Times New Roman"/>
                <a:ea typeface="DejaVu Sans"/>
              </a:rPr>
              <a:t>is identical to one sent, and no messages  are </a:t>
            </a:r>
            <a:r>
              <a:rPr b="0" lang="en-US" sz="2080" spc="-18" strike="noStrike">
                <a:solidFill>
                  <a:srgbClr val="020202"/>
                </a:solidFill>
                <a:latin typeface="Times New Roman"/>
                <a:ea typeface="DejaVu Sans"/>
              </a:rPr>
              <a:t>delivered </a:t>
            </a:r>
            <a:r>
              <a:rPr b="0" lang="en-US" sz="2080" spc="-9" strike="noStrike">
                <a:solidFill>
                  <a:srgbClr val="020202"/>
                </a:solidFill>
                <a:latin typeface="Times New Roman"/>
                <a:ea typeface="DejaVu Sans"/>
              </a:rPr>
              <a:t>twice</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1612080" y="378360"/>
            <a:ext cx="897120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204" name="CustomShape 2"/>
          <p:cNvSpPr/>
          <p:nvPr/>
        </p:nvSpPr>
        <p:spPr>
          <a:xfrm>
            <a:off x="1568160" y="486360"/>
            <a:ext cx="9059040" cy="6039000"/>
          </a:xfrm>
          <a:prstGeom prst="rect">
            <a:avLst/>
          </a:prstGeom>
          <a:noFill/>
          <a:ln>
            <a:noFill/>
          </a:ln>
        </p:spPr>
        <p:style>
          <a:lnRef idx="0"/>
          <a:fillRef idx="0"/>
          <a:effectRef idx="0"/>
          <a:fontRef idx="minor"/>
        </p:style>
        <p:txBody>
          <a:bodyPr lIns="0" rIns="0" tIns="29520" bIns="0">
            <a:spAutoFit/>
          </a:bodyPr>
          <a:p>
            <a:pPr lvl="1" marL="752760" indent="-708480">
              <a:lnSpc>
                <a:spcPct val="100000"/>
              </a:lnSpc>
              <a:spcBef>
                <a:spcPts val="235"/>
              </a:spcBef>
              <a:buClr>
                <a:srgbClr val="000000"/>
              </a:buClr>
              <a:buFont typeface="Times New Roman"/>
              <a:buAutoNum type="arabicPeriod" startAt="2"/>
              <a:tabLst>
                <a:tab algn="l" pos="752760"/>
                <a:tab algn="l" pos="753840"/>
              </a:tabLst>
            </a:pPr>
            <a:r>
              <a:rPr b="1" lang="en-US" sz="2430" spc="7" strike="noStrike">
                <a:solidFill>
                  <a:srgbClr val="000000"/>
                </a:solidFill>
                <a:latin typeface="Times New Roman"/>
                <a:ea typeface="DejaVu Sans"/>
              </a:rPr>
              <a:t>Physical</a:t>
            </a:r>
            <a:r>
              <a:rPr b="1" lang="en-US" sz="2430" spc="-1" strike="noStrike">
                <a:solidFill>
                  <a:srgbClr val="000000"/>
                </a:solidFill>
                <a:latin typeface="Times New Roman"/>
                <a:ea typeface="DejaVu Sans"/>
              </a:rPr>
              <a:t> </a:t>
            </a:r>
            <a:r>
              <a:rPr b="1" lang="en-US" sz="2430" spc="15" strike="noStrike">
                <a:solidFill>
                  <a:srgbClr val="000000"/>
                </a:solidFill>
                <a:latin typeface="Times New Roman"/>
                <a:ea typeface="DejaVu Sans"/>
              </a:rPr>
              <a:t>models</a:t>
            </a:r>
            <a:endParaRPr b="0" lang="en-US" sz="2430" spc="-1" strike="noStrike">
              <a:latin typeface="Arial"/>
            </a:endParaRPr>
          </a:p>
          <a:p>
            <a:pPr lvl="2" marL="686880" indent="-219600">
              <a:lnSpc>
                <a:spcPct val="120000"/>
              </a:lnSpc>
              <a:spcBef>
                <a:spcPts val="1661"/>
              </a:spcBef>
              <a:buClr>
                <a:srgbClr val="000000"/>
              </a:buClr>
              <a:buSzPct val="92000"/>
              <a:buFont typeface="Symbol"/>
              <a:buChar char=""/>
              <a:tabLst>
                <a:tab algn="l" pos="560520"/>
              </a:tabLst>
            </a:pPr>
            <a:r>
              <a:rPr b="0" lang="en-US" sz="2080" spc="-9" strike="noStrike">
                <a:solidFill>
                  <a:srgbClr val="000000"/>
                </a:solidFill>
                <a:latin typeface="Times New Roman"/>
                <a:ea typeface="DejaVu Sans"/>
              </a:rPr>
              <a:t>Baseline physical model – minimal physical model of a distributed system as an  extensible set of computer nodes interconnected by a computer network for the  required passing of</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messages.</a:t>
            </a:r>
            <a:endParaRPr b="0" lang="en-US" sz="2080" spc="-1" strike="noStrike">
              <a:latin typeface="Arial"/>
            </a:endParaRPr>
          </a:p>
          <a:p>
            <a:pPr>
              <a:lnSpc>
                <a:spcPct val="100000"/>
              </a:lnSpc>
              <a:spcBef>
                <a:spcPts val="62"/>
              </a:spcBef>
              <a:tabLst>
                <a:tab algn="l" pos="560520"/>
              </a:tabLst>
            </a:pPr>
            <a:endParaRPr b="0" lang="en-US" sz="2080" spc="-1" strike="noStrike">
              <a:latin typeface="Arial"/>
            </a:endParaRPr>
          </a:p>
          <a:p>
            <a:pPr marL="43920">
              <a:lnSpc>
                <a:spcPct val="100000"/>
              </a:lnSpc>
              <a:tabLst>
                <a:tab algn="l" pos="560520"/>
              </a:tabLst>
            </a:pPr>
            <a:r>
              <a:rPr b="0" lang="en-US" sz="2080" spc="-9" strike="noStrike">
                <a:solidFill>
                  <a:srgbClr val="000000"/>
                </a:solidFill>
                <a:latin typeface="Times New Roman"/>
                <a:ea typeface="DejaVu Sans"/>
              </a:rPr>
              <a:t>Three generations of distributed</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systems</a:t>
            </a:r>
            <a:endParaRPr b="0" lang="en-US" sz="2080" spc="-1" strike="noStrike">
              <a:latin typeface="Arial"/>
            </a:endParaRPr>
          </a:p>
          <a:p>
            <a:pPr marL="43920">
              <a:lnSpc>
                <a:spcPct val="100000"/>
              </a:lnSpc>
              <a:spcBef>
                <a:spcPts val="43"/>
              </a:spcBef>
              <a:tabLst>
                <a:tab algn="l" pos="560520"/>
              </a:tabLst>
            </a:pPr>
            <a:endParaRPr b="0" lang="en-US" sz="2080" spc="-1" strike="noStrike">
              <a:latin typeface="Arial"/>
            </a:endParaRPr>
          </a:p>
          <a:p>
            <a:pPr lvl="2" marL="559440" indent="-93240">
              <a:lnSpc>
                <a:spcPct val="100000"/>
              </a:lnSpc>
              <a:buClr>
                <a:srgbClr val="000000"/>
              </a:buClr>
              <a:buSzPct val="92000"/>
              <a:buFont typeface="Times New Roman"/>
              <a:buChar char="•"/>
              <a:tabLst>
                <a:tab algn="l" pos="560520"/>
              </a:tabLst>
            </a:pPr>
            <a:r>
              <a:rPr b="0" lang="en-US" sz="2080" spc="-9" strike="noStrike">
                <a:solidFill>
                  <a:srgbClr val="000000"/>
                </a:solidFill>
                <a:latin typeface="Times New Roman"/>
                <a:ea typeface="DejaVu Sans"/>
              </a:rPr>
              <a:t>Early distributed</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systems</a:t>
            </a:r>
            <a:endParaRPr b="0" lang="en-US" sz="2080" spc="-1" strike="noStrike">
              <a:latin typeface="Arial"/>
            </a:endParaRPr>
          </a:p>
          <a:p>
            <a:pPr>
              <a:lnSpc>
                <a:spcPct val="100000"/>
              </a:lnSpc>
              <a:spcBef>
                <a:spcPts val="62"/>
              </a:spcBef>
              <a:tabLst>
                <a:tab algn="l" pos="560520"/>
              </a:tabLst>
            </a:pPr>
            <a:endParaRPr b="0" lang="en-US" sz="2080" spc="-1" strike="noStrike">
              <a:latin typeface="Arial"/>
            </a:endParaRPr>
          </a:p>
          <a:p>
            <a:pPr lvl="3" marL="1252800" indent="-260280">
              <a:lnSpc>
                <a:spcPct val="100000"/>
              </a:lnSpc>
              <a:buClr>
                <a:srgbClr val="000000"/>
              </a:buClr>
              <a:buFont typeface="Times New Roman"/>
              <a:buChar char="–"/>
              <a:tabLst>
                <a:tab algn="l" pos="1253880"/>
              </a:tabLst>
            </a:pPr>
            <a:r>
              <a:rPr b="0" lang="en-US" sz="2080" spc="-9" strike="noStrike">
                <a:solidFill>
                  <a:srgbClr val="000000"/>
                </a:solidFill>
                <a:latin typeface="Times New Roman"/>
                <a:ea typeface="DejaVu Sans"/>
              </a:rPr>
              <a:t>10 and 100 nodes interconnected by a local area</a:t>
            </a:r>
            <a:r>
              <a:rPr b="0" lang="en-US" sz="2080" spc="-1" strike="noStrike">
                <a:solidFill>
                  <a:srgbClr val="000000"/>
                </a:solidFill>
                <a:latin typeface="Times New Roman"/>
                <a:ea typeface="DejaVu Sans"/>
              </a:rPr>
              <a:t> </a:t>
            </a:r>
            <a:r>
              <a:rPr b="0" lang="en-US" sz="2080" spc="-9" strike="noStrike">
                <a:solidFill>
                  <a:srgbClr val="000000"/>
                </a:solidFill>
                <a:latin typeface="Times New Roman"/>
                <a:ea typeface="DejaVu Sans"/>
              </a:rPr>
              <a:t>network</a:t>
            </a:r>
            <a:endParaRPr b="0" lang="en-US" sz="2080" spc="-1" strike="noStrike">
              <a:latin typeface="Arial"/>
            </a:endParaRPr>
          </a:p>
          <a:p>
            <a:pPr lvl="3" marL="1252800" indent="-260280">
              <a:lnSpc>
                <a:spcPct val="100000"/>
              </a:lnSpc>
              <a:spcBef>
                <a:spcPts val="1375"/>
              </a:spcBef>
              <a:buClr>
                <a:srgbClr val="000000"/>
              </a:buClr>
              <a:buFont typeface="Times New Roman"/>
              <a:buChar char="–"/>
              <a:tabLst>
                <a:tab algn="l" pos="1253880"/>
              </a:tabLst>
            </a:pPr>
            <a:r>
              <a:rPr b="0" lang="en-US" sz="2080" spc="-9" strike="noStrike">
                <a:solidFill>
                  <a:srgbClr val="000000"/>
                </a:solidFill>
                <a:latin typeface="Times New Roman"/>
                <a:ea typeface="DejaVu Sans"/>
              </a:rPr>
              <a:t>limited Internet</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connectivity</a:t>
            </a:r>
            <a:endParaRPr b="0" lang="en-US" sz="2080" spc="-1" strike="noStrike">
              <a:latin typeface="Arial"/>
            </a:endParaRPr>
          </a:p>
          <a:p>
            <a:pPr lvl="3" marL="1252800" indent="-260280">
              <a:lnSpc>
                <a:spcPct val="100000"/>
              </a:lnSpc>
              <a:spcBef>
                <a:spcPts val="1366"/>
              </a:spcBef>
              <a:buClr>
                <a:srgbClr val="000000"/>
              </a:buClr>
              <a:buFont typeface="Times New Roman"/>
              <a:buChar char="–"/>
              <a:tabLst>
                <a:tab algn="l" pos="1253880"/>
              </a:tabLst>
            </a:pPr>
            <a:r>
              <a:rPr b="0" lang="en-US" sz="2080" spc="-9" strike="noStrike">
                <a:solidFill>
                  <a:srgbClr val="000000"/>
                </a:solidFill>
                <a:latin typeface="Times New Roman"/>
                <a:ea typeface="DejaVu Sans"/>
              </a:rPr>
              <a:t>supported a small range of services e.g.</a:t>
            </a:r>
            <a:endParaRPr b="0" lang="en-US" sz="2080" spc="-1" strike="noStrike">
              <a:latin typeface="Arial"/>
            </a:endParaRPr>
          </a:p>
          <a:p>
            <a:pPr lvl="4" marL="1734480" indent="-260280">
              <a:lnSpc>
                <a:spcPct val="100000"/>
              </a:lnSpc>
              <a:spcBef>
                <a:spcPts val="1539"/>
              </a:spcBef>
              <a:buClr>
                <a:srgbClr val="000000"/>
              </a:buClr>
              <a:buFont typeface="StarSymbol"/>
              <a:buChar char="*"/>
              <a:tabLst>
                <a:tab algn="l" pos="1735560"/>
              </a:tabLst>
            </a:pPr>
            <a:r>
              <a:rPr b="0" lang="en-US" sz="2080" spc="-9" strike="noStrike">
                <a:solidFill>
                  <a:srgbClr val="000000"/>
                </a:solidFill>
                <a:latin typeface="Times New Roman"/>
                <a:ea typeface="DejaVu Sans"/>
              </a:rPr>
              <a:t>shared local</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printers</a:t>
            </a:r>
            <a:endParaRPr b="0" lang="en-US" sz="2080" spc="-1" strike="noStrike">
              <a:latin typeface="Arial"/>
            </a:endParaRPr>
          </a:p>
          <a:p>
            <a:pPr lvl="4" marL="1734480" indent="-260280">
              <a:lnSpc>
                <a:spcPct val="100000"/>
              </a:lnSpc>
              <a:spcBef>
                <a:spcPts val="944"/>
              </a:spcBef>
              <a:buClr>
                <a:srgbClr val="000000"/>
              </a:buClr>
              <a:buFont typeface="StarSymbol"/>
              <a:buChar char="*"/>
              <a:tabLst>
                <a:tab algn="l" pos="1735560"/>
              </a:tabLst>
            </a:pPr>
            <a:r>
              <a:rPr b="0" lang="en-US" sz="2080" spc="-35" strike="noStrike">
                <a:solidFill>
                  <a:srgbClr val="000000"/>
                </a:solidFill>
                <a:latin typeface="Times New Roman"/>
                <a:ea typeface="DejaVu Sans"/>
              </a:rPr>
              <a:t>file</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servers</a:t>
            </a:r>
            <a:endParaRPr b="0" lang="en-US" sz="2080" spc="-1" strike="noStrike">
              <a:latin typeface="Arial"/>
            </a:endParaRPr>
          </a:p>
          <a:p>
            <a:pPr lvl="4" marL="1734480" indent="-260280">
              <a:lnSpc>
                <a:spcPct val="100000"/>
              </a:lnSpc>
              <a:spcBef>
                <a:spcPts val="935"/>
              </a:spcBef>
              <a:buClr>
                <a:srgbClr val="000000"/>
              </a:buClr>
              <a:buFont typeface="StarSymbol"/>
              <a:buChar char="*"/>
              <a:tabLst>
                <a:tab algn="l" pos="1735560"/>
              </a:tabLst>
            </a:pPr>
            <a:r>
              <a:rPr b="0" lang="en-US" sz="2080" spc="-9" strike="noStrike">
                <a:solidFill>
                  <a:srgbClr val="000000"/>
                </a:solidFill>
                <a:latin typeface="Times New Roman"/>
                <a:ea typeface="DejaVu Sans"/>
              </a:rPr>
              <a:t>email</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CustomShape 1"/>
          <p:cNvSpPr/>
          <p:nvPr/>
        </p:nvSpPr>
        <p:spPr>
          <a:xfrm>
            <a:off x="1590120" y="0"/>
            <a:ext cx="22910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81</a:t>
            </a:r>
            <a:r>
              <a:rPr b="1" lang="en-US" sz="2080" spc="-9" strike="noStrike">
                <a:solidFill>
                  <a:srgbClr val="1900ff"/>
                </a:solidFill>
                <a:latin typeface="Times New Roman"/>
                <a:ea typeface="DejaVu Sans"/>
              </a:rPr>
              <a:t>System</a:t>
            </a:r>
            <a:r>
              <a:rPr b="1" lang="en-US" sz="2080" spc="-80"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2.4</a:t>
            </a:r>
            <a:endParaRPr b="0" lang="en-US" sz="2080" spc="-1" strike="noStrike">
              <a:latin typeface="Arial"/>
            </a:endParaRPr>
          </a:p>
        </p:txBody>
      </p:sp>
      <p:sp>
        <p:nvSpPr>
          <p:cNvPr id="444" name="CustomShape 2"/>
          <p:cNvSpPr/>
          <p:nvPr/>
        </p:nvSpPr>
        <p:spPr>
          <a:xfrm>
            <a:off x="8365320" y="-836640"/>
            <a:ext cx="2240640" cy="203112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pPr>
            <a:r>
              <a:rPr b="0" lang="en-US" sz="4400" spc="-9" strike="noStrike">
                <a:solidFill>
                  <a:srgbClr val="000000"/>
                </a:solidFill>
                <a:latin typeface="Calibri Light"/>
                <a:ea typeface="DejaVu Sans"/>
              </a:rPr>
              <a:t>Fundamental</a:t>
            </a:r>
            <a:r>
              <a:rPr b="0" lang="en-US" sz="4400" spc="-80" strike="noStrike">
                <a:solidFill>
                  <a:srgbClr val="000000"/>
                </a:solidFill>
                <a:latin typeface="Calibri Light"/>
                <a:ea typeface="DejaVu Sans"/>
              </a:rPr>
              <a:t> </a:t>
            </a:r>
            <a:r>
              <a:rPr b="0" lang="en-US" sz="4400" spc="-9" strike="noStrike">
                <a:solidFill>
                  <a:srgbClr val="000000"/>
                </a:solidFill>
                <a:latin typeface="Calibri Light"/>
                <a:ea typeface="DejaVu Sans"/>
              </a:rPr>
              <a:t>models</a:t>
            </a:r>
            <a:endParaRPr b="0" lang="en-US" sz="4400" spc="-1" strike="noStrike">
              <a:latin typeface="Arial"/>
            </a:endParaRPr>
          </a:p>
        </p:txBody>
      </p:sp>
      <p:sp>
        <p:nvSpPr>
          <p:cNvPr id="445" name="CustomShape 3"/>
          <p:cNvSpPr/>
          <p:nvPr/>
        </p:nvSpPr>
        <p:spPr>
          <a:xfrm>
            <a:off x="1612080" y="378360"/>
            <a:ext cx="897120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446" name="CustomShape 4"/>
          <p:cNvSpPr/>
          <p:nvPr/>
        </p:nvSpPr>
        <p:spPr>
          <a:xfrm>
            <a:off x="1425240" y="5270760"/>
            <a:ext cx="8996400" cy="1389960"/>
          </a:xfrm>
          <a:custGeom>
            <a:avLst/>
            <a:gdLst/>
            <a:ahLst/>
            <a:rect l="l" t="t" r="r" b="b"/>
            <a:pathLst>
              <a:path w="5198745" h="803910">
                <a:moveTo>
                  <a:pt x="5198554" y="0"/>
                </a:moveTo>
                <a:lnTo>
                  <a:pt x="0" y="0"/>
                </a:lnTo>
                <a:lnTo>
                  <a:pt x="0" y="803859"/>
                </a:lnTo>
                <a:lnTo>
                  <a:pt x="5198554" y="803859"/>
                </a:lnTo>
                <a:lnTo>
                  <a:pt x="5198554" y="0"/>
                </a:lnTo>
                <a:close/>
              </a:path>
            </a:pathLst>
          </a:custGeom>
          <a:solidFill>
            <a:srgbClr val="ffffcc"/>
          </a:solidFill>
          <a:ln>
            <a:noFill/>
          </a:ln>
        </p:spPr>
        <p:style>
          <a:lnRef idx="0"/>
          <a:fillRef idx="0"/>
          <a:effectRef idx="0"/>
          <a:fontRef idx="minor"/>
        </p:style>
      </p:sp>
      <p:sp>
        <p:nvSpPr>
          <p:cNvPr id="447" name="CustomShape 5"/>
          <p:cNvSpPr/>
          <p:nvPr/>
        </p:nvSpPr>
        <p:spPr>
          <a:xfrm>
            <a:off x="1590120" y="538920"/>
            <a:ext cx="8886600" cy="5568840"/>
          </a:xfrm>
          <a:prstGeom prst="rect">
            <a:avLst/>
          </a:prstGeom>
          <a:noFill/>
          <a:ln>
            <a:noFill/>
          </a:ln>
        </p:spPr>
        <p:style>
          <a:lnRef idx="0"/>
          <a:fillRef idx="0"/>
          <a:effectRef idx="0"/>
          <a:fontRef idx="minor"/>
        </p:style>
        <p:txBody>
          <a:bodyPr lIns="0" rIns="0" tIns="20880" bIns="0">
            <a:spAutoFit/>
          </a:bodyPr>
          <a:p>
            <a:pPr lvl="2" marL="810000" indent="-787680">
              <a:lnSpc>
                <a:spcPct val="100000"/>
              </a:lnSpc>
              <a:spcBef>
                <a:spcPts val="164"/>
              </a:spcBef>
              <a:buClr>
                <a:srgbClr val="000000"/>
              </a:buClr>
              <a:buFont typeface="Times New Roman"/>
              <a:buAutoNum type="arabicPeriod" startAt="3"/>
              <a:tabLst>
                <a:tab algn="l" pos="810000"/>
                <a:tab algn="l" pos="811080"/>
              </a:tabLst>
            </a:pPr>
            <a:r>
              <a:rPr b="1" lang="en-US" sz="2080" spc="-9" strike="noStrike">
                <a:solidFill>
                  <a:srgbClr val="000000"/>
                </a:solidFill>
                <a:latin typeface="Times New Roman"/>
                <a:ea typeface="DejaVu Sans"/>
              </a:rPr>
              <a:t>Security</a:t>
            </a:r>
            <a:r>
              <a:rPr b="1" lang="en-US" sz="2080" spc="-18" strike="noStrike">
                <a:solidFill>
                  <a:srgbClr val="000000"/>
                </a:solidFill>
                <a:latin typeface="Times New Roman"/>
                <a:ea typeface="DejaVu Sans"/>
              </a:rPr>
              <a:t> </a:t>
            </a:r>
            <a:r>
              <a:rPr b="1" lang="en-US" sz="2080" spc="-9" strike="noStrike">
                <a:solidFill>
                  <a:srgbClr val="000000"/>
                </a:solidFill>
                <a:latin typeface="Times New Roman"/>
                <a:ea typeface="DejaVu Sans"/>
              </a:rPr>
              <a:t>model</a:t>
            </a:r>
            <a:endParaRPr b="0" lang="en-US" sz="2080" spc="-1" strike="noStrike">
              <a:latin typeface="Arial"/>
            </a:endParaRPr>
          </a:p>
          <a:p>
            <a:pPr>
              <a:lnSpc>
                <a:spcPct val="100000"/>
              </a:lnSpc>
              <a:tabLst>
                <a:tab algn="l" pos="810000"/>
                <a:tab algn="l" pos="811080"/>
              </a:tabLst>
            </a:pPr>
            <a:endParaRPr b="0" lang="en-US" sz="2080" spc="-1" strike="noStrike">
              <a:latin typeface="Arial"/>
            </a:endParaRPr>
          </a:p>
          <a:p>
            <a:pPr lvl="3" marL="664920" indent="-219600">
              <a:lnSpc>
                <a:spcPct val="120000"/>
              </a:lnSpc>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modular</a:t>
            </a:r>
            <a:r>
              <a:rPr b="0" lang="en-US" sz="2080" spc="-80" strike="noStrike">
                <a:solidFill>
                  <a:srgbClr val="000000"/>
                </a:solidFill>
                <a:latin typeface="Times New Roman"/>
                <a:ea typeface="DejaVu Sans"/>
              </a:rPr>
              <a:t> </a:t>
            </a:r>
            <a:r>
              <a:rPr b="0" lang="en-US" sz="2080" spc="-9" strike="noStrike">
                <a:solidFill>
                  <a:srgbClr val="000000"/>
                </a:solidFill>
                <a:latin typeface="Times New Roman"/>
                <a:ea typeface="DejaVu Sans"/>
              </a:rPr>
              <a:t>nature</a:t>
            </a:r>
            <a:r>
              <a:rPr b="0" lang="en-US" sz="2080" spc="-80" strike="noStrike">
                <a:solidFill>
                  <a:srgbClr val="000000"/>
                </a:solidFill>
                <a:latin typeface="Times New Roman"/>
                <a:ea typeface="DejaVu Sans"/>
              </a:rPr>
              <a:t> </a:t>
            </a:r>
            <a:r>
              <a:rPr b="0" lang="en-US" sz="2080" spc="-9" strike="noStrike">
                <a:solidFill>
                  <a:srgbClr val="000000"/>
                </a:solidFill>
                <a:latin typeface="Times New Roman"/>
                <a:ea typeface="DejaVu Sans"/>
              </a:rPr>
              <a:t>of</a:t>
            </a:r>
            <a:r>
              <a:rPr b="0" lang="en-US" sz="2080" spc="-80" strike="noStrike">
                <a:solidFill>
                  <a:srgbClr val="000000"/>
                </a:solidFill>
                <a:latin typeface="Times New Roman"/>
                <a:ea typeface="DejaVu Sans"/>
              </a:rPr>
              <a:t> </a:t>
            </a:r>
            <a:r>
              <a:rPr b="0" lang="en-US" sz="2080" spc="-9" strike="noStrike">
                <a:solidFill>
                  <a:srgbClr val="000000"/>
                </a:solidFill>
                <a:latin typeface="Times New Roman"/>
                <a:ea typeface="DejaVu Sans"/>
              </a:rPr>
              <a:t>distributed</a:t>
            </a:r>
            <a:r>
              <a:rPr b="0" lang="en-US" sz="2080" spc="-80" strike="noStrike">
                <a:solidFill>
                  <a:srgbClr val="000000"/>
                </a:solidFill>
                <a:latin typeface="Times New Roman"/>
                <a:ea typeface="DejaVu Sans"/>
              </a:rPr>
              <a:t> </a:t>
            </a:r>
            <a:r>
              <a:rPr b="0" lang="en-US" sz="2080" spc="-9" strike="noStrike">
                <a:solidFill>
                  <a:srgbClr val="000000"/>
                </a:solidFill>
                <a:latin typeface="Times New Roman"/>
                <a:ea typeface="DejaVu Sans"/>
              </a:rPr>
              <a:t>systems</a:t>
            </a:r>
            <a:r>
              <a:rPr b="0" lang="en-US" sz="2080" spc="-63" strike="noStrike">
                <a:solidFill>
                  <a:srgbClr val="000000"/>
                </a:solidFill>
                <a:latin typeface="Times New Roman"/>
                <a:ea typeface="DejaVu Sans"/>
              </a:rPr>
              <a:t> </a:t>
            </a:r>
            <a:r>
              <a:rPr b="0" lang="en-US" sz="2080" spc="-9" strike="noStrike">
                <a:solidFill>
                  <a:srgbClr val="000000"/>
                </a:solidFill>
                <a:latin typeface="Times New Roman"/>
                <a:ea typeface="DejaVu Sans"/>
              </a:rPr>
              <a:t>and</a:t>
            </a:r>
            <a:r>
              <a:rPr b="0" lang="en-US" sz="2080" spc="-80" strike="noStrike">
                <a:solidFill>
                  <a:srgbClr val="000000"/>
                </a:solidFill>
                <a:latin typeface="Times New Roman"/>
                <a:ea typeface="DejaVu Sans"/>
              </a:rPr>
              <a:t> </a:t>
            </a:r>
            <a:r>
              <a:rPr b="0" lang="en-US" sz="2080" spc="-9" strike="noStrike">
                <a:solidFill>
                  <a:srgbClr val="000000"/>
                </a:solidFill>
                <a:latin typeface="Times New Roman"/>
                <a:ea typeface="DejaVu Sans"/>
              </a:rPr>
              <a:t>their</a:t>
            </a:r>
            <a:r>
              <a:rPr b="0" lang="en-US" sz="2080" spc="-80" strike="noStrike">
                <a:solidFill>
                  <a:srgbClr val="000000"/>
                </a:solidFill>
                <a:latin typeface="Times New Roman"/>
                <a:ea typeface="DejaVu Sans"/>
              </a:rPr>
              <a:t> </a:t>
            </a:r>
            <a:r>
              <a:rPr b="0" lang="en-US" sz="2080" spc="-9" strike="noStrike">
                <a:solidFill>
                  <a:srgbClr val="000000"/>
                </a:solidFill>
                <a:latin typeface="Times New Roman"/>
                <a:ea typeface="DejaVu Sans"/>
              </a:rPr>
              <a:t>openness</a:t>
            </a:r>
            <a:r>
              <a:rPr b="0" lang="en-US" sz="2080" spc="-80" strike="noStrike">
                <a:solidFill>
                  <a:srgbClr val="000000"/>
                </a:solidFill>
                <a:latin typeface="Times New Roman"/>
                <a:ea typeface="DejaVu Sans"/>
              </a:rPr>
              <a:t> </a:t>
            </a:r>
            <a:r>
              <a:rPr b="0" lang="en-US" sz="2080" spc="-9" strike="noStrike">
                <a:solidFill>
                  <a:srgbClr val="000000"/>
                </a:solidFill>
                <a:latin typeface="Times New Roman"/>
                <a:ea typeface="DejaVu Sans"/>
              </a:rPr>
              <a:t>exposes</a:t>
            </a:r>
            <a:r>
              <a:rPr b="0" lang="en-US" sz="2080" spc="-80" strike="noStrike">
                <a:solidFill>
                  <a:srgbClr val="000000"/>
                </a:solidFill>
                <a:latin typeface="Times New Roman"/>
                <a:ea typeface="DejaVu Sans"/>
              </a:rPr>
              <a:t> </a:t>
            </a:r>
            <a:r>
              <a:rPr b="0" lang="en-US" sz="2080" spc="-9" strike="noStrike">
                <a:solidFill>
                  <a:srgbClr val="000000"/>
                </a:solidFill>
                <a:latin typeface="Times New Roman"/>
                <a:ea typeface="DejaVu Sans"/>
              </a:rPr>
              <a:t>them</a:t>
            </a:r>
            <a:r>
              <a:rPr b="0" lang="en-US" sz="2080" spc="-63" strike="noStrike">
                <a:solidFill>
                  <a:srgbClr val="000000"/>
                </a:solidFill>
                <a:latin typeface="Times New Roman"/>
                <a:ea typeface="DejaVu Sans"/>
              </a:rPr>
              <a:t> </a:t>
            </a:r>
            <a:r>
              <a:rPr b="0" lang="en-US" sz="2080" spc="-9" strike="noStrike">
                <a:solidFill>
                  <a:srgbClr val="000000"/>
                </a:solidFill>
                <a:latin typeface="Times New Roman"/>
                <a:ea typeface="DejaVu Sans"/>
              </a:rPr>
              <a:t>to</a:t>
            </a:r>
            <a:r>
              <a:rPr b="0" lang="en-US" sz="2080" spc="-80" strike="noStrike">
                <a:solidFill>
                  <a:srgbClr val="000000"/>
                </a:solidFill>
                <a:latin typeface="Times New Roman"/>
                <a:ea typeface="DejaVu Sans"/>
              </a:rPr>
              <a:t> </a:t>
            </a:r>
            <a:r>
              <a:rPr b="0" lang="en-US" sz="2080" spc="-9" strike="noStrike">
                <a:solidFill>
                  <a:srgbClr val="000000"/>
                </a:solidFill>
                <a:latin typeface="Times New Roman"/>
                <a:ea typeface="DejaVu Sans"/>
              </a:rPr>
              <a:t>attack  by</a:t>
            </a:r>
            <a:endParaRPr b="0" lang="en-US" sz="2080" spc="-1" strike="noStrike">
              <a:latin typeface="Arial"/>
            </a:endParaRPr>
          </a:p>
          <a:p>
            <a:pPr>
              <a:lnSpc>
                <a:spcPct val="100000"/>
              </a:lnSpc>
              <a:spcBef>
                <a:spcPts val="68"/>
              </a:spcBef>
              <a:tabLst>
                <a:tab algn="l" pos="538560"/>
              </a:tabLst>
            </a:pPr>
            <a:endParaRPr b="0" lang="en-US" sz="2080" spc="-1" strike="noStrike">
              <a:latin typeface="Arial"/>
            </a:endParaRPr>
          </a:p>
          <a:p>
            <a:pPr lvl="4" marL="1230840" indent="-260280">
              <a:lnSpc>
                <a:spcPct val="100000"/>
              </a:lnSpc>
              <a:buClr>
                <a:srgbClr val="000000"/>
              </a:buClr>
              <a:buFont typeface="Times New Roman"/>
              <a:buChar char="–"/>
              <a:tabLst>
                <a:tab algn="l" pos="1231920"/>
              </a:tabLst>
            </a:pPr>
            <a:r>
              <a:rPr b="0" lang="en-US" sz="2080" spc="-9" strike="noStrike">
                <a:solidFill>
                  <a:srgbClr val="000000"/>
                </a:solidFill>
                <a:latin typeface="Times New Roman"/>
                <a:ea typeface="DejaVu Sans"/>
              </a:rPr>
              <a:t>both external and internal</a:t>
            </a:r>
            <a:r>
              <a:rPr b="0" lang="en-US" sz="2080" spc="-63" strike="noStrike">
                <a:solidFill>
                  <a:srgbClr val="000000"/>
                </a:solidFill>
                <a:latin typeface="Times New Roman"/>
                <a:ea typeface="DejaVu Sans"/>
              </a:rPr>
              <a:t> </a:t>
            </a:r>
            <a:r>
              <a:rPr b="0" lang="en-US" sz="2080" spc="-9" strike="noStrike">
                <a:solidFill>
                  <a:srgbClr val="000000"/>
                </a:solidFill>
                <a:latin typeface="Times New Roman"/>
                <a:ea typeface="DejaVu Sans"/>
              </a:rPr>
              <a:t>agents</a:t>
            </a:r>
            <a:endParaRPr b="0" lang="en-US" sz="2080" spc="-1" strike="noStrike">
              <a:latin typeface="Arial"/>
            </a:endParaRPr>
          </a:p>
          <a:p>
            <a:pPr>
              <a:lnSpc>
                <a:spcPct val="100000"/>
              </a:lnSpc>
              <a:spcBef>
                <a:spcPts val="62"/>
              </a:spcBef>
              <a:tabLst>
                <a:tab algn="l" pos="1231920"/>
              </a:tabLst>
            </a:pPr>
            <a:endParaRPr b="0" lang="en-US" sz="2080" spc="-1" strike="noStrike">
              <a:latin typeface="Arial"/>
            </a:endParaRPr>
          </a:p>
          <a:p>
            <a:pPr lvl="3" marL="93600" indent="-92160" algn="r">
              <a:lnSpc>
                <a:spcPct val="100000"/>
              </a:lnSpc>
              <a:buClr>
                <a:srgbClr val="000000"/>
              </a:buClr>
              <a:buSzPct val="92000"/>
              <a:buFont typeface="Times New Roman"/>
              <a:buChar char="•"/>
              <a:tabLst>
                <a:tab algn="l" pos="93600"/>
              </a:tabLst>
            </a:pPr>
            <a:r>
              <a:rPr b="0" lang="en-US" sz="2080" spc="-9" strike="noStrike">
                <a:solidFill>
                  <a:srgbClr val="000000"/>
                </a:solidFill>
                <a:latin typeface="Times New Roman"/>
                <a:ea typeface="DejaVu Sans"/>
              </a:rPr>
              <a:t>Security model </a:t>
            </a:r>
            <a:r>
              <a:rPr b="0" lang="en-US" sz="2080" spc="-26" strike="noStrike">
                <a:solidFill>
                  <a:srgbClr val="000000"/>
                </a:solidFill>
                <a:latin typeface="Times New Roman"/>
                <a:ea typeface="DejaVu Sans"/>
              </a:rPr>
              <a:t>defines </a:t>
            </a:r>
            <a:r>
              <a:rPr b="0" lang="en-US" sz="2080" spc="-9" strike="noStrike">
                <a:solidFill>
                  <a:srgbClr val="000000"/>
                </a:solidFill>
                <a:latin typeface="Times New Roman"/>
                <a:ea typeface="DejaVu Sans"/>
              </a:rPr>
              <a:t>and </a:t>
            </a:r>
            <a:r>
              <a:rPr b="0" lang="en-US" sz="2080" spc="-18" strike="noStrike">
                <a:solidFill>
                  <a:srgbClr val="000000"/>
                </a:solidFill>
                <a:latin typeface="Times New Roman"/>
                <a:ea typeface="DejaVu Sans"/>
              </a:rPr>
              <a:t>classifies </a:t>
            </a:r>
            <a:r>
              <a:rPr b="0" lang="en-US" sz="2080" spc="-9" strike="noStrike">
                <a:solidFill>
                  <a:srgbClr val="000000"/>
                </a:solidFill>
                <a:latin typeface="Times New Roman"/>
                <a:ea typeface="DejaVu Sans"/>
              </a:rPr>
              <a:t>attack</a:t>
            </a:r>
            <a:r>
              <a:rPr b="0" lang="en-US" sz="2080" spc="52" strike="noStrike">
                <a:solidFill>
                  <a:srgbClr val="000000"/>
                </a:solidFill>
                <a:latin typeface="Times New Roman"/>
                <a:ea typeface="DejaVu Sans"/>
              </a:rPr>
              <a:t> </a:t>
            </a:r>
            <a:r>
              <a:rPr b="0" lang="en-US" sz="2080" spc="-9" strike="noStrike">
                <a:solidFill>
                  <a:srgbClr val="000000"/>
                </a:solidFill>
                <a:latin typeface="Times New Roman"/>
                <a:ea typeface="DejaVu Sans"/>
              </a:rPr>
              <a:t>forms,</a:t>
            </a:r>
            <a:endParaRPr b="0" lang="en-US" sz="2080" spc="-1" strike="noStrike">
              <a:latin typeface="Arial"/>
            </a:endParaRPr>
          </a:p>
          <a:p>
            <a:pPr>
              <a:lnSpc>
                <a:spcPct val="100000"/>
              </a:lnSpc>
              <a:spcBef>
                <a:spcPts val="62"/>
              </a:spcBef>
              <a:tabLst>
                <a:tab algn="l" pos="93600"/>
              </a:tabLst>
            </a:pPr>
            <a:endParaRPr b="0" lang="en-US" sz="2080" spc="-1" strike="noStrike">
              <a:latin typeface="Arial"/>
            </a:endParaRPr>
          </a:p>
          <a:p>
            <a:pPr lvl="4" marL="260640" indent="-259200" algn="r">
              <a:lnSpc>
                <a:spcPct val="100000"/>
              </a:lnSpc>
              <a:buClr>
                <a:srgbClr val="000000"/>
              </a:buClr>
              <a:buFont typeface="Times New Roman"/>
              <a:buChar char="–"/>
              <a:tabLst>
                <a:tab algn="l" pos="260640"/>
              </a:tabLst>
            </a:pPr>
            <a:r>
              <a:rPr b="0" lang="en-US" sz="2080" spc="-9" strike="noStrike">
                <a:solidFill>
                  <a:srgbClr val="000000"/>
                </a:solidFill>
                <a:latin typeface="Times New Roman"/>
                <a:ea typeface="DejaVu Sans"/>
              </a:rPr>
              <a:t>providing a basis for the analysis of threats</a:t>
            </a:r>
            <a:endParaRPr b="0" lang="en-US" sz="2080" spc="-1" strike="noStrike">
              <a:latin typeface="Arial"/>
            </a:endParaRPr>
          </a:p>
          <a:p>
            <a:pPr lvl="4" marL="1230840" indent="-260280">
              <a:lnSpc>
                <a:spcPct val="100000"/>
              </a:lnSpc>
              <a:spcBef>
                <a:spcPts val="1375"/>
              </a:spcBef>
              <a:buClr>
                <a:srgbClr val="000000"/>
              </a:buClr>
              <a:buFont typeface="Times New Roman"/>
              <a:buChar char="–"/>
              <a:tabLst>
                <a:tab algn="l" pos="1231920"/>
              </a:tabLst>
            </a:pPr>
            <a:r>
              <a:rPr b="0" lang="en-US" sz="2080" spc="-9" strike="noStrike">
                <a:solidFill>
                  <a:srgbClr val="000000"/>
                </a:solidFill>
                <a:latin typeface="Times New Roman"/>
                <a:ea typeface="DejaVu Sans"/>
              </a:rPr>
              <a:t>basis for design of systems that are able to resist</a:t>
            </a:r>
            <a:r>
              <a:rPr b="0" lang="en-US" sz="2080" spc="-1" strike="noStrike">
                <a:solidFill>
                  <a:srgbClr val="000000"/>
                </a:solidFill>
                <a:latin typeface="Times New Roman"/>
                <a:ea typeface="DejaVu Sans"/>
              </a:rPr>
              <a:t> </a:t>
            </a:r>
            <a:r>
              <a:rPr b="0" lang="en-US" sz="2080" spc="-9" strike="noStrike">
                <a:solidFill>
                  <a:srgbClr val="000000"/>
                </a:solidFill>
                <a:latin typeface="Times New Roman"/>
                <a:ea typeface="DejaVu Sans"/>
              </a:rPr>
              <a:t>them</a:t>
            </a:r>
            <a:endParaRPr b="0" lang="en-US" sz="2080" spc="-1" strike="noStrike">
              <a:latin typeface="Arial"/>
            </a:endParaRPr>
          </a:p>
          <a:p>
            <a:pPr>
              <a:lnSpc>
                <a:spcPct val="100000"/>
              </a:lnSpc>
              <a:tabLst>
                <a:tab algn="l" pos="1231920"/>
              </a:tabLst>
            </a:pPr>
            <a:endParaRPr b="0" lang="en-US" sz="2080" spc="-1" strike="noStrike">
              <a:latin typeface="Arial"/>
            </a:endParaRPr>
          </a:p>
          <a:p>
            <a:pPr marL="21960" algn="just">
              <a:lnSpc>
                <a:spcPct val="120000"/>
              </a:lnSpc>
              <a:spcBef>
                <a:spcPts val="2208"/>
              </a:spcBef>
              <a:tabLst>
                <a:tab algn="l" pos="1231920"/>
              </a:tabLst>
            </a:pPr>
            <a:r>
              <a:rPr b="0" lang="en-US" sz="2080" spc="-9" strike="noStrike">
                <a:solidFill>
                  <a:srgbClr val="000000"/>
                </a:solidFill>
                <a:latin typeface="Times New Roman"/>
                <a:ea typeface="DejaVu Sans"/>
              </a:rPr>
              <a:t>the security of a distributed system can be </a:t>
            </a:r>
            <a:r>
              <a:rPr b="0" lang="en-US" sz="2080" spc="-18" strike="noStrike">
                <a:solidFill>
                  <a:srgbClr val="000000"/>
                </a:solidFill>
                <a:latin typeface="Times New Roman"/>
                <a:ea typeface="DejaVu Sans"/>
              </a:rPr>
              <a:t>achieved </a:t>
            </a:r>
            <a:r>
              <a:rPr b="0" lang="en-US" sz="2080" spc="-9" strike="noStrike">
                <a:solidFill>
                  <a:srgbClr val="000000"/>
                </a:solidFill>
                <a:latin typeface="Times New Roman"/>
                <a:ea typeface="DejaVu Sans"/>
              </a:rPr>
              <a:t>by securing the processes  and the channels used for their interactions and by protecting the objects that </a:t>
            </a:r>
            <a:r>
              <a:rPr b="0" lang="en-US" sz="2080" spc="-18" strike="noStrike">
                <a:solidFill>
                  <a:srgbClr val="000000"/>
                </a:solidFill>
                <a:latin typeface="Times New Roman"/>
                <a:ea typeface="DejaVu Sans"/>
              </a:rPr>
              <a:t>they  </a:t>
            </a:r>
            <a:r>
              <a:rPr b="0" lang="en-US" sz="2080" spc="-9" strike="noStrike">
                <a:solidFill>
                  <a:srgbClr val="000000"/>
                </a:solidFill>
                <a:latin typeface="Times New Roman"/>
                <a:ea typeface="DejaVu Sans"/>
              </a:rPr>
              <a:t>encapsulate against unauthorized access.</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CustomShape 1"/>
          <p:cNvSpPr/>
          <p:nvPr/>
        </p:nvSpPr>
        <p:spPr>
          <a:xfrm>
            <a:off x="1524240" y="0"/>
            <a:ext cx="9102960" cy="4546440"/>
          </a:xfrm>
          <a:prstGeom prst="rect">
            <a:avLst/>
          </a:prstGeom>
          <a:noFill/>
          <a:ln>
            <a:noFill/>
          </a:ln>
        </p:spPr>
        <p:style>
          <a:lnRef idx="0"/>
          <a:fillRef idx="0"/>
          <a:effectRef idx="0"/>
          <a:fontRef idx="minor"/>
        </p:style>
        <p:txBody>
          <a:bodyPr lIns="0" rIns="0" tIns="20880" bIns="0">
            <a:spAutoFit/>
          </a:bodyPr>
          <a:p>
            <a:pPr marL="87840">
              <a:lnSpc>
                <a:spcPct val="100000"/>
              </a:lnSpc>
              <a:spcBef>
                <a:spcPts val="164"/>
              </a:spcBef>
              <a:tabLst>
                <a:tab algn="l" pos="6862680"/>
              </a:tabLst>
            </a:pPr>
            <a:r>
              <a:rPr b="1" lang="en-US" sz="2080" spc="-9" strike="noStrike">
                <a:solidFill>
                  <a:srgbClr val="00aeef"/>
                </a:solidFill>
                <a:latin typeface="Times New Roman"/>
                <a:ea typeface="DejaVu Sans"/>
              </a:rPr>
              <a:t>82</a:t>
            </a:r>
            <a:r>
              <a:rPr b="1" lang="en-US" sz="2080" spc="-9" strike="noStrike">
                <a:solidFill>
                  <a:srgbClr val="1900ff"/>
                </a:solidFill>
                <a:latin typeface="Times New Roman"/>
                <a:ea typeface="DejaVu Sans"/>
              </a:rPr>
              <a:t>System</a:t>
            </a:r>
            <a:r>
              <a:rPr b="1" lang="en-US" sz="2080" spc="-1"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2.4</a:t>
            </a:r>
            <a:r>
              <a:rPr b="1" lang="en-US" sz="2080" spc="-9" strike="noStrike">
                <a:solidFill>
                  <a:srgbClr val="d90e81"/>
                </a:solidFill>
                <a:latin typeface="Times New Roman"/>
                <a:ea typeface="DejaVu Sans"/>
              </a:rPr>
              <a:t>	</a:t>
            </a:r>
            <a:r>
              <a:rPr b="0" lang="en-US" sz="2080" spc="-9" strike="noStrike">
                <a:solidFill>
                  <a:srgbClr val="d90e81"/>
                </a:solidFill>
                <a:latin typeface="Times New Roman"/>
                <a:ea typeface="DejaVu Sans"/>
              </a:rPr>
              <a:t>Fundamental</a:t>
            </a:r>
            <a:r>
              <a:rPr b="0" lang="en-US" sz="2080" spc="-52" strike="noStrike">
                <a:solidFill>
                  <a:srgbClr val="d90e81"/>
                </a:solidFill>
                <a:latin typeface="Times New Roman"/>
                <a:ea typeface="DejaVu Sans"/>
              </a:rPr>
              <a:t> </a:t>
            </a:r>
            <a:r>
              <a:rPr b="0" lang="en-US" sz="2080" spc="-9" strike="noStrike">
                <a:solidFill>
                  <a:srgbClr val="d90e81"/>
                </a:solidFill>
                <a:latin typeface="Times New Roman"/>
                <a:ea typeface="DejaVu Sans"/>
              </a:rPr>
              <a:t>models</a:t>
            </a:r>
            <a:endParaRPr b="0" lang="en-US" sz="2080" spc="-1" strike="noStrike">
              <a:latin typeface="Arial"/>
            </a:endParaRPr>
          </a:p>
          <a:p>
            <a:pPr marL="87840">
              <a:lnSpc>
                <a:spcPct val="100000"/>
              </a:lnSpc>
              <a:spcBef>
                <a:spcPts val="1800"/>
              </a:spcBef>
              <a:tabLst>
                <a:tab algn="l" pos="6862680"/>
              </a:tabLst>
            </a:pPr>
            <a:r>
              <a:rPr b="1" i="1" lang="en-US" sz="2080" spc="-9" strike="noStrike">
                <a:solidFill>
                  <a:srgbClr val="0000ff"/>
                </a:solidFill>
                <a:latin typeface="Times New Roman"/>
                <a:ea typeface="DejaVu Sans"/>
              </a:rPr>
              <a:t>Protecting</a:t>
            </a:r>
            <a:r>
              <a:rPr b="1" i="1" lang="en-US" sz="2080" spc="-18" strike="noStrike">
                <a:solidFill>
                  <a:srgbClr val="0000ff"/>
                </a:solidFill>
                <a:latin typeface="Times New Roman"/>
                <a:ea typeface="DejaVu Sans"/>
              </a:rPr>
              <a:t> </a:t>
            </a:r>
            <a:r>
              <a:rPr b="1" i="1" lang="en-US" sz="2080" spc="-9" strike="noStrike">
                <a:solidFill>
                  <a:srgbClr val="0000ff"/>
                </a:solidFill>
                <a:latin typeface="Times New Roman"/>
                <a:ea typeface="DejaVu Sans"/>
              </a:rPr>
              <a:t>objects</a:t>
            </a:r>
            <a:endParaRPr b="0" lang="en-US" sz="2080" spc="-1" strike="noStrike">
              <a:latin typeface="Arial"/>
            </a:endParaRPr>
          </a:p>
          <a:p>
            <a:pPr marL="603360" indent="-93240">
              <a:lnSpc>
                <a:spcPct val="100000"/>
              </a:lnSpc>
              <a:spcBef>
                <a:spcPts val="1417"/>
              </a:spcBef>
              <a:buClr>
                <a:srgbClr val="000000"/>
              </a:buClr>
              <a:buSzPct val="92000"/>
              <a:buFont typeface="Symbol"/>
              <a:buChar char=""/>
              <a:tabLst>
                <a:tab algn="l" pos="604440"/>
              </a:tabLst>
            </a:pPr>
            <a:r>
              <a:rPr b="0" lang="en-US" sz="2080" spc="-9" strike="noStrike">
                <a:solidFill>
                  <a:srgbClr val="000000"/>
                </a:solidFill>
                <a:latin typeface="Times New Roman"/>
                <a:ea typeface="DejaVu Sans"/>
              </a:rPr>
              <a:t>Users with access</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rights</a:t>
            </a:r>
            <a:endParaRPr b="0" lang="en-US" sz="2080" spc="-1" strike="noStrike">
              <a:latin typeface="Arial"/>
            </a:endParaRPr>
          </a:p>
          <a:p>
            <a:pPr marL="730800" indent="-219600">
              <a:lnSpc>
                <a:spcPct val="120000"/>
              </a:lnSpc>
              <a:spcBef>
                <a:spcPts val="1514"/>
              </a:spcBef>
              <a:buClr>
                <a:srgbClr val="000000"/>
              </a:buClr>
              <a:buSzPct val="92000"/>
              <a:buFont typeface="Symbol"/>
              <a:buChar char=""/>
              <a:tabLst>
                <a:tab algn="l" pos="604440"/>
              </a:tabLst>
            </a:pPr>
            <a:r>
              <a:rPr b="0" lang="en-US" sz="2080" spc="-9" strike="noStrike">
                <a:solidFill>
                  <a:srgbClr val="000000"/>
                </a:solidFill>
                <a:latin typeface="Times New Roman"/>
                <a:ea typeface="DejaVu Sans"/>
              </a:rPr>
              <a:t>association of each </a:t>
            </a:r>
            <a:r>
              <a:rPr b="0" lang="en-US" sz="2080" spc="-18" strike="noStrike">
                <a:solidFill>
                  <a:srgbClr val="000000"/>
                </a:solidFill>
                <a:latin typeface="Times New Roman"/>
                <a:ea typeface="DejaVu Sans"/>
              </a:rPr>
              <a:t>invocation </a:t>
            </a:r>
            <a:r>
              <a:rPr b="0" lang="en-US" sz="2080" spc="-9" strike="noStrike">
                <a:solidFill>
                  <a:srgbClr val="000000"/>
                </a:solidFill>
                <a:latin typeface="Times New Roman"/>
                <a:ea typeface="DejaVu Sans"/>
              </a:rPr>
              <a:t>and each result with the authority on which it is  issued</a:t>
            </a:r>
            <a:endParaRPr b="0" lang="en-US" sz="2080" spc="-1" strike="noStrike">
              <a:latin typeface="Arial"/>
            </a:endParaRPr>
          </a:p>
          <a:p>
            <a:pPr>
              <a:lnSpc>
                <a:spcPct val="100000"/>
              </a:lnSpc>
              <a:spcBef>
                <a:spcPts val="51"/>
              </a:spcBef>
              <a:tabLst>
                <a:tab algn="l" pos="604440"/>
              </a:tabLst>
            </a:pPr>
            <a:endParaRPr b="0" lang="en-US" sz="2080" spc="-1" strike="noStrike">
              <a:latin typeface="Arial"/>
            </a:endParaRPr>
          </a:p>
          <a:p>
            <a:pPr marL="1036440">
              <a:lnSpc>
                <a:spcPct val="100000"/>
              </a:lnSpc>
              <a:tabLst>
                <a:tab algn="l" pos="604440"/>
              </a:tabLst>
            </a:pPr>
            <a:r>
              <a:rPr b="1" lang="en-US" sz="2080" spc="-9" strike="noStrike">
                <a:solidFill>
                  <a:srgbClr val="000000"/>
                </a:solidFill>
                <a:latin typeface="Times New Roman"/>
                <a:ea typeface="DejaVu Sans"/>
              </a:rPr>
              <a:t>– </a:t>
            </a:r>
            <a:r>
              <a:rPr b="0" lang="en-US" sz="2080" spc="-9" strike="noStrike">
                <a:solidFill>
                  <a:srgbClr val="000000"/>
                </a:solidFill>
                <a:latin typeface="Times New Roman"/>
                <a:ea typeface="DejaVu Sans"/>
              </a:rPr>
              <a:t>such an authority is called </a:t>
            </a:r>
            <a:r>
              <a:rPr b="0" i="1" lang="en-US" sz="2080" spc="-9" strike="noStrike">
                <a:solidFill>
                  <a:srgbClr val="000000"/>
                </a:solidFill>
                <a:latin typeface="Times New Roman"/>
                <a:ea typeface="DejaVu Sans"/>
              </a:rPr>
              <a:t>a</a:t>
            </a:r>
            <a:r>
              <a:rPr b="0" i="1" lang="en-US" sz="2080" spc="-18" strike="noStrike">
                <a:solidFill>
                  <a:srgbClr val="000000"/>
                </a:solidFill>
                <a:latin typeface="Times New Roman"/>
                <a:ea typeface="DejaVu Sans"/>
              </a:rPr>
              <a:t> </a:t>
            </a:r>
            <a:r>
              <a:rPr b="0" i="1" lang="en-US" sz="2080" spc="-9" strike="noStrike">
                <a:solidFill>
                  <a:srgbClr val="000000"/>
                </a:solidFill>
                <a:latin typeface="Times New Roman"/>
                <a:ea typeface="DejaVu Sans"/>
              </a:rPr>
              <a:t>principal</a:t>
            </a:r>
            <a:endParaRPr b="0" lang="en-US" sz="2080" spc="-1" strike="noStrike">
              <a:latin typeface="Arial"/>
            </a:endParaRPr>
          </a:p>
          <a:p>
            <a:pPr marL="1517760">
              <a:lnSpc>
                <a:spcPct val="100000"/>
              </a:lnSpc>
              <a:spcBef>
                <a:spcPts val="1239"/>
              </a:spcBef>
              <a:tabLst>
                <a:tab algn="l" pos="604440"/>
              </a:tabLst>
            </a:pPr>
            <a:r>
              <a:rPr b="0" lang="en-US" sz="3118" spc="-12" strike="noStrike" baseline="-11000">
                <a:solidFill>
                  <a:srgbClr val="000000"/>
                </a:solidFill>
                <a:latin typeface="Times New Roman"/>
                <a:ea typeface="DejaVu Sans"/>
              </a:rPr>
              <a:t>* </a:t>
            </a:r>
            <a:r>
              <a:rPr b="0" lang="en-US" sz="2080" spc="-9" strike="noStrike">
                <a:solidFill>
                  <a:srgbClr val="000000"/>
                </a:solidFill>
                <a:latin typeface="Times New Roman"/>
                <a:ea typeface="DejaVu Sans"/>
              </a:rPr>
              <a:t>principal may be a user or a</a:t>
            </a:r>
            <a:r>
              <a:rPr b="0" lang="en-US" sz="2080" spc="-26" strike="noStrike">
                <a:solidFill>
                  <a:srgbClr val="000000"/>
                </a:solidFill>
                <a:latin typeface="Times New Roman"/>
                <a:ea typeface="DejaVu Sans"/>
              </a:rPr>
              <a:t> </a:t>
            </a:r>
            <a:r>
              <a:rPr b="0" lang="en-US" sz="2080" spc="-9" strike="noStrike">
                <a:solidFill>
                  <a:srgbClr val="000000"/>
                </a:solidFill>
                <a:latin typeface="Times New Roman"/>
                <a:ea typeface="DejaVu Sans"/>
              </a:rPr>
              <a:t>process</a:t>
            </a:r>
            <a:endParaRPr b="0" lang="en-US" sz="2080" spc="-1" strike="noStrike">
              <a:latin typeface="Arial"/>
            </a:endParaRPr>
          </a:p>
          <a:p>
            <a:pPr marL="87840">
              <a:lnSpc>
                <a:spcPct val="100000"/>
              </a:lnSpc>
              <a:spcBef>
                <a:spcPts val="2344"/>
              </a:spcBef>
              <a:tabLst>
                <a:tab algn="l" pos="604440"/>
              </a:tabLst>
            </a:pPr>
            <a:r>
              <a:rPr b="0" lang="en-US" sz="2080" spc="-9" strike="noStrike">
                <a:solidFill>
                  <a:srgbClr val="ec008c"/>
                </a:solidFill>
                <a:latin typeface="Times New Roman"/>
                <a:ea typeface="DejaVu Sans"/>
              </a:rPr>
              <a:t>Figure 2.17 Objects and</a:t>
            </a:r>
            <a:r>
              <a:rPr b="0" lang="en-US" sz="2080" spc="-18" strike="noStrike">
                <a:solidFill>
                  <a:srgbClr val="ec008c"/>
                </a:solidFill>
                <a:latin typeface="Times New Roman"/>
                <a:ea typeface="DejaVu Sans"/>
              </a:rPr>
              <a:t> </a:t>
            </a:r>
            <a:r>
              <a:rPr b="0" lang="en-US" sz="2080" spc="-9" strike="noStrike">
                <a:solidFill>
                  <a:srgbClr val="ec008c"/>
                </a:solidFill>
                <a:latin typeface="Times New Roman"/>
                <a:ea typeface="DejaVu Sans"/>
              </a:rPr>
              <a:t>principals</a:t>
            </a:r>
            <a:endParaRPr b="0" lang="en-US" sz="2080" spc="-1" strike="noStrike">
              <a:latin typeface="Arial"/>
            </a:endParaRPr>
          </a:p>
        </p:txBody>
      </p:sp>
      <p:sp>
        <p:nvSpPr>
          <p:cNvPr id="449" name="CustomShape 2"/>
          <p:cNvSpPr/>
          <p:nvPr/>
        </p:nvSpPr>
        <p:spPr>
          <a:xfrm>
            <a:off x="2072880" y="4160520"/>
            <a:ext cx="7908480" cy="241524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CustomShape 1"/>
          <p:cNvSpPr/>
          <p:nvPr/>
        </p:nvSpPr>
        <p:spPr>
          <a:xfrm>
            <a:off x="1590120" y="0"/>
            <a:ext cx="22910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83</a:t>
            </a:r>
            <a:r>
              <a:rPr b="1" lang="en-US" sz="2080" spc="-9" strike="noStrike">
                <a:solidFill>
                  <a:srgbClr val="1900ff"/>
                </a:solidFill>
                <a:latin typeface="Times New Roman"/>
                <a:ea typeface="DejaVu Sans"/>
              </a:rPr>
              <a:t>System</a:t>
            </a:r>
            <a:r>
              <a:rPr b="1" lang="en-US" sz="2080" spc="-80"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2.4</a:t>
            </a:r>
            <a:endParaRPr b="0" lang="en-US" sz="2080" spc="-1" strike="noStrike">
              <a:latin typeface="Arial"/>
            </a:endParaRPr>
          </a:p>
        </p:txBody>
      </p:sp>
      <p:sp>
        <p:nvSpPr>
          <p:cNvPr id="451" name="CustomShape 2"/>
          <p:cNvSpPr/>
          <p:nvPr/>
        </p:nvSpPr>
        <p:spPr>
          <a:xfrm>
            <a:off x="8365320" y="-836640"/>
            <a:ext cx="2240640" cy="203112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pPr>
            <a:r>
              <a:rPr b="0" lang="en-US" sz="4400" spc="-9" strike="noStrike">
                <a:solidFill>
                  <a:srgbClr val="000000"/>
                </a:solidFill>
                <a:latin typeface="Calibri Light"/>
                <a:ea typeface="DejaVu Sans"/>
              </a:rPr>
              <a:t>Fundamental</a:t>
            </a:r>
            <a:r>
              <a:rPr b="0" lang="en-US" sz="4400" spc="-80" strike="noStrike">
                <a:solidFill>
                  <a:srgbClr val="000000"/>
                </a:solidFill>
                <a:latin typeface="Calibri Light"/>
                <a:ea typeface="DejaVu Sans"/>
              </a:rPr>
              <a:t> </a:t>
            </a:r>
            <a:r>
              <a:rPr b="0" lang="en-US" sz="4400" spc="-9" strike="noStrike">
                <a:solidFill>
                  <a:srgbClr val="000000"/>
                </a:solidFill>
                <a:latin typeface="Calibri Light"/>
                <a:ea typeface="DejaVu Sans"/>
              </a:rPr>
              <a:t>models</a:t>
            </a:r>
            <a:endParaRPr b="0" lang="en-US" sz="4400" spc="-1" strike="noStrike">
              <a:latin typeface="Arial"/>
            </a:endParaRPr>
          </a:p>
        </p:txBody>
      </p:sp>
      <p:sp>
        <p:nvSpPr>
          <p:cNvPr id="452" name="CustomShape 3"/>
          <p:cNvSpPr/>
          <p:nvPr/>
        </p:nvSpPr>
        <p:spPr>
          <a:xfrm>
            <a:off x="1612080" y="378360"/>
            <a:ext cx="897120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453" name="CustomShape 4"/>
          <p:cNvSpPr/>
          <p:nvPr/>
        </p:nvSpPr>
        <p:spPr>
          <a:xfrm>
            <a:off x="1590120" y="538920"/>
            <a:ext cx="5337720" cy="277380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i="1" lang="en-US" sz="2080" spc="-9" strike="noStrike">
                <a:solidFill>
                  <a:srgbClr val="0000ff"/>
                </a:solidFill>
                <a:latin typeface="Times New Roman"/>
                <a:ea typeface="DejaVu Sans"/>
              </a:rPr>
              <a:t>Securing processes and their interactions</a:t>
            </a:r>
            <a:endParaRPr b="0" lang="en-US" sz="2080" spc="-1" strike="noStrike">
              <a:latin typeface="Arial"/>
            </a:endParaRPr>
          </a:p>
          <a:p>
            <a:pPr marL="537480" indent="-93240">
              <a:lnSpc>
                <a:spcPct val="100000"/>
              </a:lnSpc>
              <a:spcBef>
                <a:spcPts val="1585"/>
              </a:spcBef>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securing communications </a:t>
            </a:r>
            <a:r>
              <a:rPr b="0" lang="en-US" sz="2080" spc="-26" strike="noStrike">
                <a:solidFill>
                  <a:srgbClr val="000000"/>
                </a:solidFill>
                <a:latin typeface="Times New Roman"/>
                <a:ea typeface="DejaVu Sans"/>
              </a:rPr>
              <a:t>over </a:t>
            </a:r>
            <a:r>
              <a:rPr b="0" lang="en-US" sz="2080" spc="-9" strike="noStrike">
                <a:solidFill>
                  <a:srgbClr val="000000"/>
                </a:solidFill>
                <a:latin typeface="Times New Roman"/>
                <a:ea typeface="DejaVu Sans"/>
              </a:rPr>
              <a:t>open</a:t>
            </a:r>
            <a:r>
              <a:rPr b="0" lang="en-US" sz="2080" spc="7" strike="noStrike">
                <a:solidFill>
                  <a:srgbClr val="000000"/>
                </a:solidFill>
                <a:latin typeface="Times New Roman"/>
                <a:ea typeface="DejaVu Sans"/>
              </a:rPr>
              <a:t> </a:t>
            </a:r>
            <a:r>
              <a:rPr b="0" lang="en-US" sz="2080" spc="-9" strike="noStrike">
                <a:solidFill>
                  <a:srgbClr val="000000"/>
                </a:solidFill>
                <a:latin typeface="Times New Roman"/>
                <a:ea typeface="DejaVu Sans"/>
              </a:rPr>
              <a:t>cahnnels</a:t>
            </a:r>
            <a:endParaRPr b="0" lang="en-US" sz="2080" spc="-1" strike="noStrike">
              <a:latin typeface="Arial"/>
            </a:endParaRPr>
          </a:p>
          <a:p>
            <a:pPr marL="537480" indent="-93240">
              <a:lnSpc>
                <a:spcPct val="100000"/>
              </a:lnSpc>
              <a:spcBef>
                <a:spcPts val="2061"/>
              </a:spcBef>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open service</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interfaces</a:t>
            </a:r>
            <a:endParaRPr b="0" lang="en-US" sz="2080" spc="-1" strike="noStrike">
              <a:latin typeface="Arial"/>
            </a:endParaRPr>
          </a:p>
          <a:p>
            <a:pPr>
              <a:lnSpc>
                <a:spcPct val="100000"/>
              </a:lnSpc>
              <a:spcBef>
                <a:spcPts val="62"/>
              </a:spcBef>
              <a:tabLst>
                <a:tab algn="l" pos="538560"/>
              </a:tabLst>
            </a:pPr>
            <a:endParaRPr b="0" lang="en-US" sz="2080" spc="-1" strike="noStrike">
              <a:latin typeface="Arial"/>
            </a:endParaRPr>
          </a:p>
          <a:p>
            <a:pPr marL="21960">
              <a:lnSpc>
                <a:spcPct val="100000"/>
              </a:lnSpc>
              <a:spcBef>
                <a:spcPts val="9"/>
              </a:spcBef>
              <a:tabLst>
                <a:tab algn="l" pos="538560"/>
              </a:tabLst>
            </a:pPr>
            <a:r>
              <a:rPr b="1" i="1" lang="en-US" sz="2080" spc="-9" strike="noStrike">
                <a:solidFill>
                  <a:srgbClr val="0000ff"/>
                </a:solidFill>
                <a:latin typeface="Times New Roman"/>
                <a:ea typeface="DejaVu Sans"/>
              </a:rPr>
              <a:t>The</a:t>
            </a:r>
            <a:r>
              <a:rPr b="1" i="1" lang="en-US" sz="2080" spc="-18" strike="noStrike">
                <a:solidFill>
                  <a:srgbClr val="0000ff"/>
                </a:solidFill>
                <a:latin typeface="Times New Roman"/>
                <a:ea typeface="DejaVu Sans"/>
              </a:rPr>
              <a:t> </a:t>
            </a:r>
            <a:r>
              <a:rPr b="1" i="1" lang="en-US" sz="2080" spc="-9" strike="noStrike">
                <a:solidFill>
                  <a:srgbClr val="0000ff"/>
                </a:solidFill>
                <a:latin typeface="Times New Roman"/>
                <a:ea typeface="DejaVu Sans"/>
              </a:rPr>
              <a:t>enemy</a:t>
            </a:r>
            <a:endParaRPr b="0" lang="en-US" sz="2080" spc="-1" strike="noStrike">
              <a:latin typeface="Arial"/>
            </a:endParaRPr>
          </a:p>
          <a:p>
            <a:pPr marL="407880">
              <a:lnSpc>
                <a:spcPct val="100000"/>
              </a:lnSpc>
              <a:tabLst>
                <a:tab algn="l" pos="538560"/>
              </a:tabLst>
            </a:pPr>
            <a:r>
              <a:rPr b="0" lang="en-US" sz="2080" spc="-9" strike="noStrike">
                <a:solidFill>
                  <a:srgbClr val="000000"/>
                </a:solidFill>
                <a:latin typeface="Times New Roman"/>
                <a:ea typeface="DejaVu Sans"/>
              </a:rPr>
              <a:t>or also:</a:t>
            </a:r>
            <a:r>
              <a:rPr b="0" lang="en-US" sz="2080" spc="103" strike="noStrike">
                <a:solidFill>
                  <a:srgbClr val="000000"/>
                </a:solidFill>
                <a:latin typeface="Times New Roman"/>
                <a:ea typeface="DejaVu Sans"/>
              </a:rPr>
              <a:t> </a:t>
            </a:r>
            <a:r>
              <a:rPr b="0" i="1" lang="en-US" sz="2080" spc="-9" strike="noStrike">
                <a:solidFill>
                  <a:srgbClr val="000000"/>
                </a:solidFill>
                <a:latin typeface="Times New Roman"/>
                <a:ea typeface="DejaVu Sans"/>
              </a:rPr>
              <a:t>adversary</a:t>
            </a:r>
            <a:endParaRPr b="0" lang="en-US" sz="2080" spc="-1" strike="noStrike">
              <a:latin typeface="Arial"/>
            </a:endParaRPr>
          </a:p>
          <a:p>
            <a:pPr marL="407880">
              <a:lnSpc>
                <a:spcPct val="100000"/>
              </a:lnSpc>
              <a:spcBef>
                <a:spcPts val="502"/>
              </a:spcBef>
              <a:tabLst>
                <a:tab algn="l" pos="538560"/>
              </a:tabLst>
            </a:pPr>
            <a:r>
              <a:rPr b="0" lang="en-US" sz="2080" spc="-9" strike="noStrike">
                <a:solidFill>
                  <a:srgbClr val="ec008c"/>
                </a:solidFill>
                <a:latin typeface="Times New Roman"/>
                <a:ea typeface="DejaVu Sans"/>
              </a:rPr>
              <a:t>Figure 2.18 The</a:t>
            </a:r>
            <a:r>
              <a:rPr b="0" lang="en-US" sz="2080" spc="-18" strike="noStrike">
                <a:solidFill>
                  <a:srgbClr val="ec008c"/>
                </a:solidFill>
                <a:latin typeface="Times New Roman"/>
                <a:ea typeface="DejaVu Sans"/>
              </a:rPr>
              <a:t> </a:t>
            </a:r>
            <a:r>
              <a:rPr b="0" lang="en-US" sz="2080" spc="-9" strike="noStrike">
                <a:solidFill>
                  <a:srgbClr val="ec008c"/>
                </a:solidFill>
                <a:latin typeface="Times New Roman"/>
                <a:ea typeface="DejaVu Sans"/>
              </a:rPr>
              <a:t>enemy</a:t>
            </a:r>
            <a:endParaRPr b="0" lang="en-US" sz="2080" spc="-1" strike="noStrike">
              <a:latin typeface="Arial"/>
            </a:endParaRPr>
          </a:p>
        </p:txBody>
      </p:sp>
      <p:sp>
        <p:nvSpPr>
          <p:cNvPr id="454" name="CustomShape 5"/>
          <p:cNvSpPr/>
          <p:nvPr/>
        </p:nvSpPr>
        <p:spPr>
          <a:xfrm>
            <a:off x="2202840" y="3620880"/>
            <a:ext cx="8181000" cy="286524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CustomShape 1"/>
          <p:cNvSpPr/>
          <p:nvPr/>
        </p:nvSpPr>
        <p:spPr>
          <a:xfrm>
            <a:off x="1590120" y="0"/>
            <a:ext cx="22910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84</a:t>
            </a:r>
            <a:r>
              <a:rPr b="1" lang="en-US" sz="2080" spc="-9" strike="noStrike">
                <a:solidFill>
                  <a:srgbClr val="1900ff"/>
                </a:solidFill>
                <a:latin typeface="Times New Roman"/>
                <a:ea typeface="DejaVu Sans"/>
              </a:rPr>
              <a:t>System</a:t>
            </a:r>
            <a:r>
              <a:rPr b="1" lang="en-US" sz="2080" spc="-80"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2.4</a:t>
            </a:r>
            <a:endParaRPr b="0" lang="en-US" sz="2080" spc="-1" strike="noStrike">
              <a:latin typeface="Arial"/>
            </a:endParaRPr>
          </a:p>
        </p:txBody>
      </p:sp>
      <p:sp>
        <p:nvSpPr>
          <p:cNvPr id="456" name="CustomShape 2"/>
          <p:cNvSpPr/>
          <p:nvPr/>
        </p:nvSpPr>
        <p:spPr>
          <a:xfrm>
            <a:off x="8365320" y="-836640"/>
            <a:ext cx="2240640" cy="203112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pPr>
            <a:r>
              <a:rPr b="0" lang="en-US" sz="4400" spc="-9" strike="noStrike">
                <a:solidFill>
                  <a:srgbClr val="000000"/>
                </a:solidFill>
                <a:latin typeface="Calibri Light"/>
                <a:ea typeface="DejaVu Sans"/>
              </a:rPr>
              <a:t>Fundamental</a:t>
            </a:r>
            <a:r>
              <a:rPr b="0" lang="en-US" sz="4400" spc="-80" strike="noStrike">
                <a:solidFill>
                  <a:srgbClr val="000000"/>
                </a:solidFill>
                <a:latin typeface="Calibri Light"/>
                <a:ea typeface="DejaVu Sans"/>
              </a:rPr>
              <a:t> </a:t>
            </a:r>
            <a:r>
              <a:rPr b="0" lang="en-US" sz="4400" spc="-9" strike="noStrike">
                <a:solidFill>
                  <a:srgbClr val="000000"/>
                </a:solidFill>
                <a:latin typeface="Calibri Light"/>
                <a:ea typeface="DejaVu Sans"/>
              </a:rPr>
              <a:t>models</a:t>
            </a:r>
            <a:endParaRPr b="0" lang="en-US" sz="4400" spc="-1" strike="noStrike">
              <a:latin typeface="Arial"/>
            </a:endParaRPr>
          </a:p>
        </p:txBody>
      </p:sp>
      <p:sp>
        <p:nvSpPr>
          <p:cNvPr id="457" name="CustomShape 3"/>
          <p:cNvSpPr/>
          <p:nvPr/>
        </p:nvSpPr>
        <p:spPr>
          <a:xfrm>
            <a:off x="1612080" y="378360"/>
            <a:ext cx="897120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458" name="CustomShape 4"/>
          <p:cNvSpPr/>
          <p:nvPr/>
        </p:nvSpPr>
        <p:spPr>
          <a:xfrm>
            <a:off x="1590120" y="538920"/>
            <a:ext cx="5425560" cy="450036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0" i="1" lang="en-US" sz="2080" spc="-18" strike="noStrike">
                <a:solidFill>
                  <a:srgbClr val="0000ff"/>
                </a:solidFill>
                <a:latin typeface="Times New Roman"/>
                <a:ea typeface="DejaVu Sans"/>
              </a:rPr>
              <a:t>Threats </a:t>
            </a:r>
            <a:r>
              <a:rPr b="0" i="1" lang="en-US" sz="2080" spc="-9" strike="noStrike">
                <a:solidFill>
                  <a:srgbClr val="0000ff"/>
                </a:solidFill>
                <a:latin typeface="Times New Roman"/>
                <a:ea typeface="DejaVu Sans"/>
              </a:rPr>
              <a:t>to </a:t>
            </a:r>
            <a:r>
              <a:rPr b="0" i="1" lang="en-US" sz="2080" spc="-18" strike="noStrike">
                <a:solidFill>
                  <a:srgbClr val="0000ff"/>
                </a:solidFill>
                <a:latin typeface="Times New Roman"/>
                <a:ea typeface="DejaVu Sans"/>
              </a:rPr>
              <a:t>processes</a:t>
            </a:r>
            <a:endParaRPr b="0" lang="en-US" sz="2080" spc="-1" strike="noStrike">
              <a:latin typeface="Arial"/>
            </a:endParaRPr>
          </a:p>
          <a:p>
            <a:pPr marL="21960">
              <a:lnSpc>
                <a:spcPct val="100000"/>
              </a:lnSpc>
            </a:pPr>
            <a:endParaRPr b="0" lang="en-US" sz="2080" spc="-1" strike="noStrike">
              <a:latin typeface="Arial"/>
            </a:endParaRPr>
          </a:p>
          <a:p>
            <a:pPr marL="537480" indent="-93240">
              <a:lnSpc>
                <a:spcPct val="100000"/>
              </a:lnSpc>
              <a:spcBef>
                <a:spcPts val="1905"/>
              </a:spcBef>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lack of </a:t>
            </a:r>
            <a:r>
              <a:rPr b="0" lang="en-US" sz="2080" spc="-18" strike="noStrike">
                <a:solidFill>
                  <a:srgbClr val="000000"/>
                </a:solidFill>
                <a:latin typeface="Times New Roman"/>
                <a:ea typeface="DejaVu Sans"/>
              </a:rPr>
              <a:t>knowledge </a:t>
            </a:r>
            <a:r>
              <a:rPr b="0" lang="en-US" sz="2080" spc="-9" strike="noStrike">
                <a:solidFill>
                  <a:srgbClr val="000000"/>
                </a:solidFill>
                <a:latin typeface="Times New Roman"/>
                <a:ea typeface="DejaVu Sans"/>
              </a:rPr>
              <a:t>of true source of a</a:t>
            </a:r>
            <a:r>
              <a:rPr b="0" lang="en-US" sz="2080" spc="24" strike="noStrike">
                <a:solidFill>
                  <a:srgbClr val="000000"/>
                </a:solidFill>
                <a:latin typeface="Times New Roman"/>
                <a:ea typeface="DejaVu Sans"/>
              </a:rPr>
              <a:t> </a:t>
            </a:r>
            <a:r>
              <a:rPr b="0" lang="en-US" sz="2080" spc="-9" strike="noStrike">
                <a:solidFill>
                  <a:srgbClr val="000000"/>
                </a:solidFill>
                <a:latin typeface="Times New Roman"/>
                <a:ea typeface="DejaVu Sans"/>
              </a:rPr>
              <a:t>message</a:t>
            </a:r>
            <a:endParaRPr b="0" lang="en-US" sz="2080" spc="-1" strike="noStrike">
              <a:latin typeface="Arial"/>
            </a:endParaRPr>
          </a:p>
          <a:p>
            <a:pPr>
              <a:lnSpc>
                <a:spcPct val="100000"/>
              </a:lnSpc>
              <a:spcBef>
                <a:spcPts val="62"/>
              </a:spcBef>
              <a:tabLst>
                <a:tab algn="l" pos="538560"/>
              </a:tabLst>
            </a:pPr>
            <a:endParaRPr b="0" lang="en-US" sz="2080" spc="-1" strike="noStrike">
              <a:latin typeface="Arial"/>
            </a:endParaRPr>
          </a:p>
          <a:p>
            <a:pPr lvl="1" marL="1230840" indent="-260280">
              <a:lnSpc>
                <a:spcPct val="100000"/>
              </a:lnSpc>
              <a:buClr>
                <a:srgbClr val="000000"/>
              </a:buClr>
              <a:buFont typeface="Times New Roman"/>
              <a:buChar char="–"/>
              <a:tabLst>
                <a:tab algn="l" pos="1231920"/>
              </a:tabLst>
            </a:pPr>
            <a:r>
              <a:rPr b="0" lang="en-US" sz="2080" spc="-9" strike="noStrike">
                <a:solidFill>
                  <a:srgbClr val="000000"/>
                </a:solidFill>
                <a:latin typeface="Times New Roman"/>
                <a:ea typeface="DejaVu Sans"/>
              </a:rPr>
              <a:t>problem both to </a:t>
            </a:r>
            <a:r>
              <a:rPr b="0" lang="en-US" sz="2080" spc="-18" strike="noStrike">
                <a:solidFill>
                  <a:srgbClr val="000000"/>
                </a:solidFill>
                <a:latin typeface="Times New Roman"/>
                <a:ea typeface="DejaVu Sans"/>
              </a:rPr>
              <a:t>server </a:t>
            </a:r>
            <a:r>
              <a:rPr b="0" lang="en-US" sz="2080" spc="-9" strike="noStrike">
                <a:solidFill>
                  <a:srgbClr val="000000"/>
                </a:solidFill>
                <a:latin typeface="Times New Roman"/>
                <a:ea typeface="DejaVu Sans"/>
              </a:rPr>
              <a:t>and client</a:t>
            </a:r>
            <a:r>
              <a:rPr b="0" lang="en-US" sz="2080" spc="-1" strike="noStrike">
                <a:solidFill>
                  <a:srgbClr val="000000"/>
                </a:solidFill>
                <a:latin typeface="Times New Roman"/>
                <a:ea typeface="DejaVu Sans"/>
              </a:rPr>
              <a:t> </a:t>
            </a:r>
            <a:r>
              <a:rPr b="0" lang="en-US" sz="2080" spc="-9" strike="noStrike">
                <a:solidFill>
                  <a:srgbClr val="000000"/>
                </a:solidFill>
                <a:latin typeface="Times New Roman"/>
                <a:ea typeface="DejaVu Sans"/>
              </a:rPr>
              <a:t>side</a:t>
            </a:r>
            <a:endParaRPr b="0" lang="en-US" sz="2080" spc="-1" strike="noStrike">
              <a:latin typeface="Arial"/>
            </a:endParaRPr>
          </a:p>
          <a:p>
            <a:pPr lvl="1" marL="1230840" indent="-260280">
              <a:lnSpc>
                <a:spcPct val="100000"/>
              </a:lnSpc>
              <a:spcBef>
                <a:spcPts val="1375"/>
              </a:spcBef>
              <a:buClr>
                <a:srgbClr val="000000"/>
              </a:buClr>
              <a:buFont typeface="Times New Roman"/>
              <a:buChar char="–"/>
              <a:tabLst>
                <a:tab algn="l" pos="1231920"/>
              </a:tabLst>
            </a:pPr>
            <a:r>
              <a:rPr b="0" lang="en-US" sz="2080" spc="-9" strike="noStrike">
                <a:solidFill>
                  <a:srgbClr val="000000"/>
                </a:solidFill>
                <a:latin typeface="Times New Roman"/>
                <a:ea typeface="DejaVu Sans"/>
              </a:rPr>
              <a:t>example: </a:t>
            </a:r>
            <a:r>
              <a:rPr b="0" lang="en-US" sz="2080" spc="-26" strike="noStrike">
                <a:solidFill>
                  <a:srgbClr val="000000"/>
                </a:solidFill>
                <a:latin typeface="Times New Roman"/>
                <a:ea typeface="DejaVu Sans"/>
              </a:rPr>
              <a:t>spoofing </a:t>
            </a:r>
            <a:r>
              <a:rPr b="0" lang="en-US" sz="2080" spc="-9" strike="noStrike">
                <a:solidFill>
                  <a:srgbClr val="000000"/>
                </a:solidFill>
                <a:latin typeface="Times New Roman"/>
                <a:ea typeface="DejaVu Sans"/>
              </a:rPr>
              <a:t>a mail</a:t>
            </a:r>
            <a:r>
              <a:rPr b="0" lang="en-US" sz="2080" spc="120" strike="noStrike">
                <a:solidFill>
                  <a:srgbClr val="000000"/>
                </a:solidFill>
                <a:latin typeface="Times New Roman"/>
                <a:ea typeface="DejaVu Sans"/>
              </a:rPr>
              <a:t> </a:t>
            </a:r>
            <a:r>
              <a:rPr b="0" lang="en-US" sz="2080" spc="-18" strike="noStrike">
                <a:solidFill>
                  <a:srgbClr val="000000"/>
                </a:solidFill>
                <a:latin typeface="Times New Roman"/>
                <a:ea typeface="DejaVu Sans"/>
              </a:rPr>
              <a:t>server</a:t>
            </a:r>
            <a:endParaRPr b="0" lang="en-US" sz="2080" spc="-1" strike="noStrike">
              <a:latin typeface="Arial"/>
            </a:endParaRPr>
          </a:p>
          <a:p>
            <a:pPr>
              <a:lnSpc>
                <a:spcPct val="100000"/>
              </a:lnSpc>
              <a:spcBef>
                <a:spcPts val="51"/>
              </a:spcBef>
              <a:tabLst>
                <a:tab algn="l" pos="1231920"/>
              </a:tabLst>
            </a:pPr>
            <a:endParaRPr b="0" lang="en-US" sz="2080" spc="-1" strike="noStrike">
              <a:latin typeface="Arial"/>
            </a:endParaRPr>
          </a:p>
          <a:p>
            <a:pPr marL="21960">
              <a:lnSpc>
                <a:spcPct val="100000"/>
              </a:lnSpc>
              <a:tabLst>
                <a:tab algn="l" pos="1231920"/>
              </a:tabLst>
            </a:pPr>
            <a:r>
              <a:rPr b="0" i="1" lang="en-US" sz="2080" spc="-18" strike="noStrike">
                <a:solidFill>
                  <a:srgbClr val="0000ff"/>
                </a:solidFill>
                <a:latin typeface="Times New Roman"/>
                <a:ea typeface="DejaVu Sans"/>
              </a:rPr>
              <a:t>Threats </a:t>
            </a:r>
            <a:r>
              <a:rPr b="0" i="1" lang="en-US" sz="2080" spc="-9" strike="noStrike">
                <a:solidFill>
                  <a:srgbClr val="0000ff"/>
                </a:solidFill>
                <a:latin typeface="Times New Roman"/>
                <a:ea typeface="DejaVu Sans"/>
              </a:rPr>
              <a:t>to communication channels</a:t>
            </a:r>
            <a:endParaRPr b="0" lang="en-US" sz="2080" spc="-1" strike="noStrike">
              <a:latin typeface="Arial"/>
            </a:endParaRPr>
          </a:p>
          <a:p>
            <a:pPr marL="21960">
              <a:lnSpc>
                <a:spcPct val="100000"/>
              </a:lnSpc>
              <a:tabLst>
                <a:tab algn="l" pos="1231920"/>
              </a:tabLst>
            </a:pPr>
            <a:endParaRPr b="0" lang="en-US" sz="2080" spc="-1" strike="noStrike">
              <a:latin typeface="Arial"/>
            </a:endParaRPr>
          </a:p>
          <a:p>
            <a:pPr marL="537480" indent="-93240">
              <a:lnSpc>
                <a:spcPct val="100000"/>
              </a:lnSpc>
              <a:spcBef>
                <a:spcPts val="1905"/>
              </a:spcBef>
              <a:buClr>
                <a:srgbClr val="000000"/>
              </a:buClr>
              <a:buSzPct val="92000"/>
              <a:buFont typeface="Times New Roman"/>
              <a:buChar char="•"/>
              <a:tabLst>
                <a:tab algn="l" pos="538560"/>
              </a:tabLst>
            </a:pPr>
            <a:r>
              <a:rPr b="0" lang="en-US" sz="2080" spc="-9" strike="noStrike">
                <a:solidFill>
                  <a:srgbClr val="000000"/>
                </a:solidFill>
                <a:latin typeface="Times New Roman"/>
                <a:ea typeface="DejaVu Sans"/>
              </a:rPr>
              <a:t>threat to the </a:t>
            </a:r>
            <a:r>
              <a:rPr b="0" lang="en-US" sz="2080" spc="-26" strike="noStrike">
                <a:solidFill>
                  <a:srgbClr val="000000"/>
                </a:solidFill>
                <a:latin typeface="Times New Roman"/>
                <a:ea typeface="DejaVu Sans"/>
              </a:rPr>
              <a:t>privacy </a:t>
            </a:r>
            <a:r>
              <a:rPr b="0" lang="en-US" sz="2080" spc="-9" strike="noStrike">
                <a:solidFill>
                  <a:srgbClr val="000000"/>
                </a:solidFill>
                <a:latin typeface="Times New Roman"/>
                <a:ea typeface="DejaVu Sans"/>
              </a:rPr>
              <a:t>and integrity of messages</a:t>
            </a:r>
            <a:endParaRPr b="0" lang="en-US" sz="2080" spc="-1" strike="noStrike">
              <a:latin typeface="Arial"/>
            </a:endParaRPr>
          </a:p>
          <a:p>
            <a:pPr>
              <a:lnSpc>
                <a:spcPct val="100000"/>
              </a:lnSpc>
              <a:spcBef>
                <a:spcPts val="43"/>
              </a:spcBef>
              <a:tabLst>
                <a:tab algn="l" pos="538560"/>
              </a:tabLst>
            </a:pPr>
            <a:endParaRPr b="0" lang="en-US" sz="2080" spc="-1" strike="noStrike">
              <a:latin typeface="Arial"/>
            </a:endParaRPr>
          </a:p>
          <a:p>
            <a:pPr marL="537480" indent="-93240">
              <a:lnSpc>
                <a:spcPct val="100000"/>
              </a:lnSpc>
              <a:buClr>
                <a:srgbClr val="000000"/>
              </a:buClr>
              <a:buSzPct val="92000"/>
              <a:buFont typeface="Times New Roman"/>
              <a:buChar char="•"/>
              <a:tabLst>
                <a:tab algn="l" pos="538560"/>
              </a:tabLst>
            </a:pPr>
            <a:r>
              <a:rPr b="0" lang="en-US" sz="2080" spc="-9" strike="noStrike">
                <a:solidFill>
                  <a:srgbClr val="000000"/>
                </a:solidFill>
                <a:latin typeface="Times New Roman"/>
                <a:ea typeface="DejaVu Sans"/>
              </a:rPr>
              <a:t>can be defeated using </a:t>
            </a:r>
            <a:r>
              <a:rPr b="0" i="1" lang="en-US" sz="2080" spc="-18" strike="noStrike">
                <a:solidFill>
                  <a:srgbClr val="000000"/>
                </a:solidFill>
                <a:latin typeface="Times New Roman"/>
                <a:ea typeface="DejaVu Sans"/>
              </a:rPr>
              <a:t>secure</a:t>
            </a:r>
            <a:r>
              <a:rPr b="0" i="1" lang="en-US" sz="2080" spc="-43" strike="noStrike">
                <a:solidFill>
                  <a:srgbClr val="000000"/>
                </a:solidFill>
                <a:latin typeface="Times New Roman"/>
                <a:ea typeface="DejaVu Sans"/>
              </a:rPr>
              <a:t> </a:t>
            </a:r>
            <a:r>
              <a:rPr b="0" i="1" lang="en-US" sz="2080" spc="-9" strike="noStrike">
                <a:solidFill>
                  <a:srgbClr val="000000"/>
                </a:solidFill>
                <a:latin typeface="Times New Roman"/>
                <a:ea typeface="DejaVu Sans"/>
              </a:rPr>
              <a:t>channels</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CustomShape 1"/>
          <p:cNvSpPr/>
          <p:nvPr/>
        </p:nvSpPr>
        <p:spPr>
          <a:xfrm>
            <a:off x="1590120" y="0"/>
            <a:ext cx="22910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85</a:t>
            </a:r>
            <a:r>
              <a:rPr b="1" lang="en-US" sz="2080" spc="-9" strike="noStrike">
                <a:solidFill>
                  <a:srgbClr val="1900ff"/>
                </a:solidFill>
                <a:latin typeface="Times New Roman"/>
                <a:ea typeface="DejaVu Sans"/>
              </a:rPr>
              <a:t>System</a:t>
            </a:r>
            <a:r>
              <a:rPr b="1" lang="en-US" sz="2080" spc="-80"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2.4</a:t>
            </a:r>
            <a:endParaRPr b="0" lang="en-US" sz="2080" spc="-1" strike="noStrike">
              <a:latin typeface="Arial"/>
            </a:endParaRPr>
          </a:p>
        </p:txBody>
      </p:sp>
      <p:sp>
        <p:nvSpPr>
          <p:cNvPr id="460" name="CustomShape 2"/>
          <p:cNvSpPr/>
          <p:nvPr/>
        </p:nvSpPr>
        <p:spPr>
          <a:xfrm>
            <a:off x="8365320" y="-836640"/>
            <a:ext cx="2240640" cy="203112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pPr>
            <a:r>
              <a:rPr b="0" lang="en-US" sz="4400" spc="-9" strike="noStrike">
                <a:solidFill>
                  <a:srgbClr val="000000"/>
                </a:solidFill>
                <a:latin typeface="Calibri Light"/>
                <a:ea typeface="DejaVu Sans"/>
              </a:rPr>
              <a:t>Fundamental</a:t>
            </a:r>
            <a:r>
              <a:rPr b="0" lang="en-US" sz="4400" spc="-80" strike="noStrike">
                <a:solidFill>
                  <a:srgbClr val="000000"/>
                </a:solidFill>
                <a:latin typeface="Calibri Light"/>
                <a:ea typeface="DejaVu Sans"/>
              </a:rPr>
              <a:t> </a:t>
            </a:r>
            <a:r>
              <a:rPr b="0" lang="en-US" sz="4400" spc="-9" strike="noStrike">
                <a:solidFill>
                  <a:srgbClr val="000000"/>
                </a:solidFill>
                <a:latin typeface="Calibri Light"/>
                <a:ea typeface="DejaVu Sans"/>
              </a:rPr>
              <a:t>models</a:t>
            </a:r>
            <a:endParaRPr b="0" lang="en-US" sz="4400" spc="-1" strike="noStrike">
              <a:latin typeface="Arial"/>
            </a:endParaRPr>
          </a:p>
        </p:txBody>
      </p:sp>
      <p:sp>
        <p:nvSpPr>
          <p:cNvPr id="461" name="CustomShape 3"/>
          <p:cNvSpPr/>
          <p:nvPr/>
        </p:nvSpPr>
        <p:spPr>
          <a:xfrm>
            <a:off x="1612080" y="378360"/>
            <a:ext cx="897120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462" name="CustomShape 4"/>
          <p:cNvSpPr/>
          <p:nvPr/>
        </p:nvSpPr>
        <p:spPr>
          <a:xfrm>
            <a:off x="1800720" y="2152080"/>
            <a:ext cx="8917200" cy="1839600"/>
          </a:xfrm>
          <a:custGeom>
            <a:avLst/>
            <a:gdLst/>
            <a:ahLst/>
            <a:rect l="l" t="t" r="r" b="b"/>
            <a:pathLst>
              <a:path w="5153025" h="1063625">
                <a:moveTo>
                  <a:pt x="5152529" y="0"/>
                </a:moveTo>
                <a:lnTo>
                  <a:pt x="0" y="0"/>
                </a:lnTo>
                <a:lnTo>
                  <a:pt x="0" y="1063523"/>
                </a:lnTo>
                <a:lnTo>
                  <a:pt x="5152529" y="1063523"/>
                </a:lnTo>
                <a:lnTo>
                  <a:pt x="5152529" y="0"/>
                </a:lnTo>
                <a:close/>
              </a:path>
            </a:pathLst>
          </a:custGeom>
          <a:solidFill>
            <a:srgbClr val="ffffcc"/>
          </a:solidFill>
          <a:ln>
            <a:noFill/>
          </a:ln>
        </p:spPr>
        <p:style>
          <a:lnRef idx="0"/>
          <a:fillRef idx="0"/>
          <a:effectRef idx="0"/>
          <a:fontRef idx="minor"/>
        </p:style>
      </p:sp>
      <p:sp>
        <p:nvSpPr>
          <p:cNvPr id="463" name="CustomShape 5"/>
          <p:cNvSpPr/>
          <p:nvPr/>
        </p:nvSpPr>
        <p:spPr>
          <a:xfrm>
            <a:off x="1590120" y="538920"/>
            <a:ext cx="8886600" cy="512100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i="1" lang="en-US" sz="2080" spc="-9" strike="noStrike">
                <a:solidFill>
                  <a:srgbClr val="0000ff"/>
                </a:solidFill>
                <a:latin typeface="Times New Roman"/>
                <a:ea typeface="DejaVu Sans"/>
              </a:rPr>
              <a:t>Defeating security</a:t>
            </a:r>
            <a:r>
              <a:rPr b="1" i="1" lang="en-US" sz="2080" spc="-18" strike="noStrike">
                <a:solidFill>
                  <a:srgbClr val="0000ff"/>
                </a:solidFill>
                <a:latin typeface="Times New Roman"/>
                <a:ea typeface="DejaVu Sans"/>
              </a:rPr>
              <a:t> </a:t>
            </a:r>
            <a:r>
              <a:rPr b="1" i="1" lang="en-US" sz="2080" spc="-9" strike="noStrike">
                <a:solidFill>
                  <a:srgbClr val="0000ff"/>
                </a:solidFill>
                <a:latin typeface="Times New Roman"/>
                <a:ea typeface="DejaVu Sans"/>
              </a:rPr>
              <a:t>threats</a:t>
            </a:r>
            <a:endParaRPr b="0" lang="en-US" sz="2080" spc="-1" strike="noStrike">
              <a:latin typeface="Arial"/>
            </a:endParaRPr>
          </a:p>
          <a:p>
            <a:pPr marL="21960">
              <a:lnSpc>
                <a:spcPct val="100000"/>
              </a:lnSpc>
              <a:spcBef>
                <a:spcPts val="34"/>
              </a:spcBef>
            </a:pPr>
            <a:endParaRPr b="0" lang="en-US" sz="2080" spc="-1" strike="noStrike">
              <a:latin typeface="Arial"/>
            </a:endParaRPr>
          </a:p>
          <a:p>
            <a:pPr marL="21960">
              <a:lnSpc>
                <a:spcPct val="100000"/>
              </a:lnSpc>
            </a:pPr>
            <a:r>
              <a:rPr b="0" i="1" lang="en-US" sz="2080" spc="-9" strike="noStrike">
                <a:solidFill>
                  <a:srgbClr val="0000ff"/>
                </a:solidFill>
                <a:latin typeface="Times New Roman"/>
                <a:ea typeface="DejaVu Sans"/>
              </a:rPr>
              <a:t>Cryptography and </a:t>
            </a:r>
            <a:r>
              <a:rPr b="0" i="1" lang="en-US" sz="2080" spc="-18" strike="noStrike">
                <a:solidFill>
                  <a:srgbClr val="0000ff"/>
                </a:solidFill>
                <a:latin typeface="Times New Roman"/>
                <a:ea typeface="DejaVu Sans"/>
              </a:rPr>
              <a:t>shared secrets</a:t>
            </a:r>
            <a:endParaRPr b="0" lang="en-US" sz="2080" spc="-1" strike="noStrike">
              <a:latin typeface="Arial"/>
            </a:endParaRPr>
          </a:p>
          <a:p>
            <a:pPr marL="21960">
              <a:lnSpc>
                <a:spcPct val="100000"/>
              </a:lnSpc>
            </a:pPr>
            <a:endParaRPr b="0" lang="en-US" sz="2080" spc="-1" strike="noStrike">
              <a:latin typeface="Arial"/>
            </a:endParaRPr>
          </a:p>
          <a:p>
            <a:pPr marL="21960">
              <a:lnSpc>
                <a:spcPct val="100000"/>
              </a:lnSpc>
              <a:spcBef>
                <a:spcPts val="34"/>
              </a:spcBef>
            </a:pPr>
            <a:endParaRPr b="0" lang="en-US" sz="2080" spc="-1" strike="noStrike">
              <a:latin typeface="Arial"/>
            </a:endParaRPr>
          </a:p>
          <a:p>
            <a:pPr marL="923040" indent="-93240">
              <a:lnSpc>
                <a:spcPct val="100000"/>
              </a:lnSpc>
              <a:buClr>
                <a:srgbClr val="000000"/>
              </a:buClr>
              <a:buSzPct val="92000"/>
              <a:buFont typeface="Symbol"/>
              <a:buChar char=""/>
              <a:tabLst>
                <a:tab algn="l" pos="924480"/>
              </a:tabLst>
            </a:pPr>
            <a:r>
              <a:rPr b="0" lang="en-US" sz="2080" spc="-9" strike="noStrike">
                <a:solidFill>
                  <a:srgbClr val="000000"/>
                </a:solidFill>
                <a:latin typeface="Times New Roman"/>
                <a:ea typeface="DejaVu Sans"/>
              </a:rPr>
              <a:t>Cryptography is the science of keeping messages secure</a:t>
            </a:r>
            <a:endParaRPr b="0" lang="en-US" sz="2080" spc="-1" strike="noStrike">
              <a:latin typeface="Arial"/>
            </a:endParaRPr>
          </a:p>
          <a:p>
            <a:pPr marL="1050840" indent="-219600">
              <a:lnSpc>
                <a:spcPct val="120000"/>
              </a:lnSpc>
              <a:spcBef>
                <a:spcPts val="1721"/>
              </a:spcBef>
              <a:buClr>
                <a:srgbClr val="000000"/>
              </a:buClr>
              <a:buSzPct val="92000"/>
              <a:buFont typeface="Symbol"/>
              <a:buChar char=""/>
              <a:tabLst>
                <a:tab algn="l" pos="924480"/>
              </a:tabLst>
            </a:pPr>
            <a:r>
              <a:rPr b="0" lang="en-US" sz="2080" spc="-9" strike="noStrike">
                <a:solidFill>
                  <a:srgbClr val="000000"/>
                </a:solidFill>
                <a:latin typeface="Times New Roman"/>
                <a:ea typeface="DejaVu Sans"/>
              </a:rPr>
              <a:t>Encryption is the process of scrambling a message in such a </a:t>
            </a:r>
            <a:r>
              <a:rPr b="0" lang="en-US" sz="2080" spc="-18" strike="noStrike">
                <a:solidFill>
                  <a:srgbClr val="000000"/>
                </a:solidFill>
                <a:latin typeface="Times New Roman"/>
                <a:ea typeface="DejaVu Sans"/>
              </a:rPr>
              <a:t>way </a:t>
            </a:r>
            <a:r>
              <a:rPr b="0" lang="en-US" sz="2080" spc="-9" strike="noStrike">
                <a:solidFill>
                  <a:srgbClr val="000000"/>
                </a:solidFill>
                <a:latin typeface="Times New Roman"/>
                <a:ea typeface="DejaVu Sans"/>
              </a:rPr>
              <a:t>as to hide  its</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contents</a:t>
            </a:r>
            <a:endParaRPr b="0" lang="en-US" sz="2080" spc="-1" strike="noStrike">
              <a:latin typeface="Arial"/>
            </a:endParaRPr>
          </a:p>
          <a:p>
            <a:pPr>
              <a:lnSpc>
                <a:spcPct val="100000"/>
              </a:lnSpc>
              <a:tabLst>
                <a:tab algn="l" pos="924480"/>
              </a:tabLst>
            </a:pPr>
            <a:endParaRPr b="0" lang="en-US" sz="2080" spc="-1" strike="noStrike">
              <a:latin typeface="Arial"/>
            </a:endParaRPr>
          </a:p>
          <a:p>
            <a:pPr>
              <a:lnSpc>
                <a:spcPct val="100000"/>
              </a:lnSpc>
              <a:spcBef>
                <a:spcPts val="51"/>
              </a:spcBef>
              <a:tabLst>
                <a:tab algn="l" pos="924480"/>
              </a:tabLst>
            </a:pPr>
            <a:endParaRPr b="0" lang="en-US" sz="2080" spc="-1" strike="noStrike">
              <a:latin typeface="Arial"/>
            </a:endParaRPr>
          </a:p>
          <a:p>
            <a:pPr marL="21960">
              <a:lnSpc>
                <a:spcPct val="100000"/>
              </a:lnSpc>
              <a:tabLst>
                <a:tab algn="l" pos="924480"/>
              </a:tabLst>
            </a:pPr>
            <a:r>
              <a:rPr b="0" i="1" lang="en-US" sz="2080" spc="-9" strike="noStrike">
                <a:solidFill>
                  <a:srgbClr val="0000ff"/>
                </a:solidFill>
                <a:latin typeface="Times New Roman"/>
                <a:ea typeface="DejaVu Sans"/>
              </a:rPr>
              <a:t>Authentication</a:t>
            </a:r>
            <a:endParaRPr b="0" lang="en-US" sz="2080" spc="-1" strike="noStrike">
              <a:latin typeface="Arial"/>
            </a:endParaRPr>
          </a:p>
          <a:p>
            <a:pPr marL="21960">
              <a:lnSpc>
                <a:spcPct val="100000"/>
              </a:lnSpc>
              <a:tabLst>
                <a:tab algn="l" pos="924480"/>
              </a:tabLst>
            </a:pPr>
            <a:endParaRPr b="0" lang="en-US" sz="2080" spc="-1" strike="noStrike">
              <a:latin typeface="Arial"/>
            </a:endParaRPr>
          </a:p>
          <a:p>
            <a:pPr marL="664920" indent="-219600">
              <a:lnSpc>
                <a:spcPct val="120000"/>
              </a:lnSpc>
              <a:spcBef>
                <a:spcPts val="1403"/>
              </a:spcBef>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based on shared secrets authentication of messages – proving the identities</a:t>
            </a:r>
            <a:r>
              <a:rPr b="0" lang="en-US" sz="2080" spc="-131" strike="noStrike">
                <a:solidFill>
                  <a:srgbClr val="000000"/>
                </a:solidFill>
                <a:latin typeface="Times New Roman"/>
                <a:ea typeface="DejaVu Sans"/>
              </a:rPr>
              <a:t> </a:t>
            </a:r>
            <a:r>
              <a:rPr b="0" lang="en-US" sz="2080" spc="-9" strike="noStrike">
                <a:solidFill>
                  <a:srgbClr val="000000"/>
                </a:solidFill>
                <a:latin typeface="Times New Roman"/>
                <a:ea typeface="DejaVu Sans"/>
              </a:rPr>
              <a:t>sup-  plied by their</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senders</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CustomShape 1"/>
          <p:cNvSpPr/>
          <p:nvPr/>
        </p:nvSpPr>
        <p:spPr>
          <a:xfrm>
            <a:off x="1590120" y="0"/>
            <a:ext cx="22910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86</a:t>
            </a:r>
            <a:r>
              <a:rPr b="1" lang="en-US" sz="2080" spc="-9" strike="noStrike">
                <a:solidFill>
                  <a:srgbClr val="1900ff"/>
                </a:solidFill>
                <a:latin typeface="Times New Roman"/>
                <a:ea typeface="DejaVu Sans"/>
              </a:rPr>
              <a:t>System</a:t>
            </a:r>
            <a:r>
              <a:rPr b="1" lang="en-US" sz="2080" spc="-80"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2.4</a:t>
            </a:r>
            <a:endParaRPr b="0" lang="en-US" sz="2080" spc="-1" strike="noStrike">
              <a:latin typeface="Arial"/>
            </a:endParaRPr>
          </a:p>
        </p:txBody>
      </p:sp>
      <p:sp>
        <p:nvSpPr>
          <p:cNvPr id="465" name="CustomShape 2"/>
          <p:cNvSpPr/>
          <p:nvPr/>
        </p:nvSpPr>
        <p:spPr>
          <a:xfrm>
            <a:off x="8365320" y="-836640"/>
            <a:ext cx="2240640" cy="203112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pPr>
            <a:r>
              <a:rPr b="0" lang="en-US" sz="4400" spc="-9" strike="noStrike">
                <a:solidFill>
                  <a:srgbClr val="000000"/>
                </a:solidFill>
                <a:latin typeface="Calibri Light"/>
                <a:ea typeface="DejaVu Sans"/>
              </a:rPr>
              <a:t>Fundamental</a:t>
            </a:r>
            <a:r>
              <a:rPr b="0" lang="en-US" sz="4400" spc="-80" strike="noStrike">
                <a:solidFill>
                  <a:srgbClr val="000000"/>
                </a:solidFill>
                <a:latin typeface="Calibri Light"/>
                <a:ea typeface="DejaVu Sans"/>
              </a:rPr>
              <a:t> </a:t>
            </a:r>
            <a:r>
              <a:rPr b="0" lang="en-US" sz="4400" spc="-9" strike="noStrike">
                <a:solidFill>
                  <a:srgbClr val="000000"/>
                </a:solidFill>
                <a:latin typeface="Calibri Light"/>
                <a:ea typeface="DejaVu Sans"/>
              </a:rPr>
              <a:t>models</a:t>
            </a:r>
            <a:endParaRPr b="0" lang="en-US" sz="4400" spc="-1" strike="noStrike">
              <a:latin typeface="Arial"/>
            </a:endParaRPr>
          </a:p>
        </p:txBody>
      </p:sp>
      <p:sp>
        <p:nvSpPr>
          <p:cNvPr id="466" name="CustomShape 3"/>
          <p:cNvSpPr/>
          <p:nvPr/>
        </p:nvSpPr>
        <p:spPr>
          <a:xfrm>
            <a:off x="1612080" y="378360"/>
            <a:ext cx="897120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467" name="CustomShape 4"/>
          <p:cNvSpPr/>
          <p:nvPr/>
        </p:nvSpPr>
        <p:spPr>
          <a:xfrm>
            <a:off x="1590120" y="538920"/>
            <a:ext cx="3406680" cy="97884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0" i="1" lang="en-US" sz="2080" spc="-18" strike="noStrike">
                <a:solidFill>
                  <a:srgbClr val="0000ff"/>
                </a:solidFill>
                <a:latin typeface="Times New Roman"/>
                <a:ea typeface="DejaVu Sans"/>
              </a:rPr>
              <a:t>Secure </a:t>
            </a:r>
            <a:r>
              <a:rPr b="0" i="1" lang="en-US" sz="2080" spc="-9" strike="noStrike">
                <a:solidFill>
                  <a:srgbClr val="0000ff"/>
                </a:solidFill>
                <a:latin typeface="Times New Roman"/>
                <a:ea typeface="DejaVu Sans"/>
              </a:rPr>
              <a:t>channels</a:t>
            </a:r>
            <a:endParaRPr b="0" lang="en-US" sz="2080" spc="-1" strike="noStrike">
              <a:latin typeface="Arial"/>
            </a:endParaRPr>
          </a:p>
          <a:p>
            <a:pPr marL="21960">
              <a:lnSpc>
                <a:spcPct val="100000"/>
              </a:lnSpc>
              <a:spcBef>
                <a:spcPts val="62"/>
              </a:spcBef>
            </a:pPr>
            <a:endParaRPr b="0" lang="en-US" sz="2080" spc="-1" strike="noStrike">
              <a:latin typeface="Arial"/>
            </a:endParaRPr>
          </a:p>
          <a:p>
            <a:pPr marL="407880">
              <a:lnSpc>
                <a:spcPct val="100000"/>
              </a:lnSpc>
            </a:pPr>
            <a:r>
              <a:rPr b="0" lang="en-US" sz="2080" spc="-9" strike="noStrike">
                <a:solidFill>
                  <a:srgbClr val="ec008c"/>
                </a:solidFill>
                <a:latin typeface="Times New Roman"/>
                <a:ea typeface="DejaVu Sans"/>
              </a:rPr>
              <a:t>Figure 2.19 Secure</a:t>
            </a:r>
            <a:r>
              <a:rPr b="0" lang="en-US" sz="2080" spc="-52" strike="noStrike">
                <a:solidFill>
                  <a:srgbClr val="ec008c"/>
                </a:solidFill>
                <a:latin typeface="Times New Roman"/>
                <a:ea typeface="DejaVu Sans"/>
              </a:rPr>
              <a:t> </a:t>
            </a:r>
            <a:r>
              <a:rPr b="0" lang="en-US" sz="2080" spc="-9" strike="noStrike">
                <a:solidFill>
                  <a:srgbClr val="ec008c"/>
                </a:solidFill>
                <a:latin typeface="Times New Roman"/>
                <a:ea typeface="DejaVu Sans"/>
              </a:rPr>
              <a:t>channels</a:t>
            </a:r>
            <a:endParaRPr b="0" lang="en-US" sz="2080" spc="-1" strike="noStrike">
              <a:latin typeface="Arial"/>
            </a:endParaRPr>
          </a:p>
        </p:txBody>
      </p:sp>
      <p:sp>
        <p:nvSpPr>
          <p:cNvPr id="468" name="CustomShape 5"/>
          <p:cNvSpPr/>
          <p:nvPr/>
        </p:nvSpPr>
        <p:spPr>
          <a:xfrm>
            <a:off x="2022120" y="1796400"/>
            <a:ext cx="8433720" cy="2240280"/>
          </a:xfrm>
          <a:prstGeom prst="rect">
            <a:avLst/>
          </a:prstGeom>
          <a:blipFill rotWithShape="0">
            <a:blip r:embed="rId1"/>
            <a:stretch>
              <a:fillRect/>
            </a:stretch>
          </a:blipFill>
          <a:ln>
            <a:noFill/>
          </a:ln>
        </p:spPr>
        <p:style>
          <a:lnRef idx="0"/>
          <a:fillRef idx="0"/>
          <a:effectRef idx="0"/>
          <a:fontRef idx="minor"/>
        </p:style>
      </p:sp>
      <p:sp>
        <p:nvSpPr>
          <p:cNvPr id="469" name="CustomShape 6"/>
          <p:cNvSpPr/>
          <p:nvPr/>
        </p:nvSpPr>
        <p:spPr>
          <a:xfrm>
            <a:off x="1976040" y="4182840"/>
            <a:ext cx="8500680" cy="229500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0" lang="en-US" sz="2080" spc="-9" strike="noStrike">
                <a:solidFill>
                  <a:srgbClr val="000000"/>
                </a:solidFill>
                <a:latin typeface="Times New Roman"/>
                <a:ea typeface="DejaVu Sans"/>
              </a:rPr>
              <a:t>Properties of a secure</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channel:</a:t>
            </a:r>
            <a:endParaRPr b="0" lang="en-US" sz="2080" spc="-1" strike="noStrike">
              <a:latin typeface="Arial"/>
            </a:endParaRPr>
          </a:p>
          <a:p>
            <a:pPr marL="152640" indent="-151200">
              <a:lnSpc>
                <a:spcPct val="120000"/>
              </a:lnSpc>
              <a:spcBef>
                <a:spcPts val="1721"/>
              </a:spcBef>
              <a:buClr>
                <a:srgbClr val="000000"/>
              </a:buClr>
              <a:buSzPct val="92000"/>
              <a:buFont typeface="Symbol"/>
              <a:buChar char=""/>
              <a:tabLst>
                <a:tab algn="l" pos="152640"/>
              </a:tabLst>
            </a:pPr>
            <a:r>
              <a:rPr b="0" lang="en-US" sz="2080" spc="-9" strike="noStrike">
                <a:solidFill>
                  <a:srgbClr val="000000"/>
                </a:solidFill>
                <a:latin typeface="Times New Roman"/>
                <a:ea typeface="DejaVu Sans"/>
              </a:rPr>
              <a:t>Each of the processes </a:t>
            </a:r>
            <a:r>
              <a:rPr b="0" lang="en-US" sz="2080" spc="-18" strike="noStrike">
                <a:solidFill>
                  <a:srgbClr val="000000"/>
                </a:solidFill>
                <a:latin typeface="Times New Roman"/>
                <a:ea typeface="DejaVu Sans"/>
              </a:rPr>
              <a:t>knows </a:t>
            </a:r>
            <a:r>
              <a:rPr b="0" lang="en-US" sz="2080" spc="-9" strike="noStrike">
                <a:solidFill>
                  <a:srgbClr val="000000"/>
                </a:solidFill>
                <a:latin typeface="Times New Roman"/>
                <a:ea typeface="DejaVu Sans"/>
              </a:rPr>
              <a:t>reliably the identity of the principal on whose  behalf the other process is </a:t>
            </a:r>
            <a:r>
              <a:rPr b="0" lang="en-US" sz="2080" spc="-18" strike="noStrike">
                <a:solidFill>
                  <a:srgbClr val="000000"/>
                </a:solidFill>
                <a:latin typeface="Times New Roman"/>
                <a:ea typeface="DejaVu Sans"/>
              </a:rPr>
              <a:t>executing</a:t>
            </a:r>
            <a:endParaRPr b="0" lang="en-US" sz="2080" spc="-1" strike="noStrike">
              <a:latin typeface="Arial"/>
            </a:endParaRPr>
          </a:p>
          <a:p>
            <a:pPr marL="152640" indent="-151200">
              <a:lnSpc>
                <a:spcPct val="120000"/>
              </a:lnSpc>
              <a:spcBef>
                <a:spcPts val="1721"/>
              </a:spcBef>
              <a:buClr>
                <a:srgbClr val="000000"/>
              </a:buClr>
              <a:buSzPct val="92000"/>
              <a:buFont typeface="Symbol"/>
              <a:buChar char=""/>
              <a:tabLst>
                <a:tab algn="l" pos="152640"/>
              </a:tabLst>
            </a:pPr>
            <a:r>
              <a:rPr b="0" lang="en-US" sz="2080" spc="-9" strike="noStrike">
                <a:solidFill>
                  <a:srgbClr val="000000"/>
                </a:solidFill>
                <a:latin typeface="Times New Roman"/>
                <a:ea typeface="DejaVu Sans"/>
              </a:rPr>
              <a:t>A secure channel ensures the </a:t>
            </a:r>
            <a:r>
              <a:rPr b="0" lang="en-US" sz="2080" spc="-26" strike="noStrike">
                <a:solidFill>
                  <a:srgbClr val="000000"/>
                </a:solidFill>
                <a:latin typeface="Times New Roman"/>
                <a:ea typeface="DejaVu Sans"/>
              </a:rPr>
              <a:t>privacy </a:t>
            </a:r>
            <a:r>
              <a:rPr b="0" lang="en-US" sz="2080" spc="-9" strike="noStrike">
                <a:solidFill>
                  <a:srgbClr val="000000"/>
                </a:solidFill>
                <a:latin typeface="Times New Roman"/>
                <a:ea typeface="DejaVu Sans"/>
              </a:rPr>
              <a:t>and integrity (protection against </a:t>
            </a:r>
            <a:r>
              <a:rPr b="0" lang="en-US" sz="2080" spc="-18" strike="noStrike">
                <a:solidFill>
                  <a:srgbClr val="000000"/>
                </a:solidFill>
                <a:latin typeface="Times New Roman"/>
                <a:ea typeface="DejaVu Sans"/>
              </a:rPr>
              <a:t>tamper-  </a:t>
            </a:r>
            <a:r>
              <a:rPr b="0" lang="en-US" sz="2080" spc="-9" strike="noStrike">
                <a:solidFill>
                  <a:srgbClr val="000000"/>
                </a:solidFill>
                <a:latin typeface="Times New Roman"/>
                <a:ea typeface="DejaVu Sans"/>
              </a:rPr>
              <a:t>ing) of the data transmitted across it</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CustomShape 1"/>
          <p:cNvSpPr/>
          <p:nvPr/>
        </p:nvSpPr>
        <p:spPr>
          <a:xfrm>
            <a:off x="1590120" y="0"/>
            <a:ext cx="9015120" cy="60721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tabLst>
                <a:tab algn="l" pos="6796440"/>
              </a:tabLst>
            </a:pPr>
            <a:r>
              <a:rPr b="1" lang="en-US" sz="2080" spc="-9" strike="noStrike">
                <a:solidFill>
                  <a:srgbClr val="00aeef"/>
                </a:solidFill>
                <a:latin typeface="Times New Roman"/>
                <a:ea typeface="DejaVu Sans"/>
              </a:rPr>
              <a:t>87</a:t>
            </a:r>
            <a:r>
              <a:rPr b="1" lang="en-US" sz="2080" spc="-9" strike="noStrike">
                <a:solidFill>
                  <a:srgbClr val="1900ff"/>
                </a:solidFill>
                <a:latin typeface="Times New Roman"/>
                <a:ea typeface="DejaVu Sans"/>
              </a:rPr>
              <a:t>System</a:t>
            </a:r>
            <a:r>
              <a:rPr b="1" lang="en-US" sz="2080" spc="-1"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2.4</a:t>
            </a:r>
            <a:r>
              <a:rPr b="1" lang="en-US" sz="2080" spc="-9" strike="noStrike">
                <a:solidFill>
                  <a:srgbClr val="d90e81"/>
                </a:solidFill>
                <a:latin typeface="Times New Roman"/>
                <a:ea typeface="DejaVu Sans"/>
              </a:rPr>
              <a:t>	</a:t>
            </a:r>
            <a:r>
              <a:rPr b="0" lang="en-US" sz="2080" spc="-9" strike="noStrike">
                <a:solidFill>
                  <a:srgbClr val="d90e81"/>
                </a:solidFill>
                <a:latin typeface="Times New Roman"/>
                <a:ea typeface="DejaVu Sans"/>
              </a:rPr>
              <a:t>Fundamental</a:t>
            </a:r>
            <a:r>
              <a:rPr b="0" lang="en-US" sz="2080" spc="-69" strike="noStrike">
                <a:solidFill>
                  <a:srgbClr val="d90e81"/>
                </a:solidFill>
                <a:latin typeface="Times New Roman"/>
                <a:ea typeface="DejaVu Sans"/>
              </a:rPr>
              <a:t> </a:t>
            </a:r>
            <a:r>
              <a:rPr b="0" lang="en-US" sz="2080" spc="-9" strike="noStrike">
                <a:solidFill>
                  <a:srgbClr val="d90e81"/>
                </a:solidFill>
                <a:latin typeface="Times New Roman"/>
                <a:ea typeface="DejaVu Sans"/>
              </a:rPr>
              <a:t>models</a:t>
            </a:r>
            <a:endParaRPr b="0" lang="en-US" sz="2080" spc="-1" strike="noStrike">
              <a:latin typeface="Arial"/>
            </a:endParaRPr>
          </a:p>
          <a:p>
            <a:pPr marL="664920" indent="-219600">
              <a:lnSpc>
                <a:spcPct val="120000"/>
              </a:lnSpc>
              <a:spcBef>
                <a:spcPts val="1290"/>
              </a:spcBef>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Each message includes a physical or logical timestamp to </a:t>
            </a:r>
            <a:r>
              <a:rPr b="0" lang="en-US" sz="2080" spc="-18" strike="noStrike">
                <a:solidFill>
                  <a:srgbClr val="000000"/>
                </a:solidFill>
                <a:latin typeface="Times New Roman"/>
                <a:ea typeface="DejaVu Sans"/>
              </a:rPr>
              <a:t>prevent </a:t>
            </a:r>
            <a:r>
              <a:rPr b="0" lang="en-US" sz="2080" spc="-9" strike="noStrike">
                <a:solidFill>
                  <a:srgbClr val="000000"/>
                </a:solidFill>
                <a:latin typeface="Times New Roman"/>
                <a:ea typeface="DejaVu Sans"/>
              </a:rPr>
              <a:t>messages  from being replayed or</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reordered</a:t>
            </a:r>
            <a:endParaRPr b="0" lang="en-US" sz="2080" spc="-1" strike="noStrike">
              <a:latin typeface="Arial"/>
            </a:endParaRPr>
          </a:p>
          <a:p>
            <a:pPr>
              <a:lnSpc>
                <a:spcPct val="100000"/>
              </a:lnSpc>
              <a:spcBef>
                <a:spcPts val="51"/>
              </a:spcBef>
              <a:tabLst>
                <a:tab algn="l" pos="538560"/>
              </a:tabLst>
            </a:pPr>
            <a:endParaRPr b="0" lang="en-US" sz="2080" spc="-1" strike="noStrike">
              <a:latin typeface="Arial"/>
            </a:endParaRPr>
          </a:p>
          <a:p>
            <a:pPr marL="21960">
              <a:lnSpc>
                <a:spcPct val="100000"/>
              </a:lnSpc>
              <a:tabLst>
                <a:tab algn="l" pos="538560"/>
              </a:tabLst>
            </a:pPr>
            <a:r>
              <a:rPr b="1" i="1" lang="en-US" sz="2080" spc="-9" strike="noStrike">
                <a:solidFill>
                  <a:srgbClr val="0000ff"/>
                </a:solidFill>
                <a:latin typeface="Times New Roman"/>
                <a:ea typeface="DejaVu Sans"/>
              </a:rPr>
              <a:t>Other possible threats from an</a:t>
            </a:r>
            <a:r>
              <a:rPr b="1" i="1" lang="en-US" sz="2080" spc="-18" strike="noStrike">
                <a:solidFill>
                  <a:srgbClr val="0000ff"/>
                </a:solidFill>
                <a:latin typeface="Times New Roman"/>
                <a:ea typeface="DejaVu Sans"/>
              </a:rPr>
              <a:t> </a:t>
            </a:r>
            <a:r>
              <a:rPr b="1" i="1" lang="en-US" sz="2080" spc="-9" strike="noStrike">
                <a:solidFill>
                  <a:srgbClr val="0000ff"/>
                </a:solidFill>
                <a:latin typeface="Times New Roman"/>
                <a:ea typeface="DejaVu Sans"/>
              </a:rPr>
              <a:t>enemy</a:t>
            </a:r>
            <a:endParaRPr b="0" lang="en-US" sz="2080" spc="-1" strike="noStrike">
              <a:latin typeface="Arial"/>
            </a:endParaRPr>
          </a:p>
          <a:p>
            <a:pPr marL="537480" indent="-93240">
              <a:lnSpc>
                <a:spcPct val="100000"/>
              </a:lnSpc>
              <a:spcBef>
                <a:spcPts val="2242"/>
              </a:spcBef>
              <a:buClr>
                <a:srgbClr val="000000"/>
              </a:buClr>
              <a:buSzPct val="92000"/>
              <a:buFont typeface="Times New Roman"/>
              <a:buChar char="•"/>
              <a:tabLst>
                <a:tab algn="l" pos="538560"/>
              </a:tabLst>
            </a:pPr>
            <a:r>
              <a:rPr b="0" lang="en-US" sz="2080" spc="-9" strike="noStrike">
                <a:solidFill>
                  <a:srgbClr val="000000"/>
                </a:solidFill>
                <a:latin typeface="Times New Roman"/>
                <a:ea typeface="DejaVu Sans"/>
              </a:rPr>
              <a:t>Denial of</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service:</a:t>
            </a:r>
            <a:endParaRPr b="0" lang="en-US" sz="2080" spc="-1" strike="noStrike">
              <a:latin typeface="Arial"/>
            </a:endParaRPr>
          </a:p>
          <a:p>
            <a:pPr>
              <a:lnSpc>
                <a:spcPct val="100000"/>
              </a:lnSpc>
              <a:spcBef>
                <a:spcPts val="51"/>
              </a:spcBef>
              <a:tabLst>
                <a:tab algn="l" pos="538560"/>
              </a:tabLst>
            </a:pPr>
            <a:endParaRPr b="0" lang="en-US" sz="2080" spc="-1" strike="noStrike">
              <a:latin typeface="Arial"/>
            </a:endParaRPr>
          </a:p>
          <a:p>
            <a:pPr lvl="1" marL="1230840" indent="-259200" algn="just">
              <a:lnSpc>
                <a:spcPct val="120000"/>
              </a:lnSpc>
              <a:buClr>
                <a:srgbClr val="000000"/>
              </a:buClr>
              <a:buFont typeface="Times New Roman"/>
              <a:buChar char="–"/>
              <a:tabLst>
                <a:tab algn="l" pos="1231920"/>
              </a:tabLst>
            </a:pPr>
            <a:r>
              <a:rPr b="0" lang="en-US" sz="2080" spc="-9" strike="noStrike">
                <a:solidFill>
                  <a:srgbClr val="000000"/>
                </a:solidFill>
                <a:latin typeface="Times New Roman"/>
                <a:ea typeface="DejaVu Sans"/>
              </a:rPr>
              <a:t>the enemy interferes with the activities of authorized users by making </a:t>
            </a:r>
            <a:r>
              <a:rPr b="0" lang="en-US" sz="2080" spc="-18" strike="noStrike">
                <a:solidFill>
                  <a:srgbClr val="000000"/>
                </a:solidFill>
                <a:latin typeface="Times New Roman"/>
                <a:ea typeface="DejaVu Sans"/>
              </a:rPr>
              <a:t>ex-  cessive </a:t>
            </a:r>
            <a:r>
              <a:rPr b="0" lang="en-US" sz="2080" spc="-9" strike="noStrike">
                <a:solidFill>
                  <a:srgbClr val="000000"/>
                </a:solidFill>
                <a:latin typeface="Times New Roman"/>
                <a:ea typeface="DejaVu Sans"/>
              </a:rPr>
              <a:t>and pointless </a:t>
            </a:r>
            <a:r>
              <a:rPr b="0" lang="en-US" sz="2080" spc="-18" strike="noStrike">
                <a:solidFill>
                  <a:srgbClr val="000000"/>
                </a:solidFill>
                <a:latin typeface="Times New Roman"/>
                <a:ea typeface="DejaVu Sans"/>
              </a:rPr>
              <a:t>invocations </a:t>
            </a:r>
            <a:r>
              <a:rPr b="0" lang="en-US" sz="2080" spc="-9" strike="noStrike">
                <a:solidFill>
                  <a:srgbClr val="000000"/>
                </a:solidFill>
                <a:latin typeface="Times New Roman"/>
                <a:ea typeface="DejaVu Sans"/>
              </a:rPr>
              <a:t>on services or message transmissions in  a network, resulting in </a:t>
            </a:r>
            <a:r>
              <a:rPr b="0" lang="en-US" sz="2080" spc="-18" strike="noStrike">
                <a:solidFill>
                  <a:srgbClr val="000000"/>
                </a:solidFill>
                <a:latin typeface="Times New Roman"/>
                <a:ea typeface="DejaVu Sans"/>
              </a:rPr>
              <a:t>overloading </a:t>
            </a:r>
            <a:r>
              <a:rPr b="0" lang="en-US" sz="2080" spc="-9" strike="noStrike">
                <a:solidFill>
                  <a:srgbClr val="000000"/>
                </a:solidFill>
                <a:latin typeface="Times New Roman"/>
                <a:ea typeface="DejaVu Sans"/>
              </a:rPr>
              <a:t>of physical resources (network band-  width, </a:t>
            </a:r>
            <a:r>
              <a:rPr b="0" lang="en-US" sz="2080" spc="-18" strike="noStrike">
                <a:solidFill>
                  <a:srgbClr val="000000"/>
                </a:solidFill>
                <a:latin typeface="Times New Roman"/>
                <a:ea typeface="DejaVu Sans"/>
              </a:rPr>
              <a:t>server </a:t>
            </a:r>
            <a:r>
              <a:rPr b="0" lang="en-US" sz="2080" spc="-9" strike="noStrike">
                <a:solidFill>
                  <a:srgbClr val="000000"/>
                </a:solidFill>
                <a:latin typeface="Times New Roman"/>
                <a:ea typeface="DejaVu Sans"/>
              </a:rPr>
              <a:t>processing</a:t>
            </a:r>
            <a:r>
              <a:rPr b="0" lang="en-US" sz="2080" spc="-1" strike="noStrike">
                <a:solidFill>
                  <a:srgbClr val="000000"/>
                </a:solidFill>
                <a:latin typeface="Times New Roman"/>
                <a:ea typeface="DejaVu Sans"/>
              </a:rPr>
              <a:t> </a:t>
            </a:r>
            <a:r>
              <a:rPr b="0" lang="en-US" sz="2080" spc="-9" strike="noStrike">
                <a:solidFill>
                  <a:srgbClr val="000000"/>
                </a:solidFill>
                <a:latin typeface="Times New Roman"/>
                <a:ea typeface="DejaVu Sans"/>
              </a:rPr>
              <a:t>capacity)</a:t>
            </a:r>
            <a:endParaRPr b="0" lang="en-US" sz="2080" spc="-1" strike="noStrike">
              <a:latin typeface="Arial"/>
            </a:endParaRPr>
          </a:p>
          <a:p>
            <a:pPr>
              <a:lnSpc>
                <a:spcPct val="100000"/>
              </a:lnSpc>
              <a:spcBef>
                <a:spcPts val="62"/>
              </a:spcBef>
              <a:tabLst>
                <a:tab algn="l" pos="1231920"/>
              </a:tabLst>
            </a:pPr>
            <a:endParaRPr b="0" lang="en-US" sz="2080" spc="-1" strike="noStrike">
              <a:latin typeface="Arial"/>
            </a:endParaRPr>
          </a:p>
          <a:p>
            <a:pPr marL="537480" indent="-93240">
              <a:lnSpc>
                <a:spcPct val="100000"/>
              </a:lnSpc>
              <a:buClr>
                <a:srgbClr val="000000"/>
              </a:buClr>
              <a:buSzPct val="92000"/>
              <a:buFont typeface="Times New Roman"/>
              <a:buChar char="•"/>
              <a:tabLst>
                <a:tab algn="l" pos="538560"/>
              </a:tabLst>
            </a:pPr>
            <a:r>
              <a:rPr b="0" lang="en-US" sz="2080" spc="-9" strike="noStrike">
                <a:solidFill>
                  <a:srgbClr val="000000"/>
                </a:solidFill>
                <a:latin typeface="Times New Roman"/>
                <a:ea typeface="DejaVu Sans"/>
              </a:rPr>
              <a:t>Mobile</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code:</a:t>
            </a:r>
            <a:endParaRPr b="0" lang="en-US" sz="2080" spc="-1" strike="noStrike">
              <a:latin typeface="Arial"/>
            </a:endParaRPr>
          </a:p>
          <a:p>
            <a:pPr>
              <a:lnSpc>
                <a:spcPct val="100000"/>
              </a:lnSpc>
              <a:spcBef>
                <a:spcPts val="51"/>
              </a:spcBef>
              <a:tabLst>
                <a:tab algn="l" pos="538560"/>
              </a:tabLst>
            </a:pPr>
            <a:endParaRPr b="0" lang="en-US" sz="2080" spc="-1" strike="noStrike">
              <a:latin typeface="Arial"/>
            </a:endParaRPr>
          </a:p>
          <a:p>
            <a:pPr lvl="1" marL="1230840" indent="-259200" algn="just">
              <a:lnSpc>
                <a:spcPct val="120000"/>
              </a:lnSpc>
              <a:buClr>
                <a:srgbClr val="000000"/>
              </a:buClr>
              <a:buFont typeface="Times New Roman"/>
              <a:buChar char="–"/>
              <a:tabLst>
                <a:tab algn="l" pos="1231920"/>
              </a:tabLst>
            </a:pPr>
            <a:r>
              <a:rPr b="0" lang="en-US" sz="2080" spc="-18" strike="noStrike">
                <a:solidFill>
                  <a:srgbClr val="000000"/>
                </a:solidFill>
                <a:latin typeface="Times New Roman"/>
                <a:ea typeface="DejaVu Sans"/>
              </a:rPr>
              <a:t>execution </a:t>
            </a:r>
            <a:r>
              <a:rPr b="0" lang="en-US" sz="2080" spc="-9" strike="noStrike">
                <a:solidFill>
                  <a:srgbClr val="000000"/>
                </a:solidFill>
                <a:latin typeface="Times New Roman"/>
                <a:ea typeface="DejaVu Sans"/>
              </a:rPr>
              <a:t>of program code from elsewhere, such as the email attachment  etc.</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CustomShape 1"/>
          <p:cNvSpPr/>
          <p:nvPr/>
        </p:nvSpPr>
        <p:spPr>
          <a:xfrm>
            <a:off x="1590120" y="0"/>
            <a:ext cx="22910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88</a:t>
            </a:r>
            <a:r>
              <a:rPr b="1" lang="en-US" sz="2080" spc="-9" strike="noStrike">
                <a:solidFill>
                  <a:srgbClr val="1900ff"/>
                </a:solidFill>
                <a:latin typeface="Times New Roman"/>
                <a:ea typeface="DejaVu Sans"/>
              </a:rPr>
              <a:t>System</a:t>
            </a:r>
            <a:r>
              <a:rPr b="1" lang="en-US" sz="2080" spc="-80"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2.4</a:t>
            </a:r>
            <a:endParaRPr b="0" lang="en-US" sz="2080" spc="-1" strike="noStrike">
              <a:latin typeface="Arial"/>
            </a:endParaRPr>
          </a:p>
        </p:txBody>
      </p:sp>
      <p:sp>
        <p:nvSpPr>
          <p:cNvPr id="472" name="CustomShape 2"/>
          <p:cNvSpPr/>
          <p:nvPr/>
        </p:nvSpPr>
        <p:spPr>
          <a:xfrm>
            <a:off x="8365320" y="-836640"/>
            <a:ext cx="2240640" cy="2031120"/>
          </a:xfrm>
          <a:prstGeom prst="rect">
            <a:avLst/>
          </a:prstGeom>
          <a:noFill/>
          <a:ln>
            <a:noFill/>
          </a:ln>
        </p:spPr>
        <p:style>
          <a:lnRef idx="0"/>
          <a:fillRef idx="0"/>
          <a:effectRef idx="0"/>
          <a:fontRef idx="minor"/>
        </p:style>
        <p:txBody>
          <a:bodyPr lIns="0" rIns="0" tIns="20880" bIns="0" anchor="ctr">
            <a:noAutofit/>
          </a:bodyPr>
          <a:p>
            <a:pPr marL="21960">
              <a:lnSpc>
                <a:spcPct val="100000"/>
              </a:lnSpc>
              <a:spcBef>
                <a:spcPts val="164"/>
              </a:spcBef>
            </a:pPr>
            <a:r>
              <a:rPr b="0" lang="en-US" sz="4400" spc="-9" strike="noStrike">
                <a:solidFill>
                  <a:srgbClr val="000000"/>
                </a:solidFill>
                <a:latin typeface="Calibri Light"/>
                <a:ea typeface="DejaVu Sans"/>
              </a:rPr>
              <a:t>Fundamental</a:t>
            </a:r>
            <a:r>
              <a:rPr b="0" lang="en-US" sz="4400" spc="-80" strike="noStrike">
                <a:solidFill>
                  <a:srgbClr val="000000"/>
                </a:solidFill>
                <a:latin typeface="Calibri Light"/>
                <a:ea typeface="DejaVu Sans"/>
              </a:rPr>
              <a:t> </a:t>
            </a:r>
            <a:r>
              <a:rPr b="0" lang="en-US" sz="4400" spc="-9" strike="noStrike">
                <a:solidFill>
                  <a:srgbClr val="000000"/>
                </a:solidFill>
                <a:latin typeface="Calibri Light"/>
                <a:ea typeface="DejaVu Sans"/>
              </a:rPr>
              <a:t>models</a:t>
            </a:r>
            <a:endParaRPr b="0" lang="en-US" sz="4400" spc="-1" strike="noStrike">
              <a:latin typeface="Arial"/>
            </a:endParaRPr>
          </a:p>
        </p:txBody>
      </p:sp>
      <p:sp>
        <p:nvSpPr>
          <p:cNvPr id="473" name="CustomShape 3"/>
          <p:cNvSpPr/>
          <p:nvPr/>
        </p:nvSpPr>
        <p:spPr>
          <a:xfrm>
            <a:off x="1612080" y="378360"/>
            <a:ext cx="897120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474" name="CustomShape 4"/>
          <p:cNvSpPr/>
          <p:nvPr/>
        </p:nvSpPr>
        <p:spPr>
          <a:xfrm>
            <a:off x="1590120" y="538920"/>
            <a:ext cx="7606080" cy="339228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i="1" lang="en-US" sz="2080" spc="-9" strike="noStrike">
                <a:solidFill>
                  <a:srgbClr val="0000ff"/>
                </a:solidFill>
                <a:latin typeface="Times New Roman"/>
                <a:ea typeface="DejaVu Sans"/>
              </a:rPr>
              <a:t>The uses of security</a:t>
            </a:r>
            <a:r>
              <a:rPr b="1" i="1" lang="en-US" sz="2080" spc="-18" strike="noStrike">
                <a:solidFill>
                  <a:srgbClr val="0000ff"/>
                </a:solidFill>
                <a:latin typeface="Times New Roman"/>
                <a:ea typeface="DejaVu Sans"/>
              </a:rPr>
              <a:t> </a:t>
            </a:r>
            <a:r>
              <a:rPr b="1" i="1" lang="en-US" sz="2080" spc="-9" strike="noStrike">
                <a:solidFill>
                  <a:srgbClr val="0000ff"/>
                </a:solidFill>
                <a:latin typeface="Times New Roman"/>
                <a:ea typeface="DejaVu Sans"/>
              </a:rPr>
              <a:t>models</a:t>
            </a:r>
            <a:endParaRPr b="0" lang="en-US" sz="2080" spc="-1" strike="noStrike">
              <a:latin typeface="Arial"/>
            </a:endParaRPr>
          </a:p>
          <a:p>
            <a:pPr marL="21960">
              <a:lnSpc>
                <a:spcPct val="100000"/>
              </a:lnSpc>
              <a:spcBef>
                <a:spcPts val="62"/>
              </a:spcBef>
            </a:pPr>
            <a:endParaRPr b="0" lang="en-US" sz="2080" spc="-1" strike="noStrike">
              <a:latin typeface="Arial"/>
            </a:endParaRPr>
          </a:p>
          <a:p>
            <a:pPr marL="407880">
              <a:lnSpc>
                <a:spcPct val="100000"/>
              </a:lnSpc>
            </a:pPr>
            <a:r>
              <a:rPr b="0" lang="en-US" sz="2080" spc="-9" strike="noStrike">
                <a:solidFill>
                  <a:srgbClr val="000000"/>
                </a:solidFill>
                <a:latin typeface="Times New Roman"/>
                <a:ea typeface="DejaVu Sans"/>
              </a:rPr>
              <a:t>Security analysis</a:t>
            </a:r>
            <a:r>
              <a:rPr b="0" lang="en-US" sz="2080" spc="-18" strike="noStrike">
                <a:solidFill>
                  <a:srgbClr val="000000"/>
                </a:solidFill>
                <a:latin typeface="Times New Roman"/>
                <a:ea typeface="DejaVu Sans"/>
              </a:rPr>
              <a:t> </a:t>
            </a:r>
            <a:r>
              <a:rPr b="0" lang="en-US" sz="2080" spc="-26" strike="noStrike">
                <a:solidFill>
                  <a:srgbClr val="000000"/>
                </a:solidFill>
                <a:latin typeface="Times New Roman"/>
                <a:ea typeface="DejaVu Sans"/>
              </a:rPr>
              <a:t>involves</a:t>
            </a:r>
            <a:endParaRPr b="0" lang="en-US" sz="2080" spc="-1" strike="noStrike">
              <a:latin typeface="Arial"/>
            </a:endParaRPr>
          </a:p>
          <a:p>
            <a:pPr marL="407880">
              <a:lnSpc>
                <a:spcPct val="100000"/>
              </a:lnSpc>
              <a:spcBef>
                <a:spcPts val="43"/>
              </a:spcBef>
            </a:pPr>
            <a:endParaRPr b="0" lang="en-US" sz="2080" spc="-1" strike="noStrike">
              <a:latin typeface="Arial"/>
            </a:endParaRPr>
          </a:p>
          <a:p>
            <a:pPr marL="537480" indent="-93240">
              <a:lnSpc>
                <a:spcPct val="100000"/>
              </a:lnSpc>
              <a:buClr>
                <a:srgbClr val="000000"/>
              </a:buClr>
              <a:buSzPct val="92000"/>
              <a:buFont typeface="Symbol"/>
              <a:buChar char=""/>
              <a:tabLst>
                <a:tab algn="l" pos="538560"/>
              </a:tabLst>
            </a:pPr>
            <a:r>
              <a:rPr b="0" lang="en-US" sz="2080" spc="-9" strike="noStrike">
                <a:solidFill>
                  <a:srgbClr val="000000"/>
                </a:solidFill>
                <a:latin typeface="Times New Roman"/>
                <a:ea typeface="DejaVu Sans"/>
              </a:rPr>
              <a:t>the construction of a threat</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model:</a:t>
            </a:r>
            <a:endParaRPr b="0" lang="en-US" sz="2080" spc="-1" strike="noStrike">
              <a:latin typeface="Arial"/>
            </a:endParaRPr>
          </a:p>
          <a:p>
            <a:pPr>
              <a:lnSpc>
                <a:spcPct val="100000"/>
              </a:lnSpc>
              <a:spcBef>
                <a:spcPts val="62"/>
              </a:spcBef>
              <a:tabLst>
                <a:tab algn="l" pos="538560"/>
              </a:tabLst>
            </a:pPr>
            <a:endParaRPr b="0" lang="en-US" sz="2080" spc="-1" strike="noStrike">
              <a:latin typeface="Arial"/>
            </a:endParaRPr>
          </a:p>
          <a:p>
            <a:pPr lvl="1" marL="1230840" indent="-260280">
              <a:lnSpc>
                <a:spcPct val="100000"/>
              </a:lnSpc>
              <a:buClr>
                <a:srgbClr val="000000"/>
              </a:buClr>
              <a:buFont typeface="Times New Roman"/>
              <a:buChar char="–"/>
              <a:tabLst>
                <a:tab algn="l" pos="1231920"/>
              </a:tabLst>
            </a:pPr>
            <a:r>
              <a:rPr b="0" lang="en-US" sz="2080" spc="-9" strike="noStrike">
                <a:solidFill>
                  <a:srgbClr val="000000"/>
                </a:solidFill>
                <a:latin typeface="Times New Roman"/>
                <a:ea typeface="DejaVu Sans"/>
              </a:rPr>
              <a:t>listing all the forms of attack to which the system is</a:t>
            </a:r>
            <a:r>
              <a:rPr b="0" lang="en-US" sz="2080" spc="52" strike="noStrike">
                <a:solidFill>
                  <a:srgbClr val="000000"/>
                </a:solidFill>
                <a:latin typeface="Times New Roman"/>
                <a:ea typeface="DejaVu Sans"/>
              </a:rPr>
              <a:t> </a:t>
            </a:r>
            <a:r>
              <a:rPr b="0" lang="en-US" sz="2080" spc="-9" strike="noStrike">
                <a:solidFill>
                  <a:srgbClr val="000000"/>
                </a:solidFill>
                <a:latin typeface="Times New Roman"/>
                <a:ea typeface="DejaVu Sans"/>
              </a:rPr>
              <a:t>exposed</a:t>
            </a:r>
            <a:endParaRPr b="0" lang="en-US" sz="2080" spc="-1" strike="noStrike">
              <a:latin typeface="Arial"/>
            </a:endParaRPr>
          </a:p>
          <a:p>
            <a:pPr lvl="1" marL="1230840" indent="-260280">
              <a:lnSpc>
                <a:spcPct val="100000"/>
              </a:lnSpc>
              <a:spcBef>
                <a:spcPts val="1375"/>
              </a:spcBef>
              <a:buClr>
                <a:srgbClr val="000000"/>
              </a:buClr>
              <a:buFont typeface="Times New Roman"/>
              <a:buChar char="–"/>
              <a:tabLst>
                <a:tab algn="l" pos="1231920"/>
              </a:tabLst>
            </a:pPr>
            <a:r>
              <a:rPr b="0" lang="en-US" sz="2080" spc="-9" strike="noStrike">
                <a:solidFill>
                  <a:srgbClr val="000000"/>
                </a:solidFill>
                <a:latin typeface="Times New Roman"/>
                <a:ea typeface="DejaVu Sans"/>
              </a:rPr>
              <a:t>an </a:t>
            </a:r>
            <a:r>
              <a:rPr b="0" lang="en-US" sz="2080" spc="-18" strike="noStrike">
                <a:solidFill>
                  <a:srgbClr val="000000"/>
                </a:solidFill>
                <a:latin typeface="Times New Roman"/>
                <a:ea typeface="DejaVu Sans"/>
              </a:rPr>
              <a:t>evaluation </a:t>
            </a:r>
            <a:r>
              <a:rPr b="0" lang="en-US" sz="2080" spc="-9" strike="noStrike">
                <a:solidFill>
                  <a:srgbClr val="000000"/>
                </a:solidFill>
                <a:latin typeface="Times New Roman"/>
                <a:ea typeface="DejaVu Sans"/>
              </a:rPr>
              <a:t>of the risks and consequences of</a:t>
            </a:r>
            <a:r>
              <a:rPr b="0" lang="en-US" sz="2080" spc="-1" strike="noStrike">
                <a:solidFill>
                  <a:srgbClr val="000000"/>
                </a:solidFill>
                <a:latin typeface="Times New Roman"/>
                <a:ea typeface="DejaVu Sans"/>
              </a:rPr>
              <a:t> </a:t>
            </a:r>
            <a:r>
              <a:rPr b="0" lang="en-US" sz="2080" spc="-9" strike="noStrike">
                <a:solidFill>
                  <a:srgbClr val="000000"/>
                </a:solidFill>
                <a:latin typeface="Times New Roman"/>
                <a:ea typeface="DejaVu Sans"/>
              </a:rPr>
              <a:t>each</a:t>
            </a:r>
            <a:endParaRPr b="0" lang="en-US" sz="2080" spc="-1" strike="noStrike">
              <a:latin typeface="Arial"/>
            </a:endParaRPr>
          </a:p>
          <a:p>
            <a:pPr>
              <a:lnSpc>
                <a:spcPct val="100000"/>
              </a:lnSpc>
              <a:spcBef>
                <a:spcPts val="62"/>
              </a:spcBef>
              <a:tabLst>
                <a:tab algn="l" pos="1231920"/>
              </a:tabLst>
            </a:pPr>
            <a:endParaRPr b="0" lang="en-US" sz="2080" spc="-1" strike="noStrike">
              <a:latin typeface="Arial"/>
            </a:endParaRPr>
          </a:p>
          <a:p>
            <a:pPr marL="21960">
              <a:lnSpc>
                <a:spcPct val="100000"/>
              </a:lnSpc>
              <a:tabLst>
                <a:tab algn="l" pos="1231920"/>
              </a:tabLst>
            </a:pPr>
            <a:r>
              <a:rPr b="0" lang="en-US" sz="2080" spc="-9" strike="noStrike">
                <a:solidFill>
                  <a:srgbClr val="cccccc"/>
                </a:solidFill>
                <a:latin typeface="Times New Roman"/>
                <a:ea typeface="DejaVu Sans"/>
              </a:rPr>
              <a:t>End of week</a:t>
            </a:r>
            <a:r>
              <a:rPr b="0" lang="en-US" sz="2080" spc="-18" strike="noStrike">
                <a:solidFill>
                  <a:srgbClr val="cccccc"/>
                </a:solidFill>
                <a:latin typeface="Times New Roman"/>
                <a:ea typeface="DejaVu Sans"/>
              </a:rPr>
              <a:t> </a:t>
            </a:r>
            <a:r>
              <a:rPr b="0" lang="en-US" sz="2080" spc="-9" strike="noStrike">
                <a:solidFill>
                  <a:srgbClr val="cccccc"/>
                </a:solidFill>
                <a:latin typeface="Times New Roman"/>
                <a:ea typeface="DejaVu Sans"/>
              </a:rPr>
              <a:t>2</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1590120" y="0"/>
            <a:ext cx="22910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40</a:t>
            </a:r>
            <a:r>
              <a:rPr b="1" lang="en-US" sz="2080" spc="-9" strike="noStrike">
                <a:solidFill>
                  <a:srgbClr val="1900ff"/>
                </a:solidFill>
                <a:latin typeface="Times New Roman"/>
                <a:ea typeface="DejaVu Sans"/>
              </a:rPr>
              <a:t>System</a:t>
            </a:r>
            <a:r>
              <a:rPr b="1" lang="en-US" sz="2080" spc="-80"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2.2</a:t>
            </a:r>
            <a:endParaRPr b="0" lang="en-US" sz="2080" spc="-1" strike="noStrike">
              <a:latin typeface="Arial"/>
            </a:endParaRPr>
          </a:p>
        </p:txBody>
      </p:sp>
      <p:sp>
        <p:nvSpPr>
          <p:cNvPr id="206" name="CustomShape 2"/>
          <p:cNvSpPr/>
          <p:nvPr/>
        </p:nvSpPr>
        <p:spPr>
          <a:xfrm>
            <a:off x="1612080" y="378360"/>
            <a:ext cx="897120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207" name="CustomShape 3"/>
          <p:cNvSpPr/>
          <p:nvPr/>
        </p:nvSpPr>
        <p:spPr>
          <a:xfrm>
            <a:off x="1990800" y="538920"/>
            <a:ext cx="8681040" cy="6311520"/>
          </a:xfrm>
          <a:prstGeom prst="rect">
            <a:avLst/>
          </a:prstGeom>
          <a:noFill/>
          <a:ln>
            <a:noFill/>
          </a:ln>
        </p:spPr>
        <p:style>
          <a:lnRef idx="0"/>
          <a:fillRef idx="0"/>
          <a:effectRef idx="0"/>
          <a:fontRef idx="minor"/>
        </p:style>
        <p:txBody>
          <a:bodyPr lIns="0" rIns="0" tIns="20880" bIns="0">
            <a:spAutoFit/>
          </a:bodyPr>
          <a:p>
            <a:pPr marL="1051920">
              <a:lnSpc>
                <a:spcPct val="100000"/>
              </a:lnSpc>
              <a:spcBef>
                <a:spcPts val="164"/>
              </a:spcBef>
            </a:pPr>
            <a:r>
              <a:rPr b="0" lang="en-US" sz="3118" spc="-12" strike="noStrike" baseline="-11000">
                <a:solidFill>
                  <a:srgbClr val="000000"/>
                </a:solidFill>
                <a:latin typeface="Times New Roman"/>
                <a:ea typeface="DejaVu Sans"/>
              </a:rPr>
              <a:t>* </a:t>
            </a:r>
            <a:r>
              <a:rPr b="0" lang="en-US" sz="2080" spc="-35" strike="noStrike">
                <a:solidFill>
                  <a:srgbClr val="000000"/>
                </a:solidFill>
                <a:latin typeface="Times New Roman"/>
                <a:ea typeface="DejaVu Sans"/>
              </a:rPr>
              <a:t>file </a:t>
            </a:r>
            <a:r>
              <a:rPr b="0" lang="en-US" sz="2080" spc="-9" strike="noStrike">
                <a:solidFill>
                  <a:srgbClr val="000000"/>
                </a:solidFill>
                <a:latin typeface="Times New Roman"/>
                <a:ea typeface="DejaVu Sans"/>
              </a:rPr>
              <a:t>transfer across the</a:t>
            </a:r>
            <a:r>
              <a:rPr b="0" lang="en-US" sz="2080" spc="-1" strike="noStrike">
                <a:solidFill>
                  <a:srgbClr val="000000"/>
                </a:solidFill>
                <a:latin typeface="Times New Roman"/>
                <a:ea typeface="DejaVu Sans"/>
              </a:rPr>
              <a:t> </a:t>
            </a:r>
            <a:r>
              <a:rPr b="0" lang="en-US" sz="2080" spc="-9" strike="noStrike">
                <a:solidFill>
                  <a:srgbClr val="000000"/>
                </a:solidFill>
                <a:latin typeface="Times New Roman"/>
                <a:ea typeface="DejaVu Sans"/>
              </a:rPr>
              <a:t>Internet</a:t>
            </a:r>
            <a:endParaRPr b="0" lang="en-US" sz="2080" spc="-1" strike="noStrike">
              <a:latin typeface="Arial"/>
            </a:endParaRPr>
          </a:p>
          <a:p>
            <a:pPr marL="1051920">
              <a:lnSpc>
                <a:spcPct val="100000"/>
              </a:lnSpc>
              <a:spcBef>
                <a:spcPts val="43"/>
              </a:spcBef>
            </a:pPr>
            <a:endParaRPr b="0" lang="en-US" sz="2080" spc="-1" strike="noStrike">
              <a:latin typeface="Arial"/>
            </a:endParaRPr>
          </a:p>
          <a:p>
            <a:pPr marL="136440" indent="-92160">
              <a:lnSpc>
                <a:spcPct val="100000"/>
              </a:lnSpc>
              <a:buClr>
                <a:srgbClr val="000000"/>
              </a:buClr>
              <a:buSzPct val="92000"/>
              <a:buFont typeface="Symbol"/>
              <a:buChar char=""/>
              <a:tabLst>
                <a:tab algn="l" pos="137520"/>
              </a:tabLst>
            </a:pPr>
            <a:r>
              <a:rPr b="0" lang="en-US" sz="2080" spc="-9" strike="noStrike">
                <a:solidFill>
                  <a:srgbClr val="000000"/>
                </a:solidFill>
                <a:latin typeface="Times New Roman"/>
                <a:ea typeface="DejaVu Sans"/>
              </a:rPr>
              <a:t>Internet-scale distributed</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systems</a:t>
            </a:r>
            <a:endParaRPr b="0" lang="en-US" sz="2080" spc="-1" strike="noStrike">
              <a:latin typeface="Arial"/>
            </a:endParaRPr>
          </a:p>
          <a:p>
            <a:pPr>
              <a:lnSpc>
                <a:spcPct val="100000"/>
              </a:lnSpc>
              <a:spcBef>
                <a:spcPts val="43"/>
              </a:spcBef>
              <a:tabLst>
                <a:tab algn="l" pos="137520"/>
              </a:tabLst>
            </a:pPr>
            <a:endParaRPr b="0" lang="en-US" sz="2080" spc="-1" strike="noStrike">
              <a:latin typeface="Arial"/>
            </a:endParaRPr>
          </a:p>
          <a:p>
            <a:pPr lvl="1" marL="829800" indent="-259200">
              <a:lnSpc>
                <a:spcPct val="120000"/>
              </a:lnSpc>
              <a:buClr>
                <a:srgbClr val="000000"/>
              </a:buClr>
              <a:buFont typeface="Times New Roman"/>
              <a:buChar char="–"/>
              <a:tabLst>
                <a:tab algn="l" pos="830880"/>
              </a:tabLst>
            </a:pPr>
            <a:r>
              <a:rPr b="0" lang="en-US" sz="2080" spc="-9" strike="noStrike">
                <a:solidFill>
                  <a:srgbClr val="000000"/>
                </a:solidFill>
                <a:latin typeface="Times New Roman"/>
                <a:ea typeface="DejaVu Sans"/>
              </a:rPr>
              <a:t>extensible set of nodes interconnected by a network of networks (the  Internet)</a:t>
            </a:r>
            <a:endParaRPr b="0" lang="en-US" sz="2080" spc="-1" strike="noStrike">
              <a:latin typeface="Arial"/>
            </a:endParaRPr>
          </a:p>
          <a:p>
            <a:pPr>
              <a:lnSpc>
                <a:spcPct val="100000"/>
              </a:lnSpc>
              <a:spcBef>
                <a:spcPts val="43"/>
              </a:spcBef>
              <a:tabLst>
                <a:tab algn="l" pos="830880"/>
              </a:tabLst>
            </a:pPr>
            <a:endParaRPr b="0" lang="en-US" sz="2080" spc="-1" strike="noStrike">
              <a:latin typeface="Arial"/>
            </a:endParaRPr>
          </a:p>
          <a:p>
            <a:pPr marL="136440" indent="-92160">
              <a:lnSpc>
                <a:spcPct val="100000"/>
              </a:lnSpc>
              <a:spcBef>
                <a:spcPts val="9"/>
              </a:spcBef>
              <a:buClr>
                <a:srgbClr val="000000"/>
              </a:buClr>
              <a:buSzPct val="92000"/>
              <a:buFont typeface="Times New Roman"/>
              <a:buChar char="•"/>
              <a:tabLst>
                <a:tab algn="l" pos="137520"/>
              </a:tabLst>
            </a:pPr>
            <a:r>
              <a:rPr b="0" lang="en-US" sz="2080" spc="-9" strike="noStrike">
                <a:solidFill>
                  <a:srgbClr val="000000"/>
                </a:solidFill>
                <a:latin typeface="Times New Roman"/>
                <a:ea typeface="DejaVu Sans"/>
              </a:rPr>
              <a:t>Contemporary DS with hundreds of thousands nodes + emergence</a:t>
            </a:r>
            <a:r>
              <a:rPr b="0" lang="en-US" sz="2080" spc="-1" strike="noStrike">
                <a:solidFill>
                  <a:srgbClr val="000000"/>
                </a:solidFill>
                <a:latin typeface="Times New Roman"/>
                <a:ea typeface="DejaVu Sans"/>
              </a:rPr>
              <a:t> </a:t>
            </a:r>
            <a:r>
              <a:rPr b="0" lang="en-US" sz="2080" spc="-9" strike="noStrike">
                <a:solidFill>
                  <a:srgbClr val="000000"/>
                </a:solidFill>
                <a:latin typeface="Times New Roman"/>
                <a:ea typeface="DejaVu Sans"/>
              </a:rPr>
              <a:t>of:</a:t>
            </a:r>
            <a:endParaRPr b="0" lang="en-US" sz="2080" spc="-1" strike="noStrike">
              <a:latin typeface="Arial"/>
            </a:endParaRPr>
          </a:p>
          <a:p>
            <a:pPr>
              <a:lnSpc>
                <a:spcPct val="100000"/>
              </a:lnSpc>
              <a:spcBef>
                <a:spcPts val="43"/>
              </a:spcBef>
              <a:tabLst>
                <a:tab algn="l" pos="137520"/>
              </a:tabLst>
            </a:pPr>
            <a:endParaRPr b="0" lang="en-US" sz="2080" spc="-1" strike="noStrike">
              <a:latin typeface="Arial"/>
            </a:endParaRPr>
          </a:p>
          <a:p>
            <a:pPr lvl="1" marL="829800" indent="-259200" algn="just">
              <a:lnSpc>
                <a:spcPct val="100000"/>
              </a:lnSpc>
              <a:buClr>
                <a:srgbClr val="000000"/>
              </a:buClr>
              <a:buFont typeface="Times New Roman"/>
              <a:buChar char="–"/>
              <a:tabLst>
                <a:tab algn="l" pos="830880"/>
              </a:tabLst>
            </a:pPr>
            <a:r>
              <a:rPr b="0" lang="en-US" sz="2080" spc="-9" strike="noStrike">
                <a:solidFill>
                  <a:srgbClr val="000000"/>
                </a:solidFill>
                <a:latin typeface="Times New Roman"/>
                <a:ea typeface="DejaVu Sans"/>
              </a:rPr>
              <a:t>mobile</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computing</a:t>
            </a:r>
            <a:endParaRPr b="0" lang="en-US" sz="2080" spc="-1" strike="noStrike">
              <a:latin typeface="Arial"/>
            </a:endParaRPr>
          </a:p>
          <a:p>
            <a:pPr lvl="2" marL="1311120" indent="-259200" algn="just">
              <a:lnSpc>
                <a:spcPct val="120000"/>
              </a:lnSpc>
              <a:spcBef>
                <a:spcPts val="1020"/>
              </a:spcBef>
              <a:buClr>
                <a:srgbClr val="000000"/>
              </a:buClr>
              <a:buFont typeface="StarSymbol"/>
              <a:buChar char="*"/>
              <a:tabLst>
                <a:tab algn="l" pos="1312200"/>
              </a:tabLst>
            </a:pPr>
            <a:r>
              <a:rPr b="0" lang="en-US" sz="2080" spc="-9" strike="noStrike">
                <a:solidFill>
                  <a:srgbClr val="000000"/>
                </a:solidFill>
                <a:latin typeface="Times New Roman"/>
                <a:ea typeface="DejaVu Sans"/>
              </a:rPr>
              <a:t>laptops or smart phones may </a:t>
            </a:r>
            <a:r>
              <a:rPr b="0" lang="en-US" sz="2080" spc="-26" strike="noStrike">
                <a:solidFill>
                  <a:srgbClr val="000000"/>
                </a:solidFill>
                <a:latin typeface="Times New Roman"/>
                <a:ea typeface="DejaVu Sans"/>
              </a:rPr>
              <a:t>move </a:t>
            </a:r>
            <a:r>
              <a:rPr b="0" lang="en-US" sz="2080" spc="-9" strike="noStrike">
                <a:solidFill>
                  <a:srgbClr val="000000"/>
                </a:solidFill>
                <a:latin typeface="Times New Roman"/>
                <a:ea typeface="DejaVu Sans"/>
              </a:rPr>
              <a:t>from location to location – need  for added capabilities (service </a:t>
            </a:r>
            <a:r>
              <a:rPr b="0" lang="en-US" sz="2080" spc="-18" strike="noStrike">
                <a:solidFill>
                  <a:srgbClr val="000000"/>
                </a:solidFill>
                <a:latin typeface="Times New Roman"/>
                <a:ea typeface="DejaVu Sans"/>
              </a:rPr>
              <a:t>discovery; </a:t>
            </a:r>
            <a:r>
              <a:rPr b="0" lang="en-US" sz="2080" spc="-9" strike="noStrike">
                <a:solidFill>
                  <a:srgbClr val="000000"/>
                </a:solidFill>
                <a:latin typeface="Times New Roman"/>
                <a:ea typeface="DejaVu Sans"/>
              </a:rPr>
              <a:t>support for spontaneous  interoperation)</a:t>
            </a:r>
            <a:endParaRPr b="0" lang="en-US" sz="2080" spc="-1" strike="noStrike">
              <a:latin typeface="Arial"/>
            </a:endParaRPr>
          </a:p>
          <a:p>
            <a:pPr lvl="1" marL="829800" indent="-259200" algn="just">
              <a:lnSpc>
                <a:spcPct val="100000"/>
              </a:lnSpc>
              <a:spcBef>
                <a:spcPts val="1539"/>
              </a:spcBef>
              <a:buClr>
                <a:srgbClr val="000000"/>
              </a:buClr>
              <a:buFont typeface="Times New Roman"/>
              <a:buChar char="–"/>
              <a:tabLst>
                <a:tab algn="l" pos="830880"/>
              </a:tabLst>
            </a:pPr>
            <a:r>
              <a:rPr b="0" lang="en-US" sz="2080" spc="-9" strike="noStrike">
                <a:solidFill>
                  <a:srgbClr val="000000"/>
                </a:solidFill>
                <a:latin typeface="Times New Roman"/>
                <a:ea typeface="DejaVu Sans"/>
              </a:rPr>
              <a:t>ubiquitous</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computing</a:t>
            </a:r>
            <a:endParaRPr b="0" lang="en-US" sz="2080" spc="-1" strike="noStrike">
              <a:latin typeface="Arial"/>
            </a:endParaRPr>
          </a:p>
          <a:p>
            <a:pPr lvl="2" marL="1311120" indent="-259200">
              <a:lnSpc>
                <a:spcPct val="100000"/>
              </a:lnSpc>
              <a:spcBef>
                <a:spcPts val="1531"/>
              </a:spcBef>
              <a:buClr>
                <a:srgbClr val="000000"/>
              </a:buClr>
              <a:buFont typeface="StarSymbol"/>
              <a:buChar char="*"/>
              <a:tabLst>
                <a:tab algn="l" pos="1312200"/>
              </a:tabLst>
            </a:pPr>
            <a:r>
              <a:rPr b="0" lang="en-US" sz="2080" spc="-9" strike="noStrike">
                <a:solidFill>
                  <a:srgbClr val="000000"/>
                </a:solidFill>
                <a:latin typeface="Times New Roman"/>
                <a:ea typeface="DejaVu Sans"/>
              </a:rPr>
              <a:t>computers are embedded</a:t>
            </a:r>
            <a:r>
              <a:rPr b="0" lang="en-US" sz="2080" spc="-18" strike="noStrike">
                <a:solidFill>
                  <a:srgbClr val="000000"/>
                </a:solidFill>
                <a:latin typeface="Times New Roman"/>
                <a:ea typeface="DejaVu Sans"/>
              </a:rPr>
              <a:t> everywhere</a:t>
            </a:r>
            <a:endParaRPr b="0" lang="en-US" sz="2080" spc="-1" strike="noStrike">
              <a:latin typeface="Arial"/>
            </a:endParaRPr>
          </a:p>
          <a:p>
            <a:pPr lvl="1" marL="829800" indent="-259200" algn="just">
              <a:lnSpc>
                <a:spcPct val="100000"/>
              </a:lnSpc>
              <a:spcBef>
                <a:spcPts val="1531"/>
              </a:spcBef>
              <a:buClr>
                <a:srgbClr val="000000"/>
              </a:buClr>
              <a:buFont typeface="Times New Roman"/>
              <a:buChar char="–"/>
              <a:tabLst>
                <a:tab algn="l" pos="830880"/>
              </a:tabLst>
            </a:pPr>
            <a:r>
              <a:rPr b="0" lang="en-US" sz="2080" spc="-9" strike="noStrike">
                <a:solidFill>
                  <a:srgbClr val="000000"/>
                </a:solidFill>
                <a:latin typeface="Times New Roman"/>
                <a:ea typeface="DejaVu Sans"/>
              </a:rPr>
              <a:t>cloud</a:t>
            </a:r>
            <a:r>
              <a:rPr b="0" lang="en-US" sz="2080" spc="-18" strike="noStrike">
                <a:solidFill>
                  <a:srgbClr val="000000"/>
                </a:solidFill>
                <a:latin typeface="Times New Roman"/>
                <a:ea typeface="DejaVu Sans"/>
              </a:rPr>
              <a:t> </a:t>
            </a:r>
            <a:r>
              <a:rPr b="0" lang="en-US" sz="2080" spc="-9" strike="noStrike">
                <a:solidFill>
                  <a:srgbClr val="000000"/>
                </a:solidFill>
                <a:latin typeface="Times New Roman"/>
                <a:ea typeface="DejaVu Sans"/>
              </a:rPr>
              <a:t>computing</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1546200" y="0"/>
            <a:ext cx="9102960" cy="1693080"/>
          </a:xfrm>
          <a:prstGeom prst="rect">
            <a:avLst/>
          </a:prstGeom>
          <a:noFill/>
          <a:ln>
            <a:noFill/>
          </a:ln>
        </p:spPr>
        <p:style>
          <a:lnRef idx="0"/>
          <a:fillRef idx="0"/>
          <a:effectRef idx="0"/>
          <a:fontRef idx="minor"/>
        </p:style>
        <p:txBody>
          <a:bodyPr lIns="0" rIns="0" tIns="20880" bIns="0">
            <a:spAutoFit/>
          </a:bodyPr>
          <a:p>
            <a:pPr marL="65880">
              <a:lnSpc>
                <a:spcPct val="100000"/>
              </a:lnSpc>
              <a:spcBef>
                <a:spcPts val="164"/>
              </a:spcBef>
              <a:tabLst>
                <a:tab algn="l" pos="7324200"/>
              </a:tabLst>
            </a:pPr>
            <a:r>
              <a:rPr b="1" lang="en-US" sz="2080" spc="-9" strike="noStrike">
                <a:solidFill>
                  <a:srgbClr val="00aeef"/>
                </a:solidFill>
                <a:latin typeface="Times New Roman"/>
                <a:ea typeface="DejaVu Sans"/>
              </a:rPr>
              <a:t>41</a:t>
            </a:r>
            <a:r>
              <a:rPr b="1" lang="en-US" sz="2080" spc="-9" strike="noStrike">
                <a:solidFill>
                  <a:srgbClr val="1900ff"/>
                </a:solidFill>
                <a:latin typeface="Times New Roman"/>
                <a:ea typeface="DejaVu Sans"/>
              </a:rPr>
              <a:t>System</a:t>
            </a:r>
            <a:r>
              <a:rPr b="1" lang="en-US" sz="2080" spc="-1"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2.2</a:t>
            </a:r>
            <a:r>
              <a:rPr b="1" lang="en-US" sz="2080" spc="-9" strike="noStrike">
                <a:solidFill>
                  <a:srgbClr val="d90e81"/>
                </a:solidFill>
                <a:latin typeface="Times New Roman"/>
                <a:ea typeface="DejaVu Sans"/>
              </a:rPr>
              <a:t>	</a:t>
            </a:r>
            <a:r>
              <a:rPr b="0" lang="en-US" sz="2080" spc="-9" strike="noStrike">
                <a:solidFill>
                  <a:srgbClr val="d90e81"/>
                </a:solidFill>
                <a:latin typeface="Times New Roman"/>
                <a:ea typeface="DejaVu Sans"/>
              </a:rPr>
              <a:t>Physical</a:t>
            </a:r>
            <a:r>
              <a:rPr b="0" lang="en-US" sz="2080" spc="-63" strike="noStrike">
                <a:solidFill>
                  <a:srgbClr val="d90e81"/>
                </a:solidFill>
                <a:latin typeface="Times New Roman"/>
                <a:ea typeface="DejaVu Sans"/>
              </a:rPr>
              <a:t> </a:t>
            </a:r>
            <a:r>
              <a:rPr b="0" lang="en-US" sz="2080" spc="-9" strike="noStrike">
                <a:solidFill>
                  <a:srgbClr val="d90e81"/>
                </a:solidFill>
                <a:latin typeface="Times New Roman"/>
                <a:ea typeface="DejaVu Sans"/>
              </a:rPr>
              <a:t>models</a:t>
            </a:r>
            <a:endParaRPr b="0" lang="en-US" sz="2080" spc="-1" strike="noStrike">
              <a:latin typeface="Arial"/>
            </a:endParaRPr>
          </a:p>
          <a:p>
            <a:pPr marL="65880" algn="ctr">
              <a:lnSpc>
                <a:spcPct val="100000"/>
              </a:lnSpc>
              <a:spcBef>
                <a:spcPts val="1800"/>
              </a:spcBef>
              <a:tabLst>
                <a:tab algn="l" pos="7324200"/>
              </a:tabLst>
            </a:pPr>
            <a:r>
              <a:rPr b="0" lang="en-US" sz="3118" spc="-12" strike="noStrike" baseline="-11000">
                <a:solidFill>
                  <a:srgbClr val="000000"/>
                </a:solidFill>
                <a:latin typeface="Times New Roman"/>
                <a:ea typeface="DejaVu Sans"/>
              </a:rPr>
              <a:t>* </a:t>
            </a:r>
            <a:r>
              <a:rPr b="0" lang="en-US" sz="2080" spc="-9" strike="noStrike">
                <a:solidFill>
                  <a:srgbClr val="000000"/>
                </a:solidFill>
                <a:latin typeface="Times New Roman"/>
                <a:ea typeface="DejaVu Sans"/>
              </a:rPr>
              <a:t>pools of nodes that together provide a </a:t>
            </a:r>
            <a:r>
              <a:rPr b="0" lang="en-US" sz="2080" spc="-26" strike="noStrike">
                <a:solidFill>
                  <a:srgbClr val="000000"/>
                </a:solidFill>
                <a:latin typeface="Times New Roman"/>
                <a:ea typeface="DejaVu Sans"/>
              </a:rPr>
              <a:t>given</a:t>
            </a:r>
            <a:r>
              <a:rPr b="0" lang="en-US" sz="2080" spc="-9" strike="noStrike">
                <a:solidFill>
                  <a:srgbClr val="000000"/>
                </a:solidFill>
                <a:latin typeface="Times New Roman"/>
                <a:ea typeface="DejaVu Sans"/>
              </a:rPr>
              <a:t> service</a:t>
            </a:r>
            <a:endParaRPr b="0" lang="en-US" sz="2080" spc="-1" strike="noStrike">
              <a:latin typeface="Arial"/>
            </a:endParaRPr>
          </a:p>
          <a:p>
            <a:pPr marL="65880">
              <a:lnSpc>
                <a:spcPct val="100000"/>
              </a:lnSpc>
              <a:spcBef>
                <a:spcPts val="62"/>
              </a:spcBef>
              <a:tabLst>
                <a:tab algn="l" pos="7324200"/>
              </a:tabLst>
            </a:pPr>
            <a:endParaRPr b="0" lang="en-US" sz="2080" spc="-1" strike="noStrike">
              <a:latin typeface="Arial"/>
            </a:endParaRPr>
          </a:p>
          <a:p>
            <a:pPr marL="581400" indent="-93240">
              <a:lnSpc>
                <a:spcPct val="100000"/>
              </a:lnSpc>
              <a:buClr>
                <a:srgbClr val="000000"/>
              </a:buClr>
              <a:buSzPct val="92000"/>
              <a:buFont typeface="Symbol"/>
              <a:buChar char=""/>
              <a:tabLst>
                <a:tab algn="l" pos="582480"/>
              </a:tabLst>
            </a:pPr>
            <a:r>
              <a:rPr b="0" lang="en-US" sz="2080" spc="-9" strike="noStrike">
                <a:solidFill>
                  <a:srgbClr val="000000"/>
                </a:solidFill>
                <a:latin typeface="Times New Roman"/>
                <a:ea typeface="DejaVu Sans"/>
              </a:rPr>
              <a:t>Distributed systems of systems (ultra-large-scale (ULS) distributed</a:t>
            </a:r>
            <a:r>
              <a:rPr b="0" lang="en-US" sz="2080" spc="7" strike="noStrike">
                <a:solidFill>
                  <a:srgbClr val="000000"/>
                </a:solidFill>
                <a:latin typeface="Times New Roman"/>
                <a:ea typeface="DejaVu Sans"/>
              </a:rPr>
              <a:t> </a:t>
            </a:r>
            <a:r>
              <a:rPr b="0" lang="en-US" sz="2080" spc="-9" strike="noStrike">
                <a:solidFill>
                  <a:srgbClr val="000000"/>
                </a:solidFill>
                <a:latin typeface="Times New Roman"/>
                <a:ea typeface="DejaVu Sans"/>
              </a:rPr>
              <a:t>systems)</a:t>
            </a:r>
            <a:endParaRPr b="0" lang="en-US" sz="208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1590120" y="0"/>
            <a:ext cx="2291040" cy="337320"/>
          </a:xfrm>
          <a:prstGeom prst="rect">
            <a:avLst/>
          </a:prstGeom>
          <a:noFill/>
          <a:ln>
            <a:noFill/>
          </a:ln>
        </p:spPr>
        <p:style>
          <a:lnRef idx="0"/>
          <a:fillRef idx="0"/>
          <a:effectRef idx="0"/>
          <a:fontRef idx="minor"/>
        </p:style>
        <p:txBody>
          <a:bodyPr lIns="0" rIns="0" tIns="20880" bIns="0">
            <a:spAutoFit/>
          </a:bodyPr>
          <a:p>
            <a:pPr marL="21960">
              <a:lnSpc>
                <a:spcPct val="100000"/>
              </a:lnSpc>
              <a:spcBef>
                <a:spcPts val="164"/>
              </a:spcBef>
            </a:pPr>
            <a:r>
              <a:rPr b="1" lang="en-US" sz="2080" spc="-9" strike="noStrike">
                <a:solidFill>
                  <a:srgbClr val="00aeef"/>
                </a:solidFill>
                <a:latin typeface="Times New Roman"/>
                <a:ea typeface="DejaVu Sans"/>
              </a:rPr>
              <a:t>42</a:t>
            </a:r>
            <a:r>
              <a:rPr b="1" lang="en-US" sz="2080" spc="-9" strike="noStrike">
                <a:solidFill>
                  <a:srgbClr val="1900ff"/>
                </a:solidFill>
                <a:latin typeface="Times New Roman"/>
                <a:ea typeface="DejaVu Sans"/>
              </a:rPr>
              <a:t>System</a:t>
            </a:r>
            <a:r>
              <a:rPr b="1" lang="en-US" sz="2080" spc="-80" strike="noStrike">
                <a:solidFill>
                  <a:srgbClr val="1900ff"/>
                </a:solidFill>
                <a:latin typeface="Times New Roman"/>
                <a:ea typeface="DejaVu Sans"/>
              </a:rPr>
              <a:t> </a:t>
            </a:r>
            <a:r>
              <a:rPr b="1" lang="en-US" sz="2080" spc="-9" strike="noStrike">
                <a:solidFill>
                  <a:srgbClr val="1900ff"/>
                </a:solidFill>
                <a:latin typeface="Times New Roman"/>
                <a:ea typeface="DejaVu Sans"/>
              </a:rPr>
              <a:t>models</a:t>
            </a:r>
            <a:r>
              <a:rPr b="1" lang="en-US" sz="2080" spc="-9" strike="noStrike">
                <a:solidFill>
                  <a:srgbClr val="d90e81"/>
                </a:solidFill>
                <a:latin typeface="Times New Roman"/>
                <a:ea typeface="DejaVu Sans"/>
              </a:rPr>
              <a:t>2.2</a:t>
            </a:r>
            <a:endParaRPr b="0" lang="en-US" sz="2080" spc="-1" strike="noStrike">
              <a:latin typeface="Arial"/>
            </a:endParaRPr>
          </a:p>
        </p:txBody>
      </p:sp>
      <p:sp>
        <p:nvSpPr>
          <p:cNvPr id="210" name="CustomShape 2"/>
          <p:cNvSpPr/>
          <p:nvPr/>
        </p:nvSpPr>
        <p:spPr>
          <a:xfrm>
            <a:off x="2875680" y="1195920"/>
            <a:ext cx="18198720" cy="1164960"/>
          </a:xfrm>
          <a:prstGeom prst="rect">
            <a:avLst/>
          </a:prstGeom>
          <a:noFill/>
          <a:ln>
            <a:noFill/>
          </a:ln>
        </p:spPr>
        <p:style>
          <a:lnRef idx="0"/>
          <a:fillRef idx="0"/>
          <a:effectRef idx="0"/>
          <a:fontRef idx="minor"/>
        </p:style>
        <p:txBody>
          <a:bodyPr lIns="0" rIns="0" tIns="20880" bIns="0" anchor="ctr">
            <a:noAutofit/>
          </a:bodyPr>
          <a:p>
            <a:pPr marL="7273440">
              <a:lnSpc>
                <a:spcPct val="100000"/>
              </a:lnSpc>
              <a:spcBef>
                <a:spcPts val="164"/>
              </a:spcBef>
            </a:pPr>
            <a:r>
              <a:rPr b="0" lang="en-US" sz="4400" spc="-9" strike="noStrike">
                <a:solidFill>
                  <a:srgbClr val="000000"/>
                </a:solidFill>
                <a:latin typeface="Calibri Light"/>
                <a:ea typeface="DejaVu Sans"/>
              </a:rPr>
              <a:t>Physical</a:t>
            </a:r>
            <a:r>
              <a:rPr b="0" lang="en-US" sz="4400" spc="-97" strike="noStrike">
                <a:solidFill>
                  <a:srgbClr val="000000"/>
                </a:solidFill>
                <a:latin typeface="Calibri Light"/>
                <a:ea typeface="DejaVu Sans"/>
              </a:rPr>
              <a:t> </a:t>
            </a:r>
            <a:r>
              <a:rPr b="0" lang="en-US" sz="4400" spc="-9" strike="noStrike">
                <a:solidFill>
                  <a:srgbClr val="000000"/>
                </a:solidFill>
                <a:latin typeface="Calibri Light"/>
                <a:ea typeface="DejaVu Sans"/>
              </a:rPr>
              <a:t>models</a:t>
            </a:r>
            <a:endParaRPr b="0" lang="en-US" sz="4400" spc="-1" strike="noStrike">
              <a:latin typeface="Arial"/>
            </a:endParaRPr>
          </a:p>
        </p:txBody>
      </p:sp>
      <p:sp>
        <p:nvSpPr>
          <p:cNvPr id="211" name="CustomShape 3"/>
          <p:cNvSpPr/>
          <p:nvPr/>
        </p:nvSpPr>
        <p:spPr>
          <a:xfrm>
            <a:off x="1612080" y="378360"/>
            <a:ext cx="897120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212" name="CustomShape 4"/>
          <p:cNvSpPr/>
          <p:nvPr/>
        </p:nvSpPr>
        <p:spPr>
          <a:xfrm>
            <a:off x="1590120" y="538920"/>
            <a:ext cx="6505920" cy="976320"/>
          </a:xfrm>
          <a:prstGeom prst="rect">
            <a:avLst/>
          </a:prstGeom>
          <a:noFill/>
          <a:ln>
            <a:noFill/>
          </a:ln>
        </p:spPr>
        <p:style>
          <a:lnRef idx="0"/>
          <a:fillRef idx="0"/>
          <a:effectRef idx="0"/>
          <a:fontRef idx="minor"/>
        </p:style>
        <p:txBody>
          <a:bodyPr lIns="0" rIns="0" tIns="20880" bIns="0">
            <a:spAutoFit/>
          </a:bodyPr>
          <a:p>
            <a:pPr marL="537480" indent="-93240">
              <a:lnSpc>
                <a:spcPct val="100000"/>
              </a:lnSpc>
              <a:spcBef>
                <a:spcPts val="164"/>
              </a:spcBef>
              <a:buClr>
                <a:srgbClr val="000000"/>
              </a:buClr>
              <a:buSzPct val="92000"/>
              <a:buFont typeface="Symbol"/>
              <a:buChar char=""/>
              <a:tabLst>
                <a:tab algn="l" pos="538560"/>
              </a:tabLst>
            </a:pPr>
            <a:r>
              <a:rPr b="0" lang="en-US" sz="2080" spc="-18" strike="noStrike">
                <a:solidFill>
                  <a:srgbClr val="000000"/>
                </a:solidFill>
                <a:latin typeface="Times New Roman"/>
                <a:ea typeface="DejaVu Sans"/>
              </a:rPr>
              <a:t>significant </a:t>
            </a:r>
            <a:r>
              <a:rPr b="0" lang="en-US" sz="2080" spc="-9" strike="noStrike">
                <a:solidFill>
                  <a:srgbClr val="000000"/>
                </a:solidFill>
                <a:latin typeface="Times New Roman"/>
                <a:ea typeface="DejaVu Sans"/>
              </a:rPr>
              <a:t>challenges associated with contemporary</a:t>
            </a:r>
            <a:r>
              <a:rPr b="0" lang="en-US" sz="2080" spc="52" strike="noStrike">
                <a:solidFill>
                  <a:srgbClr val="000000"/>
                </a:solidFill>
                <a:latin typeface="Times New Roman"/>
                <a:ea typeface="DejaVu Sans"/>
              </a:rPr>
              <a:t> </a:t>
            </a:r>
            <a:r>
              <a:rPr b="0" lang="en-US" sz="2080" spc="-9" strike="noStrike">
                <a:solidFill>
                  <a:srgbClr val="000000"/>
                </a:solidFill>
                <a:latin typeface="Times New Roman"/>
                <a:ea typeface="DejaVu Sans"/>
              </a:rPr>
              <a:t>DS:</a:t>
            </a:r>
            <a:endParaRPr b="0" lang="en-US" sz="2080" spc="-1" strike="noStrike">
              <a:latin typeface="Arial"/>
            </a:endParaRPr>
          </a:p>
          <a:p>
            <a:pPr>
              <a:lnSpc>
                <a:spcPct val="100000"/>
              </a:lnSpc>
              <a:spcBef>
                <a:spcPts val="43"/>
              </a:spcBef>
              <a:tabLst>
                <a:tab algn="l" pos="538560"/>
              </a:tabLst>
            </a:pPr>
            <a:endParaRPr b="0" lang="en-US" sz="2080" spc="-1" strike="noStrike">
              <a:latin typeface="Arial"/>
            </a:endParaRPr>
          </a:p>
          <a:p>
            <a:pPr marL="21960">
              <a:lnSpc>
                <a:spcPct val="100000"/>
              </a:lnSpc>
              <a:tabLst>
                <a:tab algn="l" pos="538560"/>
              </a:tabLst>
            </a:pPr>
            <a:r>
              <a:rPr b="0" lang="en-US" sz="2080" spc="-9" strike="noStrike">
                <a:solidFill>
                  <a:srgbClr val="ec008c"/>
                </a:solidFill>
                <a:latin typeface="Times New Roman"/>
                <a:ea typeface="DejaVu Sans"/>
              </a:rPr>
              <a:t>Figure 2.1 Generations of distributed systems</a:t>
            </a:r>
            <a:endParaRPr b="0" lang="en-US" sz="2080" spc="-1" strike="noStrike">
              <a:latin typeface="Arial"/>
            </a:endParaRPr>
          </a:p>
        </p:txBody>
      </p:sp>
      <p:sp>
        <p:nvSpPr>
          <p:cNvPr id="213" name="CustomShape 5"/>
          <p:cNvSpPr/>
          <p:nvPr/>
        </p:nvSpPr>
        <p:spPr>
          <a:xfrm>
            <a:off x="1998000" y="1502280"/>
            <a:ext cx="8771760" cy="446400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1612080" y="378360"/>
            <a:ext cx="8971200" cy="360"/>
          </a:xfrm>
          <a:custGeom>
            <a:avLst/>
            <a:gdLst/>
            <a:ahLst/>
            <a:rect l="l" t="t" r="r" b="b"/>
            <a:pathLst>
              <a:path w="5184140" h="0">
                <a:moveTo>
                  <a:pt x="0" y="0"/>
                </a:moveTo>
                <a:lnTo>
                  <a:pt x="5184000" y="0"/>
                </a:lnTo>
              </a:path>
            </a:pathLst>
          </a:custGeom>
          <a:noFill/>
          <a:ln w="5040">
            <a:solidFill>
              <a:srgbClr val="000000"/>
            </a:solidFill>
            <a:round/>
          </a:ln>
        </p:spPr>
        <p:style>
          <a:lnRef idx="0"/>
          <a:fillRef idx="0"/>
          <a:effectRef idx="0"/>
          <a:fontRef idx="minor"/>
        </p:style>
      </p:sp>
      <p:sp>
        <p:nvSpPr>
          <p:cNvPr id="215" name="CustomShape 2"/>
          <p:cNvSpPr/>
          <p:nvPr/>
        </p:nvSpPr>
        <p:spPr>
          <a:xfrm>
            <a:off x="1590120" y="486360"/>
            <a:ext cx="9015120" cy="5824800"/>
          </a:xfrm>
          <a:prstGeom prst="rect">
            <a:avLst/>
          </a:prstGeom>
          <a:noFill/>
          <a:ln>
            <a:noFill/>
          </a:ln>
        </p:spPr>
        <p:style>
          <a:lnRef idx="0"/>
          <a:fillRef idx="0"/>
          <a:effectRef idx="0"/>
          <a:fontRef idx="minor"/>
        </p:style>
        <p:txBody>
          <a:bodyPr lIns="0" rIns="0" tIns="29520" bIns="0">
            <a:spAutoFit/>
          </a:bodyPr>
          <a:p>
            <a:pPr lvl="1" marL="730800" indent="-708480">
              <a:lnSpc>
                <a:spcPct val="100000"/>
              </a:lnSpc>
              <a:spcBef>
                <a:spcPts val="235"/>
              </a:spcBef>
              <a:buClr>
                <a:srgbClr val="000000"/>
              </a:buClr>
              <a:buFont typeface="Times New Roman"/>
              <a:buAutoNum type="arabicPeriod" startAt="3"/>
              <a:tabLst>
                <a:tab algn="l" pos="730800"/>
                <a:tab algn="l" pos="731880"/>
              </a:tabLst>
            </a:pPr>
            <a:r>
              <a:rPr b="1" lang="en-US" sz="2430" spc="7" strike="noStrike">
                <a:solidFill>
                  <a:srgbClr val="000000"/>
                </a:solidFill>
                <a:latin typeface="Times New Roman"/>
                <a:ea typeface="DejaVu Sans"/>
              </a:rPr>
              <a:t>Architectural</a:t>
            </a:r>
            <a:r>
              <a:rPr b="1" lang="en-US" sz="2430" spc="-1" strike="noStrike">
                <a:solidFill>
                  <a:srgbClr val="000000"/>
                </a:solidFill>
                <a:latin typeface="Times New Roman"/>
                <a:ea typeface="DejaVu Sans"/>
              </a:rPr>
              <a:t> </a:t>
            </a:r>
            <a:r>
              <a:rPr b="1" lang="en-US" sz="2430" spc="15" strike="noStrike">
                <a:solidFill>
                  <a:srgbClr val="000000"/>
                </a:solidFill>
                <a:latin typeface="Times New Roman"/>
                <a:ea typeface="DejaVu Sans"/>
              </a:rPr>
              <a:t>Models</a:t>
            </a:r>
            <a:endParaRPr b="0" lang="en-US" sz="2430" spc="-1" strike="noStrike">
              <a:latin typeface="Arial"/>
            </a:endParaRPr>
          </a:p>
          <a:p>
            <a:pPr marL="21960" indent="385920">
              <a:lnSpc>
                <a:spcPct val="120000"/>
              </a:lnSpc>
              <a:spcBef>
                <a:spcPts val="1868"/>
              </a:spcBef>
              <a:tabLst>
                <a:tab algn="l" pos="0"/>
              </a:tabLst>
            </a:pPr>
            <a:r>
              <a:rPr b="0" lang="en-US" sz="2080" spc="-9" strike="noStrike">
                <a:solidFill>
                  <a:srgbClr val="000000"/>
                </a:solidFill>
                <a:latin typeface="Times New Roman"/>
                <a:ea typeface="DejaVu Sans"/>
              </a:rPr>
              <a:t>Major concerns: </a:t>
            </a:r>
            <a:r>
              <a:rPr b="0" lang="en-US" sz="2080" spc="-18" strike="noStrike">
                <a:solidFill>
                  <a:srgbClr val="000000"/>
                </a:solidFill>
                <a:latin typeface="Times New Roman"/>
                <a:ea typeface="DejaVu Sans"/>
              </a:rPr>
              <a:t>make </a:t>
            </a:r>
            <a:r>
              <a:rPr b="0" lang="en-US" sz="2080" spc="-9" strike="noStrike">
                <a:solidFill>
                  <a:srgbClr val="000000"/>
                </a:solidFill>
                <a:latin typeface="Times New Roman"/>
                <a:ea typeface="DejaVu Sans"/>
              </a:rPr>
              <a:t>the system </a:t>
            </a:r>
            <a:r>
              <a:rPr b="0" i="1" lang="en-US" sz="2080" spc="-18" strike="noStrike">
                <a:solidFill>
                  <a:srgbClr val="000000"/>
                </a:solidFill>
                <a:latin typeface="Times New Roman"/>
                <a:ea typeface="DejaVu Sans"/>
              </a:rPr>
              <a:t>reliable</a:t>
            </a:r>
            <a:r>
              <a:rPr b="0" lang="en-US" sz="2080" spc="-18" strike="noStrike">
                <a:solidFill>
                  <a:srgbClr val="000000"/>
                </a:solidFill>
                <a:latin typeface="Times New Roman"/>
                <a:ea typeface="DejaVu Sans"/>
              </a:rPr>
              <a:t>, </a:t>
            </a:r>
            <a:r>
              <a:rPr b="0" i="1" lang="en-US" sz="2080" spc="-18" strike="noStrike">
                <a:solidFill>
                  <a:srgbClr val="000000"/>
                </a:solidFill>
                <a:latin typeface="Times New Roman"/>
                <a:ea typeface="DejaVu Sans"/>
              </a:rPr>
              <a:t>manageable</a:t>
            </a:r>
            <a:r>
              <a:rPr b="0" lang="en-US" sz="2080" spc="-18" strike="noStrike">
                <a:solidFill>
                  <a:srgbClr val="000000"/>
                </a:solidFill>
                <a:latin typeface="Times New Roman"/>
                <a:ea typeface="DejaVu Sans"/>
              </a:rPr>
              <a:t>, </a:t>
            </a:r>
            <a:r>
              <a:rPr b="0" i="1" lang="en-US" sz="2080" spc="-9" strike="noStrike">
                <a:solidFill>
                  <a:srgbClr val="000000"/>
                </a:solidFill>
                <a:latin typeface="Times New Roman"/>
                <a:ea typeface="DejaVu Sans"/>
              </a:rPr>
              <a:t>adaptable </a:t>
            </a:r>
            <a:r>
              <a:rPr b="0" lang="en-US" sz="2080" spc="-9" strike="noStrike">
                <a:solidFill>
                  <a:srgbClr val="000000"/>
                </a:solidFill>
                <a:latin typeface="Times New Roman"/>
                <a:ea typeface="DejaVu Sans"/>
              </a:rPr>
              <a:t>and </a:t>
            </a:r>
            <a:r>
              <a:rPr b="0" i="1" lang="en-US" sz="2080" spc="-9" strike="noStrike">
                <a:solidFill>
                  <a:srgbClr val="000000"/>
                </a:solidFill>
                <a:latin typeface="Times New Roman"/>
                <a:ea typeface="DejaVu Sans"/>
              </a:rPr>
              <a:t>cost-  effective</a:t>
            </a:r>
            <a:endParaRPr b="0" lang="en-US" sz="2080" spc="-1" strike="noStrike">
              <a:latin typeface="Arial"/>
            </a:endParaRPr>
          </a:p>
          <a:p>
            <a:pPr marL="21960" indent="385920">
              <a:lnSpc>
                <a:spcPct val="100000"/>
              </a:lnSpc>
              <a:spcBef>
                <a:spcPts val="51"/>
              </a:spcBef>
              <a:tabLst>
                <a:tab algn="l" pos="0"/>
              </a:tabLst>
            </a:pPr>
            <a:endParaRPr b="0" lang="en-US" sz="2080" spc="-1" strike="noStrike">
              <a:latin typeface="Arial"/>
            </a:endParaRPr>
          </a:p>
          <a:p>
            <a:pPr lvl="2" marL="810000" indent="-787680">
              <a:lnSpc>
                <a:spcPct val="100000"/>
              </a:lnSpc>
              <a:buClr>
                <a:srgbClr val="000000"/>
              </a:buClr>
              <a:buFont typeface="Times New Roman"/>
              <a:buAutoNum type="arabicPeriod"/>
              <a:tabLst>
                <a:tab algn="l" pos="810000"/>
                <a:tab algn="l" pos="811080"/>
              </a:tabLst>
            </a:pPr>
            <a:r>
              <a:rPr b="1" lang="en-US" sz="2080" spc="-9" strike="noStrike">
                <a:solidFill>
                  <a:srgbClr val="000000"/>
                </a:solidFill>
                <a:latin typeface="Times New Roman"/>
                <a:ea typeface="DejaVu Sans"/>
              </a:rPr>
              <a:t>Architectural</a:t>
            </a:r>
            <a:r>
              <a:rPr b="1" lang="en-US" sz="2080" spc="-18" strike="noStrike">
                <a:solidFill>
                  <a:srgbClr val="000000"/>
                </a:solidFill>
                <a:latin typeface="Times New Roman"/>
                <a:ea typeface="DejaVu Sans"/>
              </a:rPr>
              <a:t> </a:t>
            </a:r>
            <a:r>
              <a:rPr b="1" lang="en-US" sz="2080" spc="-9" strike="noStrike">
                <a:solidFill>
                  <a:srgbClr val="000000"/>
                </a:solidFill>
                <a:latin typeface="Times New Roman"/>
                <a:ea typeface="DejaVu Sans"/>
              </a:rPr>
              <a:t>elements</a:t>
            </a:r>
            <a:endParaRPr b="0" lang="en-US" sz="2080" spc="-1" strike="noStrike">
              <a:latin typeface="Arial"/>
            </a:endParaRPr>
          </a:p>
          <a:p>
            <a:pPr>
              <a:lnSpc>
                <a:spcPct val="100000"/>
              </a:lnSpc>
              <a:tabLst>
                <a:tab algn="l" pos="810000"/>
                <a:tab algn="l" pos="811080"/>
              </a:tabLst>
            </a:pPr>
            <a:endParaRPr b="0" lang="en-US" sz="2080" spc="-1" strike="noStrike">
              <a:latin typeface="Arial"/>
            </a:endParaRPr>
          </a:p>
          <a:p>
            <a:pPr lvl="3" marL="537480" indent="-93240">
              <a:lnSpc>
                <a:spcPct val="100000"/>
              </a:lnSpc>
              <a:spcBef>
                <a:spcPts val="1704"/>
              </a:spcBef>
              <a:buClr>
                <a:srgbClr val="000000"/>
              </a:buClr>
              <a:buSzPct val="92000"/>
              <a:buFont typeface="Symbol"/>
              <a:buChar char=""/>
              <a:tabLst>
                <a:tab algn="l" pos="538560"/>
              </a:tabLst>
            </a:pPr>
            <a:r>
              <a:rPr b="0" lang="en-US" sz="2080" spc="-9" strike="noStrike">
                <a:solidFill>
                  <a:srgbClr val="ff0000"/>
                </a:solidFill>
                <a:latin typeface="Times New Roman"/>
                <a:ea typeface="DejaVu Sans"/>
              </a:rPr>
              <a:t>What are the entities that are communicating in the distributed</a:t>
            </a:r>
            <a:r>
              <a:rPr b="0" lang="en-US" sz="2080" spc="24" strike="noStrike">
                <a:solidFill>
                  <a:srgbClr val="ff0000"/>
                </a:solidFill>
                <a:latin typeface="Times New Roman"/>
                <a:ea typeface="DejaVu Sans"/>
              </a:rPr>
              <a:t> </a:t>
            </a:r>
            <a:r>
              <a:rPr b="0" lang="en-US" sz="2080" spc="-9" strike="noStrike">
                <a:solidFill>
                  <a:srgbClr val="ff0000"/>
                </a:solidFill>
                <a:latin typeface="Times New Roman"/>
                <a:ea typeface="DejaVu Sans"/>
              </a:rPr>
              <a:t>system?</a:t>
            </a:r>
            <a:endParaRPr b="0" lang="en-US" sz="2080" spc="-1" strike="noStrike">
              <a:latin typeface="Arial"/>
            </a:endParaRPr>
          </a:p>
          <a:p>
            <a:pPr lvl="3" marL="664920" indent="-219600">
              <a:lnSpc>
                <a:spcPct val="120000"/>
              </a:lnSpc>
              <a:spcBef>
                <a:spcPts val="1732"/>
              </a:spcBef>
              <a:buClr>
                <a:srgbClr val="000000"/>
              </a:buClr>
              <a:buSzPct val="92000"/>
              <a:buFont typeface="Symbol"/>
              <a:buChar char=""/>
              <a:tabLst>
                <a:tab algn="l" pos="538560"/>
              </a:tabLst>
            </a:pPr>
            <a:r>
              <a:rPr b="0" lang="en-US" sz="2080" spc="-26" strike="noStrike">
                <a:solidFill>
                  <a:srgbClr val="ff0000"/>
                </a:solidFill>
                <a:latin typeface="Times New Roman"/>
                <a:ea typeface="DejaVu Sans"/>
              </a:rPr>
              <a:t>How </a:t>
            </a:r>
            <a:r>
              <a:rPr b="0" lang="en-US" sz="2080" spc="-9" strike="noStrike">
                <a:solidFill>
                  <a:srgbClr val="ff0000"/>
                </a:solidFill>
                <a:latin typeface="Times New Roman"/>
                <a:ea typeface="DejaVu Sans"/>
              </a:rPr>
              <a:t>do </a:t>
            </a:r>
            <a:r>
              <a:rPr b="0" lang="en-US" sz="2080" spc="-18" strike="noStrike">
                <a:solidFill>
                  <a:srgbClr val="ff0000"/>
                </a:solidFill>
                <a:latin typeface="Times New Roman"/>
                <a:ea typeface="DejaVu Sans"/>
              </a:rPr>
              <a:t>they </a:t>
            </a:r>
            <a:r>
              <a:rPr b="0" lang="en-US" sz="2080" spc="-9" strike="noStrike">
                <a:solidFill>
                  <a:srgbClr val="ff0000"/>
                </a:solidFill>
                <a:latin typeface="Times New Roman"/>
                <a:ea typeface="DejaVu Sans"/>
              </a:rPr>
              <a:t>communicate, </a:t>
            </a:r>
            <a:r>
              <a:rPr b="0" lang="en-US" sz="2080" spc="-35" strike="noStrike">
                <a:solidFill>
                  <a:srgbClr val="ff0000"/>
                </a:solidFill>
                <a:latin typeface="Times New Roman"/>
                <a:ea typeface="DejaVu Sans"/>
              </a:rPr>
              <a:t>or,  </a:t>
            </a:r>
            <a:r>
              <a:rPr b="0" lang="en-US" sz="2080" spc="-9" strike="noStrike">
                <a:solidFill>
                  <a:srgbClr val="ff0000"/>
                </a:solidFill>
                <a:latin typeface="Times New Roman"/>
                <a:ea typeface="DejaVu Sans"/>
              </a:rPr>
              <a:t>more </a:t>
            </a:r>
            <a:r>
              <a:rPr b="0" lang="en-US" sz="2080" spc="-26" strike="noStrike">
                <a:solidFill>
                  <a:srgbClr val="ff0000"/>
                </a:solidFill>
                <a:latin typeface="Times New Roman"/>
                <a:ea typeface="DejaVu Sans"/>
              </a:rPr>
              <a:t>specifically, </a:t>
            </a:r>
            <a:r>
              <a:rPr b="0" lang="en-US" sz="2080" spc="-9" strike="noStrike">
                <a:solidFill>
                  <a:srgbClr val="ff0000"/>
                </a:solidFill>
                <a:latin typeface="Times New Roman"/>
                <a:ea typeface="DejaVu Sans"/>
              </a:rPr>
              <a:t>what communication  paradigm is</a:t>
            </a:r>
            <a:r>
              <a:rPr b="0" lang="en-US" sz="2080" spc="-18" strike="noStrike">
                <a:solidFill>
                  <a:srgbClr val="ff0000"/>
                </a:solidFill>
                <a:latin typeface="Times New Roman"/>
                <a:ea typeface="DejaVu Sans"/>
              </a:rPr>
              <a:t> </a:t>
            </a:r>
            <a:r>
              <a:rPr b="0" lang="en-US" sz="2080" spc="-9" strike="noStrike">
                <a:solidFill>
                  <a:srgbClr val="ff0000"/>
                </a:solidFill>
                <a:latin typeface="Times New Roman"/>
                <a:ea typeface="DejaVu Sans"/>
              </a:rPr>
              <a:t>used?</a:t>
            </a:r>
            <a:endParaRPr b="0" lang="en-US" sz="2080" spc="-1" strike="noStrike">
              <a:latin typeface="Arial"/>
            </a:endParaRPr>
          </a:p>
          <a:p>
            <a:pPr lvl="3" marL="664920" indent="-219600">
              <a:lnSpc>
                <a:spcPct val="120000"/>
              </a:lnSpc>
              <a:spcBef>
                <a:spcPts val="1721"/>
              </a:spcBef>
              <a:buClr>
                <a:srgbClr val="000000"/>
              </a:buClr>
              <a:buSzPct val="92000"/>
              <a:buFont typeface="Symbol"/>
              <a:buChar char=""/>
              <a:tabLst>
                <a:tab algn="l" pos="538560"/>
              </a:tabLst>
            </a:pPr>
            <a:r>
              <a:rPr b="0" lang="en-US" sz="2080" spc="-9" strike="noStrike">
                <a:solidFill>
                  <a:srgbClr val="ff0000"/>
                </a:solidFill>
                <a:latin typeface="Times New Roman"/>
                <a:ea typeface="DejaVu Sans"/>
              </a:rPr>
              <a:t>What</a:t>
            </a:r>
            <a:r>
              <a:rPr b="0" lang="en-US" sz="2080" spc="-97" strike="noStrike">
                <a:solidFill>
                  <a:srgbClr val="ff0000"/>
                </a:solidFill>
                <a:latin typeface="Times New Roman"/>
                <a:ea typeface="DejaVu Sans"/>
              </a:rPr>
              <a:t> </a:t>
            </a:r>
            <a:r>
              <a:rPr b="0" lang="en-US" sz="2080" spc="-9" strike="noStrike">
                <a:solidFill>
                  <a:srgbClr val="ff0000"/>
                </a:solidFill>
                <a:latin typeface="Times New Roman"/>
                <a:ea typeface="DejaVu Sans"/>
              </a:rPr>
              <a:t>(potentially</a:t>
            </a:r>
            <a:r>
              <a:rPr b="0" lang="en-US" sz="2080" spc="-97" strike="noStrike">
                <a:solidFill>
                  <a:srgbClr val="ff0000"/>
                </a:solidFill>
                <a:latin typeface="Times New Roman"/>
                <a:ea typeface="DejaVu Sans"/>
              </a:rPr>
              <a:t> </a:t>
            </a:r>
            <a:r>
              <a:rPr b="0" lang="en-US" sz="2080" spc="-9" strike="noStrike">
                <a:solidFill>
                  <a:srgbClr val="ff0000"/>
                </a:solidFill>
                <a:latin typeface="Times New Roman"/>
                <a:ea typeface="DejaVu Sans"/>
              </a:rPr>
              <a:t>changing)</a:t>
            </a:r>
            <a:r>
              <a:rPr b="0" lang="en-US" sz="2080" spc="-97" strike="noStrike">
                <a:solidFill>
                  <a:srgbClr val="ff0000"/>
                </a:solidFill>
                <a:latin typeface="Times New Roman"/>
                <a:ea typeface="DejaVu Sans"/>
              </a:rPr>
              <a:t> </a:t>
            </a:r>
            <a:r>
              <a:rPr b="0" lang="en-US" sz="2080" spc="-9" strike="noStrike">
                <a:solidFill>
                  <a:srgbClr val="ff0000"/>
                </a:solidFill>
                <a:latin typeface="Times New Roman"/>
                <a:ea typeface="DejaVu Sans"/>
              </a:rPr>
              <a:t>roles</a:t>
            </a:r>
            <a:r>
              <a:rPr b="0" lang="en-US" sz="2080" spc="-97" strike="noStrike">
                <a:solidFill>
                  <a:srgbClr val="ff0000"/>
                </a:solidFill>
                <a:latin typeface="Times New Roman"/>
                <a:ea typeface="DejaVu Sans"/>
              </a:rPr>
              <a:t> </a:t>
            </a:r>
            <a:r>
              <a:rPr b="0" lang="en-US" sz="2080" spc="-9" strike="noStrike">
                <a:solidFill>
                  <a:srgbClr val="ff0000"/>
                </a:solidFill>
                <a:latin typeface="Times New Roman"/>
                <a:ea typeface="DejaVu Sans"/>
              </a:rPr>
              <a:t>and</a:t>
            </a:r>
            <a:r>
              <a:rPr b="0" lang="en-US" sz="2080" spc="-97" strike="noStrike">
                <a:solidFill>
                  <a:srgbClr val="ff0000"/>
                </a:solidFill>
                <a:latin typeface="Times New Roman"/>
                <a:ea typeface="DejaVu Sans"/>
              </a:rPr>
              <a:t> </a:t>
            </a:r>
            <a:r>
              <a:rPr b="0" lang="en-US" sz="2080" spc="-9" strike="noStrike">
                <a:solidFill>
                  <a:srgbClr val="ff0000"/>
                </a:solidFill>
                <a:latin typeface="Times New Roman"/>
                <a:ea typeface="DejaVu Sans"/>
              </a:rPr>
              <a:t>responsibilities</a:t>
            </a:r>
            <a:r>
              <a:rPr b="0" lang="en-US" sz="2080" spc="-97" strike="noStrike">
                <a:solidFill>
                  <a:srgbClr val="ff0000"/>
                </a:solidFill>
                <a:latin typeface="Times New Roman"/>
                <a:ea typeface="DejaVu Sans"/>
              </a:rPr>
              <a:t> </a:t>
            </a:r>
            <a:r>
              <a:rPr b="0" lang="en-US" sz="2080" spc="-9" strike="noStrike">
                <a:solidFill>
                  <a:srgbClr val="ff0000"/>
                </a:solidFill>
                <a:latin typeface="Times New Roman"/>
                <a:ea typeface="DejaVu Sans"/>
              </a:rPr>
              <a:t>do</a:t>
            </a:r>
            <a:r>
              <a:rPr b="0" lang="en-US" sz="2080" spc="-97" strike="noStrike">
                <a:solidFill>
                  <a:srgbClr val="ff0000"/>
                </a:solidFill>
                <a:latin typeface="Times New Roman"/>
                <a:ea typeface="DejaVu Sans"/>
              </a:rPr>
              <a:t> </a:t>
            </a:r>
            <a:r>
              <a:rPr b="0" lang="en-US" sz="2080" spc="-18" strike="noStrike">
                <a:solidFill>
                  <a:srgbClr val="ff0000"/>
                </a:solidFill>
                <a:latin typeface="Times New Roman"/>
                <a:ea typeface="DejaVu Sans"/>
              </a:rPr>
              <a:t>they</a:t>
            </a:r>
            <a:r>
              <a:rPr b="0" lang="en-US" sz="2080" spc="-97" strike="noStrike">
                <a:solidFill>
                  <a:srgbClr val="ff0000"/>
                </a:solidFill>
                <a:latin typeface="Times New Roman"/>
                <a:ea typeface="DejaVu Sans"/>
              </a:rPr>
              <a:t> </a:t>
            </a:r>
            <a:r>
              <a:rPr b="0" lang="en-US" sz="2080" spc="-26" strike="noStrike">
                <a:solidFill>
                  <a:srgbClr val="ff0000"/>
                </a:solidFill>
                <a:latin typeface="Times New Roman"/>
                <a:ea typeface="DejaVu Sans"/>
              </a:rPr>
              <a:t>have</a:t>
            </a:r>
            <a:r>
              <a:rPr b="0" lang="en-US" sz="2080" spc="-97" strike="noStrike">
                <a:solidFill>
                  <a:srgbClr val="ff0000"/>
                </a:solidFill>
                <a:latin typeface="Times New Roman"/>
                <a:ea typeface="DejaVu Sans"/>
              </a:rPr>
              <a:t> </a:t>
            </a:r>
            <a:r>
              <a:rPr b="0" lang="en-US" sz="2080" spc="-9" strike="noStrike">
                <a:solidFill>
                  <a:srgbClr val="ff0000"/>
                </a:solidFill>
                <a:latin typeface="Times New Roman"/>
                <a:ea typeface="DejaVu Sans"/>
              </a:rPr>
              <a:t>in</a:t>
            </a:r>
            <a:r>
              <a:rPr b="0" lang="en-US" sz="2080" spc="-97" strike="noStrike">
                <a:solidFill>
                  <a:srgbClr val="ff0000"/>
                </a:solidFill>
                <a:latin typeface="Times New Roman"/>
                <a:ea typeface="DejaVu Sans"/>
              </a:rPr>
              <a:t> </a:t>
            </a:r>
            <a:r>
              <a:rPr b="0" lang="en-US" sz="2080" spc="-9" strike="noStrike">
                <a:solidFill>
                  <a:srgbClr val="ff0000"/>
                </a:solidFill>
                <a:latin typeface="Times New Roman"/>
                <a:ea typeface="DejaVu Sans"/>
              </a:rPr>
              <a:t>the</a:t>
            </a:r>
            <a:r>
              <a:rPr b="0" lang="en-US" sz="2080" spc="-97" strike="noStrike">
                <a:solidFill>
                  <a:srgbClr val="ff0000"/>
                </a:solidFill>
                <a:latin typeface="Times New Roman"/>
                <a:ea typeface="DejaVu Sans"/>
              </a:rPr>
              <a:t> </a:t>
            </a:r>
            <a:r>
              <a:rPr b="0" lang="en-US" sz="2080" spc="-18" strike="noStrike">
                <a:solidFill>
                  <a:srgbClr val="ff0000"/>
                </a:solidFill>
                <a:latin typeface="Times New Roman"/>
                <a:ea typeface="DejaVu Sans"/>
              </a:rPr>
              <a:t>overall  </a:t>
            </a:r>
            <a:r>
              <a:rPr b="0" lang="en-US" sz="2080" spc="-9" strike="noStrike">
                <a:solidFill>
                  <a:srgbClr val="ff0000"/>
                </a:solidFill>
                <a:latin typeface="Times New Roman"/>
                <a:ea typeface="DejaVu Sans"/>
              </a:rPr>
              <a:t>architecture?</a:t>
            </a:r>
            <a:endParaRPr b="0" lang="en-US" sz="2080" spc="-1" strike="noStrike">
              <a:latin typeface="Arial"/>
            </a:endParaRPr>
          </a:p>
          <a:p>
            <a:pPr lvl="3" marL="664920" indent="-219600">
              <a:lnSpc>
                <a:spcPct val="120000"/>
              </a:lnSpc>
              <a:spcBef>
                <a:spcPts val="1721"/>
              </a:spcBef>
              <a:buClr>
                <a:srgbClr val="000000"/>
              </a:buClr>
              <a:buSzPct val="92000"/>
              <a:buFont typeface="Symbol"/>
              <a:buChar char=""/>
              <a:tabLst>
                <a:tab algn="l" pos="538560"/>
              </a:tabLst>
            </a:pPr>
            <a:r>
              <a:rPr b="0" lang="en-US" sz="2080" spc="-26" strike="noStrike">
                <a:solidFill>
                  <a:srgbClr val="ff0000"/>
                </a:solidFill>
                <a:latin typeface="Times New Roman"/>
                <a:ea typeface="DejaVu Sans"/>
              </a:rPr>
              <a:t>How </a:t>
            </a:r>
            <a:r>
              <a:rPr b="0" lang="en-US" sz="2080" spc="-9" strike="noStrike">
                <a:solidFill>
                  <a:srgbClr val="ff0000"/>
                </a:solidFill>
                <a:latin typeface="Times New Roman"/>
                <a:ea typeface="DejaVu Sans"/>
              </a:rPr>
              <a:t>are </a:t>
            </a:r>
            <a:r>
              <a:rPr b="0" lang="en-US" sz="2080" spc="-18" strike="noStrike">
                <a:solidFill>
                  <a:srgbClr val="ff0000"/>
                </a:solidFill>
                <a:latin typeface="Times New Roman"/>
                <a:ea typeface="DejaVu Sans"/>
              </a:rPr>
              <a:t>they </a:t>
            </a:r>
            <a:r>
              <a:rPr b="0" lang="en-US" sz="2080" spc="-9" strike="noStrike">
                <a:solidFill>
                  <a:srgbClr val="ff0000"/>
                </a:solidFill>
                <a:latin typeface="Times New Roman"/>
                <a:ea typeface="DejaVu Sans"/>
              </a:rPr>
              <a:t>mapped on to the physical distributed infrastructure (what is their  placement)?</a:t>
            </a:r>
            <a:endParaRPr b="0" lang="en-US" sz="2080" spc="-1" strike="noStrike">
              <a:latin typeface="Arial"/>
            </a:endParaRPr>
          </a:p>
        </p:txBody>
      </p:sp>
      <p:sp>
        <p:nvSpPr>
          <p:cNvPr id="216" name="CustomShape 3"/>
          <p:cNvSpPr/>
          <p:nvPr/>
        </p:nvSpPr>
        <p:spPr>
          <a:xfrm>
            <a:off x="838080" y="365040"/>
            <a:ext cx="10514160" cy="132408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599</TotalTime>
  <Application>LibreOffice/6.4.7.2$Linux_X86_64 LibreOffice_project/40$Build-2</Application>
  <Words>2609</Words>
  <Paragraphs>526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2021-03-11T07:03:01Z</dcterms:created>
  <dc:creator>Windows User</dc:creator>
  <dc:description/>
  <dc:language>en-US</dc:language>
  <cp:lastModifiedBy/>
  <dcterms:modified xsi:type="dcterms:W3CDTF">2021-12-22T08:53:26Z</dcterms:modified>
  <cp:revision>21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55</vt:i4>
  </property>
</Properties>
</file>