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0BE8-A63E-482A-817C-7E7612AA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9C18A-41EB-4627-8452-BF4F0236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1E32-4904-4ACF-B66B-16AB9BAD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1436-AADD-4000-A242-179D20D1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BD2D-CFA5-4C67-93B0-EADDC513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7F9D-C76C-4E4C-838B-5DD4B21A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D324C-C65E-4A08-B021-B7F7BAC22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E511-B618-4A6E-A23C-9D4AD30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958E2-24C8-4B20-94B2-C98208AE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0B89-1540-49BD-8D36-5897A104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9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3832D-6414-44FA-8D88-9DD9E821E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29DE2-CD7E-40AF-ADF3-E9DEA9748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9DE8-D010-4764-8734-5E713948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2479-B269-437D-8B86-EAAE00EE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815A-F25F-4A85-B81E-7013FDD6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83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22AF-9C25-44D3-968C-11CDBBA8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78A-18D0-411E-A5F8-81972DD8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0234-FCD9-4EA1-AA02-04B276B6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2A15-6BF2-4BBF-ABC9-2A3CB073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E1AE-3423-4D34-8454-8AFE573C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B4C-7C15-4B82-905D-103D9C29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2C0D5-4BB6-4084-964F-1BBD76EC3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FD8D-18F5-4503-A02F-D6C01C8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58B3-F8CF-4A74-BC71-CDB948BC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BFFE-B955-4913-B72C-03700F3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3FE2-B452-4FEB-818B-52F9EA3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44D3-9650-4010-B073-81CC04316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8C8AA-9DE0-4AFC-B935-DBBEC46FC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6FED9-906E-459F-A5A6-FB5F8564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2017-9BDF-4C27-9A52-4410CA87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707A9-3FE2-48FD-885C-4A8175ED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EA4-57BF-48A7-A9D6-BCF26C61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E672-EB03-453A-9CFB-C98B695F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A332F-71DB-4240-8502-32F50BCE1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35262-0254-41AD-9FB5-77241B35C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7D9DF-4747-4BDB-805E-0CFA01E47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54023-1434-45F5-805A-81162D03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AF331-9A9F-4192-9423-393DCB13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FDEC1-712E-42C4-8FA6-7E9DD2D3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80B1-AC24-4796-9EC8-5A43F86F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A258C-856D-48A7-A059-F133651D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3C7F9-CFBC-4449-AEA0-AD678C02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20401-5875-4C1C-9093-06E8AD6B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0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5E56A-F44C-49FA-928A-6B5F97EE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E0491-59B2-4A56-B3E6-73054D05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73095-7C21-49CE-9A73-8B9506F2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2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8CA0-098E-47D7-BCDA-35AE9BDE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18D0-3403-4D83-A543-577CA710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EA89-9306-45F7-B24F-DFA1510C4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0335-3596-4D14-B91F-B049AEA4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9DD4A-8D86-42B4-A31A-1D4F1A37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3399-B6E8-48A4-A6E7-30FCCDD7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406D-FFC6-4549-A0C6-8D87F531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BBDAB-613A-4718-B89B-82F3F2141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1F419-4DE7-44D2-B225-228F97E5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DE70-0A56-4D20-A2AE-033A1103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55BE8-536E-44DE-866D-50BAAB9D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4A605-5C9F-4CC3-8EA6-4DA0783B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8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ABB9D-C78A-4218-951E-42F4726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A9F09-A65E-4D9B-BDE9-582BAD2B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F341-A367-43EA-B148-11FD2A0B6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C157-23CF-4BFF-AA62-7D174AF0C7E7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F25-A561-4ED1-909C-C7039DE24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9629E-BC0C-450B-925A-5055C1DB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102B-796C-4E12-A175-EB1B4B4C5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D18F-F7E1-45A4-ABD2-AD9B8A788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-104774"/>
            <a:ext cx="11963400" cy="3400424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Communication-</a:t>
            </a:r>
            <a:b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writing-Planning Organising</a:t>
            </a:r>
            <a:b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on Chapter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F1288-6FE6-4A6F-9FEE-5F9A1264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5" y="4079874"/>
            <a:ext cx="11239500" cy="2387600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 Nazrul Islam, PhD</a:t>
            </a:r>
          </a:p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and Chairman</a:t>
            </a:r>
          </a:p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DBA, NSTU</a:t>
            </a:r>
          </a:p>
        </p:txBody>
      </p:sp>
    </p:spTree>
    <p:extLst>
      <p:ext uri="{BB962C8B-B14F-4D97-AF65-F5344CB8AC3E}">
        <p14:creationId xmlns:p14="http://schemas.microsoft.com/office/powerpoint/2010/main" val="275116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8D16-2D59-4656-AC08-45147273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85D5-33C2-4ED9-BBDA-D40A085E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46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7318-0B2A-4B95-B05E-19EEB08B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561C-3BFE-493F-BFD2-0D7DA3A57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06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9DDE-A39B-4149-80E5-22F19A56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98DD-31A6-4600-82F7-3F3FE8B5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87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F858-589D-4091-B669-20653A01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DC21-227D-418C-AF10-6A06CF4E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32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7D05-336B-4925-8DF2-EA61F105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0817-0DF2-4BA0-A01F-23AB48EC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1" y="828675"/>
            <a:ext cx="11991974" cy="5829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Turk and Kirkman (1989) identify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steps like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planning; organizing the material; and choosing the best way to express yourself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today’s lecture we will cover the following subject matters: 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different approaches to writing and suggest that you need to decide which approach suits you best;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why organizing and structuring information is so important;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how to establish clear objectives;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different methods and principles for structuring information, including the use of outliners and other relevant software, and show how these can be used to plan documents;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we can also use these principles to organize information at different levels, including how to construct paragraphs and link them into a well-organized text;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how the structure of a document can and should support its objectives.</a:t>
            </a:r>
            <a:endParaRPr lang="en-GB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0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82B9-E4A8-4658-864A-61F576FF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215"/>
            <a:ext cx="11983386" cy="931836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best way to approach business writing?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A872-1A1E-43E3-AEC2-53D822D6A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14" y="1238250"/>
            <a:ext cx="11774772" cy="5524500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to ensure that a writing task will be successful . . . is to divide the writing process into the following five steps:</a:t>
            </a:r>
          </a:p>
          <a:p>
            <a:pPr lvl="1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Preparation</a:t>
            </a:r>
          </a:p>
          <a:p>
            <a:pPr lvl="1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</a:t>
            </a:r>
          </a:p>
          <a:p>
            <a:pPr lvl="1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</a:t>
            </a:r>
          </a:p>
          <a:p>
            <a:pPr lvl="1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Writing the draft</a:t>
            </a:r>
          </a:p>
          <a:p>
            <a:pPr lvl="1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Revision</a:t>
            </a:r>
          </a:p>
        </p:txBody>
      </p:sp>
    </p:spTree>
    <p:extLst>
      <p:ext uri="{BB962C8B-B14F-4D97-AF65-F5344CB8AC3E}">
        <p14:creationId xmlns:p14="http://schemas.microsoft.com/office/powerpoint/2010/main" val="9675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274A-5A89-4E74-A888-5DC946E1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920"/>
            <a:ext cx="12052092" cy="6738080"/>
          </a:xfrm>
        </p:spPr>
        <p:txBody>
          <a:bodyPr>
            <a:no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these five steps must be consciously – even self-consciously – followed. . . With practice, the steps in each of these processes become nearly automatic.</a:t>
            </a:r>
          </a:p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preparation’,</a:t>
            </a:r>
          </a:p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main steps:</a:t>
            </a:r>
          </a:p>
          <a:p>
            <a:pPr lvl="1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establish the purpose of the document, decide what your readers should know or do after reading the document. </a:t>
            </a:r>
          </a:p>
          <a:p>
            <a:pPr lvl="1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assess your reader’ to decide what they already know and what level of terminology will be acceptable. </a:t>
            </a:r>
          </a:p>
          <a:p>
            <a:pPr lvl="1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establish the ‘scope of the writing project’, how much detail do you need to research or include to make sure that your document achieves its purpose?</a:t>
            </a:r>
          </a:p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communication recommended that writing is best achieved through a definite sequence of steps. Different writers use different labels for the steps, but the ideas are very similar</a:t>
            </a:r>
          </a:p>
        </p:txBody>
      </p:sp>
    </p:spTree>
    <p:extLst>
      <p:ext uri="{BB962C8B-B14F-4D97-AF65-F5344CB8AC3E}">
        <p14:creationId xmlns:p14="http://schemas.microsoft.com/office/powerpoint/2010/main" val="43467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CE12-2EB5-4B00-8BB1-4C0A8635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3" y="164893"/>
            <a:ext cx="11068987" cy="92939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we always follow the suggested steps?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9A81-A3A4-4F2B-94B5-3CF5A2A6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7234"/>
            <a:ext cx="12022111" cy="5670446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advice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business communicators is clear, is this advice supported by research evidence? Can we ensure success by following these steps?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 of human communication, reality is more complex than some of the advice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Sharples (1999) concludes there are three ‘core activities’ in writing – planning, composing, and revising – but the ‘flow of activity, is not just in one direction’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model shows that a flow of material in a clockwise direction – from notes and plans to draft to final copy –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flow of ideas in the opposite direction. For example, reading a draft may generate an idea which alters the plan.</a:t>
            </a:r>
          </a:p>
        </p:txBody>
      </p:sp>
    </p:spTree>
    <p:extLst>
      <p:ext uri="{BB962C8B-B14F-4D97-AF65-F5344CB8AC3E}">
        <p14:creationId xmlns:p14="http://schemas.microsoft.com/office/powerpoint/2010/main" val="131118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934A-9153-4A19-ACF6-4F25113E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2" y="365125"/>
            <a:ext cx="11922177" cy="1325563"/>
          </a:xfrm>
        </p:spPr>
        <p:txBody>
          <a:bodyPr/>
          <a:lstStyle/>
          <a:p>
            <a:r>
              <a:rPr lang="en-GB" dirty="0"/>
              <a:t>Suggested steps in business writing, as proposed by various authors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F6F78D-22B3-4F70-8897-109C3EFD9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26927"/>
              </p:ext>
            </p:extLst>
          </p:nvPr>
        </p:nvGraphicFramePr>
        <p:xfrm>
          <a:off x="464696" y="1690689"/>
          <a:ext cx="11507448" cy="518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3">
                  <a:extLst>
                    <a:ext uri="{9D8B030D-6E8A-4147-A177-3AD203B41FA5}">
                      <a16:colId xmlns:a16="http://schemas.microsoft.com/office/drawing/2014/main" val="696586008"/>
                    </a:ext>
                  </a:extLst>
                </a:gridCol>
                <a:gridCol w="4538689">
                  <a:extLst>
                    <a:ext uri="{9D8B030D-6E8A-4147-A177-3AD203B41FA5}">
                      <a16:colId xmlns:a16="http://schemas.microsoft.com/office/drawing/2014/main" val="4071072220"/>
                    </a:ext>
                  </a:extLst>
                </a:gridCol>
                <a:gridCol w="3835816">
                  <a:extLst>
                    <a:ext uri="{9D8B030D-6E8A-4147-A177-3AD203B41FA5}">
                      <a16:colId xmlns:a16="http://schemas.microsoft.com/office/drawing/2014/main" val="3629052365"/>
                    </a:ext>
                  </a:extLst>
                </a:gridCol>
              </a:tblGrid>
              <a:tr h="941316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Heller and </a:t>
                      </a:r>
                      <a:r>
                        <a:rPr lang="en-GB" sz="2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Hindle</a:t>
                      </a:r>
                      <a:r>
                        <a:rPr lang="en-GB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(1998)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Stanton (1996)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Barker (1999)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550606"/>
                  </a:ext>
                </a:extLst>
              </a:tr>
              <a:tr h="941316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Decide what you want to say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down your purpose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a message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57512"/>
                  </a:ext>
                </a:extLst>
              </a:tr>
              <a:tr h="1791538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the information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Assemble the information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the information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 the information into logical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Organize the information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02358"/>
                  </a:ext>
                </a:extLst>
              </a:tr>
              <a:tr h="941316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your draft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a skeleton outline</a:t>
                      </a:r>
                    </a:p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first draft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a first draft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8750"/>
                  </a:ext>
                </a:extLst>
              </a:tr>
              <a:tr h="551824"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 and revise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 and write the final draft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 and revise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0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8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FCB7-0EBB-4777-A565-B1EED9A0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64" y="125283"/>
            <a:ext cx="11997128" cy="93902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practical conclusions from this review of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A06C-1566-4B33-A0DB-7C029145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64302"/>
            <a:ext cx="11997127" cy="5793697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to develop plans and objectives,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does not mean that you have to write in a rigid sequence of steps,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your initial plans and objectives as your writing develops,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an approach to planning and organizing your writing which suits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writers can have very different ways of approaching all three main components of the writing process</a:t>
            </a:r>
          </a:p>
        </p:txBody>
      </p:sp>
    </p:spTree>
    <p:extLst>
      <p:ext uri="{BB962C8B-B14F-4D97-AF65-F5344CB8AC3E}">
        <p14:creationId xmlns:p14="http://schemas.microsoft.com/office/powerpoint/2010/main" val="1049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F87F-D92A-46F1-92E5-CD38549A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11" y="365125"/>
            <a:ext cx="11218889" cy="1325563"/>
          </a:xfrm>
        </p:spPr>
        <p:txBody>
          <a:bodyPr>
            <a:normAutofit/>
          </a:bodyPr>
          <a:lstStyle/>
          <a:p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is more than the text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B2EC-20A6-4F7A-BCE9-508D462B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sz="6600" b="1" dirty="0"/>
              <a:t>Figure 7.1 Sharples’s model of writing as creative design</a:t>
            </a:r>
          </a:p>
          <a:p>
            <a:r>
              <a:rPr lang="en-GB" sz="6600" b="1" dirty="0"/>
              <a:t>See page 143</a:t>
            </a:r>
          </a:p>
        </p:txBody>
      </p:sp>
    </p:spTree>
    <p:extLst>
      <p:ext uri="{BB962C8B-B14F-4D97-AF65-F5344CB8AC3E}">
        <p14:creationId xmlns:p14="http://schemas.microsoft.com/office/powerpoint/2010/main" val="232351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FD3A-8A27-4E4B-AA51-AC25BEDE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D11F-0387-4DE3-852B-77080D1B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1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661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Business Communication- Business writing-Planning Organising  Lecture on Chapter 7</vt:lpstr>
      <vt:lpstr>Learning objectives…</vt:lpstr>
      <vt:lpstr>Is there a best way to approach business writing?</vt:lpstr>
      <vt:lpstr>PowerPoint Presentation</vt:lpstr>
      <vt:lpstr>Should we always follow the suggested steps?</vt:lpstr>
      <vt:lpstr>Suggested steps in business writing, as proposed by various authors</vt:lpstr>
      <vt:lpstr>Extract practical conclusions from this review of brief</vt:lpstr>
      <vt:lpstr>Planning is more than the text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Communication- Communication and Organizations in Context Lecture 7</dc:title>
  <dc:creator>Khatun, Mahmuda</dc:creator>
  <cp:lastModifiedBy>MD Mynuddin</cp:lastModifiedBy>
  <cp:revision>29</cp:revision>
  <dcterms:created xsi:type="dcterms:W3CDTF">2020-06-19T11:26:16Z</dcterms:created>
  <dcterms:modified xsi:type="dcterms:W3CDTF">2021-08-12T18:33:02Z</dcterms:modified>
</cp:coreProperties>
</file>