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1pPr>
    <a:lvl2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2pPr>
    <a:lvl3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3pPr>
    <a:lvl4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4pPr>
    <a:lvl5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5pPr>
    <a:lvl6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6pPr>
    <a:lvl7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7pPr>
    <a:lvl8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8pPr>
    <a:lvl9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satOff val="1848"/>
              <a:lumOff val="-15262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6">
                  <a:satOff val="1848"/>
                  <a:lumOff val="-15262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6">
                  <a:satOff val="1848"/>
                  <a:lumOff val="-15262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5E6E5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A5F5E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BEBEB"/>
          </a:solidFill>
        </a:fill>
      </a:tcStyle>
    </a:band2H>
    <a:firstCo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E5E6E5"/>
          </a:solidFill>
        </a:fill>
      </a:tcStyle>
    </a:firstCol>
    <a:lastRow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lastRow>
    <a:firstRow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5A5F5E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5A5F5E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673100" y="2870200"/>
            <a:ext cx="23050500" cy="45593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673100" y="7416800"/>
            <a:ext cx="23050500" cy="1816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</a:lvl1pPr>
            <a:lvl2pPr marL="0" indent="0" algn="ctr">
              <a:spcBef>
                <a:spcPts val="0"/>
              </a:spcBef>
              <a:buSzTx/>
              <a:buNone/>
            </a:lvl2pPr>
            <a:lvl3pPr marL="0" indent="0" algn="ctr">
              <a:spcBef>
                <a:spcPts val="0"/>
              </a:spcBef>
              <a:buSzTx/>
              <a:buNone/>
            </a:lvl3pPr>
            <a:lvl4pPr marL="0" indent="0" algn="ctr">
              <a:spcBef>
                <a:spcPts val="0"/>
              </a:spcBef>
              <a:buSzTx/>
              <a:buNone/>
            </a:lvl4pPr>
            <a:lvl5pPr marL="0" indent="0" algn="ctr">
              <a:spcBef>
                <a:spcPts val="0"/>
              </a:spcBef>
              <a:buSzTx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21"/>
          </p:nvPr>
        </p:nvSpPr>
        <p:spPr>
          <a:xfrm>
            <a:off x="2387600" y="8001000"/>
            <a:ext cx="19621500" cy="6477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22"/>
          </p:nvPr>
        </p:nvSpPr>
        <p:spPr>
          <a:xfrm>
            <a:off x="2374900" y="5892800"/>
            <a:ext cx="19621500" cy="8509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pPr/>
            <a:r>
              <a:t>“Type a quote here.”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21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21"/>
          </p:nvPr>
        </p:nvSpPr>
        <p:spPr>
          <a:xfrm>
            <a:off x="4280774" y="-1688429"/>
            <a:ext cx="15829857" cy="118491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2387600" y="9728200"/>
            <a:ext cx="19621500" cy="18034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2387600" y="11518900"/>
            <a:ext cx="19621500" cy="1600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</a:lvl1pPr>
            <a:lvl2pPr marL="0" indent="0" algn="ctr">
              <a:spcBef>
                <a:spcPts val="0"/>
              </a:spcBef>
              <a:buSzTx/>
              <a:buNone/>
            </a:lvl2pPr>
            <a:lvl3pPr marL="0" indent="0" algn="ctr">
              <a:spcBef>
                <a:spcPts val="0"/>
              </a:spcBef>
              <a:buSzTx/>
              <a:buNone/>
            </a:lvl3pPr>
            <a:lvl4pPr marL="0" indent="0" algn="ctr">
              <a:spcBef>
                <a:spcPts val="0"/>
              </a:spcBef>
              <a:buSzTx/>
              <a:buNone/>
            </a:lvl4pPr>
            <a:lvl5pPr marL="0" indent="0" algn="ctr">
              <a:spcBef>
                <a:spcPts val="0"/>
              </a:spcBef>
              <a:buSzTx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673100" y="4572000"/>
            <a:ext cx="23050500" cy="45593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idx="21"/>
          </p:nvPr>
        </p:nvSpPr>
        <p:spPr>
          <a:xfrm>
            <a:off x="10590462" y="1511300"/>
            <a:ext cx="13644824" cy="1212873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673100" y="1435100"/>
            <a:ext cx="11049000" cy="5461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673100" y="6870700"/>
            <a:ext cx="11049000" cy="54610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</a:lvl1pPr>
            <a:lvl2pPr marL="0" indent="0" algn="ctr">
              <a:spcBef>
                <a:spcPts val="0"/>
              </a:spcBef>
              <a:buSzTx/>
              <a:buNone/>
            </a:lvl2pPr>
            <a:lvl3pPr marL="0" indent="0" algn="ctr">
              <a:spcBef>
                <a:spcPts val="0"/>
              </a:spcBef>
              <a:buSzTx/>
              <a:buNone/>
            </a:lvl3pPr>
            <a:lvl4pPr marL="0" indent="0" algn="ctr">
              <a:spcBef>
                <a:spcPts val="0"/>
              </a:spcBef>
              <a:buSzTx/>
              <a:buNone/>
            </a:lvl4pPr>
            <a:lvl5pPr marL="0" indent="0" algn="ctr">
              <a:spcBef>
                <a:spcPts val="0"/>
              </a:spcBef>
              <a:buSzTx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736600" indent="-736600">
              <a:lnSpc>
                <a:spcPct val="120000"/>
              </a:lnSpc>
              <a:spcBef>
                <a:spcPts val="6500"/>
              </a:spcBef>
              <a:defRPr sz="6400"/>
            </a:lvl1pPr>
            <a:lvl2pPr marL="1473200" indent="-736600">
              <a:lnSpc>
                <a:spcPct val="120000"/>
              </a:lnSpc>
              <a:spcBef>
                <a:spcPts val="6500"/>
              </a:spcBef>
              <a:defRPr sz="6400"/>
            </a:lvl2pPr>
            <a:lvl3pPr marL="2209800" indent="-736600">
              <a:lnSpc>
                <a:spcPct val="120000"/>
              </a:lnSpc>
              <a:spcBef>
                <a:spcPts val="6500"/>
              </a:spcBef>
              <a:defRPr sz="6400"/>
            </a:lvl3pPr>
            <a:lvl4pPr marL="2946400" indent="-736600">
              <a:lnSpc>
                <a:spcPct val="120000"/>
              </a:lnSpc>
              <a:spcBef>
                <a:spcPts val="6500"/>
              </a:spcBef>
              <a:defRPr sz="6400"/>
            </a:lvl4pPr>
            <a:lvl5pPr marL="3683000" indent="-736600">
              <a:lnSpc>
                <a:spcPct val="120000"/>
              </a:lnSpc>
              <a:spcBef>
                <a:spcPts val="6500"/>
              </a:spcBef>
              <a:defRPr sz="6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21"/>
          </p:nvPr>
        </p:nvSpPr>
        <p:spPr>
          <a:xfrm>
            <a:off x="11814854" y="3230211"/>
            <a:ext cx="11753235" cy="1044731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673100" y="3835400"/>
            <a:ext cx="11049000" cy="8864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1435100" y="1066800"/>
            <a:ext cx="21501100" cy="11557000"/>
          </a:xfrm>
          <a:prstGeom prst="rect">
            <a:avLst/>
          </a:prstGeom>
        </p:spPr>
        <p:txBody>
          <a:bodyPr/>
          <a:lstStyle>
            <a:lvl1pPr marL="736600" indent="-736600">
              <a:lnSpc>
                <a:spcPct val="120000"/>
              </a:lnSpc>
              <a:spcBef>
                <a:spcPts val="6500"/>
              </a:spcBef>
              <a:defRPr sz="6400"/>
            </a:lvl1pPr>
            <a:lvl2pPr marL="1473200" indent="-736600">
              <a:lnSpc>
                <a:spcPct val="120000"/>
              </a:lnSpc>
              <a:spcBef>
                <a:spcPts val="6500"/>
              </a:spcBef>
              <a:defRPr sz="6400"/>
            </a:lvl2pPr>
            <a:lvl3pPr marL="2209800" indent="-736600">
              <a:lnSpc>
                <a:spcPct val="120000"/>
              </a:lnSpc>
              <a:spcBef>
                <a:spcPts val="6500"/>
              </a:spcBef>
              <a:defRPr sz="6400"/>
            </a:lvl3pPr>
            <a:lvl4pPr marL="2946400" indent="-736600">
              <a:lnSpc>
                <a:spcPct val="120000"/>
              </a:lnSpc>
              <a:spcBef>
                <a:spcPts val="6500"/>
              </a:spcBef>
              <a:defRPr sz="6400"/>
            </a:lvl4pPr>
            <a:lvl5pPr marL="3683000" indent="-736600">
              <a:lnSpc>
                <a:spcPct val="120000"/>
              </a:lnSpc>
              <a:spcBef>
                <a:spcPts val="6500"/>
              </a:spcBef>
              <a:defRPr sz="6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2-033_1302x975.jpeg"/>
          <p:cNvSpPr/>
          <p:nvPr>
            <p:ph type="pic" sz="half" idx="21"/>
          </p:nvPr>
        </p:nvSpPr>
        <p:spPr>
          <a:xfrm>
            <a:off x="12407900" y="5715000"/>
            <a:ext cx="11023600" cy="8255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half" idx="22"/>
          </p:nvPr>
        </p:nvSpPr>
        <p:spPr>
          <a:xfrm>
            <a:off x="12420600" y="-673100"/>
            <a:ext cx="11023600" cy="8255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2-10-superquadro_1631x2178.jpeg"/>
          <p:cNvSpPr/>
          <p:nvPr>
            <p:ph type="pic" idx="23"/>
          </p:nvPr>
        </p:nvSpPr>
        <p:spPr>
          <a:xfrm>
            <a:off x="-825499" y="-2108200"/>
            <a:ext cx="13804901" cy="1844321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673100" y="355600"/>
            <a:ext cx="230505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673100" y="3835400"/>
            <a:ext cx="23050500" cy="8864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976100" y="13081000"/>
            <a:ext cx="419100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24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100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100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100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100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100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100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100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100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100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9pPr>
    </p:titleStyle>
    <p:bodyStyle>
      <a:lvl1pPr marL="584200" marR="0" indent="-584200" algn="l" defTabSz="825500" rtl="0" latinLnBrk="0">
        <a:lnSpc>
          <a:spcPct val="100000"/>
        </a:lnSpc>
        <a:spcBef>
          <a:spcPts val="53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52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1pPr>
      <a:lvl2pPr marL="1168400" marR="0" indent="-584200" algn="l" defTabSz="825500" rtl="0" latinLnBrk="0">
        <a:lnSpc>
          <a:spcPct val="100000"/>
        </a:lnSpc>
        <a:spcBef>
          <a:spcPts val="53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52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2pPr>
      <a:lvl3pPr marL="1752600" marR="0" indent="-584200" algn="l" defTabSz="825500" rtl="0" latinLnBrk="0">
        <a:lnSpc>
          <a:spcPct val="100000"/>
        </a:lnSpc>
        <a:spcBef>
          <a:spcPts val="53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52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3pPr>
      <a:lvl4pPr marL="2336800" marR="0" indent="-584200" algn="l" defTabSz="825500" rtl="0" latinLnBrk="0">
        <a:lnSpc>
          <a:spcPct val="100000"/>
        </a:lnSpc>
        <a:spcBef>
          <a:spcPts val="53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52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4pPr>
      <a:lvl5pPr marL="2921000" marR="0" indent="-584200" algn="l" defTabSz="825500" rtl="0" latinLnBrk="0">
        <a:lnSpc>
          <a:spcPct val="100000"/>
        </a:lnSpc>
        <a:spcBef>
          <a:spcPts val="53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52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5pPr>
      <a:lvl6pPr marL="3505200" marR="0" indent="-584200" algn="l" defTabSz="825500" rtl="0" latinLnBrk="0">
        <a:lnSpc>
          <a:spcPct val="100000"/>
        </a:lnSpc>
        <a:spcBef>
          <a:spcPts val="53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52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6pPr>
      <a:lvl7pPr marL="4089400" marR="0" indent="-584200" algn="l" defTabSz="825500" rtl="0" latinLnBrk="0">
        <a:lnSpc>
          <a:spcPct val="100000"/>
        </a:lnSpc>
        <a:spcBef>
          <a:spcPts val="53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52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7pPr>
      <a:lvl8pPr marL="4673600" marR="0" indent="-584200" algn="l" defTabSz="825500" rtl="0" latinLnBrk="0">
        <a:lnSpc>
          <a:spcPct val="100000"/>
        </a:lnSpc>
        <a:spcBef>
          <a:spcPts val="53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52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8pPr>
      <a:lvl9pPr marL="5257800" marR="0" indent="-584200" algn="l" defTabSz="825500" rtl="0" latinLnBrk="0">
        <a:lnSpc>
          <a:spcPct val="100000"/>
        </a:lnSpc>
        <a:spcBef>
          <a:spcPts val="53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52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King county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King county</a:t>
            </a:r>
          </a:p>
        </p:txBody>
      </p:sp>
      <p:sp>
        <p:nvSpPr>
          <p:cNvPr id="120" name="Analysis of Property Sale Prices…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Analysis of Property Sale Prices</a:t>
            </a:r>
          </a:p>
          <a:p>
            <a:pPr/>
            <a:r>
              <a:t>Insights towards a Predictive Model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ALPHA_city_sub_rural.png" descr="ALPHA_city_sub_rural.png"/>
          <p:cNvPicPr>
            <a:picLocks noChangeAspect="1"/>
          </p:cNvPicPr>
          <p:nvPr/>
        </p:nvPicPr>
        <p:blipFill>
          <a:blip r:embed="rId2">
            <a:extLst/>
          </a:blip>
          <a:srcRect l="3695" t="12191" r="5486" b="8501"/>
          <a:stretch>
            <a:fillRect/>
          </a:stretch>
        </p:blipFill>
        <p:spPr>
          <a:xfrm>
            <a:off x="-421303" y="4024815"/>
            <a:ext cx="25226607" cy="881164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3" name="ALPHA_city_sub_rural_LOG.png" descr="ALPHA_city_sub_rural_LOG.png"/>
          <p:cNvPicPr>
            <a:picLocks noChangeAspect="1"/>
          </p:cNvPicPr>
          <p:nvPr/>
        </p:nvPicPr>
        <p:blipFill>
          <a:blip r:embed="rId3">
            <a:extLst/>
          </a:blip>
          <a:srcRect l="9315" t="14619" r="0" b="7665"/>
          <a:stretch>
            <a:fillRect/>
          </a:stretch>
        </p:blipFill>
        <p:spPr>
          <a:xfrm>
            <a:off x="1549469" y="4820192"/>
            <a:ext cx="23721784" cy="8131571"/>
          </a:xfrm>
          <a:prstGeom prst="rect">
            <a:avLst/>
          </a:prstGeom>
          <a:ln w="12700">
            <a:miter lim="400000"/>
          </a:ln>
        </p:spPr>
      </p:pic>
      <p:sp>
        <p:nvSpPr>
          <p:cNvPr id="124" name="City, urban, &amp; Rural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City, urban, &amp; Rural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xit" nodeType="click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6" dur="1000" fill="hold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Class="entr" nodeType="afterEffect" presetSubtype="16" presetID="4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in">
                                      <p:cBhvr>
                                        <p:cTn id="11" dur="2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2" grpId="1"/>
      <p:bldP build="whole" bldLvl="1" animBg="1" rev="0" advAuto="0" spid="123" grpId="2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7DFAEA77-81F6-416E-A954-0FD991D0A7B8.png" descr="7DFAEA77-81F6-416E-A954-0FD991D0A7B8.png"/>
          <p:cNvPicPr>
            <a:picLocks noChangeAspect="1"/>
          </p:cNvPicPr>
          <p:nvPr/>
        </p:nvPicPr>
        <p:blipFill>
          <a:blip r:embed="rId2">
            <a:extLst/>
          </a:blip>
          <a:srcRect l="0" t="11697" r="12788" b="7085"/>
          <a:stretch>
            <a:fillRect/>
          </a:stretch>
        </p:blipFill>
        <p:spPr>
          <a:xfrm>
            <a:off x="241695" y="3813726"/>
            <a:ext cx="23913185" cy="8907766"/>
          </a:xfrm>
          <a:prstGeom prst="rect">
            <a:avLst/>
          </a:prstGeom>
          <a:ln w="12700">
            <a:miter lim="400000"/>
          </a:ln>
        </p:spPr>
      </p:pic>
      <p:pic>
        <p:nvPicPr>
          <p:cNvPr id="127" name="ALPHA_Seasons.png" descr="ALPHA_Seasons.png"/>
          <p:cNvPicPr>
            <a:picLocks noChangeAspect="1"/>
          </p:cNvPicPr>
          <p:nvPr/>
        </p:nvPicPr>
        <p:blipFill>
          <a:blip r:embed="rId3">
            <a:extLst/>
          </a:blip>
          <a:srcRect l="7771" t="12944" r="9009" b="7515"/>
          <a:stretch>
            <a:fillRect/>
          </a:stretch>
        </p:blipFill>
        <p:spPr>
          <a:xfrm>
            <a:off x="811214" y="4134930"/>
            <a:ext cx="22449316" cy="8582660"/>
          </a:xfrm>
          <a:prstGeom prst="rect">
            <a:avLst/>
          </a:prstGeom>
          <a:ln w="12700">
            <a:miter lim="400000"/>
          </a:ln>
        </p:spPr>
      </p:pic>
      <p:sp>
        <p:nvSpPr>
          <p:cNvPr id="128" name="seas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seasons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xit" nodeType="click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6" dur="1000" fill="hold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Class="entr" nodeType="afterEffect" presetSubtype="16" presetID="4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in">
                                      <p:cBhvr>
                                        <p:cTn id="11" dur="2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7" grpId="1"/>
      <p:bldP build="whole" bldLvl="1" animBg="1" rev="0" advAuto="0" spid="126" grpId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9E5B5C32-E2D3-4BD4-A858-D81F1F6143B4.png" descr="9E5B5C32-E2D3-4BD4-A858-D81F1F6143B4.png"/>
          <p:cNvPicPr>
            <a:picLocks noChangeAspect="1"/>
          </p:cNvPicPr>
          <p:nvPr/>
        </p:nvPicPr>
        <p:blipFill>
          <a:blip r:embed="rId2">
            <a:extLst/>
          </a:blip>
          <a:srcRect l="492" t="12162" r="492" b="0"/>
          <a:stretch>
            <a:fillRect/>
          </a:stretch>
        </p:blipFill>
        <p:spPr>
          <a:xfrm>
            <a:off x="-388123" y="3813726"/>
            <a:ext cx="25172821" cy="8932371"/>
          </a:xfrm>
          <a:prstGeom prst="rect">
            <a:avLst/>
          </a:prstGeom>
          <a:ln w="12700">
            <a:miter lim="400000"/>
          </a:ln>
        </p:spPr>
      </p:pic>
      <p:sp>
        <p:nvSpPr>
          <p:cNvPr id="131" name="build yea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build year</a:t>
            </a:r>
          </a:p>
        </p:txBody>
      </p:sp>
      <p:sp>
        <p:nvSpPr>
          <p:cNvPr id="132" name="Line"/>
          <p:cNvSpPr/>
          <p:nvPr/>
        </p:nvSpPr>
        <p:spPr>
          <a:xfrm>
            <a:off x="9647648" y="8599871"/>
            <a:ext cx="1157944" cy="1"/>
          </a:xfrm>
          <a:prstGeom prst="line">
            <a:avLst/>
          </a:prstGeom>
          <a:ln w="114300">
            <a:solidFill>
              <a:schemeClr val="accent5">
                <a:hueOff val="-608019"/>
                <a:satOff val="-16379"/>
                <a:lumOff val="2512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33" name="Line"/>
          <p:cNvSpPr/>
          <p:nvPr/>
        </p:nvSpPr>
        <p:spPr>
          <a:xfrm>
            <a:off x="5411247" y="8599871"/>
            <a:ext cx="891879" cy="1"/>
          </a:xfrm>
          <a:prstGeom prst="line">
            <a:avLst/>
          </a:prstGeom>
          <a:ln w="114300">
            <a:solidFill>
              <a:schemeClr val="accent5">
                <a:hueOff val="-608019"/>
                <a:satOff val="-16379"/>
                <a:lumOff val="2512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34" name="Line"/>
          <p:cNvSpPr/>
          <p:nvPr/>
        </p:nvSpPr>
        <p:spPr>
          <a:xfrm>
            <a:off x="8325257" y="8599871"/>
            <a:ext cx="891878" cy="1"/>
          </a:xfrm>
          <a:prstGeom prst="line">
            <a:avLst/>
          </a:prstGeom>
          <a:ln w="114300">
            <a:solidFill>
              <a:schemeClr val="accent5">
                <a:hueOff val="-608019"/>
                <a:satOff val="-16379"/>
                <a:lumOff val="2512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35" name="Line"/>
          <p:cNvSpPr/>
          <p:nvPr/>
        </p:nvSpPr>
        <p:spPr>
          <a:xfrm>
            <a:off x="19353244" y="5710601"/>
            <a:ext cx="1" cy="1192104"/>
          </a:xfrm>
          <a:prstGeom prst="line">
            <a:avLst/>
          </a:prstGeom>
          <a:ln w="114300">
            <a:solidFill>
              <a:schemeClr val="accent5">
                <a:hueOff val="-608019"/>
                <a:satOff val="-16379"/>
                <a:lumOff val="25127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36" name="Line"/>
          <p:cNvSpPr/>
          <p:nvPr/>
        </p:nvSpPr>
        <p:spPr>
          <a:xfrm>
            <a:off x="9646075" y="6261948"/>
            <a:ext cx="1" cy="1192104"/>
          </a:xfrm>
          <a:prstGeom prst="line">
            <a:avLst/>
          </a:prstGeom>
          <a:ln w="114300">
            <a:solidFill>
              <a:schemeClr val="accent5">
                <a:hueOff val="-608019"/>
                <a:satOff val="-16379"/>
                <a:lumOff val="25127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37" name="Line"/>
          <p:cNvSpPr/>
          <p:nvPr/>
        </p:nvSpPr>
        <p:spPr>
          <a:xfrm>
            <a:off x="8342751" y="6261948"/>
            <a:ext cx="1" cy="1192104"/>
          </a:xfrm>
          <a:prstGeom prst="line">
            <a:avLst/>
          </a:prstGeom>
          <a:ln w="114300">
            <a:solidFill>
              <a:schemeClr val="accent5">
                <a:hueOff val="-608019"/>
                <a:satOff val="-16379"/>
                <a:lumOff val="25127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38" name="Line"/>
          <p:cNvSpPr/>
          <p:nvPr/>
        </p:nvSpPr>
        <p:spPr>
          <a:xfrm>
            <a:off x="5428046" y="6261948"/>
            <a:ext cx="1" cy="1192104"/>
          </a:xfrm>
          <a:prstGeom prst="line">
            <a:avLst/>
          </a:prstGeom>
          <a:ln w="114300">
            <a:solidFill>
              <a:schemeClr val="accent5">
                <a:hueOff val="-608019"/>
                <a:satOff val="-16379"/>
                <a:lumOff val="25127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25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6" grpId="6"/>
      <p:bldP build="whole" bldLvl="1" animBg="1" rev="0" advAuto="0" spid="135" grpId="8"/>
      <p:bldP build="whole" bldLvl="1" animBg="1" rev="0" advAuto="0" spid="132" grpId="7"/>
      <p:bldP build="whole" bldLvl="1" animBg="1" rev="0" advAuto="0" spid="134" grpId="5"/>
      <p:bldP build="whole" bldLvl="1" animBg="1" rev="0" advAuto="0" spid="138" grpId="2"/>
      <p:bldP build="whole" bldLvl="1" animBg="1" rev="0" advAuto="0" spid="130" grpId="1"/>
      <p:bldP build="whole" bldLvl="1" animBg="1" rev="0" advAuto="0" spid="133" grpId="3"/>
      <p:bldP build="whole" bldLvl="1" animBg="1" rev="0" advAuto="0" spid="137" grpId="4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190F965D-1FA7-47C2-AE4F-54A77450D073.png" descr="190F965D-1FA7-47C2-AE4F-54A77450D073.png"/>
          <p:cNvPicPr>
            <a:picLocks noChangeAspect="1"/>
          </p:cNvPicPr>
          <p:nvPr/>
        </p:nvPicPr>
        <p:blipFill>
          <a:blip r:embed="rId2">
            <a:extLst/>
          </a:blip>
          <a:srcRect l="0" t="1439" r="0" b="1439"/>
          <a:stretch>
            <a:fillRect/>
          </a:stretch>
        </p:blipFill>
        <p:spPr>
          <a:xfrm>
            <a:off x="-388144" y="3378199"/>
            <a:ext cx="25172821" cy="9779151"/>
          </a:xfrm>
          <a:prstGeom prst="rect">
            <a:avLst/>
          </a:prstGeom>
          <a:ln w="12700">
            <a:miter lim="400000"/>
          </a:ln>
        </p:spPr>
      </p:pic>
      <p:sp>
        <p:nvSpPr>
          <p:cNvPr id="141" name="ZIPCOD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ZIPCODE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2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0" grpId="1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Showroom">
  <a:themeElements>
    <a:clrScheme name="Showroom">
      <a:dk1>
        <a:srgbClr val="535353"/>
      </a:dk1>
      <a:lt1>
        <a:srgbClr val="340053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535353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howroom">
  <a:themeElements>
    <a:clrScheme name="Showroom">
      <a:dk1>
        <a:srgbClr val="000000"/>
      </a:dk1>
      <a:lt1>
        <a:srgbClr val="FFFFFF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535353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