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579" r:id="rId2"/>
    <p:sldId id="402" r:id="rId3"/>
    <p:sldId id="584" r:id="rId4"/>
    <p:sldId id="585" r:id="rId5"/>
    <p:sldId id="401" r:id="rId6"/>
    <p:sldId id="581" r:id="rId7"/>
    <p:sldId id="586" r:id="rId8"/>
    <p:sldId id="525" r:id="rId9"/>
    <p:sldId id="527" r:id="rId10"/>
    <p:sldId id="528" r:id="rId11"/>
    <p:sldId id="529" r:id="rId12"/>
    <p:sldId id="530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0" r:id="rId23"/>
    <p:sldId id="541" r:id="rId24"/>
    <p:sldId id="542" r:id="rId25"/>
    <p:sldId id="543" r:id="rId26"/>
    <p:sldId id="544" r:id="rId27"/>
    <p:sldId id="545" r:id="rId28"/>
    <p:sldId id="546" r:id="rId29"/>
    <p:sldId id="547" r:id="rId30"/>
    <p:sldId id="548" r:id="rId31"/>
    <p:sldId id="549" r:id="rId32"/>
    <p:sldId id="550" r:id="rId33"/>
    <p:sldId id="551" r:id="rId34"/>
    <p:sldId id="552" r:id="rId35"/>
    <p:sldId id="553" r:id="rId36"/>
    <p:sldId id="554" r:id="rId37"/>
    <p:sldId id="555" r:id="rId38"/>
    <p:sldId id="577" r:id="rId39"/>
    <p:sldId id="578" r:id="rId40"/>
    <p:sldId id="583" r:id="rId41"/>
    <p:sldId id="589" r:id="rId42"/>
    <p:sldId id="580" r:id="rId43"/>
  </p:sldIdLst>
  <p:sldSz cx="9144000" cy="6858000" type="screen4x3"/>
  <p:notesSz cx="7104063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F00"/>
    <a:srgbClr val="0000CC"/>
    <a:srgbClr val="996600"/>
    <a:srgbClr val="FF0000"/>
    <a:srgbClr val="A50021"/>
    <a:srgbClr val="FFCC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417EB5-B2EE-D84D-B7D6-7D048D7B9D70}" v="321" dt="2021-11-16T06:00:16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75" autoAdjust="0"/>
    <p:restoredTop sz="80746" autoAdjust="0"/>
  </p:normalViewPr>
  <p:slideViewPr>
    <p:cSldViewPr>
      <p:cViewPr varScale="1">
        <p:scale>
          <a:sx n="90" d="100"/>
          <a:sy n="90" d="100"/>
        </p:scale>
        <p:origin x="1712" y="2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2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Jun" userId="19b97e3efb4b66bf" providerId="LiveId" clId="{9E417EB5-B2EE-D84D-B7D6-7D048D7B9D70}"/>
    <pc:docChg chg="modSld sldOrd">
      <pc:chgData name="Jun Jun" userId="19b97e3efb4b66bf" providerId="LiveId" clId="{9E417EB5-B2EE-D84D-B7D6-7D048D7B9D70}" dt="2021-11-16T06:00:16.182" v="389" actId="20577"/>
      <pc:docMkLst>
        <pc:docMk/>
      </pc:docMkLst>
      <pc:sldChg chg="modSp ord">
        <pc:chgData name="Jun Jun" userId="19b97e3efb4b66bf" providerId="LiveId" clId="{9E417EB5-B2EE-D84D-B7D6-7D048D7B9D70}" dt="2021-11-16T05:43:48.694" v="294" actId="20577"/>
        <pc:sldMkLst>
          <pc:docMk/>
          <pc:sldMk cId="0" sldId="525"/>
        </pc:sldMkLst>
        <pc:spChg chg="mod">
          <ac:chgData name="Jun Jun" userId="19b97e3efb4b66bf" providerId="LiveId" clId="{9E417EB5-B2EE-D84D-B7D6-7D048D7B9D70}" dt="2021-11-16T05:43:48.694" v="294" actId="20577"/>
          <ac:spMkLst>
            <pc:docMk/>
            <pc:sldMk cId="0" sldId="525"/>
            <ac:spMk id="903171" creationId="{F5AE87CE-9ABD-4189-9D95-33C95445C4C9}"/>
          </ac:spMkLst>
        </pc:spChg>
      </pc:sldChg>
      <pc:sldChg chg="modSp mod">
        <pc:chgData name="Jun Jun" userId="19b97e3efb4b66bf" providerId="LiveId" clId="{9E417EB5-B2EE-D84D-B7D6-7D048D7B9D70}" dt="2021-11-16T05:44:51.572" v="329" actId="20577"/>
        <pc:sldMkLst>
          <pc:docMk/>
          <pc:sldMk cId="0" sldId="527"/>
        </pc:sldMkLst>
        <pc:spChg chg="mod">
          <ac:chgData name="Jun Jun" userId="19b97e3efb4b66bf" providerId="LiveId" clId="{9E417EB5-B2EE-D84D-B7D6-7D048D7B9D70}" dt="2021-11-16T05:44:51.572" v="329" actId="20577"/>
          <ac:spMkLst>
            <pc:docMk/>
            <pc:sldMk cId="0" sldId="527"/>
            <ac:spMk id="906242" creationId="{424F60D0-8E72-45B9-8130-346B779A7ECD}"/>
          </ac:spMkLst>
        </pc:spChg>
      </pc:sldChg>
      <pc:sldChg chg="modSp">
        <pc:chgData name="Jun Jun" userId="19b97e3efb4b66bf" providerId="LiveId" clId="{9E417EB5-B2EE-D84D-B7D6-7D048D7B9D70}" dt="2021-11-16T06:00:16.182" v="389" actId="20577"/>
        <pc:sldMkLst>
          <pc:docMk/>
          <pc:sldMk cId="0" sldId="528"/>
        </pc:sldMkLst>
        <pc:spChg chg="mod">
          <ac:chgData name="Jun Jun" userId="19b97e3efb4b66bf" providerId="LiveId" clId="{9E417EB5-B2EE-D84D-B7D6-7D048D7B9D70}" dt="2021-11-16T06:00:16.182" v="389" actId="20577"/>
          <ac:spMkLst>
            <pc:docMk/>
            <pc:sldMk cId="0" sldId="528"/>
            <ac:spMk id="908416" creationId="{29802195-9411-4AFB-B6E8-C12A3199E6BF}"/>
          </ac:spMkLst>
        </pc:spChg>
      </pc:sldChg>
      <pc:sldChg chg="modSp">
        <pc:chgData name="Jun Jun" userId="19b97e3efb4b66bf" providerId="LiveId" clId="{9E417EB5-B2EE-D84D-B7D6-7D048D7B9D70}" dt="2021-11-16T05:51:38.548" v="366" actId="20577"/>
        <pc:sldMkLst>
          <pc:docMk/>
          <pc:sldMk cId="0" sldId="530"/>
        </pc:sldMkLst>
        <pc:spChg chg="mod">
          <ac:chgData name="Jun Jun" userId="19b97e3efb4b66bf" providerId="LiveId" clId="{9E417EB5-B2EE-D84D-B7D6-7D048D7B9D70}" dt="2021-11-16T05:51:38.548" v="366" actId="20577"/>
          <ac:spMkLst>
            <pc:docMk/>
            <pc:sldMk cId="0" sldId="530"/>
            <ac:spMk id="912525" creationId="{48DB8A2D-5F1E-45F7-8059-465AC177B8CB}"/>
          </ac:spMkLst>
        </pc:spChg>
      </pc:sldChg>
      <pc:sldChg chg="modSp mod">
        <pc:chgData name="Jun Jun" userId="19b97e3efb4b66bf" providerId="LiveId" clId="{9E417EB5-B2EE-D84D-B7D6-7D048D7B9D70}" dt="2021-11-09T02:28:36.408" v="31" actId="20577"/>
        <pc:sldMkLst>
          <pc:docMk/>
          <pc:sldMk cId="0" sldId="579"/>
        </pc:sldMkLst>
        <pc:spChg chg="mod">
          <ac:chgData name="Jun Jun" userId="19b97e3efb4b66bf" providerId="LiveId" clId="{9E417EB5-B2EE-D84D-B7D6-7D048D7B9D70}" dt="2021-11-09T02:28:33.778" v="26" actId="20577"/>
          <ac:spMkLst>
            <pc:docMk/>
            <pc:sldMk cId="0" sldId="579"/>
            <ac:spMk id="4100" creationId="{71F647BE-9BA1-4029-89B9-737D47F43058}"/>
          </ac:spMkLst>
        </pc:spChg>
        <pc:spChg chg="mod">
          <ac:chgData name="Jun Jun" userId="19b97e3efb4b66bf" providerId="LiveId" clId="{9E417EB5-B2EE-D84D-B7D6-7D048D7B9D70}" dt="2021-11-09T02:28:36.408" v="31" actId="20577"/>
          <ac:spMkLst>
            <pc:docMk/>
            <pc:sldMk cId="0" sldId="579"/>
            <ac:spMk id="4101" creationId="{06E66BBF-4356-4B40-9DA9-DA27E50E4EFD}"/>
          </ac:spMkLst>
        </pc:spChg>
      </pc:sldChg>
      <pc:sldChg chg="modSp">
        <pc:chgData name="Jun Jun" userId="19b97e3efb4b66bf" providerId="LiveId" clId="{9E417EB5-B2EE-D84D-B7D6-7D048D7B9D70}" dt="2021-11-16T05:38:07.199" v="101" actId="20577"/>
        <pc:sldMkLst>
          <pc:docMk/>
          <pc:sldMk cId="0" sldId="586"/>
        </pc:sldMkLst>
        <pc:spChg chg="mod">
          <ac:chgData name="Jun Jun" userId="19b97e3efb4b66bf" providerId="LiveId" clId="{9E417EB5-B2EE-D84D-B7D6-7D048D7B9D70}" dt="2021-11-16T05:38:07.199" v="101" actId="20577"/>
          <ac:spMkLst>
            <pc:docMk/>
            <pc:sldMk cId="0" sldId="586"/>
            <ac:spMk id="844803" creationId="{9CD28C9D-0FE3-4E84-8ECC-E1F9B0D7136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29C6981-A091-4557-AE39-8A9D9DF47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kumimoji="1"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858479-E46A-4547-A704-E912D64A67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kumimoji="1"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12935C8F-58E7-4264-B569-45D45A3E1BFE}" type="datetimeFigureOut">
              <a:rPr lang="zh-CN" altLang="en-US"/>
              <a:pPr>
                <a:defRPr/>
              </a:pPr>
              <a:t>2021/11/16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C553B8-0A56-4527-A027-0DA11214EC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kumimoji="1"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797C3114-922B-4445-91CB-DBA595793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>
              <a:defRPr kumimoji="1" sz="1300" smtClean="0"/>
            </a:lvl1pPr>
          </a:lstStyle>
          <a:p>
            <a:pPr>
              <a:defRPr/>
            </a:pPr>
            <a:fld id="{3D0F0FDC-7442-40EE-AF28-AEA9D79B57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A47168-952F-47F2-B6AB-611270BDFD0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776DDC9-2D2F-433C-958F-FD06A8D118E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7013092-7DDC-4BE9-B7AA-61B0AE8728C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FD90B85-2C9C-4D23-8B10-A06E3B77305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B98D6DB-5424-42E9-B877-C674737E0F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E910A09F-8D00-4B7A-AEA9-04B92BFE1A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5BFF3AE4-86DF-49EE-97AC-E6CE8AFCF5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CC1865C4-06F6-4BB3-9189-F317D913DA3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49363" y="1279525"/>
            <a:ext cx="4605337" cy="3454400"/>
          </a:xfrm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AB4E6C6B-72BF-4CF6-A24F-F468C4B289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ED41B399-FDF8-4CE5-BC9F-2A6EA16D46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D5EB4D79-BB15-4336-A00B-6B2F7FD0A217}" type="slidenum">
              <a:rPr lang="zh-CN" altLang="zh-CN">
                <a:latin typeface="Calibri" panose="020F0502020204030204" pitchFamily="34" charset="0"/>
              </a:rPr>
              <a:pPr>
                <a:buFont typeface="Arial" panose="020B0604020202020204" pitchFamily="34" charset="0"/>
                <a:buNone/>
              </a:pPr>
              <a:t>1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AADAF6DB-50B3-42C0-9F78-3C944E02CE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4A0C3ED-57C8-4D60-ACC9-1AA8DA246863}" type="slidenum">
              <a:rPr lang="zh-CN" altLang="en-US" sz="1300"/>
              <a:pPr>
                <a:spcBef>
                  <a:spcPct val="0"/>
                </a:spcBef>
              </a:pPr>
              <a:t>12</a:t>
            </a:fld>
            <a:endParaRPr lang="en-US" altLang="zh-CN" sz="13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C39F536-8DD6-4A2A-B580-A249DE4D8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4264025"/>
            <a:ext cx="6251575" cy="5459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64" tIns="49498" rIns="100764" bIns="49498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37B722B-F55E-45D2-AD13-6C1140FCF7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644525"/>
            <a:ext cx="4598987" cy="3449638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EDFFDC62-2670-4ECD-A53D-9D74E797B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16B3E34-B803-4A5F-A5D7-7C6751BFDB4A}" type="slidenum">
              <a:rPr lang="zh-CN" altLang="en-US" sz="1300"/>
              <a:pPr>
                <a:spcBef>
                  <a:spcPct val="0"/>
                </a:spcBef>
              </a:pPr>
              <a:t>13</a:t>
            </a:fld>
            <a:endParaRPr lang="en-US" altLang="zh-CN" sz="13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261A834-86E9-40D6-89F3-6EA89FA48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4094163"/>
            <a:ext cx="6121400" cy="5372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1" tIns="49502" rIns="100771" bIns="49502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65BC79B0-1F41-4EF4-8BD0-920CC6C2D7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644525"/>
            <a:ext cx="4257675" cy="3194050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E0697C85-7764-4C29-A827-D942BE1578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8A926FB-BD00-4FE6-A3B8-7767235B2696}" type="slidenum">
              <a:rPr lang="zh-CN" altLang="en-US" sz="1300"/>
              <a:pPr>
                <a:spcBef>
                  <a:spcPct val="0"/>
                </a:spcBef>
              </a:pPr>
              <a:t>14</a:t>
            </a:fld>
            <a:endParaRPr lang="en-US" altLang="zh-CN" sz="13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540416B-60E1-4E24-A932-9C212872D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4264025"/>
            <a:ext cx="6251575" cy="5459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64" tIns="49498" rIns="100764" bIns="49498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7D76C4D-A9EE-42B5-8C76-CA5D5B16B2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644525"/>
            <a:ext cx="4598987" cy="3449638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18900EA3-A7E4-4978-8599-7027942F07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75EF3F1-7C6C-47C8-B0B2-C57AA77D28D8}" type="slidenum">
              <a:rPr lang="zh-CN" altLang="en-US" sz="1300"/>
              <a:pPr>
                <a:spcBef>
                  <a:spcPct val="0"/>
                </a:spcBef>
              </a:pPr>
              <a:t>15</a:t>
            </a:fld>
            <a:endParaRPr lang="en-US" altLang="zh-CN" sz="13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1F501F9-768D-4084-92E6-F999862CB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4264025"/>
            <a:ext cx="6251575" cy="5459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64" tIns="49498" rIns="100764" bIns="49498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3EB0841-044D-4832-A318-99765BACE4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644525"/>
            <a:ext cx="4598987" cy="3449638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9B1D13FC-CC79-4DEB-9529-F41EC9FA3C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198CF2-221E-4175-B381-D99C81910D91}" type="slidenum">
              <a:rPr lang="zh-CN" altLang="en-US" sz="1300"/>
              <a:pPr>
                <a:spcBef>
                  <a:spcPct val="0"/>
                </a:spcBef>
              </a:pPr>
              <a:t>16</a:t>
            </a:fld>
            <a:endParaRPr lang="en-US" altLang="zh-CN" sz="13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2D0AAC24-1E47-4954-885B-8959B0F4DA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4264025"/>
            <a:ext cx="6251575" cy="5459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64" tIns="49498" rIns="100764" bIns="49498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E6FF5DAC-3FF3-44B3-AF65-BE2E1AA920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644525"/>
            <a:ext cx="4598987" cy="3449638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C05A2B5D-9EBE-45AA-9DA4-9B79EA7EF0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1362C90-BBDB-4158-BFFD-63F95606759F}" type="slidenum">
              <a:rPr lang="zh-CN" altLang="en-US" sz="1300"/>
              <a:pPr>
                <a:spcBef>
                  <a:spcPct val="0"/>
                </a:spcBef>
              </a:pPr>
              <a:t>17</a:t>
            </a:fld>
            <a:endParaRPr lang="en-US" altLang="zh-CN" sz="13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F6B8F77-E913-42B3-8B19-92F5CE3E8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4264025"/>
            <a:ext cx="6251575" cy="5459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64" tIns="49498" rIns="100764" bIns="49498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ACF4A0C-8BA7-4A88-B258-C0573B256A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644525"/>
            <a:ext cx="4598987" cy="3449638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30729E08-A04D-4841-84A8-BE91D909E0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3F682C2-A7C9-45BE-89E8-83D849576DFC}" type="slidenum">
              <a:rPr lang="zh-CN" altLang="en-US" sz="1300"/>
              <a:pPr>
                <a:spcBef>
                  <a:spcPct val="0"/>
                </a:spcBef>
              </a:pPr>
              <a:t>18</a:t>
            </a:fld>
            <a:endParaRPr lang="en-US" altLang="zh-CN" sz="13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416BB90-FE42-41F7-A79E-9C1FBEAB2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4264025"/>
            <a:ext cx="6251575" cy="5459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64" tIns="49498" rIns="100764" bIns="49498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5B254CCD-A7D0-4FDB-BBDE-F9E02C8716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644525"/>
            <a:ext cx="4598987" cy="3449638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A0812FDB-BA9D-4D8C-9289-D56C2C30F2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152CFEB-14FA-4036-8413-1104028B313D}" type="slidenum">
              <a:rPr lang="zh-CN" altLang="en-US" sz="1300"/>
              <a:pPr>
                <a:spcBef>
                  <a:spcPct val="0"/>
                </a:spcBef>
              </a:pPr>
              <a:t>19</a:t>
            </a:fld>
            <a:endParaRPr lang="en-US" altLang="zh-CN" sz="13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1379083-2B92-4D83-99D3-4CD338F8E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4264025"/>
            <a:ext cx="6251575" cy="5459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64" tIns="49498" rIns="100764" bIns="49498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8902A4A-B485-4EE0-B9B8-7CEA7898BD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644525"/>
            <a:ext cx="4598987" cy="3449638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89718F61-D0F1-4BFF-92BF-7B6C8A83CE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7EFDE32-6304-480D-AEC9-33B136BD27C3}" type="slidenum">
              <a:rPr lang="zh-CN" altLang="en-US" sz="1300"/>
              <a:pPr>
                <a:spcBef>
                  <a:spcPct val="0"/>
                </a:spcBef>
              </a:pPr>
              <a:t>20</a:t>
            </a:fld>
            <a:endParaRPr lang="en-US" altLang="zh-CN" sz="13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13EF7E7-480B-4256-A582-FB5183C58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4264025"/>
            <a:ext cx="6251575" cy="5459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64" tIns="49498" rIns="100764" bIns="49498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EDD226E-96D9-4378-B6C8-8AD1A6BC57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644525"/>
            <a:ext cx="4598987" cy="3449638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D677A0B-F486-4F62-AED3-2BF33D7189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2CA306D-7FDF-4B69-A8C2-1D3F8E676491}" type="slidenum">
              <a:rPr lang="zh-CN" altLang="en-US" sz="1300"/>
              <a:pPr>
                <a:spcBef>
                  <a:spcPct val="0"/>
                </a:spcBef>
              </a:pPr>
              <a:t>21</a:t>
            </a:fld>
            <a:endParaRPr lang="en-US" altLang="zh-CN" sz="13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43BFC4F-D2A3-423D-AF0D-D9B7EAE60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4264025"/>
            <a:ext cx="6251575" cy="5459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64" tIns="49498" rIns="100764" bIns="49498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A8B4C5EB-ACDA-4CA4-AFC1-7972E53ECB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644525"/>
            <a:ext cx="4598987" cy="3449638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6F5C6391-5BD2-4CFC-85A4-0F58012AF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C36687C7-3427-42CA-8E63-44DF63DB8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latin typeface="Arial" panose="020B0604020202020204" pitchFamily="34" charset="0"/>
            </a:endParaRPr>
          </a:p>
        </p:txBody>
      </p:sp>
      <p:sp>
        <p:nvSpPr>
          <p:cNvPr id="7172" name="幻灯片编号占位符 3">
            <a:extLst>
              <a:ext uri="{FF2B5EF4-FFF2-40B4-BE49-F238E27FC236}">
                <a16:creationId xmlns:a16="http://schemas.microsoft.com/office/drawing/2014/main" id="{688D860B-0CD9-443D-AF54-4DB8021E9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A7749C-141B-4BD7-938F-F937BB53FF79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E7BB5BE5-8C39-4972-889E-05BCA359FE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92B5D4A-B434-4165-9C05-36A45133A16A}" type="slidenum">
              <a:rPr lang="zh-CN" altLang="en-US" sz="1300"/>
              <a:pPr>
                <a:spcBef>
                  <a:spcPct val="0"/>
                </a:spcBef>
              </a:pPr>
              <a:t>22</a:t>
            </a:fld>
            <a:endParaRPr lang="en-US" altLang="zh-CN" sz="13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FAE9ED7B-0678-4870-BC1E-0DD25360E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4264025"/>
            <a:ext cx="6251575" cy="5459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64" tIns="49498" rIns="100764" bIns="49498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454EBAB-7D1A-441B-AF9F-44B6D5A51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644525"/>
            <a:ext cx="4598987" cy="3449638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77131608-CB02-426C-BA67-85095F38EE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05DCC2-4F81-4487-A537-532A167E6AC6}" type="slidenum">
              <a:rPr lang="zh-CN" altLang="en-US" sz="1300"/>
              <a:pPr>
                <a:spcBef>
                  <a:spcPct val="0"/>
                </a:spcBef>
              </a:pPr>
              <a:t>23</a:t>
            </a:fld>
            <a:endParaRPr lang="en-US" altLang="zh-CN" sz="13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4508CC5-AD66-42E6-9391-2AA7A4FE4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4264025"/>
            <a:ext cx="6251575" cy="5459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64" tIns="49498" rIns="100764" bIns="49498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9DD9EF2E-D49D-4535-B3D1-6145A7035F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644525"/>
            <a:ext cx="4598987" cy="3449638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34BEDB8B-6073-465B-8DA7-4CC7082600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494F954-477F-4EDA-A961-8746AD8ED420}" type="slidenum">
              <a:rPr lang="zh-CN" altLang="en-US" sz="1300"/>
              <a:pPr>
                <a:spcBef>
                  <a:spcPct val="0"/>
                </a:spcBef>
              </a:pPr>
              <a:t>24</a:t>
            </a:fld>
            <a:endParaRPr lang="en-US" altLang="zh-CN" sz="13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BD425252-1A5E-4BEE-8947-3FC7CD5F4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4264025"/>
            <a:ext cx="6251575" cy="5459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64" tIns="49498" rIns="100764" bIns="49498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896F7E88-FE7E-43E7-B319-6DC9478EFE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644525"/>
            <a:ext cx="4598987" cy="3449638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B90C0E84-BB74-4E77-A3F9-BBD69DBD63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77E774-7A06-444D-AF35-D2BEC494C61E}" type="slidenum">
              <a:rPr lang="zh-CN" altLang="en-US" sz="1300"/>
              <a:pPr>
                <a:spcBef>
                  <a:spcPct val="0"/>
                </a:spcBef>
              </a:pPr>
              <a:t>25</a:t>
            </a:fld>
            <a:endParaRPr lang="en-US" altLang="zh-CN" sz="13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74D06BB8-20D3-4589-B612-33A3A088B8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4264025"/>
            <a:ext cx="6251575" cy="5459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64" tIns="49498" rIns="100764" bIns="49498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1619CC9C-334D-4F31-9A43-B3D9C614C8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644525"/>
            <a:ext cx="4598987" cy="3449638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D5462265-B1E1-4F12-8D79-4CCD6B1113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9CE622B-5B61-4820-BBA1-C72960B8C989}" type="slidenum">
              <a:rPr lang="zh-CN" altLang="en-US" sz="1300"/>
              <a:pPr>
                <a:spcBef>
                  <a:spcPct val="0"/>
                </a:spcBef>
              </a:pPr>
              <a:t>26</a:t>
            </a:fld>
            <a:endParaRPr lang="en-US" altLang="zh-CN" sz="13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8A10EB12-EDD6-4B9C-B8E7-3090E0274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4264025"/>
            <a:ext cx="6251575" cy="5459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64" tIns="49498" rIns="100764" bIns="49498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4953612C-52BC-4D39-AF2D-8245BE500D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644525"/>
            <a:ext cx="4598987" cy="3449638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B014653C-2570-4E23-A291-47B1403047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DD5403E-82DC-40EE-AEC8-FC63102790EB}" type="slidenum">
              <a:rPr lang="zh-CN" altLang="en-US" sz="1300"/>
              <a:pPr>
                <a:spcBef>
                  <a:spcPct val="0"/>
                </a:spcBef>
              </a:pPr>
              <a:t>27</a:t>
            </a:fld>
            <a:endParaRPr lang="en-US" altLang="zh-CN" sz="13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05BC03A5-6D40-4188-ABFE-F10301B4F0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4264025"/>
            <a:ext cx="6251575" cy="5459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64" tIns="49498" rIns="100764" bIns="49498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139B71C2-C5A6-4A40-8EF5-7005B440F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644525"/>
            <a:ext cx="4598987" cy="3449638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28108D5B-2F7E-4C21-8034-D73CE46123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32C8E3B-5148-47E8-8737-77AB7FD888BD}" type="slidenum">
              <a:rPr lang="zh-CN" altLang="en-US" sz="1300"/>
              <a:pPr>
                <a:spcBef>
                  <a:spcPct val="0"/>
                </a:spcBef>
              </a:pPr>
              <a:t>28</a:t>
            </a:fld>
            <a:endParaRPr lang="en-US" altLang="zh-CN" sz="13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BF789FA-651B-4740-9F49-EF56CCCC8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4264025"/>
            <a:ext cx="6251575" cy="5459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64" tIns="49498" rIns="100764" bIns="49498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66666AD1-10CC-486D-B97D-EB305229CD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644525"/>
            <a:ext cx="4598987" cy="3449638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FE179909-BB7D-48B1-B027-39BE325DC0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C2CB970-F56B-49E9-B29E-7447F92305A8}" type="slidenum">
              <a:rPr lang="zh-CN" altLang="en-US" sz="1300"/>
              <a:pPr>
                <a:spcBef>
                  <a:spcPct val="0"/>
                </a:spcBef>
              </a:pPr>
              <a:t>29</a:t>
            </a:fld>
            <a:endParaRPr lang="en-US" altLang="zh-CN" sz="13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567F811-587B-49D5-9A9C-EC84AE0EB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4264025"/>
            <a:ext cx="6251575" cy="5459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64" tIns="49498" rIns="100764" bIns="49498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8765212-01EF-4B85-9B66-1B9E5AFB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644525"/>
            <a:ext cx="4598987" cy="3449638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729EDDF6-9540-4DED-AB66-AAF6939040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646000E-C37D-4597-A41F-928401F4E72D}" type="slidenum">
              <a:rPr lang="zh-CN" altLang="en-US" sz="1300"/>
              <a:pPr>
                <a:spcBef>
                  <a:spcPct val="0"/>
                </a:spcBef>
              </a:pPr>
              <a:t>30</a:t>
            </a:fld>
            <a:endParaRPr lang="en-US" altLang="zh-CN" sz="13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CE327C31-4145-4919-B047-3325E77D1B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4264025"/>
            <a:ext cx="6251575" cy="5459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64" tIns="49498" rIns="100764" bIns="49498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CE629A3E-DE3A-4FD1-BC26-C389EA57E2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644525"/>
            <a:ext cx="4598987" cy="3449638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62C2F259-37BC-4660-8AF0-9E40C86DBA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6A13217-E809-4EDF-B4C7-3BA9225FC222}" type="slidenum">
              <a:rPr lang="zh-CN" altLang="en-US" sz="1300"/>
              <a:pPr>
                <a:spcBef>
                  <a:spcPct val="0"/>
                </a:spcBef>
              </a:pPr>
              <a:t>31</a:t>
            </a:fld>
            <a:endParaRPr lang="en-US" altLang="zh-CN" sz="13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360BC165-CF1F-445E-ACED-73FC32591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4264025"/>
            <a:ext cx="6251575" cy="5459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64" tIns="49498" rIns="100764" bIns="49498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D16DF937-786B-4790-AE20-B9519C492F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644525"/>
            <a:ext cx="4598987" cy="3449638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4932F292-7534-4AD3-993F-AE94CC4F68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50168280-BB06-4EC3-852F-19B016B13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44" name="幻灯片编号占位符 3">
            <a:extLst>
              <a:ext uri="{FF2B5EF4-FFF2-40B4-BE49-F238E27FC236}">
                <a16:creationId xmlns:a16="http://schemas.microsoft.com/office/drawing/2014/main" id="{24B3420F-B96C-496B-876F-D7E0A5EA6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50B16F5-C2A9-4FDD-8B46-DA5456149070}" type="slidenum">
              <a:rPr lang="en-US" altLang="zh-CN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95BD0239-708A-402B-A5C2-57B4E2432A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AC4D01-A522-45A0-B061-90D69087CF7D}" type="slidenum">
              <a:rPr lang="zh-CN" altLang="en-US" sz="1300"/>
              <a:pPr>
                <a:spcBef>
                  <a:spcPct val="0"/>
                </a:spcBef>
              </a:pPr>
              <a:t>32</a:t>
            </a:fld>
            <a:endParaRPr lang="en-US" altLang="zh-CN" sz="13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C73F2943-D9C8-4A98-B540-0F4B06F82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4264025"/>
            <a:ext cx="6251575" cy="5459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64" tIns="49498" rIns="100764" bIns="49498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F4B26EF7-9DEC-45EC-895F-4C1800BD10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644525"/>
            <a:ext cx="4598987" cy="3449638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1CE0ACF7-2822-42E9-85D5-70CD1FC311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72C7371-CA8B-4099-B968-03AA37357266}" type="slidenum">
              <a:rPr lang="zh-CN" altLang="en-US" sz="1300"/>
              <a:pPr>
                <a:spcBef>
                  <a:spcPct val="0"/>
                </a:spcBef>
              </a:pPr>
              <a:t>33</a:t>
            </a:fld>
            <a:endParaRPr lang="en-US" altLang="zh-CN" sz="13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1EFA9B2A-4F5A-4299-A52E-E155377EA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4264025"/>
            <a:ext cx="6251575" cy="5459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64" tIns="49498" rIns="100764" bIns="49498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F72213B1-24B3-49C3-B932-80A9BE384C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644525"/>
            <a:ext cx="4598987" cy="3449638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>
            <a:extLst>
              <a:ext uri="{FF2B5EF4-FFF2-40B4-BE49-F238E27FC236}">
                <a16:creationId xmlns:a16="http://schemas.microsoft.com/office/drawing/2014/main" id="{361EAC80-4B30-444E-8B95-C60179624A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>
            <a:extLst>
              <a:ext uri="{FF2B5EF4-FFF2-40B4-BE49-F238E27FC236}">
                <a16:creationId xmlns:a16="http://schemas.microsoft.com/office/drawing/2014/main" id="{CEEE0733-4C74-4F1C-9AC3-33449CB97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4756" name="幻灯片编号占位符 3">
            <a:extLst>
              <a:ext uri="{FF2B5EF4-FFF2-40B4-BE49-F238E27FC236}">
                <a16:creationId xmlns:a16="http://schemas.microsoft.com/office/drawing/2014/main" id="{600AE4E0-125D-4C85-80C2-3B96BC7C52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1191D1-633F-45B3-857C-02D5993D12B2}" type="slidenum">
              <a:rPr lang="en-US" altLang="zh-CN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FB386922-75A9-4792-BB9A-5871AB7ECA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3DAD9C46-425C-46E7-99D9-2ED20C272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latin typeface="Arial" panose="020B0604020202020204" pitchFamily="34" charset="0"/>
            </a:endParaRPr>
          </a:p>
        </p:txBody>
      </p:sp>
      <p:sp>
        <p:nvSpPr>
          <p:cNvPr id="76804" name="幻灯片编号占位符 3">
            <a:extLst>
              <a:ext uri="{FF2B5EF4-FFF2-40B4-BE49-F238E27FC236}">
                <a16:creationId xmlns:a16="http://schemas.microsoft.com/office/drawing/2014/main" id="{152CA653-B56D-4B22-BD1F-2A659F34E2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32EFC38-7F55-49E3-AD61-DF9073D23CC9}" type="slidenum">
              <a:rPr lang="en-US" altLang="zh-CN"/>
              <a:pPr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8BA30E04-5229-4FFB-82C0-E2EB6B6FE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64BDED-34F5-4EFD-B94D-6ACB901172D2}" type="slidenum">
              <a:rPr lang="zh-CN" altLang="en-US" sz="1300"/>
              <a:pPr>
                <a:spcBef>
                  <a:spcPct val="0"/>
                </a:spcBef>
              </a:pPr>
              <a:t>38</a:t>
            </a:fld>
            <a:endParaRPr lang="en-US" altLang="zh-CN" sz="13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D608BDDE-A425-4BD9-8313-F1C3F6C4C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4264025"/>
            <a:ext cx="6251575" cy="5459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64" tIns="49498" rIns="100764" bIns="49498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438E4404-A128-410E-AEBA-5CCE4AAA89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644525"/>
            <a:ext cx="4598987" cy="3449638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B33614BB-C0F3-4088-BCB8-4A2905DFB3B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49363" y="1279525"/>
            <a:ext cx="4605337" cy="3454400"/>
          </a:xfrm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DDC1FADF-EBAB-4F20-A4F6-7B541D595C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50C0E6FF-D23B-4E15-BEA3-6ED8A60336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2021E442-6620-45CD-880D-741CB65B5226}" type="slidenum">
              <a:rPr lang="zh-CN" altLang="zh-CN">
                <a:latin typeface="Calibri" panose="020F0502020204030204" pitchFamily="34" charset="0"/>
              </a:rPr>
              <a:pPr>
                <a:buFont typeface="Arial" panose="020B0604020202020204" pitchFamily="34" charset="0"/>
                <a:buNone/>
              </a:pPr>
              <a:t>6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E19B408D-CC4E-4FF1-B4C9-AA88157624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1BCF93-460D-44D0-B64C-11605D4D0BAD}" type="slidenum">
              <a:rPr lang="zh-CN" altLang="en-US" sz="1300"/>
              <a:pPr>
                <a:spcBef>
                  <a:spcPct val="0"/>
                </a:spcBef>
              </a:pPr>
              <a:t>7</a:t>
            </a:fld>
            <a:endParaRPr lang="en-US" altLang="zh-CN" sz="13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16DDEAB-9C5D-4F66-A091-C9E7365CA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4094163"/>
            <a:ext cx="6121400" cy="5372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71" tIns="49502" rIns="100771" bIns="49502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736B1DBE-575F-4A18-B013-177B769273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644525"/>
            <a:ext cx="4257675" cy="3194050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3A7E7624-1AB4-454A-AF25-70083C4E4F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E9BC6C19-91DE-44F4-8411-12E596D5F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16" name="幻灯片编号占位符 3">
            <a:extLst>
              <a:ext uri="{FF2B5EF4-FFF2-40B4-BE49-F238E27FC236}">
                <a16:creationId xmlns:a16="http://schemas.microsoft.com/office/drawing/2014/main" id="{78CA3CB3-5470-4BB9-8E56-9154B469D6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064C3B-8956-463A-B3FF-51FB5D6A2626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682B409B-B7FD-4640-905D-A21395149A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60A0AF-2A4D-4F42-8F70-63229DA0C587}" type="slidenum">
              <a:rPr lang="zh-CN" altLang="en-US" sz="1300"/>
              <a:pPr>
                <a:spcBef>
                  <a:spcPct val="0"/>
                </a:spcBef>
              </a:pPr>
              <a:t>9</a:t>
            </a:fld>
            <a:endParaRPr lang="en-US" altLang="zh-CN" sz="13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A81BAEE-F399-435D-9C8C-A7475EA52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4264025"/>
            <a:ext cx="6251575" cy="5459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64" tIns="49498" rIns="100764" bIns="49498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D5345B4-AAF0-4EA2-999C-7563002C92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644525"/>
            <a:ext cx="4598987" cy="3449638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1724C9F6-40CF-4DA9-ADB4-8BF946C0CD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64E503-9D53-4129-BDE6-472235EE4B10}" type="slidenum">
              <a:rPr lang="zh-CN" altLang="en-US" sz="1300"/>
              <a:pPr>
                <a:spcBef>
                  <a:spcPct val="0"/>
                </a:spcBef>
              </a:pPr>
              <a:t>10</a:t>
            </a:fld>
            <a:endParaRPr lang="en-US" altLang="zh-CN" sz="13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E832C4E-EC74-4BCF-8B28-14E1D2124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4264025"/>
            <a:ext cx="6251575" cy="5459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64" tIns="49498" rIns="100764" bIns="49498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93DDDD6-9D59-4088-B7C6-20B5B7264A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644525"/>
            <a:ext cx="4598987" cy="3449638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F969E999-47AC-431C-9A7B-1656E3B422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2E52613-5FC8-4D6E-A794-567E005FC237}" type="slidenum">
              <a:rPr lang="zh-CN" altLang="en-US" sz="1300"/>
              <a:pPr>
                <a:spcBef>
                  <a:spcPct val="0"/>
                </a:spcBef>
              </a:pPr>
              <a:t>11</a:t>
            </a:fld>
            <a:endParaRPr lang="en-US" altLang="zh-CN" sz="13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B33FD16-6EA4-423F-A843-E6E5FF535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4264025"/>
            <a:ext cx="6251575" cy="5459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64" tIns="49498" rIns="100764" bIns="49498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88B246C-7362-49D5-BCA6-CEDEC3FF3A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644525"/>
            <a:ext cx="4598987" cy="3449638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5799975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0500" y="188913"/>
            <a:ext cx="2000250" cy="59769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188913"/>
            <a:ext cx="5848350" cy="59769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2303809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7021513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125538"/>
            <a:ext cx="3924300" cy="5040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450" y="1125538"/>
            <a:ext cx="3924300" cy="5040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883997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7021513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9750" y="1125538"/>
            <a:ext cx="8001000" cy="5040312"/>
          </a:xfrm>
        </p:spPr>
        <p:txBody>
          <a:bodyPr lIns="91440" rIns="91440"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541061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7021513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125538"/>
            <a:ext cx="8001000" cy="2443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9750" y="3721100"/>
            <a:ext cx="8001000" cy="2444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47994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231775"/>
            <a:ext cx="7021513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393825"/>
            <a:ext cx="3924300" cy="47720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6450" y="1393825"/>
            <a:ext cx="3924300" cy="2309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6450" y="3856038"/>
            <a:ext cx="3924300" cy="23098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1409697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92176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125538"/>
            <a:ext cx="39243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450" y="1125538"/>
            <a:ext cx="39243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479928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1656400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0258343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35882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398058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1440" rIns="9144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229122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923124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>
            <a:extLst>
              <a:ext uri="{FF2B5EF4-FFF2-40B4-BE49-F238E27FC236}">
                <a16:creationId xmlns:a16="http://schemas.microsoft.com/office/drawing/2014/main" id="{B6D6BDE5-81BB-4CCF-BE4E-800AA21B5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8700" y="11113"/>
            <a:ext cx="70215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4">
            <a:extLst>
              <a:ext uri="{FF2B5EF4-FFF2-40B4-BE49-F238E27FC236}">
                <a16:creationId xmlns:a16="http://schemas.microsoft.com/office/drawing/2014/main" id="{08A7BB8E-A0FF-4D0A-803E-BDEE935C95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23313" y="6453188"/>
            <a:ext cx="457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3D57E33-3DDE-45E9-8E71-D93F22E07805}" type="slidenum">
              <a:rPr kumimoji="1" lang="en-US" altLang="zh-CN" sz="1200" b="1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defRPr/>
              </a:pPr>
              <a:t>‹#›</a:t>
            </a:fld>
            <a:endParaRPr kumimoji="1" lang="en-US" altLang="zh-CN" sz="12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8" name="Rectangle 35">
            <a:extLst>
              <a:ext uri="{FF2B5EF4-FFF2-40B4-BE49-F238E27FC236}">
                <a16:creationId xmlns:a16="http://schemas.microsoft.com/office/drawing/2014/main" id="{EDF3931C-3C31-4130-A89B-93407D815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25538"/>
            <a:ext cx="80010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 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 第三级</a:t>
            </a:r>
          </a:p>
          <a:p>
            <a:pPr lvl="2"/>
            <a:endParaRPr lang="zh-CN" altLang="en-US"/>
          </a:p>
        </p:txBody>
      </p:sp>
      <p:cxnSp>
        <p:nvCxnSpPr>
          <p:cNvPr id="7" name="直接连接符 9">
            <a:extLst>
              <a:ext uri="{FF2B5EF4-FFF2-40B4-BE49-F238E27FC236}">
                <a16:creationId xmlns:a16="http://schemas.microsoft.com/office/drawing/2014/main" id="{8F6F940F-9A44-4D22-9C87-A97D8E18B5F4}"/>
              </a:ext>
            </a:extLst>
          </p:cNvPr>
          <p:cNvCxnSpPr/>
          <p:nvPr userDrawn="1"/>
        </p:nvCxnSpPr>
        <p:spPr>
          <a:xfrm>
            <a:off x="0" y="639763"/>
            <a:ext cx="9144000" cy="0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4" descr="E:\学校\20121109221446303940.jpg">
            <a:extLst>
              <a:ext uri="{FF2B5EF4-FFF2-40B4-BE49-F238E27FC236}">
                <a16:creationId xmlns:a16="http://schemas.microsoft.com/office/drawing/2014/main" id="{1B587142-C907-438C-9F6B-A6A66F1D20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438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隶书" pitchFamily="49" charset="-122"/>
        </a:defRPr>
      </a:lvl9pPr>
    </p:titleStyle>
    <p:bodyStyle>
      <a:lvl1pPr marL="179388" indent="-179388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449263" indent="-90488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809625" indent="-179388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22082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j-lt"/>
          <a:ea typeface="华文中宋" pitchFamily="2" charset="-122"/>
        </a:defRPr>
      </a:lvl4pPr>
      <a:lvl5pPr marL="261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5pPr>
      <a:lvl6pPr marL="3073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6pPr>
      <a:lvl7pPr marL="3530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7pPr>
      <a:lvl8pPr marL="3987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8pPr>
      <a:lvl9pPr marL="4445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CFBC98E-FE54-49EF-8BE8-EECF64A6FB3B}"/>
              </a:ext>
            </a:extLst>
          </p:cNvPr>
          <p:cNvSpPr/>
          <p:nvPr/>
        </p:nvSpPr>
        <p:spPr>
          <a:xfrm>
            <a:off x="0" y="2132013"/>
            <a:ext cx="9144000" cy="2081212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b="1" dirty="0"/>
          </a:p>
        </p:txBody>
      </p:sp>
      <p:sp>
        <p:nvSpPr>
          <p:cNvPr id="4099" name="文本框 10">
            <a:extLst>
              <a:ext uri="{FF2B5EF4-FFF2-40B4-BE49-F238E27FC236}">
                <a16:creationId xmlns:a16="http://schemas.microsoft.com/office/drawing/2014/main" id="{1737E341-A444-480E-99ED-318800B90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39975"/>
            <a:ext cx="6858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文本框 13">
            <a:extLst>
              <a:ext uri="{FF2B5EF4-FFF2-40B4-BE49-F238E27FC236}">
                <a16:creationId xmlns:a16="http://schemas.microsoft.com/office/drawing/2014/main" id="{71F647BE-9BA1-4029-89B9-737D47F43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346575"/>
            <a:ext cx="54546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5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周知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zhouzhi9@mail.sysu.edu.cn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K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1" name="文本框 14">
            <a:extLst>
              <a:ext uri="{FF2B5EF4-FFF2-40B4-BE49-F238E27FC236}">
                <a16:creationId xmlns:a16="http://schemas.microsoft.com/office/drawing/2014/main" id="{06E66BBF-4356-4B40-9DA9-DA27E50E4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5446713"/>
            <a:ext cx="3929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计算机学院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E9B7C53B-6086-48A5-AFBB-2F6A43628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333375"/>
            <a:ext cx="327183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TextBox 2">
            <a:extLst>
              <a:ext uri="{FF2B5EF4-FFF2-40B4-BE49-F238E27FC236}">
                <a16:creationId xmlns:a16="http://schemas.microsoft.com/office/drawing/2014/main" id="{01A55B33-7752-41DB-B0F4-9A3786164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11488"/>
            <a:ext cx="68580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 处理器（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714B2B76-67EE-4851-9CEA-BD065E2E3B5F}"/>
              </a:ext>
            </a:extLst>
          </p:cNvPr>
          <p:cNvSpPr txBox="1"/>
          <p:nvPr/>
        </p:nvSpPr>
        <p:spPr>
          <a:xfrm>
            <a:off x="405777" y="3645024"/>
            <a:ext cx="841469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“In</a:t>
            </a:r>
            <a:r>
              <a:rPr lang="zh-CN" altLang="en-US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  </a:t>
            </a:r>
            <a:r>
              <a:rPr lang="en-US" altLang="zh-CN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a</a:t>
            </a:r>
            <a:r>
              <a:rPr lang="zh-CN" altLang="en-US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 </a:t>
            </a:r>
            <a:r>
              <a:rPr lang="en-US" altLang="zh-CN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major</a:t>
            </a:r>
            <a:r>
              <a:rPr lang="zh-CN" altLang="en-US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 </a:t>
            </a:r>
            <a:r>
              <a:rPr lang="en-US" altLang="zh-CN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matter,</a:t>
            </a:r>
            <a:r>
              <a:rPr lang="zh-CN" altLang="en-US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 </a:t>
            </a:r>
            <a:r>
              <a:rPr lang="en-US" altLang="zh-CN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no</a:t>
            </a:r>
            <a:r>
              <a:rPr lang="zh-CN" altLang="en-US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 </a:t>
            </a:r>
            <a:r>
              <a:rPr lang="en-US" altLang="zh-CN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details</a:t>
            </a:r>
            <a:r>
              <a:rPr lang="zh-CN" altLang="en-US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 </a:t>
            </a:r>
            <a:r>
              <a:rPr lang="en-US" altLang="zh-CN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are</a:t>
            </a:r>
            <a:r>
              <a:rPr lang="zh-CN" altLang="en-US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 </a:t>
            </a:r>
            <a:r>
              <a:rPr lang="en-US" altLang="zh-CN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small.”——French</a:t>
            </a:r>
            <a:r>
              <a:rPr lang="zh-CN" altLang="en-US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 </a:t>
            </a:r>
            <a:r>
              <a:rPr lang="en-US" altLang="zh-CN" sz="2000" b="1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Proverb</a:t>
            </a:r>
            <a:endParaRPr lang="zh-CN" altLang="en-US" sz="2000" b="1" dirty="0">
              <a:gradFill>
                <a:gsLst>
                  <a:gs pos="63000">
                    <a:schemeClr val="bg1"/>
                  </a:gs>
                  <a:gs pos="85000">
                    <a:schemeClr val="bg1">
                      <a:lumMod val="85000"/>
                    </a:schemeClr>
                  </a:gs>
                  <a:gs pos="96000">
                    <a:schemeClr val="bg1"/>
                  </a:gs>
                </a:gsLst>
                <a:lin ang="5400000" scaled="0"/>
              </a:gradFill>
              <a:latin typeface="HanziPen SC" charset="-122"/>
              <a:ea typeface="HanziPen SC" charset="-122"/>
              <a:cs typeface="HanziPen SC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BA9CFC2-4972-493E-AEDC-88E1C45C79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6925" y="190500"/>
            <a:ext cx="7489825" cy="358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A50021"/>
                </a:solidFill>
                <a:ea typeface="微软雅黑" panose="020B0503020204020204" pitchFamily="34" charset="-122"/>
              </a:rPr>
              <a:t>Add / Sub</a:t>
            </a: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指令 </a:t>
            </a:r>
          </a:p>
        </p:txBody>
      </p:sp>
      <p:sp>
        <p:nvSpPr>
          <p:cNvPr id="908291" name="Line 3">
            <a:extLst>
              <a:ext uri="{FF2B5EF4-FFF2-40B4-BE49-F238E27FC236}">
                <a16:creationId xmlns:a16="http://schemas.microsoft.com/office/drawing/2014/main" id="{31F75EC4-3EB2-4F35-84E2-8CF8CFC6C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3573463"/>
            <a:ext cx="87312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08292" name="Line 4">
            <a:extLst>
              <a:ext uri="{FF2B5EF4-FFF2-40B4-BE49-F238E27FC236}">
                <a16:creationId xmlns:a16="http://schemas.microsoft.com/office/drawing/2014/main" id="{F1E558F9-C6CC-453D-94DA-7B5D67B321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1050" y="3516313"/>
            <a:ext cx="88900" cy="131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52548A0B-F0EA-4FE2-BED7-E8866A7C6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50" y="3548063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30</a:t>
            </a:r>
          </a:p>
        </p:txBody>
      </p:sp>
      <p:sp>
        <p:nvSpPr>
          <p:cNvPr id="908294" name="Line 6">
            <a:extLst>
              <a:ext uri="{FF2B5EF4-FFF2-40B4-BE49-F238E27FC236}">
                <a16:creationId xmlns:a16="http://schemas.microsoft.com/office/drawing/2014/main" id="{9F6018F9-79B4-49BE-A9FC-2C46D7B822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0700" y="3810000"/>
            <a:ext cx="172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08295" name="Line 7">
            <a:extLst>
              <a:ext uri="{FF2B5EF4-FFF2-40B4-BE49-F238E27FC236}">
                <a16:creationId xmlns:a16="http://schemas.microsoft.com/office/drawing/2014/main" id="{7AA4656B-9EE9-483B-8EAD-6C5EA64AC8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37050" y="3740150"/>
            <a:ext cx="88900" cy="166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7A95F873-936C-4830-ABF2-F7E0FA78D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4825" y="3763963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30</a:t>
            </a:r>
          </a:p>
        </p:txBody>
      </p:sp>
      <p:sp>
        <p:nvSpPr>
          <p:cNvPr id="908297" name="Rectangle 9">
            <a:extLst>
              <a:ext uri="{FF2B5EF4-FFF2-40B4-BE49-F238E27FC236}">
                <a16:creationId xmlns:a16="http://schemas.microsoft.com/office/drawing/2014/main" id="{25939FE6-4A1A-40C6-9302-6D0B9D18863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294732" y="5141118"/>
            <a:ext cx="965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 dirty="0" err="1">
                <a:solidFill>
                  <a:srgbClr val="0000FF"/>
                </a:solidFill>
                <a:latin typeface="+mn-lt"/>
                <a:ea typeface="+mn-ea"/>
              </a:rPr>
              <a:t>SignExt</a:t>
            </a:r>
            <a:endParaRPr lang="en-US" altLang="zh-CN" b="1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908298" name="Line 10">
            <a:extLst>
              <a:ext uri="{FF2B5EF4-FFF2-40B4-BE49-F238E27FC236}">
                <a16:creationId xmlns:a16="http://schemas.microsoft.com/office/drawing/2014/main" id="{F3BBCD90-7842-44C2-A96F-D247464C7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00" y="4643438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4587" name="Rectangle 11">
            <a:extLst>
              <a:ext uri="{FF2B5EF4-FFF2-40B4-BE49-F238E27FC236}">
                <a16:creationId xmlns:a16="http://schemas.microsoft.com/office/drawing/2014/main" id="{20C909D7-FE78-42EE-BB7D-C8475FD4F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4603750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30</a:t>
            </a:r>
          </a:p>
        </p:txBody>
      </p:sp>
      <p:sp>
        <p:nvSpPr>
          <p:cNvPr id="908300" name="Line 12">
            <a:extLst>
              <a:ext uri="{FF2B5EF4-FFF2-40B4-BE49-F238E27FC236}">
                <a16:creationId xmlns:a16="http://schemas.microsoft.com/office/drawing/2014/main" id="{DB1BFE05-3FE3-4D0E-9550-5DD60CE653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37050" y="4578350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08301" name="Line 13">
            <a:extLst>
              <a:ext uri="{FF2B5EF4-FFF2-40B4-BE49-F238E27FC236}">
                <a16:creationId xmlns:a16="http://schemas.microsoft.com/office/drawing/2014/main" id="{0831399D-B277-427F-8BBD-B3A28D4C4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7700" y="5334000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08302" name="Line 14">
            <a:extLst>
              <a:ext uri="{FF2B5EF4-FFF2-40B4-BE49-F238E27FC236}">
                <a16:creationId xmlns:a16="http://schemas.microsoft.com/office/drawing/2014/main" id="{EC8162E7-9907-4CDD-9DE1-CC890016DB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7250" y="5251450"/>
            <a:ext cx="8890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4591" name="Rectangle 15">
            <a:extLst>
              <a:ext uri="{FF2B5EF4-FFF2-40B4-BE49-F238E27FC236}">
                <a16:creationId xmlns:a16="http://schemas.microsoft.com/office/drawing/2014/main" id="{536B5054-7C51-4DE5-BF65-8FE3EF213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5316538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16</a:t>
            </a:r>
          </a:p>
        </p:txBody>
      </p:sp>
      <p:sp>
        <p:nvSpPr>
          <p:cNvPr id="908304" name="Rectangle 16">
            <a:extLst>
              <a:ext uri="{FF2B5EF4-FFF2-40B4-BE49-F238E27FC236}">
                <a16:creationId xmlns:a16="http://schemas.microsoft.com/office/drawing/2014/main" id="{9B9AC670-5657-48E2-8417-937A391EB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38" y="5146675"/>
            <a:ext cx="863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 dirty="0">
                <a:latin typeface="+mn-lt"/>
                <a:ea typeface="+mn-ea"/>
              </a:rPr>
              <a:t>imm16</a:t>
            </a:r>
          </a:p>
        </p:txBody>
      </p:sp>
      <p:sp>
        <p:nvSpPr>
          <p:cNvPr id="908305" name="Line 17">
            <a:extLst>
              <a:ext uri="{FF2B5EF4-FFF2-40B4-BE49-F238E27FC236}">
                <a16:creationId xmlns:a16="http://schemas.microsoft.com/office/drawing/2014/main" id="{8B9FF6BD-FEC8-4FA5-A4D7-DA653131E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0100" y="4449763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08306" name="Rectangle 18">
            <a:extLst>
              <a:ext uri="{FF2B5EF4-FFF2-40B4-BE49-F238E27FC236}">
                <a16:creationId xmlns:a16="http://schemas.microsoft.com/office/drawing/2014/main" id="{98020A9E-8DBE-4C7C-898B-7A6851033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0" y="4813300"/>
            <a:ext cx="35560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grpSp>
        <p:nvGrpSpPr>
          <p:cNvPr id="24595" name="Group 19">
            <a:extLst>
              <a:ext uri="{FF2B5EF4-FFF2-40B4-BE49-F238E27FC236}">
                <a16:creationId xmlns:a16="http://schemas.microsoft.com/office/drawing/2014/main" id="{CE46A551-FC98-4ED7-861F-EF6434C11FE7}"/>
              </a:ext>
            </a:extLst>
          </p:cNvPr>
          <p:cNvGrpSpPr>
            <a:grpSpLocks/>
          </p:cNvGrpSpPr>
          <p:nvPr/>
        </p:nvGrpSpPr>
        <p:grpSpPr bwMode="auto">
          <a:xfrm>
            <a:off x="4741863" y="3563938"/>
            <a:ext cx="374650" cy="1325562"/>
            <a:chOff x="2987" y="2245"/>
            <a:chExt cx="236" cy="835"/>
          </a:xfrm>
        </p:grpSpPr>
        <p:grpSp>
          <p:nvGrpSpPr>
            <p:cNvPr id="24698" name="Group 20">
              <a:extLst>
                <a:ext uri="{FF2B5EF4-FFF2-40B4-BE49-F238E27FC236}">
                  <a16:creationId xmlns:a16="http://schemas.microsoft.com/office/drawing/2014/main" id="{9F09C9DA-75C0-4D3C-9725-E474A59A5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245"/>
              <a:ext cx="192" cy="835"/>
              <a:chOff x="3024" y="2245"/>
              <a:chExt cx="192" cy="835"/>
            </a:xfrm>
          </p:grpSpPr>
          <p:sp>
            <p:nvSpPr>
              <p:cNvPr id="908309" name="Line 21">
                <a:extLst>
                  <a:ext uri="{FF2B5EF4-FFF2-40B4-BE49-F238E27FC236}">
                    <a16:creationId xmlns:a16="http://schemas.microsoft.com/office/drawing/2014/main" id="{CCE71A71-CDAA-4EE8-BA1F-FDB3BE4FA2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245"/>
                <a:ext cx="0" cy="81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08310" name="Line 22">
                <a:extLst>
                  <a:ext uri="{FF2B5EF4-FFF2-40B4-BE49-F238E27FC236}">
                    <a16:creationId xmlns:a16="http://schemas.microsoft.com/office/drawing/2014/main" id="{183B912B-036A-4B15-BAC0-3FAF657B5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2" y="2245"/>
                <a:ext cx="176" cy="9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08311" name="Line 23">
                <a:extLst>
                  <a:ext uri="{FF2B5EF4-FFF2-40B4-BE49-F238E27FC236}">
                    <a16:creationId xmlns:a16="http://schemas.microsoft.com/office/drawing/2014/main" id="{1E914071-CE28-448B-913B-1811E3E817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32" y="2953"/>
                <a:ext cx="176" cy="1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08312" name="Line 24">
                <a:extLst>
                  <a:ext uri="{FF2B5EF4-FFF2-40B4-BE49-F238E27FC236}">
                    <a16:creationId xmlns:a16="http://schemas.microsoft.com/office/drawing/2014/main" id="{B30CB34B-8E99-43DA-9808-84CE54E92F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356"/>
                <a:ext cx="0" cy="59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</p:grpSp>
        <p:sp>
          <p:nvSpPr>
            <p:cNvPr id="908313" name="Rectangle 25">
              <a:extLst>
                <a:ext uri="{FF2B5EF4-FFF2-40B4-BE49-F238E27FC236}">
                  <a16:creationId xmlns:a16="http://schemas.microsoft.com/office/drawing/2014/main" id="{FFBC8C66-7F5A-47A4-B997-1CE7EA2214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873" y="2558"/>
              <a:ext cx="40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FF"/>
                  </a:solidFill>
                  <a:latin typeface="+mn-lt"/>
                  <a:ea typeface="+mn-ea"/>
                </a:rPr>
                <a:t>Mux</a:t>
              </a:r>
            </a:p>
          </p:txBody>
        </p:sp>
        <p:sp>
          <p:nvSpPr>
            <p:cNvPr id="24700" name="Rectangle 26">
              <a:extLst>
                <a:ext uri="{FF2B5EF4-FFF2-40B4-BE49-F238E27FC236}">
                  <a16:creationId xmlns:a16="http://schemas.microsoft.com/office/drawing/2014/main" id="{217F4D56-4C9A-4B80-8380-E0A720EEF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29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24701" name="Rectangle 27">
              <a:extLst>
                <a:ext uri="{FF2B5EF4-FFF2-40B4-BE49-F238E27FC236}">
                  <a16:creationId xmlns:a16="http://schemas.microsoft.com/office/drawing/2014/main" id="{B24BF4F4-FA84-4E7C-8ABB-7263E066D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" y="279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1</a:t>
              </a:r>
            </a:p>
          </p:txBody>
        </p:sp>
      </p:grpSp>
      <p:grpSp>
        <p:nvGrpSpPr>
          <p:cNvPr id="24596" name="Group 28">
            <a:extLst>
              <a:ext uri="{FF2B5EF4-FFF2-40B4-BE49-F238E27FC236}">
                <a16:creationId xmlns:a16="http://schemas.microsoft.com/office/drawing/2014/main" id="{7BF99EA6-24C6-4194-B049-EE8E5F63FC08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449638"/>
            <a:ext cx="534988" cy="1157287"/>
            <a:chOff x="1632" y="2173"/>
            <a:chExt cx="337" cy="729"/>
          </a:xfrm>
        </p:grpSpPr>
        <p:grpSp>
          <p:nvGrpSpPr>
            <p:cNvPr id="24688" name="Group 29">
              <a:extLst>
                <a:ext uri="{FF2B5EF4-FFF2-40B4-BE49-F238E27FC236}">
                  <a16:creationId xmlns:a16="http://schemas.microsoft.com/office/drawing/2014/main" id="{FF5E7AE4-2D78-4903-9F40-EC46247406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173"/>
              <a:ext cx="288" cy="729"/>
              <a:chOff x="1632" y="2173"/>
              <a:chExt cx="288" cy="729"/>
            </a:xfrm>
          </p:grpSpPr>
          <p:sp>
            <p:nvSpPr>
              <p:cNvPr id="908318" name="Line 30">
                <a:extLst>
                  <a:ext uri="{FF2B5EF4-FFF2-40B4-BE49-F238E27FC236}">
                    <a16:creationId xmlns:a16="http://schemas.microsoft.com/office/drawing/2014/main" id="{48EF4CA3-EDCA-45D1-BABB-7BC951E7C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173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08319" name="Line 31">
                <a:extLst>
                  <a:ext uri="{FF2B5EF4-FFF2-40B4-BE49-F238E27FC236}">
                    <a16:creationId xmlns:a16="http://schemas.microsoft.com/office/drawing/2014/main" id="{3CD47477-470E-45F6-85DA-BFEE8D42F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0" y="2173"/>
                <a:ext cx="272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08320" name="Line 32">
                <a:extLst>
                  <a:ext uri="{FF2B5EF4-FFF2-40B4-BE49-F238E27FC236}">
                    <a16:creationId xmlns:a16="http://schemas.microsoft.com/office/drawing/2014/main" id="{A6C9E03D-77F9-4E0E-BF38-BD5007133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0" y="2355"/>
                <a:ext cx="128" cy="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08321" name="Line 33">
                <a:extLst>
                  <a:ext uri="{FF2B5EF4-FFF2-40B4-BE49-F238E27FC236}">
                    <a16:creationId xmlns:a16="http://schemas.microsoft.com/office/drawing/2014/main" id="{41ED17BF-5E7D-4694-B10D-D8FC3123D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447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08322" name="Line 34">
                <a:extLst>
                  <a:ext uri="{FF2B5EF4-FFF2-40B4-BE49-F238E27FC236}">
                    <a16:creationId xmlns:a16="http://schemas.microsoft.com/office/drawing/2014/main" id="{3013B154-730D-46EB-84C7-6735351FF0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355"/>
                <a:ext cx="0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08323" name="Line 35">
                <a:extLst>
                  <a:ext uri="{FF2B5EF4-FFF2-40B4-BE49-F238E27FC236}">
                    <a16:creationId xmlns:a16="http://schemas.microsoft.com/office/drawing/2014/main" id="{E82EAE26-E0E3-4D2C-96CE-10D3968459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40" y="2613"/>
                <a:ext cx="128" cy="1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08324" name="Line 36">
                <a:extLst>
                  <a:ext uri="{FF2B5EF4-FFF2-40B4-BE49-F238E27FC236}">
                    <a16:creationId xmlns:a16="http://schemas.microsoft.com/office/drawing/2014/main" id="{96BD6206-596F-4561-B504-604122F0A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720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08325" name="Line 37">
                <a:extLst>
                  <a:ext uri="{FF2B5EF4-FFF2-40B4-BE49-F238E27FC236}">
                    <a16:creationId xmlns:a16="http://schemas.microsoft.com/office/drawing/2014/main" id="{063CFCE6-599F-4E10-A46F-48371BF5A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40" y="2704"/>
                <a:ext cx="272" cy="1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</p:grpSp>
        <p:sp>
          <p:nvSpPr>
            <p:cNvPr id="908326" name="Rectangle 38">
              <a:extLst>
                <a:ext uri="{FF2B5EF4-FFF2-40B4-BE49-F238E27FC236}">
                  <a16:creationId xmlns:a16="http://schemas.microsoft.com/office/drawing/2014/main" id="{0D09933A-EA41-4A8E-8841-E154AE696B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98" y="2433"/>
              <a:ext cx="51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FF"/>
                  </a:solidFill>
                  <a:latin typeface="+mn-lt"/>
                  <a:ea typeface="+mn-ea"/>
                </a:rPr>
                <a:t>Adder</a:t>
              </a:r>
            </a:p>
          </p:txBody>
        </p:sp>
      </p:grpSp>
      <p:sp>
        <p:nvSpPr>
          <p:cNvPr id="24597" name="Rectangle 39">
            <a:extLst>
              <a:ext uri="{FF2B5EF4-FFF2-40B4-BE49-F238E27FC236}">
                <a16:creationId xmlns:a16="http://schemas.microsoft.com/office/drawing/2014/main" id="{13678D50-DCD3-40C0-8D04-5B4A7F0B9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4114800"/>
            <a:ext cx="763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“1”</a:t>
            </a:r>
          </a:p>
        </p:txBody>
      </p:sp>
      <p:sp>
        <p:nvSpPr>
          <p:cNvPr id="908328" name="Rectangle 40">
            <a:extLst>
              <a:ext uri="{FF2B5EF4-FFF2-40B4-BE49-F238E27FC236}">
                <a16:creationId xmlns:a16="http://schemas.microsoft.com/office/drawing/2014/main" id="{0E7CABB1-F2E7-441F-A293-7D091A08C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2984500"/>
            <a:ext cx="279400" cy="1193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08329" name="Rectangle 41">
            <a:extLst>
              <a:ext uri="{FF2B5EF4-FFF2-40B4-BE49-F238E27FC236}">
                <a16:creationId xmlns:a16="http://schemas.microsoft.com/office/drawing/2014/main" id="{AF5CBEC3-7C36-46BD-B054-61C4F08345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256507" y="3423443"/>
            <a:ext cx="488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PC</a:t>
            </a:r>
          </a:p>
        </p:txBody>
      </p:sp>
      <p:grpSp>
        <p:nvGrpSpPr>
          <p:cNvPr id="24600" name="Group 42">
            <a:extLst>
              <a:ext uri="{FF2B5EF4-FFF2-40B4-BE49-F238E27FC236}">
                <a16:creationId xmlns:a16="http://schemas.microsoft.com/office/drawing/2014/main" id="{5A0B5A61-36B1-454D-99DF-1B9022187204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081463"/>
            <a:ext cx="534988" cy="1109662"/>
            <a:chOff x="2304" y="2571"/>
            <a:chExt cx="337" cy="699"/>
          </a:xfrm>
        </p:grpSpPr>
        <p:grpSp>
          <p:nvGrpSpPr>
            <p:cNvPr id="24678" name="Group 43">
              <a:extLst>
                <a:ext uri="{FF2B5EF4-FFF2-40B4-BE49-F238E27FC236}">
                  <a16:creationId xmlns:a16="http://schemas.microsoft.com/office/drawing/2014/main" id="{C18E9541-388C-42EE-9CFC-9998D8DC06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571"/>
              <a:ext cx="294" cy="699"/>
              <a:chOff x="2304" y="2571"/>
              <a:chExt cx="294" cy="699"/>
            </a:xfrm>
          </p:grpSpPr>
          <p:sp>
            <p:nvSpPr>
              <p:cNvPr id="908332" name="Line 44">
                <a:extLst>
                  <a:ext uri="{FF2B5EF4-FFF2-40B4-BE49-F238E27FC236}">
                    <a16:creationId xmlns:a16="http://schemas.microsoft.com/office/drawing/2014/main" id="{D2D94870-9CFD-4C5F-8BA1-2BB731112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571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08333" name="Line 45">
                <a:extLst>
                  <a:ext uri="{FF2B5EF4-FFF2-40B4-BE49-F238E27FC236}">
                    <a16:creationId xmlns:a16="http://schemas.microsoft.com/office/drawing/2014/main" id="{115FCA0D-B315-4CD9-B50B-16795E30B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9" y="2578"/>
                <a:ext cx="272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08334" name="Line 46">
                <a:extLst>
                  <a:ext uri="{FF2B5EF4-FFF2-40B4-BE49-F238E27FC236}">
                    <a16:creationId xmlns:a16="http://schemas.microsoft.com/office/drawing/2014/main" id="{B1BABBC3-C1C5-4F73-A43A-3B3C382D3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739"/>
                <a:ext cx="128" cy="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08335" name="Line 47">
                <a:extLst>
                  <a:ext uri="{FF2B5EF4-FFF2-40B4-BE49-F238E27FC236}">
                    <a16:creationId xmlns:a16="http://schemas.microsoft.com/office/drawing/2014/main" id="{277EC8F0-5034-4A49-9852-7CA48D2C2E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831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08336" name="Line 48">
                <a:extLst>
                  <a:ext uri="{FF2B5EF4-FFF2-40B4-BE49-F238E27FC236}">
                    <a16:creationId xmlns:a16="http://schemas.microsoft.com/office/drawing/2014/main" id="{9ED3B47B-1F4F-4DD9-9BF5-75B253BAF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739"/>
                <a:ext cx="0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08337" name="Line 49">
                <a:extLst>
                  <a:ext uri="{FF2B5EF4-FFF2-40B4-BE49-F238E27FC236}">
                    <a16:creationId xmlns:a16="http://schemas.microsoft.com/office/drawing/2014/main" id="{63684B69-975A-43D5-A003-5E828995AA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12" y="2997"/>
                <a:ext cx="128" cy="1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08338" name="Line 50">
                <a:extLst>
                  <a:ext uri="{FF2B5EF4-FFF2-40B4-BE49-F238E27FC236}">
                    <a16:creationId xmlns:a16="http://schemas.microsoft.com/office/drawing/2014/main" id="{9A966F5F-F1F2-4DD4-9E96-85E225BB87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104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08339" name="Line 51">
                <a:extLst>
                  <a:ext uri="{FF2B5EF4-FFF2-40B4-BE49-F238E27FC236}">
                    <a16:creationId xmlns:a16="http://schemas.microsoft.com/office/drawing/2014/main" id="{7F84AAF0-42C0-4F08-8F24-9F8E90276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4" y="3081"/>
                <a:ext cx="294" cy="18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</p:grpSp>
        <p:sp>
          <p:nvSpPr>
            <p:cNvPr id="908340" name="Rectangle 52">
              <a:extLst>
                <a:ext uri="{FF2B5EF4-FFF2-40B4-BE49-F238E27FC236}">
                  <a16:creationId xmlns:a16="http://schemas.microsoft.com/office/drawing/2014/main" id="{D249A101-51D4-494A-AA20-080A897468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270" y="2810"/>
              <a:ext cx="51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FF"/>
                  </a:solidFill>
                  <a:latin typeface="+mn-lt"/>
                  <a:ea typeface="+mn-ea"/>
                </a:rPr>
                <a:t>Adder</a:t>
              </a:r>
            </a:p>
          </p:txBody>
        </p:sp>
      </p:grpSp>
      <p:sp>
        <p:nvSpPr>
          <p:cNvPr id="908341" name="Line 53">
            <a:extLst>
              <a:ext uri="{FF2B5EF4-FFF2-40B4-BE49-F238E27FC236}">
                <a16:creationId xmlns:a16="http://schemas.microsoft.com/office/drawing/2014/main" id="{180DFF0F-05DA-453F-AF89-42F906F28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4500" y="5100638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4602" name="Rectangle 54">
            <a:extLst>
              <a:ext uri="{FF2B5EF4-FFF2-40B4-BE49-F238E27FC236}">
                <a16:creationId xmlns:a16="http://schemas.microsoft.com/office/drawing/2014/main" id="{1795E186-D82F-4CD6-9363-2FD165FC0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413" y="5054600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30</a:t>
            </a:r>
          </a:p>
        </p:txBody>
      </p:sp>
      <p:sp>
        <p:nvSpPr>
          <p:cNvPr id="908343" name="Line 55">
            <a:extLst>
              <a:ext uri="{FF2B5EF4-FFF2-40B4-BE49-F238E27FC236}">
                <a16:creationId xmlns:a16="http://schemas.microsoft.com/office/drawing/2014/main" id="{87F7FBEC-304F-4C95-A06D-3121E0A751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4050" y="5035550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grpSp>
        <p:nvGrpSpPr>
          <p:cNvPr id="24604" name="Group 56">
            <a:extLst>
              <a:ext uri="{FF2B5EF4-FFF2-40B4-BE49-F238E27FC236}">
                <a16:creationId xmlns:a16="http://schemas.microsoft.com/office/drawing/2014/main" id="{9C157288-E504-4C54-930E-538EB6CF7217}"/>
              </a:ext>
            </a:extLst>
          </p:cNvPr>
          <p:cNvGrpSpPr>
            <a:grpSpLocks/>
          </p:cNvGrpSpPr>
          <p:nvPr/>
        </p:nvGrpSpPr>
        <p:grpSpPr bwMode="auto">
          <a:xfrm>
            <a:off x="4799013" y="5087938"/>
            <a:ext cx="385762" cy="385762"/>
            <a:chOff x="3023" y="3205"/>
            <a:chExt cx="243" cy="243"/>
          </a:xfrm>
        </p:grpSpPr>
        <p:sp>
          <p:nvSpPr>
            <p:cNvPr id="908345" name="Arc 57">
              <a:extLst>
                <a:ext uri="{FF2B5EF4-FFF2-40B4-BE49-F238E27FC236}">
                  <a16:creationId xmlns:a16="http://schemas.microsoft.com/office/drawing/2014/main" id="{3AB34F58-9064-4A7C-836A-ADF0567FB87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035" y="3193"/>
              <a:ext cx="91" cy="11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908346" name="Arc 58">
              <a:extLst>
                <a:ext uri="{FF2B5EF4-FFF2-40B4-BE49-F238E27FC236}">
                  <a16:creationId xmlns:a16="http://schemas.microsoft.com/office/drawing/2014/main" id="{01EC16C0-7EAE-49F4-816B-321980FB64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163" y="3193"/>
              <a:ext cx="91" cy="115"/>
            </a:xfrm>
            <a:custGeom>
              <a:avLst/>
              <a:gdLst>
                <a:gd name="G0" fmla="+- 21599 0 0"/>
                <a:gd name="G1" fmla="+- 21599 0 0"/>
                <a:gd name="G2" fmla="+- 21600 0 0"/>
                <a:gd name="T0" fmla="*/ 0 w 21599"/>
                <a:gd name="T1" fmla="*/ 21412 h 21599"/>
                <a:gd name="T2" fmla="*/ 21363 w 21599"/>
                <a:gd name="T3" fmla="*/ 0 h 21599"/>
                <a:gd name="T4" fmla="*/ 21599 w 21599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599" fill="none" extrusionOk="0">
                  <a:moveTo>
                    <a:pt x="-1" y="21411"/>
                  </a:moveTo>
                  <a:cubicBezTo>
                    <a:pt x="101" y="9647"/>
                    <a:pt x="9599" y="128"/>
                    <a:pt x="21363" y="0"/>
                  </a:cubicBezTo>
                </a:path>
                <a:path w="21599" h="21599" stroke="0" extrusionOk="0">
                  <a:moveTo>
                    <a:pt x="-1" y="21411"/>
                  </a:moveTo>
                  <a:cubicBezTo>
                    <a:pt x="101" y="9647"/>
                    <a:pt x="9599" y="128"/>
                    <a:pt x="21363" y="0"/>
                  </a:cubicBezTo>
                  <a:lnTo>
                    <a:pt x="21599" y="215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908347" name="Line 59">
              <a:extLst>
                <a:ext uri="{FF2B5EF4-FFF2-40B4-BE49-F238E27FC236}">
                  <a16:creationId xmlns:a16="http://schemas.microsoft.com/office/drawing/2014/main" id="{F65C4920-3306-421D-834D-90AC2E28B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303"/>
              <a:ext cx="0" cy="1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908348" name="Line 60">
              <a:extLst>
                <a:ext uri="{FF2B5EF4-FFF2-40B4-BE49-F238E27FC236}">
                  <a16:creationId xmlns:a16="http://schemas.microsoft.com/office/drawing/2014/main" id="{173FD305-1545-4D23-92BF-8BD3FD91A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" y="3448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908349" name="Line 61">
              <a:extLst>
                <a:ext uri="{FF2B5EF4-FFF2-40B4-BE49-F238E27FC236}">
                  <a16:creationId xmlns:a16="http://schemas.microsoft.com/office/drawing/2014/main" id="{DC54B0DB-6310-4547-A5D2-5CE5EA256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303"/>
              <a:ext cx="0" cy="1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908350" name="Line 62">
            <a:extLst>
              <a:ext uri="{FF2B5EF4-FFF2-40B4-BE49-F238E27FC236}">
                <a16:creationId xmlns:a16="http://schemas.microsoft.com/office/drawing/2014/main" id="{30F5D6C8-35B6-409C-AD1E-1A8B03A8FB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91100" y="4789488"/>
            <a:ext cx="0" cy="293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08351" name="Line 63">
            <a:extLst>
              <a:ext uri="{FF2B5EF4-FFF2-40B4-BE49-F238E27FC236}">
                <a16:creationId xmlns:a16="http://schemas.microsoft.com/office/drawing/2014/main" id="{48F17AAF-37D8-4AED-8898-B389AE31E4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499100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08352" name="Line 64">
            <a:extLst>
              <a:ext uri="{FF2B5EF4-FFF2-40B4-BE49-F238E27FC236}">
                <a16:creationId xmlns:a16="http://schemas.microsoft.com/office/drawing/2014/main" id="{41C5059E-4581-4C96-943B-7E5B9AD62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499100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08353" name="Line 65">
            <a:extLst>
              <a:ext uri="{FF2B5EF4-FFF2-40B4-BE49-F238E27FC236}">
                <a16:creationId xmlns:a16="http://schemas.microsoft.com/office/drawing/2014/main" id="{281DC8ED-9AF1-4160-BE97-0B641D8FA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3429000"/>
            <a:ext cx="287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08355" name="Line 67">
            <a:extLst>
              <a:ext uri="{FF2B5EF4-FFF2-40B4-BE49-F238E27FC236}">
                <a16:creationId xmlns:a16="http://schemas.microsoft.com/office/drawing/2014/main" id="{0DED020E-9088-472E-ADAB-7DB2278592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300" y="2060575"/>
            <a:ext cx="566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08356" name="Line 68">
            <a:extLst>
              <a:ext uri="{FF2B5EF4-FFF2-40B4-BE49-F238E27FC236}">
                <a16:creationId xmlns:a16="http://schemas.microsoft.com/office/drawing/2014/main" id="{62E0007D-88AE-42F2-A4D2-72CBD0B5CF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2060575"/>
            <a:ext cx="6350" cy="1508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08357" name="Line 69">
            <a:extLst>
              <a:ext uri="{FF2B5EF4-FFF2-40B4-BE49-F238E27FC236}">
                <a16:creationId xmlns:a16="http://schemas.microsoft.com/office/drawing/2014/main" id="{D484358F-4360-492B-9C38-DBD305DAC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700" y="35814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08358" name="Line 70">
            <a:extLst>
              <a:ext uri="{FF2B5EF4-FFF2-40B4-BE49-F238E27FC236}">
                <a16:creationId xmlns:a16="http://schemas.microsoft.com/office/drawing/2014/main" id="{BEB94967-A616-42E0-A4CE-96ACC44FF5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7175" y="1966913"/>
            <a:ext cx="88900" cy="166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4613" name="Rectangle 71">
            <a:extLst>
              <a:ext uri="{FF2B5EF4-FFF2-40B4-BE49-F238E27FC236}">
                <a16:creationId xmlns:a16="http://schemas.microsoft.com/office/drawing/2014/main" id="{0770EFF8-48C7-40F5-8A40-0FB42A127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475" y="1978025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30</a:t>
            </a:r>
          </a:p>
        </p:txBody>
      </p:sp>
      <p:sp>
        <p:nvSpPr>
          <p:cNvPr id="908360" name="Rectangle 72">
            <a:extLst>
              <a:ext uri="{FF2B5EF4-FFF2-40B4-BE49-F238E27FC236}">
                <a16:creationId xmlns:a16="http://schemas.microsoft.com/office/drawing/2014/main" id="{24940F43-D6FD-4D52-95D4-A784E4E5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463" y="5746750"/>
            <a:ext cx="22050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 u="sng" dirty="0">
                <a:solidFill>
                  <a:srgbClr val="A50021"/>
                </a:solidFill>
                <a:latin typeface="+mn-lt"/>
                <a:ea typeface="+mn-ea"/>
              </a:rPr>
              <a:t>Branch = previous</a:t>
            </a:r>
          </a:p>
        </p:txBody>
      </p:sp>
      <p:sp>
        <p:nvSpPr>
          <p:cNvPr id="908361" name="Rectangle 73">
            <a:extLst>
              <a:ext uri="{FF2B5EF4-FFF2-40B4-BE49-F238E27FC236}">
                <a16:creationId xmlns:a16="http://schemas.microsoft.com/office/drawing/2014/main" id="{B70F920C-9007-466F-9653-F9C3C24DC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748338"/>
            <a:ext cx="19145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 u="sng">
                <a:solidFill>
                  <a:srgbClr val="A50021"/>
                </a:solidFill>
                <a:latin typeface="+mn-lt"/>
                <a:ea typeface="+mn-ea"/>
              </a:rPr>
              <a:t>Zero = previous</a:t>
            </a:r>
          </a:p>
        </p:txBody>
      </p:sp>
      <p:sp>
        <p:nvSpPr>
          <p:cNvPr id="908362" name="Line 74">
            <a:extLst>
              <a:ext uri="{FF2B5EF4-FFF2-40B4-BE49-F238E27FC236}">
                <a16:creationId xmlns:a16="http://schemas.microsoft.com/office/drawing/2014/main" id="{C732123A-3149-497D-8C2E-E9CFBCDB9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0975" y="25908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4617" name="Rectangle 75">
            <a:extLst>
              <a:ext uri="{FF2B5EF4-FFF2-40B4-BE49-F238E27FC236}">
                <a16:creationId xmlns:a16="http://schemas.microsoft.com/office/drawing/2014/main" id="{53AB6F7B-1D7C-4A34-9D69-86821E770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9688" y="2611438"/>
            <a:ext cx="874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“00”</a:t>
            </a:r>
          </a:p>
        </p:txBody>
      </p:sp>
      <p:sp>
        <p:nvSpPr>
          <p:cNvPr id="908364" name="Rectangle 76">
            <a:extLst>
              <a:ext uri="{FF2B5EF4-FFF2-40B4-BE49-F238E27FC236}">
                <a16:creationId xmlns:a16="http://schemas.microsoft.com/office/drawing/2014/main" id="{FB8D9024-DE15-41DF-AF13-C37501670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050" y="2146300"/>
            <a:ext cx="1355725" cy="127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08365" name="Rectangle 77">
            <a:extLst>
              <a:ext uri="{FF2B5EF4-FFF2-40B4-BE49-F238E27FC236}">
                <a16:creationId xmlns:a16="http://schemas.microsoft.com/office/drawing/2014/main" id="{640DBF27-0D97-418D-AAAB-5DD346D55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2133600"/>
            <a:ext cx="13938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>
                <a:latin typeface="+mn-lt"/>
                <a:ea typeface="+mn-ea"/>
              </a:rPr>
              <a:t>Addr&lt;31:2&gt;</a:t>
            </a:r>
          </a:p>
        </p:txBody>
      </p:sp>
      <p:sp>
        <p:nvSpPr>
          <p:cNvPr id="908366" name="Rectangle 78">
            <a:extLst>
              <a:ext uri="{FF2B5EF4-FFF2-40B4-BE49-F238E27FC236}">
                <a16:creationId xmlns:a16="http://schemas.microsoft.com/office/drawing/2014/main" id="{5907E5A9-C341-4D04-9638-001956FA9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2784475"/>
            <a:ext cx="1285875" cy="644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Instruction</a:t>
            </a:r>
          </a:p>
          <a:p>
            <a:pPr algn="ctr">
              <a:defRPr/>
            </a:pPr>
            <a:r>
              <a:rPr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Memory</a:t>
            </a:r>
          </a:p>
        </p:txBody>
      </p:sp>
      <p:sp>
        <p:nvSpPr>
          <p:cNvPr id="908367" name="Rectangle 79">
            <a:extLst>
              <a:ext uri="{FF2B5EF4-FFF2-40B4-BE49-F238E27FC236}">
                <a16:creationId xmlns:a16="http://schemas.microsoft.com/office/drawing/2014/main" id="{8718B5FE-3E7E-4554-AA06-563364FE1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2438400"/>
            <a:ext cx="12795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>
                <a:latin typeface="+mn-lt"/>
                <a:ea typeface="+mn-ea"/>
              </a:rPr>
              <a:t>Addr&lt;1:0&gt;</a:t>
            </a:r>
          </a:p>
        </p:txBody>
      </p:sp>
      <p:sp>
        <p:nvSpPr>
          <p:cNvPr id="908369" name="Line 81">
            <a:extLst>
              <a:ext uri="{FF2B5EF4-FFF2-40B4-BE49-F238E27FC236}">
                <a16:creationId xmlns:a16="http://schemas.microsoft.com/office/drawing/2014/main" id="{EF64C57D-4579-475D-B1C5-6499CFE20E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1925" y="3573463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4623" name="Rectangle 82">
            <a:extLst>
              <a:ext uri="{FF2B5EF4-FFF2-40B4-BE49-F238E27FC236}">
                <a16:creationId xmlns:a16="http://schemas.microsoft.com/office/drawing/2014/main" id="{D495CFF4-B378-4304-A554-82245F525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8438" y="3505200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32</a:t>
            </a:r>
          </a:p>
        </p:txBody>
      </p:sp>
      <p:sp>
        <p:nvSpPr>
          <p:cNvPr id="908371" name="Line 83">
            <a:extLst>
              <a:ext uri="{FF2B5EF4-FFF2-40B4-BE49-F238E27FC236}">
                <a16:creationId xmlns:a16="http://schemas.microsoft.com/office/drawing/2014/main" id="{88F8FB9F-30C2-4593-BF2D-3D6779763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3100" y="41910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08372" name="Line 84">
            <a:extLst>
              <a:ext uri="{FF2B5EF4-FFF2-40B4-BE49-F238E27FC236}">
                <a16:creationId xmlns:a16="http://schemas.microsoft.com/office/drawing/2014/main" id="{E98C5DD5-8F23-44EE-AE40-B0FE0CA306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3797300"/>
            <a:ext cx="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grpSp>
        <p:nvGrpSpPr>
          <p:cNvPr id="24626" name="Group 85">
            <a:extLst>
              <a:ext uri="{FF2B5EF4-FFF2-40B4-BE49-F238E27FC236}">
                <a16:creationId xmlns:a16="http://schemas.microsoft.com/office/drawing/2014/main" id="{6CF01F54-618D-4EB0-B28C-D99D14474D0C}"/>
              </a:ext>
            </a:extLst>
          </p:cNvPr>
          <p:cNvGrpSpPr>
            <a:grpSpLocks/>
          </p:cNvGrpSpPr>
          <p:nvPr/>
        </p:nvGrpSpPr>
        <p:grpSpPr bwMode="auto">
          <a:xfrm>
            <a:off x="5808663" y="2649538"/>
            <a:ext cx="385762" cy="1325562"/>
            <a:chOff x="3659" y="1669"/>
            <a:chExt cx="243" cy="835"/>
          </a:xfrm>
        </p:grpSpPr>
        <p:grpSp>
          <p:nvGrpSpPr>
            <p:cNvPr id="24665" name="Group 86">
              <a:extLst>
                <a:ext uri="{FF2B5EF4-FFF2-40B4-BE49-F238E27FC236}">
                  <a16:creationId xmlns:a16="http://schemas.microsoft.com/office/drawing/2014/main" id="{084BBE08-DECD-4A3E-BBB8-6C8A3235D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669"/>
              <a:ext cx="192" cy="835"/>
              <a:chOff x="3696" y="1669"/>
              <a:chExt cx="192" cy="835"/>
            </a:xfrm>
          </p:grpSpPr>
          <p:sp>
            <p:nvSpPr>
              <p:cNvPr id="908375" name="Line 87">
                <a:extLst>
                  <a:ext uri="{FF2B5EF4-FFF2-40B4-BE49-F238E27FC236}">
                    <a16:creationId xmlns:a16="http://schemas.microsoft.com/office/drawing/2014/main" id="{85C7704F-F7D3-421B-8907-7E19387D84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669"/>
                <a:ext cx="0" cy="81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08376" name="Line 88">
                <a:extLst>
                  <a:ext uri="{FF2B5EF4-FFF2-40B4-BE49-F238E27FC236}">
                    <a16:creationId xmlns:a16="http://schemas.microsoft.com/office/drawing/2014/main" id="{B892D842-06F6-43F6-A02E-7CE94B793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4" y="1669"/>
                <a:ext cx="176" cy="9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08377" name="Line 89">
                <a:extLst>
                  <a:ext uri="{FF2B5EF4-FFF2-40B4-BE49-F238E27FC236}">
                    <a16:creationId xmlns:a16="http://schemas.microsoft.com/office/drawing/2014/main" id="{8F809F12-F2E5-48EA-A8ED-F10D5466D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4" y="2377"/>
                <a:ext cx="176" cy="1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08378" name="Line 90">
                <a:extLst>
                  <a:ext uri="{FF2B5EF4-FFF2-40B4-BE49-F238E27FC236}">
                    <a16:creationId xmlns:a16="http://schemas.microsoft.com/office/drawing/2014/main" id="{FCE21DDB-768C-4165-A29F-62C39BF2FD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780"/>
                <a:ext cx="0" cy="59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</p:grpSp>
        <p:sp>
          <p:nvSpPr>
            <p:cNvPr id="908379" name="Rectangle 91">
              <a:extLst>
                <a:ext uri="{FF2B5EF4-FFF2-40B4-BE49-F238E27FC236}">
                  <a16:creationId xmlns:a16="http://schemas.microsoft.com/office/drawing/2014/main" id="{083913C3-D2B3-4452-B221-A0E9749B76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52" y="2005"/>
              <a:ext cx="40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FF"/>
                  </a:solidFill>
                  <a:latin typeface="+mn-lt"/>
                  <a:ea typeface="+mn-ea"/>
                </a:rPr>
                <a:t>Mux</a:t>
              </a:r>
            </a:p>
          </p:txBody>
        </p:sp>
        <p:sp>
          <p:nvSpPr>
            <p:cNvPr id="24667" name="Rectangle 92">
              <a:extLst>
                <a:ext uri="{FF2B5EF4-FFF2-40B4-BE49-F238E27FC236}">
                  <a16:creationId xmlns:a16="http://schemas.microsoft.com/office/drawing/2014/main" id="{42989D96-A9FA-49D9-87D4-9AA1AED78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6" y="171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1</a:t>
              </a:r>
            </a:p>
          </p:txBody>
        </p:sp>
        <p:sp>
          <p:nvSpPr>
            <p:cNvPr id="24668" name="Rectangle 93">
              <a:extLst>
                <a:ext uri="{FF2B5EF4-FFF2-40B4-BE49-F238E27FC236}">
                  <a16:creationId xmlns:a16="http://schemas.microsoft.com/office/drawing/2014/main" id="{F539EA00-5931-4784-9258-E1DEB9A72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222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</p:grpSp>
      <p:sp>
        <p:nvSpPr>
          <p:cNvPr id="908382" name="Line 94">
            <a:extLst>
              <a:ext uri="{FF2B5EF4-FFF2-40B4-BE49-F238E27FC236}">
                <a16:creationId xmlns:a16="http://schemas.microsoft.com/office/drawing/2014/main" id="{C127E2F6-1FFC-42FC-9A24-45EC1EB50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4100" y="3124200"/>
            <a:ext cx="81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08383" name="Line 95">
            <a:extLst>
              <a:ext uri="{FF2B5EF4-FFF2-40B4-BE49-F238E27FC236}">
                <a16:creationId xmlns:a16="http://schemas.microsoft.com/office/drawing/2014/main" id="{768AC612-4885-4E49-9F07-D60628F57D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8425" y="3059113"/>
            <a:ext cx="88900" cy="131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4629" name="Rectangle 96">
            <a:extLst>
              <a:ext uri="{FF2B5EF4-FFF2-40B4-BE49-F238E27FC236}">
                <a16:creationId xmlns:a16="http://schemas.microsoft.com/office/drawing/2014/main" id="{08B45E3F-4763-4EC1-9FDE-123D8FA13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488" y="3082925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26</a:t>
            </a:r>
          </a:p>
        </p:txBody>
      </p:sp>
      <p:sp>
        <p:nvSpPr>
          <p:cNvPr id="908385" name="Line 97">
            <a:extLst>
              <a:ext uri="{FF2B5EF4-FFF2-40B4-BE49-F238E27FC236}">
                <a16:creationId xmlns:a16="http://schemas.microsoft.com/office/drawing/2014/main" id="{BA83AFE1-2871-4385-ABA7-5664E1AF4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7700" y="2667000"/>
            <a:ext cx="248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08386" name="Line 98">
            <a:extLst>
              <a:ext uri="{FF2B5EF4-FFF2-40B4-BE49-F238E27FC236}">
                <a16:creationId xmlns:a16="http://schemas.microsoft.com/office/drawing/2014/main" id="{31B562A2-20CA-4E9B-A06A-1025B4C727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9850" y="2601913"/>
            <a:ext cx="88900" cy="131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4632" name="Rectangle 99">
            <a:extLst>
              <a:ext uri="{FF2B5EF4-FFF2-40B4-BE49-F238E27FC236}">
                <a16:creationId xmlns:a16="http://schemas.microsoft.com/office/drawing/2014/main" id="{B435A9C3-0886-4B43-BF0B-430E6C3E3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638" y="25955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4</a:t>
            </a:r>
          </a:p>
        </p:txBody>
      </p:sp>
      <p:sp>
        <p:nvSpPr>
          <p:cNvPr id="908388" name="Rectangle 100">
            <a:extLst>
              <a:ext uri="{FF2B5EF4-FFF2-40B4-BE49-F238E27FC236}">
                <a16:creationId xmlns:a16="http://schemas.microsoft.com/office/drawing/2014/main" id="{47F08141-D460-4E2C-881F-940146A8C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2314575"/>
            <a:ext cx="12922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>
                <a:latin typeface="+mn-lt"/>
                <a:ea typeface="+mn-ea"/>
              </a:rPr>
              <a:t>PC&lt;31:28&gt;</a:t>
            </a:r>
          </a:p>
        </p:txBody>
      </p:sp>
      <p:sp>
        <p:nvSpPr>
          <p:cNvPr id="908389" name="Rectangle 101">
            <a:extLst>
              <a:ext uri="{FF2B5EF4-FFF2-40B4-BE49-F238E27FC236}">
                <a16:creationId xmlns:a16="http://schemas.microsoft.com/office/drawing/2014/main" id="{DC6564DE-78D0-42F6-A52F-607F1D55F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2781300"/>
            <a:ext cx="8286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 dirty="0">
                <a:latin typeface="+mn-lt"/>
                <a:ea typeface="+mn-ea"/>
              </a:rPr>
              <a:t>Target</a:t>
            </a:r>
          </a:p>
        </p:txBody>
      </p:sp>
      <p:sp>
        <p:nvSpPr>
          <p:cNvPr id="908390" name="Line 102">
            <a:extLst>
              <a:ext uri="{FF2B5EF4-FFF2-40B4-BE49-F238E27FC236}">
                <a16:creationId xmlns:a16="http://schemas.microsoft.com/office/drawing/2014/main" id="{D8B57EB1-E2B6-430B-9863-1E72DC02B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6797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08391" name="Line 103">
            <a:extLst>
              <a:ext uri="{FF2B5EF4-FFF2-40B4-BE49-F238E27FC236}">
                <a16:creationId xmlns:a16="http://schemas.microsoft.com/office/drawing/2014/main" id="{C0744922-2514-49EC-9DD1-4502DC1D9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2300" y="2895600"/>
            <a:ext cx="142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08392" name="Line 104">
            <a:extLst>
              <a:ext uri="{FF2B5EF4-FFF2-40B4-BE49-F238E27FC236}">
                <a16:creationId xmlns:a16="http://schemas.microsoft.com/office/drawing/2014/main" id="{F711CE56-020C-4DCD-BC88-B8EF6F9793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2900" y="37338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08393" name="Line 105">
            <a:extLst>
              <a:ext uri="{FF2B5EF4-FFF2-40B4-BE49-F238E27FC236}">
                <a16:creationId xmlns:a16="http://schemas.microsoft.com/office/drawing/2014/main" id="{1066A18F-3E96-4673-B269-0B8C11640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8100" y="4191000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08394" name="Line 106">
            <a:extLst>
              <a:ext uri="{FF2B5EF4-FFF2-40B4-BE49-F238E27FC236}">
                <a16:creationId xmlns:a16="http://schemas.microsoft.com/office/drawing/2014/main" id="{493E1255-5A9E-44D3-912A-13F611CCA6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3721100"/>
            <a:ext cx="0" cy="48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08395" name="Line 107">
            <a:extLst>
              <a:ext uri="{FF2B5EF4-FFF2-40B4-BE49-F238E27FC236}">
                <a16:creationId xmlns:a16="http://schemas.microsoft.com/office/drawing/2014/main" id="{7DE03D2B-F3A0-495A-83A8-DF290E40BC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2850" y="2825750"/>
            <a:ext cx="88900" cy="166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4641" name="Rectangle 108">
            <a:extLst>
              <a:ext uri="{FF2B5EF4-FFF2-40B4-BE49-F238E27FC236}">
                <a16:creationId xmlns:a16="http://schemas.microsoft.com/office/drawing/2014/main" id="{E36CCA43-A96F-461A-8AFA-035079CF3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841625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30</a:t>
            </a:r>
          </a:p>
        </p:txBody>
      </p:sp>
      <p:sp>
        <p:nvSpPr>
          <p:cNvPr id="24642" name="Rectangle 109">
            <a:extLst>
              <a:ext uri="{FF2B5EF4-FFF2-40B4-BE49-F238E27FC236}">
                <a16:creationId xmlns:a16="http://schemas.microsoft.com/office/drawing/2014/main" id="{25053D51-2C12-45CF-B96A-6CBFF32D1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1663" y="642938"/>
            <a:ext cx="7756525" cy="1008062"/>
          </a:xfrm>
          <a:noFill/>
        </p:spPr>
        <p:txBody>
          <a:bodyPr lIns="63500" tIns="25400" rIns="63500" bIns="25400">
            <a:spAutoFit/>
          </a:bodyPr>
          <a:lstStyle/>
          <a:p>
            <a:pPr marL="266700" indent="-266700">
              <a:spcBef>
                <a:spcPts val="600"/>
              </a:spcBef>
            </a:pPr>
            <a:r>
              <a:rPr lang="zh-CN" altLang="en-US" sz="2800"/>
              <a:t>取指令：</a:t>
            </a:r>
            <a:r>
              <a:rPr lang="en-US" altLang="zh-CN" sz="2800"/>
              <a:t>Instruction </a:t>
            </a:r>
            <a:r>
              <a:rPr lang="en-US" altLang="zh-CN" sz="2800">
                <a:sym typeface="Wingdings" panose="05000000000000000000" pitchFamily="2" charset="2"/>
              </a:rPr>
              <a:t>←</a:t>
            </a:r>
            <a:r>
              <a:rPr lang="en-US" altLang="zh-CN" sz="2800"/>
              <a:t> M[PC]</a:t>
            </a:r>
          </a:p>
          <a:p>
            <a:pPr marL="625475" lvl="1" indent="-266700">
              <a:spcBef>
                <a:spcPts val="600"/>
              </a:spcBef>
              <a:buClr>
                <a:schemeClr val="tx2"/>
              </a:buClr>
            </a:pPr>
            <a:r>
              <a:rPr lang="zh-CN" altLang="en-US" sz="2400">
                <a:solidFill>
                  <a:srgbClr val="0000FF"/>
                </a:solidFill>
              </a:rPr>
              <a:t>所有指令都相同</a:t>
            </a:r>
          </a:p>
        </p:txBody>
      </p:sp>
      <p:sp>
        <p:nvSpPr>
          <p:cNvPr id="908398" name="Line 110">
            <a:extLst>
              <a:ext uri="{FF2B5EF4-FFF2-40B4-BE49-F238E27FC236}">
                <a16:creationId xmlns:a16="http://schemas.microsoft.com/office/drawing/2014/main" id="{0D365AD4-F960-495B-9E5F-AA5729738F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3873500"/>
            <a:ext cx="0" cy="48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08399" name="Rectangle 111">
            <a:extLst>
              <a:ext uri="{FF2B5EF4-FFF2-40B4-BE49-F238E27FC236}">
                <a16:creationId xmlns:a16="http://schemas.microsoft.com/office/drawing/2014/main" id="{668FD51C-457A-4B3A-A2AC-46A0BE4F2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289425"/>
            <a:ext cx="20177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 u="sng" dirty="0">
                <a:solidFill>
                  <a:srgbClr val="A50021"/>
                </a:solidFill>
                <a:latin typeface="+mn-lt"/>
                <a:ea typeface="+mn-ea"/>
              </a:rPr>
              <a:t>Jump = previous</a:t>
            </a:r>
          </a:p>
        </p:txBody>
      </p:sp>
      <p:sp>
        <p:nvSpPr>
          <p:cNvPr id="908400" name="Rectangle 112">
            <a:extLst>
              <a:ext uri="{FF2B5EF4-FFF2-40B4-BE49-F238E27FC236}">
                <a16:creationId xmlns:a16="http://schemas.microsoft.com/office/drawing/2014/main" id="{704F89D1-6FB1-485B-B867-AE0ABFDC6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5516563"/>
            <a:ext cx="19716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 dirty="0">
                <a:latin typeface="+mn-lt"/>
                <a:ea typeface="+mn-ea"/>
              </a:rPr>
              <a:t>Instruction&lt;15:0&gt;</a:t>
            </a:r>
          </a:p>
        </p:txBody>
      </p:sp>
      <p:sp>
        <p:nvSpPr>
          <p:cNvPr id="908401" name="Rectangle 113">
            <a:extLst>
              <a:ext uri="{FF2B5EF4-FFF2-40B4-BE49-F238E27FC236}">
                <a16:creationId xmlns:a16="http://schemas.microsoft.com/office/drawing/2014/main" id="{A70C2522-D4E3-41BF-B44F-26F6AA7E5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3933825"/>
            <a:ext cx="21685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+mn-ea"/>
              </a:rPr>
              <a:t>Instruction&lt;31:0&gt;</a:t>
            </a:r>
          </a:p>
        </p:txBody>
      </p:sp>
      <p:sp>
        <p:nvSpPr>
          <p:cNvPr id="908402" name="Line 114">
            <a:extLst>
              <a:ext uri="{FF2B5EF4-FFF2-40B4-BE49-F238E27FC236}">
                <a16:creationId xmlns:a16="http://schemas.microsoft.com/office/drawing/2014/main" id="{A20AFE35-2833-4466-A901-C2802F11B0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99050" y="2216150"/>
            <a:ext cx="88900" cy="166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4648" name="Rectangle 115">
            <a:extLst>
              <a:ext uri="{FF2B5EF4-FFF2-40B4-BE49-F238E27FC236}">
                <a16:creationId xmlns:a16="http://schemas.microsoft.com/office/drawing/2014/main" id="{011BB64D-5233-4193-B403-EC318E31E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209800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30</a:t>
            </a:r>
          </a:p>
        </p:txBody>
      </p:sp>
      <p:sp>
        <p:nvSpPr>
          <p:cNvPr id="908404" name="Rectangle 116">
            <a:extLst>
              <a:ext uri="{FF2B5EF4-FFF2-40B4-BE49-F238E27FC236}">
                <a16:creationId xmlns:a16="http://schemas.microsoft.com/office/drawing/2014/main" id="{C7F9A2EE-906F-47C1-A0B7-D0AAE56B9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5" y="3068638"/>
            <a:ext cx="19716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 dirty="0">
                <a:latin typeface="+mn-lt"/>
                <a:ea typeface="+mn-ea"/>
              </a:rPr>
              <a:t>Instruction&lt;25:0&gt;</a:t>
            </a:r>
          </a:p>
        </p:txBody>
      </p:sp>
      <p:grpSp>
        <p:nvGrpSpPr>
          <p:cNvPr id="11" name="Group 117">
            <a:extLst>
              <a:ext uri="{FF2B5EF4-FFF2-40B4-BE49-F238E27FC236}">
                <a16:creationId xmlns:a16="http://schemas.microsoft.com/office/drawing/2014/main" id="{08C5568D-1174-4734-9246-B1BC2F7A94AD}"/>
              </a:ext>
            </a:extLst>
          </p:cNvPr>
          <p:cNvGrpSpPr>
            <a:grpSpLocks/>
          </p:cNvGrpSpPr>
          <p:nvPr/>
        </p:nvGrpSpPr>
        <p:grpSpPr bwMode="auto">
          <a:xfrm>
            <a:off x="1671638" y="2260600"/>
            <a:ext cx="5454650" cy="1346200"/>
            <a:chOff x="1053" y="1424"/>
            <a:chExt cx="3436" cy="848"/>
          </a:xfrm>
        </p:grpSpPr>
        <p:sp>
          <p:nvSpPr>
            <p:cNvPr id="908406" name="Line 118">
              <a:extLst>
                <a:ext uri="{FF2B5EF4-FFF2-40B4-BE49-F238E27FC236}">
                  <a16:creationId xmlns:a16="http://schemas.microsoft.com/office/drawing/2014/main" id="{BBD12930-6917-409F-8DEA-F28F205327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1424"/>
              <a:ext cx="0" cy="8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908407" name="Line 119">
              <a:extLst>
                <a:ext uri="{FF2B5EF4-FFF2-40B4-BE49-F238E27FC236}">
                  <a16:creationId xmlns:a16="http://schemas.microsoft.com/office/drawing/2014/main" id="{18206E5A-0891-40CA-A194-6AF034482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9" y="1426"/>
              <a:ext cx="328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908408" name="Line 120">
              <a:extLst>
                <a:ext uri="{FF2B5EF4-FFF2-40B4-BE49-F238E27FC236}">
                  <a16:creationId xmlns:a16="http://schemas.microsoft.com/office/drawing/2014/main" id="{188EE37F-44E1-414C-9DB8-F4432675D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3" y="2256"/>
              <a:ext cx="151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908409" name="Oval 121">
            <a:extLst>
              <a:ext uri="{FF2B5EF4-FFF2-40B4-BE49-F238E27FC236}">
                <a16:creationId xmlns:a16="http://schemas.microsoft.com/office/drawing/2014/main" id="{46876876-582F-4668-8709-77DB785CB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0" y="4203700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08410" name="Line 122">
            <a:extLst>
              <a:ext uri="{FF2B5EF4-FFF2-40B4-BE49-F238E27FC236}">
                <a16:creationId xmlns:a16="http://schemas.microsoft.com/office/drawing/2014/main" id="{298AE289-A614-4CBD-BB4C-59DE8A6D3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356100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08411" name="Rectangle 123">
            <a:extLst>
              <a:ext uri="{FF2B5EF4-FFF2-40B4-BE49-F238E27FC236}">
                <a16:creationId xmlns:a16="http://schemas.microsoft.com/office/drawing/2014/main" id="{27E90A1C-25E8-4696-AA09-B657DADE0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619625"/>
            <a:ext cx="54133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0000FF"/>
                </a:solidFill>
                <a:latin typeface="+mn-lt"/>
                <a:ea typeface="+mn-ea"/>
              </a:rPr>
              <a:t>Clk</a:t>
            </a:r>
          </a:p>
        </p:txBody>
      </p:sp>
      <p:grpSp>
        <p:nvGrpSpPr>
          <p:cNvPr id="12" name="Group 124">
            <a:extLst>
              <a:ext uri="{FF2B5EF4-FFF2-40B4-BE49-F238E27FC236}">
                <a16:creationId xmlns:a16="http://schemas.microsoft.com/office/drawing/2014/main" id="{3AFA90D5-C79B-4939-A9FF-1376AC3CA5BF}"/>
              </a:ext>
            </a:extLst>
          </p:cNvPr>
          <p:cNvGrpSpPr>
            <a:grpSpLocks/>
          </p:cNvGrpSpPr>
          <p:nvPr/>
        </p:nvGrpSpPr>
        <p:grpSpPr bwMode="auto">
          <a:xfrm>
            <a:off x="952500" y="4749800"/>
            <a:ext cx="609600" cy="355600"/>
            <a:chOff x="600" y="2992"/>
            <a:chExt cx="384" cy="224"/>
          </a:xfrm>
        </p:grpSpPr>
        <p:sp>
          <p:nvSpPr>
            <p:cNvPr id="908413" name="Line 125">
              <a:extLst>
                <a:ext uri="{FF2B5EF4-FFF2-40B4-BE49-F238E27FC236}">
                  <a16:creationId xmlns:a16="http://schemas.microsoft.com/office/drawing/2014/main" id="{EE275C75-8238-446A-8B14-5ADF1ECFC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" y="2992"/>
              <a:ext cx="2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908414" name="Line 126">
              <a:extLst>
                <a:ext uri="{FF2B5EF4-FFF2-40B4-BE49-F238E27FC236}">
                  <a16:creationId xmlns:a16="http://schemas.microsoft.com/office/drawing/2014/main" id="{C6B215F1-EDF1-4286-A469-E251D8C9CB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0" y="2992"/>
              <a:ext cx="0" cy="22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908415" name="Line 127">
              <a:extLst>
                <a:ext uri="{FF2B5EF4-FFF2-40B4-BE49-F238E27FC236}">
                  <a16:creationId xmlns:a16="http://schemas.microsoft.com/office/drawing/2014/main" id="{676C3D6B-7D09-4A06-B38D-FA77684DB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" y="3208"/>
              <a:ext cx="18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908416" name="Text Box 128">
            <a:extLst>
              <a:ext uri="{FF2B5EF4-FFF2-40B4-BE49-F238E27FC236}">
                <a16:creationId xmlns:a16="http://schemas.microsoft.com/office/drawing/2014/main" id="{29802195-9411-4AFB-B6E8-C12A3199E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80" y="1143000"/>
            <a:ext cx="5904653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新指令未取出译码和执行，控制信号、标志位还是原指令旧值，直到下一个</a:t>
            </a:r>
            <a:r>
              <a:rPr lang="en-US" altLang="zh-CN" sz="24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clk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908422" name="Line 134">
            <a:extLst>
              <a:ext uri="{FF2B5EF4-FFF2-40B4-BE49-F238E27FC236}">
                <a16:creationId xmlns:a16="http://schemas.microsoft.com/office/drawing/2014/main" id="{CC081B06-4CAD-4E0C-A2F8-019A9084D5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3663" y="2060575"/>
            <a:ext cx="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08423" name="Line 135">
            <a:extLst>
              <a:ext uri="{FF2B5EF4-FFF2-40B4-BE49-F238E27FC236}">
                <a16:creationId xmlns:a16="http://schemas.microsoft.com/office/drawing/2014/main" id="{75FC6682-E2E2-4222-BB7B-0C7D4F5ED2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2725" y="3429000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132" name="圆角矩形标注 131">
            <a:extLst>
              <a:ext uri="{FF2B5EF4-FFF2-40B4-BE49-F238E27FC236}">
                <a16:creationId xmlns:a16="http://schemas.microsoft.com/office/drawing/2014/main" id="{008E9D10-0E54-4757-A544-1723E353FFC8}"/>
              </a:ext>
            </a:extLst>
          </p:cNvPr>
          <p:cNvSpPr/>
          <p:nvPr/>
        </p:nvSpPr>
        <p:spPr>
          <a:xfrm>
            <a:off x="4746625" y="4865688"/>
            <a:ext cx="3857625" cy="1803400"/>
          </a:xfrm>
          <a:prstGeom prst="wedgeRoundRectCallout">
            <a:avLst>
              <a:gd name="adj1" fmla="val 39279"/>
              <a:gd name="adj2" fmla="val -85667"/>
              <a:gd name="adj3" fmla="val 16667"/>
            </a:avLst>
          </a:prstGeom>
          <a:solidFill>
            <a:srgbClr val="FFFF00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63538" indent="-363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隶书" panose="02010509060101010101" pitchFamily="49" charset="-122"/>
              <a:buAutoNum type="circleNumDbPlain"/>
              <a:defRPr/>
            </a:pP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取出指令的第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31~26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位作为操作码首先被译码 ，若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op=0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，则为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R-type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指令</a:t>
            </a:r>
            <a:endParaRPr lang="en-US" altLang="zh-CN" sz="22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Font typeface="隶书" panose="02010509060101010101" pitchFamily="49" charset="-122"/>
              <a:buAutoNum type="circleNumDbPlain"/>
              <a:defRPr/>
            </a:pP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取出指令的第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5~0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位作为扩展操作码进行译码</a:t>
            </a:r>
            <a:endParaRPr lang="en-US" altLang="zh-CN" sz="22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8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0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0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0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360" grpId="0"/>
      <p:bldP spid="908361" grpId="0"/>
      <p:bldP spid="908399" grpId="0"/>
      <p:bldP spid="1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>
            <a:extLst>
              <a:ext uri="{FF2B5EF4-FFF2-40B4-BE49-F238E27FC236}">
                <a16:creationId xmlns:a16="http://schemas.microsoft.com/office/drawing/2014/main" id="{0949C296-E34A-41D0-9A3F-B5819356CD51}"/>
              </a:ext>
            </a:extLst>
          </p:cNvPr>
          <p:cNvGrpSpPr>
            <a:grpSpLocks/>
          </p:cNvGrpSpPr>
          <p:nvPr/>
        </p:nvGrpSpPr>
        <p:grpSpPr bwMode="auto">
          <a:xfrm>
            <a:off x="1014413" y="2867025"/>
            <a:ext cx="850900" cy="758825"/>
            <a:chOff x="664" y="1824"/>
            <a:chExt cx="536" cy="478"/>
          </a:xfrm>
        </p:grpSpPr>
        <p:sp>
          <p:nvSpPr>
            <p:cNvPr id="26828" name="Line 3">
              <a:extLst>
                <a:ext uri="{FF2B5EF4-FFF2-40B4-BE49-F238E27FC236}">
                  <a16:creationId xmlns:a16="http://schemas.microsoft.com/office/drawing/2014/main" id="{ED5B7AA4-C500-4FF0-AE2E-150395A4BC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2152"/>
              <a:ext cx="0" cy="1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29" name="Line 4">
              <a:extLst>
                <a:ext uri="{FF2B5EF4-FFF2-40B4-BE49-F238E27FC236}">
                  <a16:creationId xmlns:a16="http://schemas.microsoft.com/office/drawing/2014/main" id="{0E374E32-2769-4A7A-BFC7-03875E5B0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4" y="1824"/>
              <a:ext cx="3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27" name="Rectangle 5">
            <a:extLst>
              <a:ext uri="{FF2B5EF4-FFF2-40B4-BE49-F238E27FC236}">
                <a16:creationId xmlns:a16="http://schemas.microsoft.com/office/drawing/2014/main" id="{C3FAC6D0-550A-4EB3-878E-E5F4B6E75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3438" y="117475"/>
            <a:ext cx="7453312" cy="358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指令译码后</a:t>
            </a:r>
            <a:r>
              <a:rPr lang="en-US" altLang="zh-CN" sz="2400">
                <a:solidFill>
                  <a:srgbClr val="A50021"/>
                </a:solidFill>
                <a:ea typeface="微软雅黑" panose="020B0503020204020204" pitchFamily="34" charset="-122"/>
              </a:rPr>
              <a:t>R</a:t>
            </a: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型指令（</a:t>
            </a:r>
            <a:r>
              <a:rPr lang="en-US" altLang="zh-CN" sz="2400">
                <a:solidFill>
                  <a:srgbClr val="A50021"/>
                </a:solidFill>
                <a:ea typeface="微软雅黑" panose="020B0503020204020204" pitchFamily="34" charset="-122"/>
              </a:rPr>
              <a:t>Add / Sub</a:t>
            </a: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）操作过程</a:t>
            </a:r>
          </a:p>
        </p:txBody>
      </p:sp>
      <p:grpSp>
        <p:nvGrpSpPr>
          <p:cNvPr id="26628" name="Group 6">
            <a:extLst>
              <a:ext uri="{FF2B5EF4-FFF2-40B4-BE49-F238E27FC236}">
                <a16:creationId xmlns:a16="http://schemas.microsoft.com/office/drawing/2014/main" id="{989EBBC7-3307-45BF-8145-57C9953E8EFC}"/>
              </a:ext>
            </a:extLst>
          </p:cNvPr>
          <p:cNvGrpSpPr>
            <a:grpSpLocks/>
          </p:cNvGrpSpPr>
          <p:nvPr/>
        </p:nvGrpSpPr>
        <p:grpSpPr bwMode="auto">
          <a:xfrm>
            <a:off x="4989513" y="3625850"/>
            <a:ext cx="457200" cy="1136650"/>
            <a:chOff x="3168" y="2302"/>
            <a:chExt cx="288" cy="716"/>
          </a:xfrm>
        </p:grpSpPr>
        <p:sp>
          <p:nvSpPr>
            <p:cNvPr id="26820" name="Line 7">
              <a:extLst>
                <a:ext uri="{FF2B5EF4-FFF2-40B4-BE49-F238E27FC236}">
                  <a16:creationId xmlns:a16="http://schemas.microsoft.com/office/drawing/2014/main" id="{D7E57B62-7301-4FAC-8F39-189540955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302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21" name="Line 8">
              <a:extLst>
                <a:ext uri="{FF2B5EF4-FFF2-40B4-BE49-F238E27FC236}">
                  <a16:creationId xmlns:a16="http://schemas.microsoft.com/office/drawing/2014/main" id="{882ED6C0-C619-45C0-9120-B4BBCB25A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6" y="2302"/>
              <a:ext cx="272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22" name="Line 9">
              <a:extLst>
                <a:ext uri="{FF2B5EF4-FFF2-40B4-BE49-F238E27FC236}">
                  <a16:creationId xmlns:a16="http://schemas.microsoft.com/office/drawing/2014/main" id="{6EE16EAC-5917-4A0B-89A0-8AD6CD1CA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6" y="2481"/>
              <a:ext cx="128" cy="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23" name="Line 10">
              <a:extLst>
                <a:ext uri="{FF2B5EF4-FFF2-40B4-BE49-F238E27FC236}">
                  <a16:creationId xmlns:a16="http://schemas.microsoft.com/office/drawing/2014/main" id="{C74F249B-5889-45EF-ABFA-BA90D12DD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571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24" name="Line 11">
              <a:extLst>
                <a:ext uri="{FF2B5EF4-FFF2-40B4-BE49-F238E27FC236}">
                  <a16:creationId xmlns:a16="http://schemas.microsoft.com/office/drawing/2014/main" id="{358D6929-6A10-4BA1-8FA7-21F8D7186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481"/>
              <a:ext cx="0" cy="3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25" name="Line 12">
              <a:extLst>
                <a:ext uri="{FF2B5EF4-FFF2-40B4-BE49-F238E27FC236}">
                  <a16:creationId xmlns:a16="http://schemas.microsoft.com/office/drawing/2014/main" id="{910998AA-EF3D-461B-B437-820E00AD9E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6" y="2734"/>
              <a:ext cx="128" cy="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26" name="Line 13">
              <a:extLst>
                <a:ext uri="{FF2B5EF4-FFF2-40B4-BE49-F238E27FC236}">
                  <a16:creationId xmlns:a16="http://schemas.microsoft.com/office/drawing/2014/main" id="{A6BBCA7A-4577-445E-A00C-971D614F1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839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27" name="Line 14">
              <a:extLst>
                <a:ext uri="{FF2B5EF4-FFF2-40B4-BE49-F238E27FC236}">
                  <a16:creationId xmlns:a16="http://schemas.microsoft.com/office/drawing/2014/main" id="{71C2A1B0-940C-47F3-96E4-3E96C28361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6" y="2823"/>
              <a:ext cx="272" cy="1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29" name="Line 15">
            <a:extLst>
              <a:ext uri="{FF2B5EF4-FFF2-40B4-BE49-F238E27FC236}">
                <a16:creationId xmlns:a16="http://schemas.microsoft.com/office/drawing/2014/main" id="{76B9E9D3-4970-45A4-8590-40A04B1CE1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1313" y="4181475"/>
            <a:ext cx="23368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Line 16">
            <a:extLst>
              <a:ext uri="{FF2B5EF4-FFF2-40B4-BE49-F238E27FC236}">
                <a16:creationId xmlns:a16="http://schemas.microsoft.com/office/drawing/2014/main" id="{356FB64C-74BB-4DE1-AACB-EF75BEA94C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1363" y="4117975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Rectangle 17">
            <a:extLst>
              <a:ext uri="{FF2B5EF4-FFF2-40B4-BE49-F238E27FC236}">
                <a16:creationId xmlns:a16="http://schemas.microsoft.com/office/drawing/2014/main" id="{2517278D-11CE-4BC8-9328-D43FECE2B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4149725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26632" name="Line 18">
            <a:extLst>
              <a:ext uri="{FF2B5EF4-FFF2-40B4-BE49-F238E27FC236}">
                <a16:creationId xmlns:a16="http://schemas.microsoft.com/office/drawing/2014/main" id="{9524A34C-A030-4639-960F-49C79DBE1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8113" y="3260725"/>
            <a:ext cx="0" cy="48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Rectangle 19">
            <a:extLst>
              <a:ext uri="{FF2B5EF4-FFF2-40B4-BE49-F238E27FC236}">
                <a16:creationId xmlns:a16="http://schemas.microsoft.com/office/drawing/2014/main" id="{B4432D5D-8774-4B73-829B-E757E7CCE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688" y="2895600"/>
            <a:ext cx="182403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ALUctr = Add or Sub</a:t>
            </a:r>
          </a:p>
        </p:txBody>
      </p:sp>
      <p:sp>
        <p:nvSpPr>
          <p:cNvPr id="26634" name="Rectangle 20">
            <a:extLst>
              <a:ext uri="{FF2B5EF4-FFF2-40B4-BE49-F238E27FC236}">
                <a16:creationId xmlns:a16="http://schemas.microsoft.com/office/drawing/2014/main" id="{073D1C3F-9C53-47E0-95CD-EA6DB1DD5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350" y="4259263"/>
            <a:ext cx="541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26635" name="Rectangle 21">
            <a:extLst>
              <a:ext uri="{FF2B5EF4-FFF2-40B4-BE49-F238E27FC236}">
                <a16:creationId xmlns:a16="http://schemas.microsoft.com/office/drawing/2014/main" id="{CED8A782-0F86-4D14-993D-4FB0CC1C9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3716338"/>
            <a:ext cx="7604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busW</a:t>
            </a:r>
          </a:p>
        </p:txBody>
      </p:sp>
      <p:sp>
        <p:nvSpPr>
          <p:cNvPr id="26636" name="Rectangle 22">
            <a:extLst>
              <a:ext uri="{FF2B5EF4-FFF2-40B4-BE49-F238E27FC236}">
                <a16:creationId xmlns:a16="http://schemas.microsoft.com/office/drawing/2014/main" id="{E1552BAE-CE95-4CFD-B520-13957F906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3573463"/>
            <a:ext cx="1431925" cy="1130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7" name="Line 23">
            <a:extLst>
              <a:ext uri="{FF2B5EF4-FFF2-40B4-BE49-F238E27FC236}">
                <a16:creationId xmlns:a16="http://schemas.microsoft.com/office/drawing/2014/main" id="{2C2DA7DA-D9B4-459D-9C1E-BCA8DD6DE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9263" y="4532313"/>
            <a:ext cx="123825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Line 24">
            <a:extLst>
              <a:ext uri="{FF2B5EF4-FFF2-40B4-BE49-F238E27FC236}">
                <a16:creationId xmlns:a16="http://schemas.microsoft.com/office/drawing/2014/main" id="{5C9B004A-8553-4FBB-B59B-3F709020F9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28788" y="4621213"/>
            <a:ext cx="106362" cy="98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Oval 25">
            <a:extLst>
              <a:ext uri="{FF2B5EF4-FFF2-40B4-BE49-F238E27FC236}">
                <a16:creationId xmlns:a16="http://schemas.microsoft.com/office/drawing/2014/main" id="{CF74100A-3BC1-49FF-BC2E-FC08ADB02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688" y="4567238"/>
            <a:ext cx="127000" cy="1174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40" name="Rectangle 26">
            <a:extLst>
              <a:ext uri="{FF2B5EF4-FFF2-40B4-BE49-F238E27FC236}">
                <a16:creationId xmlns:a16="http://schemas.microsoft.com/office/drawing/2014/main" id="{54E2170B-BC2C-4129-B5AE-847CDE1A8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106738"/>
            <a:ext cx="1374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RegWr = 1</a:t>
            </a:r>
          </a:p>
        </p:txBody>
      </p:sp>
      <p:sp>
        <p:nvSpPr>
          <p:cNvPr id="26641" name="Line 27">
            <a:extLst>
              <a:ext uri="{FF2B5EF4-FFF2-40B4-BE49-F238E27FC236}">
                <a16:creationId xmlns:a16="http://schemas.microsoft.com/office/drawing/2014/main" id="{647152FD-AAAA-434E-BD3E-CACC3FD242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6913" y="4111625"/>
            <a:ext cx="10414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2" name="Line 28">
            <a:extLst>
              <a:ext uri="{FF2B5EF4-FFF2-40B4-BE49-F238E27FC236}">
                <a16:creationId xmlns:a16="http://schemas.microsoft.com/office/drawing/2014/main" id="{24B6731A-99A5-4E50-9D77-00269B15BA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49363" y="4046538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3" name="Rectangle 29">
            <a:extLst>
              <a:ext uri="{FF2B5EF4-FFF2-40B4-BE49-F238E27FC236}">
                <a16:creationId xmlns:a16="http://schemas.microsoft.com/office/drawing/2014/main" id="{0C97B593-2ED2-4252-B5D4-992710608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5" y="4076700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26644" name="Line 30">
            <a:extLst>
              <a:ext uri="{FF2B5EF4-FFF2-40B4-BE49-F238E27FC236}">
                <a16:creationId xmlns:a16="http://schemas.microsoft.com/office/drawing/2014/main" id="{476F3C5D-3B57-4F5E-B57D-3B801FE076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6113" y="3756025"/>
            <a:ext cx="17780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5" name="Line 31">
            <a:extLst>
              <a:ext uri="{FF2B5EF4-FFF2-40B4-BE49-F238E27FC236}">
                <a16:creationId xmlns:a16="http://schemas.microsoft.com/office/drawing/2014/main" id="{10CB4838-3190-469A-965C-7CAE62BE2C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44963" y="3690938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6" name="Rectangle 32">
            <a:extLst>
              <a:ext uri="{FF2B5EF4-FFF2-40B4-BE49-F238E27FC236}">
                <a16:creationId xmlns:a16="http://schemas.microsoft.com/office/drawing/2014/main" id="{6A20DCDD-AFD7-4A9B-8991-254CA2BC0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988" y="3716338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26647" name="Rectangle 33">
            <a:extLst>
              <a:ext uri="{FF2B5EF4-FFF2-40B4-BE49-F238E27FC236}">
                <a16:creationId xmlns:a16="http://schemas.microsoft.com/office/drawing/2014/main" id="{6E6FDFD7-D287-453F-AE99-DC5243245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175" y="3395663"/>
            <a:ext cx="695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busA</a:t>
            </a:r>
          </a:p>
        </p:txBody>
      </p:sp>
      <p:sp>
        <p:nvSpPr>
          <p:cNvPr id="26648" name="Line 34">
            <a:extLst>
              <a:ext uri="{FF2B5EF4-FFF2-40B4-BE49-F238E27FC236}">
                <a16:creationId xmlns:a16="http://schemas.microsoft.com/office/drawing/2014/main" id="{0240B12A-A2B9-4CCD-9AEE-C410E30106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6113" y="4456113"/>
            <a:ext cx="9398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9" name="Line 35">
            <a:extLst>
              <a:ext uri="{FF2B5EF4-FFF2-40B4-BE49-F238E27FC236}">
                <a16:creationId xmlns:a16="http://schemas.microsoft.com/office/drawing/2014/main" id="{7A14603C-1EFC-44B8-8DE4-DABB71FA63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4263" y="4308475"/>
            <a:ext cx="1397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0" name="Rectangle 36">
            <a:extLst>
              <a:ext uri="{FF2B5EF4-FFF2-40B4-BE49-F238E27FC236}">
                <a16:creationId xmlns:a16="http://schemas.microsoft.com/office/drawing/2014/main" id="{D3341276-39AB-4DFF-958A-D39C98881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825" y="4452938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26651" name="Rectangle 37">
            <a:extLst>
              <a:ext uri="{FF2B5EF4-FFF2-40B4-BE49-F238E27FC236}">
                <a16:creationId xmlns:a16="http://schemas.microsoft.com/office/drawing/2014/main" id="{C8FCDA62-13E4-4BEA-BEB3-48663E5EB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3" y="4076700"/>
            <a:ext cx="682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busB</a:t>
            </a:r>
          </a:p>
        </p:txBody>
      </p:sp>
      <p:sp>
        <p:nvSpPr>
          <p:cNvPr id="26652" name="Line 38">
            <a:extLst>
              <a:ext uri="{FF2B5EF4-FFF2-40B4-BE49-F238E27FC236}">
                <a16:creationId xmlns:a16="http://schemas.microsoft.com/office/drawing/2014/main" id="{23E39EEC-027B-4002-9384-85800CBE13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0613" y="4608513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3" name="Line 39">
            <a:extLst>
              <a:ext uri="{FF2B5EF4-FFF2-40B4-BE49-F238E27FC236}">
                <a16:creationId xmlns:a16="http://schemas.microsoft.com/office/drawing/2014/main" id="{0E2BC2EC-FD75-444B-8C91-48F20F430F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8313" y="3213100"/>
            <a:ext cx="0" cy="3746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4" name="Line 40">
            <a:extLst>
              <a:ext uri="{FF2B5EF4-FFF2-40B4-BE49-F238E27FC236}">
                <a16:creationId xmlns:a16="http://schemas.microsoft.com/office/drawing/2014/main" id="{A3DD0089-449E-44ED-9016-A605A9FF67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38463" y="3322638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5" name="Rectangle 41">
            <a:extLst>
              <a:ext uri="{FF2B5EF4-FFF2-40B4-BE49-F238E27FC236}">
                <a16:creationId xmlns:a16="http://schemas.microsoft.com/office/drawing/2014/main" id="{66B7F9DC-AC79-41B9-AA4E-A934E1510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425" y="31845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6656" name="Line 42">
            <a:extLst>
              <a:ext uri="{FF2B5EF4-FFF2-40B4-BE49-F238E27FC236}">
                <a16:creationId xmlns:a16="http://schemas.microsoft.com/office/drawing/2014/main" id="{2633C0E4-3372-4C34-83EF-0C9D511E8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0113" y="3000375"/>
            <a:ext cx="0" cy="587375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7" name="Line 43">
            <a:extLst>
              <a:ext uri="{FF2B5EF4-FFF2-40B4-BE49-F238E27FC236}">
                <a16:creationId xmlns:a16="http://schemas.microsoft.com/office/drawing/2014/main" id="{7BE6B1B8-B915-468C-8267-A04FE277C6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0263" y="3322638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8" name="Rectangle 44">
            <a:extLst>
              <a:ext uri="{FF2B5EF4-FFF2-40B4-BE49-F238E27FC236}">
                <a16:creationId xmlns:a16="http://schemas.microsoft.com/office/drawing/2014/main" id="{FD1744BE-A090-4691-9287-C9BAB55C8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225" y="31845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6659" name="Line 45">
            <a:extLst>
              <a:ext uri="{FF2B5EF4-FFF2-40B4-BE49-F238E27FC236}">
                <a16:creationId xmlns:a16="http://schemas.microsoft.com/office/drawing/2014/main" id="{3055628D-D1EA-4624-AFF4-E3776B18E6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4925" y="3213100"/>
            <a:ext cx="0" cy="3746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0" name="Line 46">
            <a:extLst>
              <a:ext uri="{FF2B5EF4-FFF2-40B4-BE49-F238E27FC236}">
                <a16:creationId xmlns:a16="http://schemas.microsoft.com/office/drawing/2014/main" id="{38D740CF-E166-4F17-8AD8-C2CA1C64E9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1263" y="3322638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1" name="Rectangle 47">
            <a:extLst>
              <a:ext uri="{FF2B5EF4-FFF2-40B4-BE49-F238E27FC236}">
                <a16:creationId xmlns:a16="http://schemas.microsoft.com/office/drawing/2014/main" id="{344BC25A-9BE7-4238-A411-62E2B9868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225" y="31845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6662" name="Rectangle 48">
            <a:extLst>
              <a:ext uri="{FF2B5EF4-FFF2-40B4-BE49-F238E27FC236}">
                <a16:creationId xmlns:a16="http://schemas.microsoft.com/office/drawing/2014/main" id="{EBAD5471-63A2-44D2-99A6-C0D2C0C40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611563"/>
            <a:ext cx="515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Rw</a:t>
            </a:r>
          </a:p>
        </p:txBody>
      </p:sp>
      <p:sp>
        <p:nvSpPr>
          <p:cNvPr id="26663" name="Rectangle 49">
            <a:extLst>
              <a:ext uri="{FF2B5EF4-FFF2-40B4-BE49-F238E27FC236}">
                <a16:creationId xmlns:a16="http://schemas.microsoft.com/office/drawing/2014/main" id="{7F2DAB4B-A494-4021-A5CE-6B2D6F1AE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3611563"/>
            <a:ext cx="465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Ra</a:t>
            </a:r>
          </a:p>
        </p:txBody>
      </p:sp>
      <p:sp>
        <p:nvSpPr>
          <p:cNvPr id="26664" name="Rectangle 50">
            <a:extLst>
              <a:ext uri="{FF2B5EF4-FFF2-40B4-BE49-F238E27FC236}">
                <a16:creationId xmlns:a16="http://schemas.microsoft.com/office/drawing/2014/main" id="{0C190071-CDBD-4F51-9BE3-4091D36EE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163" y="3611563"/>
            <a:ext cx="477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Rb</a:t>
            </a:r>
          </a:p>
        </p:txBody>
      </p:sp>
      <p:sp>
        <p:nvSpPr>
          <p:cNvPr id="26665" name="Rectangle 51">
            <a:extLst>
              <a:ext uri="{FF2B5EF4-FFF2-40B4-BE49-F238E27FC236}">
                <a16:creationId xmlns:a16="http://schemas.microsoft.com/office/drawing/2014/main" id="{E53894AF-B227-41C1-9708-0D1CCBB16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954463"/>
            <a:ext cx="109378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00FF"/>
                </a:solidFill>
                <a:ea typeface="宋体" panose="02010600030101010101" pitchFamily="2" charset="-122"/>
              </a:rPr>
              <a:t>32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>
                <a:solidFill>
                  <a:srgbClr val="0000FF"/>
                </a:solidFill>
                <a:ea typeface="宋体" panose="02010600030101010101" pitchFamily="2" charset="-122"/>
              </a:rPr>
              <a:t>32-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bit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Registers</a:t>
            </a:r>
          </a:p>
        </p:txBody>
      </p:sp>
      <p:sp>
        <p:nvSpPr>
          <p:cNvPr id="26666" name="Line 52">
            <a:extLst>
              <a:ext uri="{FF2B5EF4-FFF2-40B4-BE49-F238E27FC236}">
                <a16:creationId xmlns:a16="http://schemas.microsoft.com/office/drawing/2014/main" id="{361C8CE7-2916-48B4-B4E6-4F7855AA2E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6913" y="6143625"/>
            <a:ext cx="78232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7" name="Line 53">
            <a:extLst>
              <a:ext uri="{FF2B5EF4-FFF2-40B4-BE49-F238E27FC236}">
                <a16:creationId xmlns:a16="http://schemas.microsoft.com/office/drawing/2014/main" id="{B6219576-4C6C-4FF0-8999-73F7BF6A73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313" y="4086225"/>
            <a:ext cx="0" cy="2082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8" name="Rectangle 54">
            <a:extLst>
              <a:ext uri="{FF2B5EF4-FFF2-40B4-BE49-F238E27FC236}">
                <a16:creationId xmlns:a16="http://schemas.microsoft.com/office/drawing/2014/main" id="{7D08E20F-EB1D-425B-BF05-D1FD0E7C4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852738"/>
            <a:ext cx="4397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Rs</a:t>
            </a:r>
          </a:p>
        </p:txBody>
      </p:sp>
      <p:sp>
        <p:nvSpPr>
          <p:cNvPr id="26669" name="Rectangle 55">
            <a:extLst>
              <a:ext uri="{FF2B5EF4-FFF2-40B4-BE49-F238E27FC236}">
                <a16:creationId xmlns:a16="http://schemas.microsoft.com/office/drawing/2014/main" id="{518DDB73-C89C-437A-87CC-56C364F6D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613" y="2133600"/>
            <a:ext cx="427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Rt</a:t>
            </a:r>
          </a:p>
        </p:txBody>
      </p:sp>
      <p:grpSp>
        <p:nvGrpSpPr>
          <p:cNvPr id="26670" name="Group 56">
            <a:extLst>
              <a:ext uri="{FF2B5EF4-FFF2-40B4-BE49-F238E27FC236}">
                <a16:creationId xmlns:a16="http://schemas.microsoft.com/office/drawing/2014/main" id="{5CB473F7-E26E-470E-A7EE-416A0BC5B7E4}"/>
              </a:ext>
            </a:extLst>
          </p:cNvPr>
          <p:cNvGrpSpPr>
            <a:grpSpLocks/>
          </p:cNvGrpSpPr>
          <p:nvPr/>
        </p:nvGrpSpPr>
        <p:grpSpPr bwMode="auto">
          <a:xfrm>
            <a:off x="4151313" y="4175125"/>
            <a:ext cx="304800" cy="1227138"/>
            <a:chOff x="2640" y="2648"/>
            <a:chExt cx="192" cy="773"/>
          </a:xfrm>
        </p:grpSpPr>
        <p:sp>
          <p:nvSpPr>
            <p:cNvPr id="26816" name="Line 57">
              <a:extLst>
                <a:ext uri="{FF2B5EF4-FFF2-40B4-BE49-F238E27FC236}">
                  <a16:creationId xmlns:a16="http://schemas.microsoft.com/office/drawing/2014/main" id="{76DE36BF-450B-43FF-835D-47AB8C068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648"/>
              <a:ext cx="0" cy="7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17" name="Line 58">
              <a:extLst>
                <a:ext uri="{FF2B5EF4-FFF2-40B4-BE49-F238E27FC236}">
                  <a16:creationId xmlns:a16="http://schemas.microsoft.com/office/drawing/2014/main" id="{9CE2632E-C5E4-4237-BCBB-153897944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8" y="2648"/>
              <a:ext cx="176" cy="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18" name="Line 59">
              <a:extLst>
                <a:ext uri="{FF2B5EF4-FFF2-40B4-BE49-F238E27FC236}">
                  <a16:creationId xmlns:a16="http://schemas.microsoft.com/office/drawing/2014/main" id="{F729B767-C7E7-4DC3-81BE-2DA6D0ADE9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8" y="3303"/>
              <a:ext cx="176" cy="1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19" name="Line 60">
              <a:extLst>
                <a:ext uri="{FF2B5EF4-FFF2-40B4-BE49-F238E27FC236}">
                  <a16:creationId xmlns:a16="http://schemas.microsoft.com/office/drawing/2014/main" id="{CC18A79C-F87A-429F-AB5F-8819AA90B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750"/>
              <a:ext cx="0" cy="5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671" name="Group 61">
            <a:extLst>
              <a:ext uri="{FF2B5EF4-FFF2-40B4-BE49-F238E27FC236}">
                <a16:creationId xmlns:a16="http://schemas.microsoft.com/office/drawing/2014/main" id="{266C8121-99AC-471A-9F75-7C0B3016D5F7}"/>
              </a:ext>
            </a:extLst>
          </p:cNvPr>
          <p:cNvGrpSpPr>
            <a:grpSpLocks/>
          </p:cNvGrpSpPr>
          <p:nvPr/>
        </p:nvGrpSpPr>
        <p:grpSpPr bwMode="auto">
          <a:xfrm>
            <a:off x="1433513" y="2725738"/>
            <a:ext cx="1179512" cy="284162"/>
            <a:chOff x="928" y="1735"/>
            <a:chExt cx="743" cy="179"/>
          </a:xfrm>
        </p:grpSpPr>
        <p:sp>
          <p:nvSpPr>
            <p:cNvPr id="26812" name="Line 62">
              <a:extLst>
                <a:ext uri="{FF2B5EF4-FFF2-40B4-BE49-F238E27FC236}">
                  <a16:creationId xmlns:a16="http://schemas.microsoft.com/office/drawing/2014/main" id="{6E01A281-97FE-4DDF-ACF2-B771F8B1F8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8" y="1735"/>
              <a:ext cx="7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13" name="Line 63">
              <a:extLst>
                <a:ext uri="{FF2B5EF4-FFF2-40B4-BE49-F238E27FC236}">
                  <a16:creationId xmlns:a16="http://schemas.microsoft.com/office/drawing/2014/main" id="{3670BB97-CE08-413D-8932-88BF39DDE2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9" y="1743"/>
              <a:ext cx="112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14" name="Line 64">
              <a:extLst>
                <a:ext uri="{FF2B5EF4-FFF2-40B4-BE49-F238E27FC236}">
                  <a16:creationId xmlns:a16="http://schemas.microsoft.com/office/drawing/2014/main" id="{86EDDDA0-38EB-474C-AA56-2C68AC2DC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1743"/>
              <a:ext cx="8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15" name="Line 65">
              <a:extLst>
                <a:ext uri="{FF2B5EF4-FFF2-40B4-BE49-F238E27FC236}">
                  <a16:creationId xmlns:a16="http://schemas.microsoft.com/office/drawing/2014/main" id="{4B0C15FB-33B8-43F8-B8B0-88F199844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4" y="1914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72" name="Rectangle 66">
            <a:extLst>
              <a:ext uri="{FF2B5EF4-FFF2-40B4-BE49-F238E27FC236}">
                <a16:creationId xmlns:a16="http://schemas.microsoft.com/office/drawing/2014/main" id="{4B720E61-F80C-402B-8B95-939E2B945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852738"/>
            <a:ext cx="427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Rt</a:t>
            </a:r>
          </a:p>
        </p:txBody>
      </p:sp>
      <p:sp>
        <p:nvSpPr>
          <p:cNvPr id="26673" name="Line 67">
            <a:extLst>
              <a:ext uri="{FF2B5EF4-FFF2-40B4-BE49-F238E27FC236}">
                <a16:creationId xmlns:a16="http://schemas.microsoft.com/office/drawing/2014/main" id="{4138AC42-6D9D-4B84-9328-E35D00F30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2513" y="2489200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74" name="Line 68">
            <a:extLst>
              <a:ext uri="{FF2B5EF4-FFF2-40B4-BE49-F238E27FC236}">
                <a16:creationId xmlns:a16="http://schemas.microsoft.com/office/drawing/2014/main" id="{661F3292-04DA-4395-BFBC-31FB25FAD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2913" y="2501900"/>
            <a:ext cx="0" cy="163513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75" name="Rectangle 69">
            <a:extLst>
              <a:ext uri="{FF2B5EF4-FFF2-40B4-BE49-F238E27FC236}">
                <a16:creationId xmlns:a16="http://schemas.microsoft.com/office/drawing/2014/main" id="{59590BA6-8542-4109-8DFB-F9813C2F3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2133600"/>
            <a:ext cx="477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Rd</a:t>
            </a:r>
          </a:p>
        </p:txBody>
      </p:sp>
      <p:grpSp>
        <p:nvGrpSpPr>
          <p:cNvPr id="6" name="Group 70">
            <a:extLst>
              <a:ext uri="{FF2B5EF4-FFF2-40B4-BE49-F238E27FC236}">
                <a16:creationId xmlns:a16="http://schemas.microsoft.com/office/drawing/2014/main" id="{F0F5AD87-BEEB-4C0B-92D4-976DA2F07AAC}"/>
              </a:ext>
            </a:extLst>
          </p:cNvPr>
          <p:cNvGrpSpPr>
            <a:grpSpLocks/>
          </p:cNvGrpSpPr>
          <p:nvPr/>
        </p:nvGrpSpPr>
        <p:grpSpPr bwMode="auto">
          <a:xfrm>
            <a:off x="944563" y="2867025"/>
            <a:ext cx="917575" cy="777875"/>
            <a:chOff x="664" y="1824"/>
            <a:chExt cx="578" cy="490"/>
          </a:xfrm>
        </p:grpSpPr>
        <p:sp>
          <p:nvSpPr>
            <p:cNvPr id="26810" name="Line 71">
              <a:extLst>
                <a:ext uri="{FF2B5EF4-FFF2-40B4-BE49-F238E27FC236}">
                  <a16:creationId xmlns:a16="http://schemas.microsoft.com/office/drawing/2014/main" id="{58FA39F3-59C6-4386-9109-7ED27A032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2" y="2110"/>
              <a:ext cx="0" cy="204"/>
            </a:xfrm>
            <a:prstGeom prst="line">
              <a:avLst/>
            </a:prstGeom>
            <a:noFill/>
            <a:ln w="4445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11" name="Line 72">
              <a:extLst>
                <a:ext uri="{FF2B5EF4-FFF2-40B4-BE49-F238E27FC236}">
                  <a16:creationId xmlns:a16="http://schemas.microsoft.com/office/drawing/2014/main" id="{72ACD011-D184-4C58-9ED7-6BDC30DCA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4" y="1824"/>
              <a:ext cx="352" cy="0"/>
            </a:xfrm>
            <a:prstGeom prst="line">
              <a:avLst/>
            </a:prstGeom>
            <a:noFill/>
            <a:ln w="4445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77" name="Rectangle 73">
            <a:extLst>
              <a:ext uri="{FF2B5EF4-FFF2-40B4-BE49-F238E27FC236}">
                <a16:creationId xmlns:a16="http://schemas.microsoft.com/office/drawing/2014/main" id="{8D27D8A3-0FE6-4361-AEB6-1177FF6D1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2459038"/>
            <a:ext cx="1382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RegDst = 1</a:t>
            </a:r>
          </a:p>
        </p:txBody>
      </p:sp>
      <p:sp>
        <p:nvSpPr>
          <p:cNvPr id="26678" name="Rectangle 74">
            <a:extLst>
              <a:ext uri="{FF2B5EF4-FFF2-40B4-BE49-F238E27FC236}">
                <a16:creationId xmlns:a16="http://schemas.microsoft.com/office/drawing/2014/main" id="{114E55F9-E374-47F0-BDB6-7AF706F6A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213" y="4860925"/>
            <a:ext cx="35560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79" name="Rectangle 75">
            <a:extLst>
              <a:ext uri="{FF2B5EF4-FFF2-40B4-BE49-F238E27FC236}">
                <a16:creationId xmlns:a16="http://schemas.microsoft.com/office/drawing/2014/main" id="{3619A0A1-FE45-40D4-B198-07A7A3D5FA3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729707" y="5155406"/>
            <a:ext cx="109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Extender</a:t>
            </a:r>
          </a:p>
        </p:txBody>
      </p:sp>
      <p:sp>
        <p:nvSpPr>
          <p:cNvPr id="26680" name="Rectangle 76">
            <a:extLst>
              <a:ext uri="{FF2B5EF4-FFF2-40B4-BE49-F238E27FC236}">
                <a16:creationId xmlns:a16="http://schemas.microsoft.com/office/drawing/2014/main" id="{89B2751D-BFF1-4570-B602-B48257104AD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981450" y="4614863"/>
            <a:ext cx="644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Mux</a:t>
            </a:r>
          </a:p>
        </p:txBody>
      </p:sp>
      <p:sp>
        <p:nvSpPr>
          <p:cNvPr id="26681" name="Rectangle 77">
            <a:extLst>
              <a:ext uri="{FF2B5EF4-FFF2-40B4-BE49-F238E27FC236}">
                <a16:creationId xmlns:a16="http://schemas.microsoft.com/office/drawing/2014/main" id="{CAE6B87E-EA10-4F47-9628-439055AA5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613" y="2676525"/>
            <a:ext cx="644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Mux</a:t>
            </a:r>
          </a:p>
        </p:txBody>
      </p:sp>
      <p:sp>
        <p:nvSpPr>
          <p:cNvPr id="26682" name="Line 78">
            <a:extLst>
              <a:ext uri="{FF2B5EF4-FFF2-40B4-BE49-F238E27FC236}">
                <a16:creationId xmlns:a16="http://schemas.microsoft.com/office/drawing/2014/main" id="{4D3E6A35-4FB7-4DF1-BEEE-45A291409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8213" y="5248275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83" name="Rectangle 79">
            <a:extLst>
              <a:ext uri="{FF2B5EF4-FFF2-40B4-BE49-F238E27FC236}">
                <a16:creationId xmlns:a16="http://schemas.microsoft.com/office/drawing/2014/main" id="{E8638EA7-541F-439C-A24D-4277A1566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5229225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26684" name="Line 80">
            <a:extLst>
              <a:ext uri="{FF2B5EF4-FFF2-40B4-BE49-F238E27FC236}">
                <a16:creationId xmlns:a16="http://schemas.microsoft.com/office/drawing/2014/main" id="{B9014499-0D4C-4AD8-8E9F-C446E153C1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3963" y="5183188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85" name="Line 81">
            <a:extLst>
              <a:ext uri="{FF2B5EF4-FFF2-40B4-BE49-F238E27FC236}">
                <a16:creationId xmlns:a16="http://schemas.microsoft.com/office/drawing/2014/main" id="{15A3618A-86FD-494F-B95B-ABD5CFED6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6613" y="5389563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86" name="Line 82">
            <a:extLst>
              <a:ext uri="{FF2B5EF4-FFF2-40B4-BE49-F238E27FC236}">
                <a16:creationId xmlns:a16="http://schemas.microsoft.com/office/drawing/2014/main" id="{CD1FC1EE-B28D-418D-BDE2-BA5EECDD81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4763" y="5326063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87" name="Rectangle 83">
            <a:extLst>
              <a:ext uri="{FF2B5EF4-FFF2-40B4-BE49-F238E27FC236}">
                <a16:creationId xmlns:a16="http://schemas.microsoft.com/office/drawing/2014/main" id="{115499F7-379E-4C2D-9A9D-0D59426D0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663" y="5351463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26688" name="Rectangle 84">
            <a:extLst>
              <a:ext uri="{FF2B5EF4-FFF2-40B4-BE49-F238E27FC236}">
                <a16:creationId xmlns:a16="http://schemas.microsoft.com/office/drawing/2014/main" id="{337182DD-9765-46D6-80E2-AB5D0E8F1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88" y="5229225"/>
            <a:ext cx="8620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imm16</a:t>
            </a:r>
          </a:p>
        </p:txBody>
      </p:sp>
      <p:sp>
        <p:nvSpPr>
          <p:cNvPr id="26689" name="Line 85">
            <a:extLst>
              <a:ext uri="{FF2B5EF4-FFF2-40B4-BE49-F238E27FC236}">
                <a16:creationId xmlns:a16="http://schemas.microsoft.com/office/drawing/2014/main" id="{4BE2596C-2800-4BBE-955B-A47068441E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3713" y="5332413"/>
            <a:ext cx="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90" name="Rectangle 86">
            <a:extLst>
              <a:ext uri="{FF2B5EF4-FFF2-40B4-BE49-F238E27FC236}">
                <a16:creationId xmlns:a16="http://schemas.microsoft.com/office/drawing/2014/main" id="{D137A9DA-CA97-41B9-9074-DD897B20D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5661025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ALUSrc</a:t>
            </a:r>
            <a:r>
              <a:rPr lang="en-US" altLang="zh-CN" sz="1800" u="sng">
                <a:solidFill>
                  <a:srgbClr val="A50021"/>
                </a:solidFill>
                <a:ea typeface="宋体" panose="02010600030101010101" pitchFamily="2" charset="-122"/>
              </a:rPr>
              <a:t> = 0</a:t>
            </a:r>
          </a:p>
        </p:txBody>
      </p:sp>
      <p:sp>
        <p:nvSpPr>
          <p:cNvPr id="26691" name="Line 87">
            <a:extLst>
              <a:ext uri="{FF2B5EF4-FFF2-40B4-BE49-F238E27FC236}">
                <a16:creationId xmlns:a16="http://schemas.microsoft.com/office/drawing/2014/main" id="{C9F4527F-2B62-40ED-90D1-3D7A3BBF6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1513" y="4608513"/>
            <a:ext cx="4826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92" name="Line 88">
            <a:extLst>
              <a:ext uri="{FF2B5EF4-FFF2-40B4-BE49-F238E27FC236}">
                <a16:creationId xmlns:a16="http://schemas.microsoft.com/office/drawing/2014/main" id="{46CC21A6-3ABD-4677-8E6D-68E16B9F5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4713" y="4491038"/>
            <a:ext cx="0" cy="1627187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93" name="Line 89">
            <a:extLst>
              <a:ext uri="{FF2B5EF4-FFF2-40B4-BE49-F238E27FC236}">
                <a16:creationId xmlns:a16="http://schemas.microsoft.com/office/drawing/2014/main" id="{FDCD2051-E749-4E4B-B2B9-72A880A1A4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3113" y="5834063"/>
            <a:ext cx="0" cy="471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94" name="Rectangle 90">
            <a:extLst>
              <a:ext uri="{FF2B5EF4-FFF2-40B4-BE49-F238E27FC236}">
                <a16:creationId xmlns:a16="http://schemas.microsoft.com/office/drawing/2014/main" id="{0C14E164-EBF2-4690-8C35-25F7188CB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6234113"/>
            <a:ext cx="1311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ExtOp = x</a:t>
            </a:r>
          </a:p>
        </p:txBody>
      </p:sp>
      <p:grpSp>
        <p:nvGrpSpPr>
          <p:cNvPr id="26695" name="Group 91">
            <a:extLst>
              <a:ext uri="{FF2B5EF4-FFF2-40B4-BE49-F238E27FC236}">
                <a16:creationId xmlns:a16="http://schemas.microsoft.com/office/drawing/2014/main" id="{46AF4718-3DB8-480C-84CB-701761D6DD04}"/>
              </a:ext>
            </a:extLst>
          </p:cNvPr>
          <p:cNvGrpSpPr>
            <a:grpSpLocks/>
          </p:cNvGrpSpPr>
          <p:nvPr/>
        </p:nvGrpSpPr>
        <p:grpSpPr bwMode="auto">
          <a:xfrm>
            <a:off x="7732713" y="3910013"/>
            <a:ext cx="304800" cy="1255712"/>
            <a:chOff x="4896" y="2481"/>
            <a:chExt cx="192" cy="791"/>
          </a:xfrm>
        </p:grpSpPr>
        <p:sp>
          <p:nvSpPr>
            <p:cNvPr id="26806" name="Line 92">
              <a:extLst>
                <a:ext uri="{FF2B5EF4-FFF2-40B4-BE49-F238E27FC236}">
                  <a16:creationId xmlns:a16="http://schemas.microsoft.com/office/drawing/2014/main" id="{9A7393C1-2FEA-48F6-8B2F-9E0667C53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481"/>
              <a:ext cx="0" cy="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07" name="Line 93">
              <a:extLst>
                <a:ext uri="{FF2B5EF4-FFF2-40B4-BE49-F238E27FC236}">
                  <a16:creationId xmlns:a16="http://schemas.microsoft.com/office/drawing/2014/main" id="{61133F86-5E9E-4B1D-B7BD-24C554FB2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2481"/>
              <a:ext cx="176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08" name="Line 94">
              <a:extLst>
                <a:ext uri="{FF2B5EF4-FFF2-40B4-BE49-F238E27FC236}">
                  <a16:creationId xmlns:a16="http://schemas.microsoft.com/office/drawing/2014/main" id="{622C7D9A-E83A-45BA-B7B3-CA1C58119C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4" y="3150"/>
              <a:ext cx="176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09" name="Line 95">
              <a:extLst>
                <a:ext uri="{FF2B5EF4-FFF2-40B4-BE49-F238E27FC236}">
                  <a16:creationId xmlns:a16="http://schemas.microsoft.com/office/drawing/2014/main" id="{E4778C38-B534-46DE-A600-DCF9A29A7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587"/>
              <a:ext cx="0" cy="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96" name="Rectangle 96">
            <a:extLst>
              <a:ext uri="{FF2B5EF4-FFF2-40B4-BE49-F238E27FC236}">
                <a16:creationId xmlns:a16="http://schemas.microsoft.com/office/drawing/2014/main" id="{86BF771B-C8D5-48A1-8DDE-16552EF44E4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543800" y="4413251"/>
            <a:ext cx="644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Mux</a:t>
            </a:r>
          </a:p>
        </p:txBody>
      </p:sp>
      <p:sp>
        <p:nvSpPr>
          <p:cNvPr id="26697" name="Line 97">
            <a:extLst>
              <a:ext uri="{FF2B5EF4-FFF2-40B4-BE49-F238E27FC236}">
                <a16:creationId xmlns:a16="http://schemas.microsoft.com/office/drawing/2014/main" id="{D1646AEA-3E07-4DA8-BEA0-15C0216C8A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85113" y="353060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98" name="Rectangle 98">
            <a:extLst>
              <a:ext uri="{FF2B5EF4-FFF2-40B4-BE49-F238E27FC236}">
                <a16:creationId xmlns:a16="http://schemas.microsoft.com/office/drawing/2014/main" id="{7F2BD298-F427-421B-A670-CCA01BED9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3255963"/>
            <a:ext cx="1795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MemtoReg = 0</a:t>
            </a:r>
          </a:p>
        </p:txBody>
      </p:sp>
      <p:sp>
        <p:nvSpPr>
          <p:cNvPr id="26699" name="Line 99">
            <a:extLst>
              <a:ext uri="{FF2B5EF4-FFF2-40B4-BE49-F238E27FC236}">
                <a16:creationId xmlns:a16="http://schemas.microsoft.com/office/drawing/2014/main" id="{B3F55BB9-15FA-4960-B948-4684BDAEB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2913" y="4511675"/>
            <a:ext cx="4064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00" name="Rectangle 100">
            <a:extLst>
              <a:ext uri="{FF2B5EF4-FFF2-40B4-BE49-F238E27FC236}">
                <a16:creationId xmlns:a16="http://schemas.microsoft.com/office/drawing/2014/main" id="{A26759EE-4724-4560-AA00-96C2AF096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288" y="4833938"/>
            <a:ext cx="1127125" cy="1128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01" name="Line 101">
            <a:extLst>
              <a:ext uri="{FF2B5EF4-FFF2-40B4-BE49-F238E27FC236}">
                <a16:creationId xmlns:a16="http://schemas.microsoft.com/office/drawing/2014/main" id="{58B8A187-47D2-4F6F-84F1-656E4FF6CF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57813" y="5816600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02" name="Rectangle 102">
            <a:extLst>
              <a:ext uri="{FF2B5EF4-FFF2-40B4-BE49-F238E27FC236}">
                <a16:creationId xmlns:a16="http://schemas.microsoft.com/office/drawing/2014/main" id="{1E6EF040-0770-4972-A635-7BE6A8A05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5445125"/>
            <a:ext cx="541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26703" name="Rectangle 103">
            <a:extLst>
              <a:ext uri="{FF2B5EF4-FFF2-40B4-BE49-F238E27FC236}">
                <a16:creationId xmlns:a16="http://schemas.microsoft.com/office/drawing/2014/main" id="{895B0ADC-9616-4B3C-B89E-777FD5612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75" y="5051425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Data In</a:t>
            </a:r>
          </a:p>
        </p:txBody>
      </p:sp>
      <p:sp>
        <p:nvSpPr>
          <p:cNvPr id="26704" name="Line 104">
            <a:extLst>
              <a:ext uri="{FF2B5EF4-FFF2-40B4-BE49-F238E27FC236}">
                <a16:creationId xmlns:a16="http://schemas.microsoft.com/office/drawing/2014/main" id="{E88EA700-BE96-4C31-8305-5BFDB00EE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7575" y="5751513"/>
            <a:ext cx="125413" cy="93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05" name="Line 105">
            <a:extLst>
              <a:ext uri="{FF2B5EF4-FFF2-40B4-BE49-F238E27FC236}">
                <a16:creationId xmlns:a16="http://schemas.microsoft.com/office/drawing/2014/main" id="{03A56EF8-C226-46D8-A342-0DB670326B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95988" y="5834063"/>
            <a:ext cx="150812" cy="93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06" name="Oval 106">
            <a:extLst>
              <a:ext uri="{FF2B5EF4-FFF2-40B4-BE49-F238E27FC236}">
                <a16:creationId xmlns:a16="http://schemas.microsoft.com/office/drawing/2014/main" id="{FBB25BBD-06E4-47AC-9557-90D240B74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8" y="5775325"/>
            <a:ext cx="127000" cy="1174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07" name="Rectangle 107">
            <a:extLst>
              <a:ext uri="{FF2B5EF4-FFF2-40B4-BE49-F238E27FC236}">
                <a16:creationId xmlns:a16="http://schemas.microsoft.com/office/drawing/2014/main" id="{5A8EC688-6FBC-4B44-9972-552118C76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38" y="4816475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WrEn</a:t>
            </a:r>
          </a:p>
        </p:txBody>
      </p:sp>
      <p:sp>
        <p:nvSpPr>
          <p:cNvPr id="26708" name="Line 108">
            <a:extLst>
              <a:ext uri="{FF2B5EF4-FFF2-40B4-BE49-F238E27FC236}">
                <a16:creationId xmlns:a16="http://schemas.microsoft.com/office/drawing/2014/main" id="{27A5E5B7-56D8-444C-A91B-2E9969E583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76813" y="5033963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09" name="Line 109">
            <a:extLst>
              <a:ext uri="{FF2B5EF4-FFF2-40B4-BE49-F238E27FC236}">
                <a16:creationId xmlns:a16="http://schemas.microsoft.com/office/drawing/2014/main" id="{1901C6C7-806D-4A6F-AE7F-ECD9425C41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6563" y="4970463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0" name="Rectangle 110">
            <a:extLst>
              <a:ext uri="{FF2B5EF4-FFF2-40B4-BE49-F238E27FC236}">
                <a16:creationId xmlns:a16="http://schemas.microsoft.com/office/drawing/2014/main" id="{D338E023-253F-4EAA-88BE-EF8152AA0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5013325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26711" name="Line 111">
            <a:extLst>
              <a:ext uri="{FF2B5EF4-FFF2-40B4-BE49-F238E27FC236}">
                <a16:creationId xmlns:a16="http://schemas.microsoft.com/office/drawing/2014/main" id="{81199B0A-22F1-4EC7-8901-C9E672A8EA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4913" y="3530600"/>
            <a:ext cx="0" cy="1303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2" name="Line 112">
            <a:extLst>
              <a:ext uri="{FF2B5EF4-FFF2-40B4-BE49-F238E27FC236}">
                <a16:creationId xmlns:a16="http://schemas.microsoft.com/office/drawing/2014/main" id="{3C94B269-BFED-411F-9243-643910672A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8313" y="4194175"/>
            <a:ext cx="0" cy="614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3" name="Rectangle 113">
            <a:extLst>
              <a:ext uri="{FF2B5EF4-FFF2-40B4-BE49-F238E27FC236}">
                <a16:creationId xmlns:a16="http://schemas.microsoft.com/office/drawing/2014/main" id="{0DC78478-62A0-419C-AFCE-9DC398FE6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425" y="4818063"/>
            <a:ext cx="581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Adr</a:t>
            </a:r>
          </a:p>
        </p:txBody>
      </p:sp>
      <p:sp>
        <p:nvSpPr>
          <p:cNvPr id="26714" name="Rectangle 114">
            <a:extLst>
              <a:ext uri="{FF2B5EF4-FFF2-40B4-BE49-F238E27FC236}">
                <a16:creationId xmlns:a16="http://schemas.microsoft.com/office/drawing/2014/main" id="{404B5215-0AC5-4F44-9B5C-15A21603D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3" y="5162550"/>
            <a:ext cx="10287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Data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26715" name="Line 115">
            <a:extLst>
              <a:ext uri="{FF2B5EF4-FFF2-40B4-BE49-F238E27FC236}">
                <a16:creationId xmlns:a16="http://schemas.microsoft.com/office/drawing/2014/main" id="{C12EA9E0-686D-421B-954E-9B655BA2E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8213" y="498475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6" name="Line 116">
            <a:extLst>
              <a:ext uri="{FF2B5EF4-FFF2-40B4-BE49-F238E27FC236}">
                <a16:creationId xmlns:a16="http://schemas.microsoft.com/office/drawing/2014/main" id="{B79F8CBA-CFC4-46F2-8DC6-9DFBCFED5E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5513" y="5013325"/>
            <a:ext cx="0" cy="434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7" name="Line 117">
            <a:extLst>
              <a:ext uri="{FF2B5EF4-FFF2-40B4-BE49-F238E27FC236}">
                <a16:creationId xmlns:a16="http://schemas.microsoft.com/office/drawing/2014/main" id="{DC41EB84-1AF2-4DF7-B261-3EE82C3245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10413" y="5461000"/>
            <a:ext cx="17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8" name="Line 118">
            <a:extLst>
              <a:ext uri="{FF2B5EF4-FFF2-40B4-BE49-F238E27FC236}">
                <a16:creationId xmlns:a16="http://schemas.microsoft.com/office/drawing/2014/main" id="{EAB878C5-91C7-4013-B0E8-F36078719E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45363" y="4919663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9" name="Rectangle 119">
            <a:extLst>
              <a:ext uri="{FF2B5EF4-FFF2-40B4-BE49-F238E27FC236}">
                <a16:creationId xmlns:a16="http://schemas.microsoft.com/office/drawing/2014/main" id="{EC620E1D-76F8-476C-84D7-D30EDBF91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5" y="4941888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26720" name="Rectangle 120">
            <a:extLst>
              <a:ext uri="{FF2B5EF4-FFF2-40B4-BE49-F238E27FC236}">
                <a16:creationId xmlns:a16="http://schemas.microsoft.com/office/drawing/2014/main" id="{29401AE0-B1BB-43A8-BB58-AC5D07F1F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3255963"/>
            <a:ext cx="1514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MemWr = 0</a:t>
            </a:r>
          </a:p>
        </p:txBody>
      </p:sp>
      <p:sp>
        <p:nvSpPr>
          <p:cNvPr id="26721" name="Line 121">
            <a:extLst>
              <a:ext uri="{FF2B5EF4-FFF2-40B4-BE49-F238E27FC236}">
                <a16:creationId xmlns:a16="http://schemas.microsoft.com/office/drawing/2014/main" id="{991CB12F-0527-4B90-AD9A-BFEC4E1A47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0313" y="4479925"/>
            <a:ext cx="0" cy="541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2" name="Line 122">
            <a:extLst>
              <a:ext uri="{FF2B5EF4-FFF2-40B4-BE49-F238E27FC236}">
                <a16:creationId xmlns:a16="http://schemas.microsoft.com/office/drawing/2014/main" id="{12370A19-3652-4C97-93C9-D664661EB1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5550" y="5026025"/>
            <a:ext cx="1211263" cy="7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3" name="Rectangle 123">
            <a:extLst>
              <a:ext uri="{FF2B5EF4-FFF2-40B4-BE49-F238E27FC236}">
                <a16:creationId xmlns:a16="http://schemas.microsoft.com/office/drawing/2014/main" id="{F5B02B93-1A95-4EF7-9962-32FED47CD23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93481" y="4018757"/>
            <a:ext cx="671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26724" name="Rectangle 124">
            <a:extLst>
              <a:ext uri="{FF2B5EF4-FFF2-40B4-BE49-F238E27FC236}">
                <a16:creationId xmlns:a16="http://schemas.microsoft.com/office/drawing/2014/main" id="{915546C1-4148-44F6-9542-E12D72512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1965325"/>
            <a:ext cx="1203325" cy="873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25" name="Line 125">
            <a:extLst>
              <a:ext uri="{FF2B5EF4-FFF2-40B4-BE49-F238E27FC236}">
                <a16:creationId xmlns:a16="http://schemas.microsoft.com/office/drawing/2014/main" id="{AD016F57-4500-48ED-B3FF-22DB740D1A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10013" y="2720975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6" name="Line 126">
            <a:extLst>
              <a:ext uri="{FF2B5EF4-FFF2-40B4-BE49-F238E27FC236}">
                <a16:creationId xmlns:a16="http://schemas.microsoft.com/office/drawing/2014/main" id="{62308A71-3A4E-4D7C-9F0C-7B8303AFE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6438" y="2619375"/>
            <a:ext cx="217487" cy="77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7" name="Line 127">
            <a:extLst>
              <a:ext uri="{FF2B5EF4-FFF2-40B4-BE49-F238E27FC236}">
                <a16:creationId xmlns:a16="http://schemas.microsoft.com/office/drawing/2014/main" id="{81BEB23E-680D-4AE2-B8A3-BDBAB742DB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8188" y="2693988"/>
            <a:ext cx="165100" cy="95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8" name="Oval 128">
            <a:extLst>
              <a:ext uri="{FF2B5EF4-FFF2-40B4-BE49-F238E27FC236}">
                <a16:creationId xmlns:a16="http://schemas.microsoft.com/office/drawing/2014/main" id="{CFE3991D-2BDF-4E08-BAF8-2653E0792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2651125"/>
            <a:ext cx="127000" cy="1174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29" name="Rectangle 129">
            <a:extLst>
              <a:ext uri="{FF2B5EF4-FFF2-40B4-BE49-F238E27FC236}">
                <a16:creationId xmlns:a16="http://schemas.microsoft.com/office/drawing/2014/main" id="{1817D283-8A96-4576-B752-70720E16A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63" y="2025650"/>
            <a:ext cx="12858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Instruction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Fetch Unit</a:t>
            </a:r>
          </a:p>
        </p:txBody>
      </p:sp>
      <p:sp>
        <p:nvSpPr>
          <p:cNvPr id="26730" name="Rectangle 130">
            <a:extLst>
              <a:ext uri="{FF2B5EF4-FFF2-40B4-BE49-F238E27FC236}">
                <a16:creationId xmlns:a16="http://schemas.microsoft.com/office/drawing/2014/main" id="{D4A4BB19-89C0-4453-B28F-0D97758B1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530475"/>
            <a:ext cx="541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26731" name="Line 131">
            <a:extLst>
              <a:ext uri="{FF2B5EF4-FFF2-40B4-BE49-F238E27FC236}">
                <a16:creationId xmlns:a16="http://schemas.microsoft.com/office/drawing/2014/main" id="{650FAB51-FDD7-4BCE-B88C-FC5E33262F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9113" y="2854325"/>
            <a:ext cx="0" cy="116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32" name="Line 132">
            <a:extLst>
              <a:ext uri="{FF2B5EF4-FFF2-40B4-BE49-F238E27FC236}">
                <a16:creationId xmlns:a16="http://schemas.microsoft.com/office/drawing/2014/main" id="{A6CA97BA-13AA-411E-B627-8308F42DAE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4013" y="4010025"/>
            <a:ext cx="17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33" name="Rectangle 133">
            <a:extLst>
              <a:ext uri="{FF2B5EF4-FFF2-40B4-BE49-F238E27FC236}">
                <a16:creationId xmlns:a16="http://schemas.microsoft.com/office/drawing/2014/main" id="{2F0D2B38-8228-442B-8C72-90E069328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5" y="3716338"/>
            <a:ext cx="704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Zero</a:t>
            </a:r>
          </a:p>
        </p:txBody>
      </p:sp>
      <p:sp>
        <p:nvSpPr>
          <p:cNvPr id="26734" name="Line 134">
            <a:extLst>
              <a:ext uri="{FF2B5EF4-FFF2-40B4-BE49-F238E27FC236}">
                <a16:creationId xmlns:a16="http://schemas.microsoft.com/office/drawing/2014/main" id="{C9C65342-F0D7-4667-B999-C669AC388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2938" y="2092325"/>
            <a:ext cx="2530475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35" name="Rectangle 135">
            <a:extLst>
              <a:ext uri="{FF2B5EF4-FFF2-40B4-BE49-F238E27FC236}">
                <a16:creationId xmlns:a16="http://schemas.microsoft.com/office/drawing/2014/main" id="{E68A7A1E-4EE9-440E-B16E-D7A243F0C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5" y="1679575"/>
            <a:ext cx="23685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ea typeface="宋体" panose="02010600030101010101" pitchFamily="2" charset="-122"/>
              </a:rPr>
              <a:t>Instruction&lt;31:0&gt;</a:t>
            </a:r>
          </a:p>
        </p:txBody>
      </p:sp>
      <p:sp>
        <p:nvSpPr>
          <p:cNvPr id="26736" name="Line 136">
            <a:extLst>
              <a:ext uri="{FF2B5EF4-FFF2-40B4-BE49-F238E27FC236}">
                <a16:creationId xmlns:a16="http://schemas.microsoft.com/office/drawing/2014/main" id="{582ACCCA-D653-4710-B2D6-8E73195DC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3" y="2409825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37" name="Line 137">
            <a:extLst>
              <a:ext uri="{FF2B5EF4-FFF2-40B4-BE49-F238E27FC236}">
                <a16:creationId xmlns:a16="http://schemas.microsoft.com/office/drawing/2014/main" id="{8B66858A-5AE3-42C4-8D3E-D66DC030A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3" y="2105025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38" name="Rectangle 138">
            <a:extLst>
              <a:ext uri="{FF2B5EF4-FFF2-40B4-BE49-F238E27FC236}">
                <a16:creationId xmlns:a16="http://schemas.microsoft.com/office/drawing/2014/main" id="{9719DB57-2FFF-4750-AB76-FFAABA8A0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2197100"/>
            <a:ext cx="1211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Jump = 0</a:t>
            </a:r>
          </a:p>
        </p:txBody>
      </p:sp>
      <p:sp>
        <p:nvSpPr>
          <p:cNvPr id="26739" name="Rectangle 139">
            <a:extLst>
              <a:ext uri="{FF2B5EF4-FFF2-40B4-BE49-F238E27FC236}">
                <a16:creationId xmlns:a16="http://schemas.microsoft.com/office/drawing/2014/main" id="{AB733959-ED43-4417-892D-E39E7EA71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438" y="1882775"/>
            <a:ext cx="1398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Branch = 0</a:t>
            </a:r>
          </a:p>
        </p:txBody>
      </p:sp>
      <p:sp>
        <p:nvSpPr>
          <p:cNvPr id="26740" name="Rectangle 140">
            <a:extLst>
              <a:ext uri="{FF2B5EF4-FFF2-40B4-BE49-F238E27FC236}">
                <a16:creationId xmlns:a16="http://schemas.microsoft.com/office/drawing/2014/main" id="{4EE218EA-D530-4903-A1CD-5C5E03D44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68413"/>
            <a:ext cx="8142288" cy="490537"/>
          </a:xfrm>
          <a:noFill/>
        </p:spPr>
        <p:txBody>
          <a:bodyPr lIns="63500" tIns="25400" rIns="63500" bIns="25400">
            <a:spAutoFit/>
          </a:bodyPr>
          <a:lstStyle/>
          <a:p>
            <a:pPr marL="266700" indent="-266700"/>
            <a:r>
              <a:rPr lang="en-US" altLang="zh-CN" sz="2800">
                <a:ea typeface="宋体" panose="02010600030101010101" pitchFamily="2" charset="-122"/>
              </a:rPr>
              <a:t>R[rd] </a:t>
            </a:r>
            <a:r>
              <a:rPr lang="en-US" altLang="zh-CN" sz="2800"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←</a:t>
            </a:r>
            <a:r>
              <a:rPr lang="en-US" altLang="zh-CN" sz="2800">
                <a:ea typeface="宋体" panose="02010600030101010101" pitchFamily="2" charset="-122"/>
              </a:rPr>
              <a:t> R[rs] </a:t>
            </a:r>
            <a:r>
              <a:rPr lang="zh-CN" altLang="en-US" sz="2400">
                <a:ea typeface="宋体" panose="02010600030101010101" pitchFamily="2" charset="-122"/>
              </a:rPr>
              <a:t>＋</a:t>
            </a:r>
            <a:r>
              <a:rPr lang="en-US" altLang="zh-CN" sz="2400">
                <a:ea typeface="宋体" panose="02010600030101010101" pitchFamily="2" charset="-122"/>
              </a:rPr>
              <a:t> /</a:t>
            </a:r>
            <a:r>
              <a:rPr lang="zh-CN" altLang="en-US" sz="2400">
                <a:ea typeface="宋体" panose="02010600030101010101" pitchFamily="2" charset="-122"/>
              </a:rPr>
              <a:t> － </a:t>
            </a:r>
            <a:r>
              <a:rPr lang="en-US" altLang="zh-CN" sz="2800">
                <a:ea typeface="宋体" panose="02010600030101010101" pitchFamily="2" charset="-122"/>
              </a:rPr>
              <a:t>R[rt]</a:t>
            </a:r>
          </a:p>
        </p:txBody>
      </p:sp>
      <p:sp>
        <p:nvSpPr>
          <p:cNvPr id="26741" name="Rectangle 141">
            <a:extLst>
              <a:ext uri="{FF2B5EF4-FFF2-40B4-BE49-F238E27FC236}">
                <a16:creationId xmlns:a16="http://schemas.microsoft.com/office/drawing/2014/main" id="{54BA9CAB-0C32-4C7E-87BB-DFC2CB32A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025" y="40100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6742" name="Rectangle 142">
            <a:extLst>
              <a:ext uri="{FF2B5EF4-FFF2-40B4-BE49-F238E27FC236}">
                <a16:creationId xmlns:a16="http://schemas.microsoft.com/office/drawing/2014/main" id="{BE3FB6E4-869F-48E0-B351-15622861A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13" y="47656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6743" name="Rectangle 143">
            <a:extLst>
              <a:ext uri="{FF2B5EF4-FFF2-40B4-BE49-F238E27FC236}">
                <a16:creationId xmlns:a16="http://schemas.microsoft.com/office/drawing/2014/main" id="{37328814-B3C7-438B-9F7F-F4304F41F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42386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6744" name="Rectangle 144">
            <a:extLst>
              <a:ext uri="{FF2B5EF4-FFF2-40B4-BE49-F238E27FC236}">
                <a16:creationId xmlns:a16="http://schemas.microsoft.com/office/drawing/2014/main" id="{81C38794-E70A-4277-BF30-237AC2857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50180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6745" name="Rectangle 145">
            <a:extLst>
              <a:ext uri="{FF2B5EF4-FFF2-40B4-BE49-F238E27FC236}">
                <a16:creationId xmlns:a16="http://schemas.microsoft.com/office/drawing/2014/main" id="{68B11CBE-61B4-472F-8CB1-BBEF83AB7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5" y="26431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6746" name="Rectangle 146">
            <a:extLst>
              <a:ext uri="{FF2B5EF4-FFF2-40B4-BE49-F238E27FC236}">
                <a16:creationId xmlns:a16="http://schemas.microsoft.com/office/drawing/2014/main" id="{8A3B79E9-CDDC-4EA6-B7AC-567A90ADC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26431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6747" name="Line 147">
            <a:extLst>
              <a:ext uri="{FF2B5EF4-FFF2-40B4-BE49-F238E27FC236}">
                <a16:creationId xmlns:a16="http://schemas.microsoft.com/office/drawing/2014/main" id="{9638087D-D80B-41AF-9B4C-AE7757527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6313" y="2117725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48" name="Rectangle 148">
            <a:extLst>
              <a:ext uri="{FF2B5EF4-FFF2-40B4-BE49-F238E27FC236}">
                <a16:creationId xmlns:a16="http://schemas.microsoft.com/office/drawing/2014/main" id="{7B54ADD5-E5BC-4E9C-8A72-00E9D0E072C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726907" y="2410619"/>
            <a:ext cx="982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&lt;21:25&gt;</a:t>
            </a:r>
          </a:p>
        </p:txBody>
      </p:sp>
      <p:sp>
        <p:nvSpPr>
          <p:cNvPr id="26749" name="Rectangle 149">
            <a:extLst>
              <a:ext uri="{FF2B5EF4-FFF2-40B4-BE49-F238E27FC236}">
                <a16:creationId xmlns:a16="http://schemas.microsoft.com/office/drawing/2014/main" id="{942AB9CD-332B-4552-AF82-0E34448DA2B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260307" y="2410619"/>
            <a:ext cx="982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&lt;16:20&gt;</a:t>
            </a:r>
          </a:p>
        </p:txBody>
      </p:sp>
      <p:sp>
        <p:nvSpPr>
          <p:cNvPr id="26750" name="Rectangle 150">
            <a:extLst>
              <a:ext uri="{FF2B5EF4-FFF2-40B4-BE49-F238E27FC236}">
                <a16:creationId xmlns:a16="http://schemas.microsoft.com/office/drawing/2014/main" id="{CA380698-B3B5-4E66-8073-DA2EC8C9C35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800057" y="2410619"/>
            <a:ext cx="969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&lt;11:15&gt;</a:t>
            </a:r>
          </a:p>
        </p:txBody>
      </p:sp>
      <p:sp>
        <p:nvSpPr>
          <p:cNvPr id="26751" name="Rectangle 151">
            <a:extLst>
              <a:ext uri="{FF2B5EF4-FFF2-40B4-BE49-F238E27FC236}">
                <a16:creationId xmlns:a16="http://schemas.microsoft.com/office/drawing/2014/main" id="{6343E69A-BEEB-4F7F-8D8F-F4A1AE93B0F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396957" y="2397919"/>
            <a:ext cx="868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&lt;0:15&gt;</a:t>
            </a:r>
          </a:p>
        </p:txBody>
      </p:sp>
      <p:sp>
        <p:nvSpPr>
          <p:cNvPr id="26752" name="Line 152">
            <a:extLst>
              <a:ext uri="{FF2B5EF4-FFF2-40B4-BE49-F238E27FC236}">
                <a16:creationId xmlns:a16="http://schemas.microsoft.com/office/drawing/2014/main" id="{549EE4B2-FB30-45FB-8827-12CF3BDEA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9713" y="2117725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53" name="Line 153">
            <a:extLst>
              <a:ext uri="{FF2B5EF4-FFF2-40B4-BE49-F238E27FC236}">
                <a16:creationId xmlns:a16="http://schemas.microsoft.com/office/drawing/2014/main" id="{A45873B4-6C0A-442C-B185-7BBA6B469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3113" y="2117725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54" name="Line 154">
            <a:extLst>
              <a:ext uri="{FF2B5EF4-FFF2-40B4-BE49-F238E27FC236}">
                <a16:creationId xmlns:a16="http://schemas.microsoft.com/office/drawing/2014/main" id="{0B610DA0-298A-4A22-8365-6DAF3968A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6513" y="2117725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55" name="Rectangle 155">
            <a:extLst>
              <a:ext uri="{FF2B5EF4-FFF2-40B4-BE49-F238E27FC236}">
                <a16:creationId xmlns:a16="http://schemas.microsoft.com/office/drawing/2014/main" id="{BE9FE729-3148-4D3C-9454-11DAE84A2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25" y="2943225"/>
            <a:ext cx="887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Imm16</a:t>
            </a:r>
          </a:p>
        </p:txBody>
      </p:sp>
      <p:sp>
        <p:nvSpPr>
          <p:cNvPr id="26756" name="Rectangle 156">
            <a:extLst>
              <a:ext uri="{FF2B5EF4-FFF2-40B4-BE49-F238E27FC236}">
                <a16:creationId xmlns:a16="http://schemas.microsoft.com/office/drawing/2014/main" id="{9CB815F7-94D5-47FC-97EA-1CFEF38A4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225" y="2943225"/>
            <a:ext cx="477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Rd</a:t>
            </a:r>
          </a:p>
        </p:txBody>
      </p:sp>
      <p:sp>
        <p:nvSpPr>
          <p:cNvPr id="26757" name="Rectangle 157">
            <a:extLst>
              <a:ext uri="{FF2B5EF4-FFF2-40B4-BE49-F238E27FC236}">
                <a16:creationId xmlns:a16="http://schemas.microsoft.com/office/drawing/2014/main" id="{F9424008-0EDC-4E78-83E5-A5AFB4DA4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025" y="2943225"/>
            <a:ext cx="42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Rt</a:t>
            </a:r>
          </a:p>
        </p:txBody>
      </p:sp>
      <p:sp>
        <p:nvSpPr>
          <p:cNvPr id="26758" name="Rectangle 158">
            <a:extLst>
              <a:ext uri="{FF2B5EF4-FFF2-40B4-BE49-F238E27FC236}">
                <a16:creationId xmlns:a16="http://schemas.microsoft.com/office/drawing/2014/main" id="{C19B9623-B4BF-4EBD-A762-7220259C6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25" y="2943225"/>
            <a:ext cx="439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Rs</a:t>
            </a:r>
          </a:p>
        </p:txBody>
      </p:sp>
      <p:grpSp>
        <p:nvGrpSpPr>
          <p:cNvPr id="26759" name="Group 159">
            <a:extLst>
              <a:ext uri="{FF2B5EF4-FFF2-40B4-BE49-F238E27FC236}">
                <a16:creationId xmlns:a16="http://schemas.microsoft.com/office/drawing/2014/main" id="{B1B303FE-C734-43CD-81C3-F43F3A6E9908}"/>
              </a:ext>
            </a:extLst>
          </p:cNvPr>
          <p:cNvGrpSpPr>
            <a:grpSpLocks/>
          </p:cNvGrpSpPr>
          <p:nvPr/>
        </p:nvGrpSpPr>
        <p:grpSpPr bwMode="auto">
          <a:xfrm>
            <a:off x="2571750" y="476250"/>
            <a:ext cx="6227763" cy="688975"/>
            <a:chOff x="951" y="384"/>
            <a:chExt cx="3923" cy="410"/>
          </a:xfrm>
        </p:grpSpPr>
        <p:sp>
          <p:nvSpPr>
            <p:cNvPr id="26780" name="Rectangle 160">
              <a:extLst>
                <a:ext uri="{FF2B5EF4-FFF2-40B4-BE49-F238E27FC236}">
                  <a16:creationId xmlns:a16="http://schemas.microsoft.com/office/drawing/2014/main" id="{9FB89FC4-816A-4EB5-80DA-35F6133E4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584"/>
              <a:ext cx="38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rgbClr val="008F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6781" name="Group 161">
              <a:extLst>
                <a:ext uri="{FF2B5EF4-FFF2-40B4-BE49-F238E27FC236}">
                  <a16:creationId xmlns:a16="http://schemas.microsoft.com/office/drawing/2014/main" id="{F97EE126-6EB1-4D1A-816D-29BD93A35A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2" y="576"/>
              <a:ext cx="664" cy="218"/>
              <a:chOff x="1012" y="576"/>
              <a:chExt cx="664" cy="218"/>
            </a:xfrm>
          </p:grpSpPr>
          <p:sp>
            <p:nvSpPr>
              <p:cNvPr id="26804" name="Rectangle 162">
                <a:extLst>
                  <a:ext uri="{FF2B5EF4-FFF2-40B4-BE49-F238E27FC236}">
                    <a16:creationId xmlns:a16="http://schemas.microsoft.com/office/drawing/2014/main" id="{CC866809-0C40-48F1-9927-C92F179D7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" y="580"/>
                <a:ext cx="66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rgbClr val="008F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805" name="Rectangle 163">
                <a:extLst>
                  <a:ext uri="{FF2B5EF4-FFF2-40B4-BE49-F238E27FC236}">
                    <a16:creationId xmlns:a16="http://schemas.microsoft.com/office/drawing/2014/main" id="{A84FC6E2-A5B0-4CF8-8ACC-9306003BB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9" y="576"/>
                <a:ext cx="269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8F00"/>
                    </a:solidFill>
                    <a:ea typeface="宋体" panose="02010600030101010101" pitchFamily="2" charset="-122"/>
                  </a:rPr>
                  <a:t>op</a:t>
                </a:r>
              </a:p>
            </p:txBody>
          </p:sp>
        </p:grpSp>
        <p:grpSp>
          <p:nvGrpSpPr>
            <p:cNvPr id="26782" name="Group 164">
              <a:extLst>
                <a:ext uri="{FF2B5EF4-FFF2-40B4-BE49-F238E27FC236}">
                  <a16:creationId xmlns:a16="http://schemas.microsoft.com/office/drawing/2014/main" id="{4588D966-2E0A-4018-A4BA-91366B372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4" y="576"/>
              <a:ext cx="616" cy="218"/>
              <a:chOff x="1684" y="576"/>
              <a:chExt cx="616" cy="218"/>
            </a:xfrm>
          </p:grpSpPr>
          <p:sp>
            <p:nvSpPr>
              <p:cNvPr id="26802" name="Rectangle 165">
                <a:extLst>
                  <a:ext uri="{FF2B5EF4-FFF2-40B4-BE49-F238E27FC236}">
                    <a16:creationId xmlns:a16="http://schemas.microsoft.com/office/drawing/2014/main" id="{32FDA48B-9A6B-414D-AAF7-03D41527E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4" y="580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rgbClr val="008F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803" name="Rectangle 166">
                <a:extLst>
                  <a:ext uri="{FF2B5EF4-FFF2-40B4-BE49-F238E27FC236}">
                    <a16:creationId xmlns:a16="http://schemas.microsoft.com/office/drawing/2014/main" id="{29483A8E-0B39-4B79-9231-BAD5EEC39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" y="576"/>
                <a:ext cx="236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8F00"/>
                    </a:solidFill>
                    <a:ea typeface="宋体" panose="02010600030101010101" pitchFamily="2" charset="-122"/>
                  </a:rPr>
                  <a:t>rs</a:t>
                </a:r>
              </a:p>
            </p:txBody>
          </p:sp>
        </p:grpSp>
        <p:grpSp>
          <p:nvGrpSpPr>
            <p:cNvPr id="26783" name="Group 167">
              <a:extLst>
                <a:ext uri="{FF2B5EF4-FFF2-40B4-BE49-F238E27FC236}">
                  <a16:creationId xmlns:a16="http://schemas.microsoft.com/office/drawing/2014/main" id="{8DEF6DF6-9AEF-420E-A3E0-63AB221D2E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8" y="576"/>
              <a:ext cx="616" cy="218"/>
              <a:chOff x="2308" y="576"/>
              <a:chExt cx="616" cy="218"/>
            </a:xfrm>
          </p:grpSpPr>
          <p:sp>
            <p:nvSpPr>
              <p:cNvPr id="26800" name="Rectangle 168">
                <a:extLst>
                  <a:ext uri="{FF2B5EF4-FFF2-40B4-BE49-F238E27FC236}">
                    <a16:creationId xmlns:a16="http://schemas.microsoft.com/office/drawing/2014/main" id="{CCAD14A0-D548-43A3-B23E-8C6DF5EB0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580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rgbClr val="008F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801" name="Rectangle 169">
                <a:extLst>
                  <a:ext uri="{FF2B5EF4-FFF2-40B4-BE49-F238E27FC236}">
                    <a16:creationId xmlns:a16="http://schemas.microsoft.com/office/drawing/2014/main" id="{479E9C05-B6F5-4A03-8CE2-89BB2139E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6" y="576"/>
                <a:ext cx="26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8F00"/>
                    </a:solidFill>
                    <a:ea typeface="宋体" panose="02010600030101010101" pitchFamily="2" charset="-122"/>
                  </a:rPr>
                  <a:t>rt</a:t>
                </a:r>
              </a:p>
            </p:txBody>
          </p:sp>
        </p:grpSp>
        <p:grpSp>
          <p:nvGrpSpPr>
            <p:cNvPr id="26784" name="Group 170">
              <a:extLst>
                <a:ext uri="{FF2B5EF4-FFF2-40B4-BE49-F238E27FC236}">
                  <a16:creationId xmlns:a16="http://schemas.microsoft.com/office/drawing/2014/main" id="{988892E0-9AC3-4450-82D1-4CE952C13F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2" y="576"/>
              <a:ext cx="616" cy="218"/>
              <a:chOff x="2932" y="576"/>
              <a:chExt cx="616" cy="218"/>
            </a:xfrm>
          </p:grpSpPr>
          <p:sp>
            <p:nvSpPr>
              <p:cNvPr id="26798" name="Rectangle 171">
                <a:extLst>
                  <a:ext uri="{FF2B5EF4-FFF2-40B4-BE49-F238E27FC236}">
                    <a16:creationId xmlns:a16="http://schemas.microsoft.com/office/drawing/2014/main" id="{2A9EA0A7-9D6E-49FF-A011-BDB786DE4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580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rgbClr val="008F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99" name="Rectangle 172">
                <a:extLst>
                  <a:ext uri="{FF2B5EF4-FFF2-40B4-BE49-F238E27FC236}">
                    <a16:creationId xmlns:a16="http://schemas.microsoft.com/office/drawing/2014/main" id="{F42ACEF3-4944-4B6B-8551-471844E1C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1" y="576"/>
                <a:ext cx="26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8F00"/>
                    </a:solidFill>
                    <a:ea typeface="宋体" panose="02010600030101010101" pitchFamily="2" charset="-122"/>
                  </a:rPr>
                  <a:t>rd</a:t>
                </a:r>
              </a:p>
            </p:txBody>
          </p:sp>
        </p:grpSp>
        <p:grpSp>
          <p:nvGrpSpPr>
            <p:cNvPr id="26785" name="Group 173">
              <a:extLst>
                <a:ext uri="{FF2B5EF4-FFF2-40B4-BE49-F238E27FC236}">
                  <a16:creationId xmlns:a16="http://schemas.microsoft.com/office/drawing/2014/main" id="{5CAE2A4C-67C0-4397-A3A6-F5BAC48326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6" y="576"/>
              <a:ext cx="616" cy="218"/>
              <a:chOff x="3556" y="576"/>
              <a:chExt cx="616" cy="218"/>
            </a:xfrm>
          </p:grpSpPr>
          <p:sp>
            <p:nvSpPr>
              <p:cNvPr id="26796" name="Rectangle 174">
                <a:extLst>
                  <a:ext uri="{FF2B5EF4-FFF2-40B4-BE49-F238E27FC236}">
                    <a16:creationId xmlns:a16="http://schemas.microsoft.com/office/drawing/2014/main" id="{93E82BF2-496C-4390-9E1C-579C28C49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580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rgbClr val="008F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97" name="Rectangle 175">
                <a:extLst>
                  <a:ext uri="{FF2B5EF4-FFF2-40B4-BE49-F238E27FC236}">
                    <a16:creationId xmlns:a16="http://schemas.microsoft.com/office/drawing/2014/main" id="{7DC45BF5-172A-4ECF-A967-81FC5AA9D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9" y="576"/>
                <a:ext cx="49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8F00"/>
                    </a:solidFill>
                    <a:ea typeface="宋体" panose="02010600030101010101" pitchFamily="2" charset="-122"/>
                  </a:rPr>
                  <a:t>shamt</a:t>
                </a:r>
              </a:p>
            </p:txBody>
          </p:sp>
        </p:grpSp>
        <p:grpSp>
          <p:nvGrpSpPr>
            <p:cNvPr id="26786" name="Group 176">
              <a:extLst>
                <a:ext uri="{FF2B5EF4-FFF2-40B4-BE49-F238E27FC236}">
                  <a16:creationId xmlns:a16="http://schemas.microsoft.com/office/drawing/2014/main" id="{2AEA233D-6CBD-45C7-9835-2EB0576FC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0" y="576"/>
              <a:ext cx="664" cy="218"/>
              <a:chOff x="4180" y="576"/>
              <a:chExt cx="664" cy="218"/>
            </a:xfrm>
          </p:grpSpPr>
          <p:sp>
            <p:nvSpPr>
              <p:cNvPr id="26794" name="Rectangle 177">
                <a:extLst>
                  <a:ext uri="{FF2B5EF4-FFF2-40B4-BE49-F238E27FC236}">
                    <a16:creationId xmlns:a16="http://schemas.microsoft.com/office/drawing/2014/main" id="{B039496A-DE79-48D1-990B-36D2D84D8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580"/>
                <a:ext cx="66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rgbClr val="008F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95" name="Rectangle 178">
                <a:extLst>
                  <a:ext uri="{FF2B5EF4-FFF2-40B4-BE49-F238E27FC236}">
                    <a16:creationId xmlns:a16="http://schemas.microsoft.com/office/drawing/2014/main" id="{C2176246-E521-437B-A94D-F89B2C474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576"/>
                <a:ext cx="43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8F00"/>
                    </a:solidFill>
                    <a:ea typeface="宋体" panose="02010600030101010101" pitchFamily="2" charset="-122"/>
                  </a:rPr>
                  <a:t>funct</a:t>
                </a:r>
              </a:p>
            </p:txBody>
          </p:sp>
        </p:grpSp>
        <p:sp>
          <p:nvSpPr>
            <p:cNvPr id="26787" name="Rectangle 179">
              <a:extLst>
                <a:ext uri="{FF2B5EF4-FFF2-40B4-BE49-F238E27FC236}">
                  <a16:creationId xmlns:a16="http://schemas.microsoft.com/office/drawing/2014/main" id="{49E7B27F-5523-457C-A473-92FD0DC4A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" y="384"/>
              <a:ext cx="18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6788" name="Rectangle 180">
              <a:extLst>
                <a:ext uri="{FF2B5EF4-FFF2-40B4-BE49-F238E27FC236}">
                  <a16:creationId xmlns:a16="http://schemas.microsoft.com/office/drawing/2014/main" id="{23E71817-FEDC-443D-8075-FD72AEBA0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" y="384"/>
              <a:ext cx="18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6789" name="Rectangle 181">
              <a:extLst>
                <a:ext uri="{FF2B5EF4-FFF2-40B4-BE49-F238E27FC236}">
                  <a16:creationId xmlns:a16="http://schemas.microsoft.com/office/drawing/2014/main" id="{EF443219-B4AC-48DE-B90C-B2CBA14D3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384"/>
              <a:ext cx="25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26790" name="Rectangle 182">
              <a:extLst>
                <a:ext uri="{FF2B5EF4-FFF2-40B4-BE49-F238E27FC236}">
                  <a16:creationId xmlns:a16="http://schemas.microsoft.com/office/drawing/2014/main" id="{0B2C7AED-9CBB-49CF-9256-E0D752209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" y="384"/>
              <a:ext cx="261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26791" name="Rectangle 183">
              <a:extLst>
                <a:ext uri="{FF2B5EF4-FFF2-40B4-BE49-F238E27FC236}">
                  <a16:creationId xmlns:a16="http://schemas.microsoft.com/office/drawing/2014/main" id="{D52461D0-891D-4131-8C0A-F7F1A8EAE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384"/>
              <a:ext cx="31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26792" name="Rectangle 184">
              <a:extLst>
                <a:ext uri="{FF2B5EF4-FFF2-40B4-BE49-F238E27FC236}">
                  <a16:creationId xmlns:a16="http://schemas.microsoft.com/office/drawing/2014/main" id="{F215BBDF-54C3-4355-86BC-9D433571F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384"/>
              <a:ext cx="261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26</a:t>
              </a:r>
            </a:p>
          </p:txBody>
        </p:sp>
        <p:sp>
          <p:nvSpPr>
            <p:cNvPr id="26793" name="Rectangle 185">
              <a:extLst>
                <a:ext uri="{FF2B5EF4-FFF2-40B4-BE49-F238E27FC236}">
                  <a16:creationId xmlns:a16="http://schemas.microsoft.com/office/drawing/2014/main" id="{B0A6DAB1-4FFB-47E3-B250-33E30ACB5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384"/>
              <a:ext cx="261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31</a:t>
              </a:r>
            </a:p>
          </p:txBody>
        </p:sp>
      </p:grpSp>
      <p:grpSp>
        <p:nvGrpSpPr>
          <p:cNvPr id="15" name="Group 186">
            <a:extLst>
              <a:ext uri="{FF2B5EF4-FFF2-40B4-BE49-F238E27FC236}">
                <a16:creationId xmlns:a16="http://schemas.microsoft.com/office/drawing/2014/main" id="{C2EB2176-6FB7-4556-85C1-0C1ABAF770D9}"/>
              </a:ext>
            </a:extLst>
          </p:cNvPr>
          <p:cNvGrpSpPr>
            <a:grpSpLocks/>
          </p:cNvGrpSpPr>
          <p:nvPr/>
        </p:nvGrpSpPr>
        <p:grpSpPr bwMode="auto">
          <a:xfrm>
            <a:off x="2565400" y="3206750"/>
            <a:ext cx="442913" cy="382588"/>
            <a:chOff x="1641" y="2038"/>
            <a:chExt cx="279" cy="241"/>
          </a:xfrm>
        </p:grpSpPr>
        <p:sp>
          <p:nvSpPr>
            <p:cNvPr id="26778" name="Line 187">
              <a:extLst>
                <a:ext uri="{FF2B5EF4-FFF2-40B4-BE49-F238E27FC236}">
                  <a16:creationId xmlns:a16="http://schemas.microsoft.com/office/drawing/2014/main" id="{D40ADD58-DD10-44A6-ABE8-934C9280D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" y="2038"/>
              <a:ext cx="0" cy="236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79" name="Line 188">
              <a:extLst>
                <a:ext uri="{FF2B5EF4-FFF2-40B4-BE49-F238E27FC236}">
                  <a16:creationId xmlns:a16="http://schemas.microsoft.com/office/drawing/2014/main" id="{A6EFBECF-068A-458C-B6FF-4A6A105A4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043"/>
              <a:ext cx="0" cy="236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189">
            <a:extLst>
              <a:ext uri="{FF2B5EF4-FFF2-40B4-BE49-F238E27FC236}">
                <a16:creationId xmlns:a16="http://schemas.microsoft.com/office/drawing/2014/main" id="{06345B98-1B25-4978-BDC2-3721825E7FBE}"/>
              </a:ext>
            </a:extLst>
          </p:cNvPr>
          <p:cNvGrpSpPr>
            <a:grpSpLocks/>
          </p:cNvGrpSpPr>
          <p:nvPr/>
        </p:nvGrpSpPr>
        <p:grpSpPr bwMode="auto">
          <a:xfrm>
            <a:off x="3181350" y="3768725"/>
            <a:ext cx="1793875" cy="698500"/>
            <a:chOff x="2029" y="2382"/>
            <a:chExt cx="1130" cy="440"/>
          </a:xfrm>
        </p:grpSpPr>
        <p:sp>
          <p:nvSpPr>
            <p:cNvPr id="26776" name="Line 190">
              <a:extLst>
                <a:ext uri="{FF2B5EF4-FFF2-40B4-BE49-F238E27FC236}">
                  <a16:creationId xmlns:a16="http://schemas.microsoft.com/office/drawing/2014/main" id="{14941592-09F3-4DDF-A202-3305B5EE4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9" y="2382"/>
              <a:ext cx="1120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77" name="Line 191">
              <a:extLst>
                <a:ext uri="{FF2B5EF4-FFF2-40B4-BE49-F238E27FC236}">
                  <a16:creationId xmlns:a16="http://schemas.microsoft.com/office/drawing/2014/main" id="{51E66015-7093-48CD-B234-681DE3B30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9" y="2822"/>
              <a:ext cx="592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10528" name="Line 192">
            <a:extLst>
              <a:ext uri="{FF2B5EF4-FFF2-40B4-BE49-F238E27FC236}">
                <a16:creationId xmlns:a16="http://schemas.microsoft.com/office/drawing/2014/main" id="{A14CB3C1-51F2-4189-B159-A875872B6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1038" y="4603750"/>
            <a:ext cx="4826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0529" name="Line 193">
            <a:extLst>
              <a:ext uri="{FF2B5EF4-FFF2-40B4-BE49-F238E27FC236}">
                <a16:creationId xmlns:a16="http://schemas.microsoft.com/office/drawing/2014/main" id="{C465E3B8-8EB8-4F48-B71D-8C6A4549F1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6550" y="4176713"/>
            <a:ext cx="2336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Group 194">
            <a:extLst>
              <a:ext uri="{FF2B5EF4-FFF2-40B4-BE49-F238E27FC236}">
                <a16:creationId xmlns:a16="http://schemas.microsoft.com/office/drawing/2014/main" id="{63186B24-1FC6-4CDC-8EA4-A53C86E3E035}"/>
              </a:ext>
            </a:extLst>
          </p:cNvPr>
          <p:cNvGrpSpPr>
            <a:grpSpLocks/>
          </p:cNvGrpSpPr>
          <p:nvPr/>
        </p:nvGrpSpPr>
        <p:grpSpPr bwMode="auto">
          <a:xfrm>
            <a:off x="692150" y="4084638"/>
            <a:ext cx="7823200" cy="2082800"/>
            <a:chOff x="461" y="2600"/>
            <a:chExt cx="4928" cy="1312"/>
          </a:xfrm>
        </p:grpSpPr>
        <p:sp>
          <p:nvSpPr>
            <p:cNvPr id="26771" name="Line 195">
              <a:extLst>
                <a:ext uri="{FF2B5EF4-FFF2-40B4-BE49-F238E27FC236}">
                  <a16:creationId xmlns:a16="http://schemas.microsoft.com/office/drawing/2014/main" id="{5ED2EC7E-F4E5-4B04-AFF0-2BF39CD6C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1" y="2879"/>
              <a:ext cx="256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72" name="Line 196">
              <a:extLst>
                <a:ext uri="{FF2B5EF4-FFF2-40B4-BE49-F238E27FC236}">
                  <a16:creationId xmlns:a16="http://schemas.microsoft.com/office/drawing/2014/main" id="{1F9C2B0D-5DD2-4736-90DF-244071E87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0" y="2860"/>
              <a:ext cx="0" cy="102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73" name="Line 197">
              <a:extLst>
                <a:ext uri="{FF2B5EF4-FFF2-40B4-BE49-F238E27FC236}">
                  <a16:creationId xmlns:a16="http://schemas.microsoft.com/office/drawing/2014/main" id="{5D949886-4647-48E1-99BD-9C7BBAA92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1" y="3894"/>
              <a:ext cx="492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74" name="Line 198">
              <a:extLst>
                <a:ext uri="{FF2B5EF4-FFF2-40B4-BE49-F238E27FC236}">
                  <a16:creationId xmlns:a16="http://schemas.microsoft.com/office/drawing/2014/main" id="{0C66BB6A-67E5-43C8-B518-AD9269012E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" y="2600"/>
              <a:ext cx="0" cy="1312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75" name="Line 199">
              <a:extLst>
                <a:ext uri="{FF2B5EF4-FFF2-40B4-BE49-F238E27FC236}">
                  <a16:creationId xmlns:a16="http://schemas.microsoft.com/office/drawing/2014/main" id="{BF12EA24-72D8-466B-9435-537BE46F19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1" y="2614"/>
              <a:ext cx="656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10536" name="Line 200">
            <a:extLst>
              <a:ext uri="{FF2B5EF4-FFF2-40B4-BE49-F238E27FC236}">
                <a16:creationId xmlns:a16="http://schemas.microsoft.com/office/drawing/2014/main" id="{169EC5E7-681D-4C46-A66B-5A4F34ACF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6525" y="3255963"/>
            <a:ext cx="0" cy="482600"/>
          </a:xfrm>
          <a:prstGeom prst="line">
            <a:avLst/>
          </a:prstGeom>
          <a:noFill/>
          <a:ln w="444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0537" name="Line 201">
            <a:extLst>
              <a:ext uri="{FF2B5EF4-FFF2-40B4-BE49-F238E27FC236}">
                <a16:creationId xmlns:a16="http://schemas.microsoft.com/office/drawing/2014/main" id="{FC8D5835-4D19-4DEF-A1DA-0CDFECF0A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2125" y="5327650"/>
            <a:ext cx="0" cy="400050"/>
          </a:xfrm>
          <a:prstGeom prst="line">
            <a:avLst/>
          </a:prstGeom>
          <a:noFill/>
          <a:ln w="44450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0538" name="Line 202">
            <a:extLst>
              <a:ext uri="{FF2B5EF4-FFF2-40B4-BE49-F238E27FC236}">
                <a16:creationId xmlns:a16="http://schemas.microsoft.com/office/drawing/2014/main" id="{5F10FCFE-344B-4739-9AE3-19D0ECFB2D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80350" y="3525838"/>
            <a:ext cx="0" cy="450850"/>
          </a:xfrm>
          <a:prstGeom prst="line">
            <a:avLst/>
          </a:prstGeom>
          <a:noFill/>
          <a:ln w="44450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Group 203">
            <a:extLst>
              <a:ext uri="{FF2B5EF4-FFF2-40B4-BE49-F238E27FC236}">
                <a16:creationId xmlns:a16="http://schemas.microsoft.com/office/drawing/2014/main" id="{2D6ED7FE-1ECD-4382-80A1-BA2D6171BF38}"/>
              </a:ext>
            </a:extLst>
          </p:cNvPr>
          <p:cNvGrpSpPr>
            <a:grpSpLocks/>
          </p:cNvGrpSpPr>
          <p:nvPr/>
        </p:nvGrpSpPr>
        <p:grpSpPr bwMode="auto">
          <a:xfrm>
            <a:off x="1722438" y="2511425"/>
            <a:ext cx="442912" cy="1085850"/>
            <a:chOff x="1110" y="1600"/>
            <a:chExt cx="279" cy="684"/>
          </a:xfrm>
        </p:grpSpPr>
        <p:sp>
          <p:nvSpPr>
            <p:cNvPr id="26769" name="Line 204">
              <a:extLst>
                <a:ext uri="{FF2B5EF4-FFF2-40B4-BE49-F238E27FC236}">
                  <a16:creationId xmlns:a16="http://schemas.microsoft.com/office/drawing/2014/main" id="{6F2294E9-5DB0-4A54-AA35-2230F5D9C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0" y="1600"/>
              <a:ext cx="0" cy="136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70" name="Line 205">
              <a:extLst>
                <a:ext uri="{FF2B5EF4-FFF2-40B4-BE49-F238E27FC236}">
                  <a16:creationId xmlns:a16="http://schemas.microsoft.com/office/drawing/2014/main" id="{F8FBFB46-161B-4C2E-8E2B-23C5F9696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9" y="1914"/>
              <a:ext cx="0" cy="37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1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91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91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91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91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>
            <a:extLst>
              <a:ext uri="{FF2B5EF4-FFF2-40B4-BE49-F238E27FC236}">
                <a16:creationId xmlns:a16="http://schemas.microsoft.com/office/drawing/2014/main" id="{D0A5DE8F-0754-4787-B6F6-3312A10697FD}"/>
              </a:ext>
            </a:extLst>
          </p:cNvPr>
          <p:cNvGrpSpPr>
            <a:grpSpLocks/>
          </p:cNvGrpSpPr>
          <p:nvPr/>
        </p:nvGrpSpPr>
        <p:grpSpPr bwMode="auto">
          <a:xfrm>
            <a:off x="671513" y="1893888"/>
            <a:ext cx="5689600" cy="2598737"/>
            <a:chOff x="537" y="1265"/>
            <a:chExt cx="3584" cy="1637"/>
          </a:xfrm>
        </p:grpSpPr>
        <p:sp>
          <p:nvSpPr>
            <p:cNvPr id="912387" name="Line 3">
              <a:extLst>
                <a:ext uri="{FF2B5EF4-FFF2-40B4-BE49-F238E27FC236}">
                  <a16:creationId xmlns:a16="http://schemas.microsoft.com/office/drawing/2014/main" id="{00905F21-029A-47FF-BAD5-1FDF7730B1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2" y="2428"/>
              <a:ext cx="0" cy="32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912388" name="Line 4">
              <a:extLst>
                <a:ext uri="{FF2B5EF4-FFF2-40B4-BE49-F238E27FC236}">
                  <a16:creationId xmlns:a16="http://schemas.microsoft.com/office/drawing/2014/main" id="{AB8EB325-6691-4615-83CC-A7E2F9AE4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5" y="2419"/>
              <a:ext cx="544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912389" name="Line 5">
              <a:extLst>
                <a:ext uri="{FF2B5EF4-FFF2-40B4-BE49-F238E27FC236}">
                  <a16:creationId xmlns:a16="http://schemas.microsoft.com/office/drawing/2014/main" id="{581E47F0-8E2D-4BAE-897E-4C1F4B684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9" y="2490"/>
              <a:ext cx="1072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912390" name="Line 6">
              <a:extLst>
                <a:ext uri="{FF2B5EF4-FFF2-40B4-BE49-F238E27FC236}">
                  <a16:creationId xmlns:a16="http://schemas.microsoft.com/office/drawing/2014/main" id="{77204881-7A69-43DA-B48C-C6433B9F1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2902"/>
              <a:ext cx="304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912391" name="Line 7">
              <a:extLst>
                <a:ext uri="{FF2B5EF4-FFF2-40B4-BE49-F238E27FC236}">
                  <a16:creationId xmlns:a16="http://schemas.microsoft.com/office/drawing/2014/main" id="{1D2212F3-7E81-4F1F-A24C-F0AEB3D201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7" y="2442"/>
              <a:ext cx="256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912392" name="Line 8">
              <a:extLst>
                <a:ext uri="{FF2B5EF4-FFF2-40B4-BE49-F238E27FC236}">
                  <a16:creationId xmlns:a16="http://schemas.microsoft.com/office/drawing/2014/main" id="{83FD6279-246D-4C6A-9E4F-DB6EE109E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5" y="2730"/>
              <a:ext cx="16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grpSp>
          <p:nvGrpSpPr>
            <p:cNvPr id="28807" name="Group 9">
              <a:extLst>
                <a:ext uri="{FF2B5EF4-FFF2-40B4-BE49-F238E27FC236}">
                  <a16:creationId xmlns:a16="http://schemas.microsoft.com/office/drawing/2014/main" id="{6E5DA9FA-E43E-4DC1-A9EA-790ADF6A31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" y="1265"/>
              <a:ext cx="3584" cy="1056"/>
              <a:chOff x="464" y="1184"/>
              <a:chExt cx="3584" cy="1056"/>
            </a:xfrm>
          </p:grpSpPr>
          <p:sp>
            <p:nvSpPr>
              <p:cNvPr id="912394" name="Line 10">
                <a:extLst>
                  <a:ext uri="{FF2B5EF4-FFF2-40B4-BE49-F238E27FC236}">
                    <a16:creationId xmlns:a16="http://schemas.microsoft.com/office/drawing/2014/main" id="{25C0A2F7-501E-46C4-8928-FCE3B707CC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4" y="2160"/>
                <a:ext cx="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grpSp>
            <p:nvGrpSpPr>
              <p:cNvPr id="28809" name="Group 11">
                <a:extLst>
                  <a:ext uri="{FF2B5EF4-FFF2-40B4-BE49-F238E27FC236}">
                    <a16:creationId xmlns:a16="http://schemas.microsoft.com/office/drawing/2014/main" id="{8AEF04C7-5749-4535-8041-58E52DF005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4" y="1184"/>
                <a:ext cx="3584" cy="1056"/>
                <a:chOff x="464" y="1184"/>
                <a:chExt cx="3584" cy="1056"/>
              </a:xfrm>
            </p:grpSpPr>
            <p:sp>
              <p:nvSpPr>
                <p:cNvPr id="912396" name="Line 12">
                  <a:extLst>
                    <a:ext uri="{FF2B5EF4-FFF2-40B4-BE49-F238E27FC236}">
                      <a16:creationId xmlns:a16="http://schemas.microsoft.com/office/drawing/2014/main" id="{C1F847EC-E560-4B07-A994-2295224720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1184"/>
                  <a:ext cx="0" cy="992"/>
                </a:xfrm>
                <a:prstGeom prst="line">
                  <a:avLst/>
                </a:prstGeom>
                <a:noFill/>
                <a:ln w="508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  <a:ea typeface="+mn-ea"/>
                  </a:endParaRPr>
                </a:p>
              </p:txBody>
            </p:sp>
            <p:sp>
              <p:nvSpPr>
                <p:cNvPr id="912397" name="Line 13">
                  <a:extLst>
                    <a:ext uri="{FF2B5EF4-FFF2-40B4-BE49-F238E27FC236}">
                      <a16:creationId xmlns:a16="http://schemas.microsoft.com/office/drawing/2014/main" id="{04251E5D-F51D-4A3F-95CF-54945D7EDD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4" y="1200"/>
                  <a:ext cx="3584" cy="0"/>
                </a:xfrm>
                <a:prstGeom prst="line">
                  <a:avLst/>
                </a:prstGeom>
                <a:noFill/>
                <a:ln w="508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  <a:ea typeface="+mn-ea"/>
                  </a:endParaRPr>
                </a:p>
              </p:txBody>
            </p:sp>
            <p:sp>
              <p:nvSpPr>
                <p:cNvPr id="912398" name="Line 14">
                  <a:extLst>
                    <a:ext uri="{FF2B5EF4-FFF2-40B4-BE49-F238E27FC236}">
                      <a16:creationId xmlns:a16="http://schemas.microsoft.com/office/drawing/2014/main" id="{FD83A873-A49A-4289-87FE-532C2514AD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1216"/>
                  <a:ext cx="0" cy="1024"/>
                </a:xfrm>
                <a:prstGeom prst="line">
                  <a:avLst/>
                </a:prstGeom>
                <a:noFill/>
                <a:ln w="508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  <a:ea typeface="+mn-ea"/>
                  </a:endParaRPr>
                </a:p>
              </p:txBody>
            </p:sp>
            <p:sp>
              <p:nvSpPr>
                <p:cNvPr id="912399" name="Line 15">
                  <a:extLst>
                    <a:ext uri="{FF2B5EF4-FFF2-40B4-BE49-F238E27FC236}">
                      <a16:creationId xmlns:a16="http://schemas.microsoft.com/office/drawing/2014/main" id="{628B96E3-62D6-4559-98CA-393F18D086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1" y="2219"/>
                  <a:ext cx="352" cy="0"/>
                </a:xfrm>
                <a:prstGeom prst="line">
                  <a:avLst/>
                </a:prstGeom>
                <a:noFill/>
                <a:ln w="508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  <a:ea typeface="+mn-ea"/>
                  </a:endParaRPr>
                </a:p>
              </p:txBody>
            </p:sp>
          </p:grpSp>
        </p:grpSp>
      </p:grpSp>
      <p:sp>
        <p:nvSpPr>
          <p:cNvPr id="28675" name="Rectangle 16">
            <a:extLst>
              <a:ext uri="{FF2B5EF4-FFF2-40B4-BE49-F238E27FC236}">
                <a16:creationId xmlns:a16="http://schemas.microsoft.com/office/drawing/2014/main" id="{1093DBBF-771C-433E-A02B-9CA0A1A59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190500"/>
            <a:ext cx="7272338" cy="358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A50021"/>
                </a:solidFill>
                <a:ea typeface="微软雅黑" panose="020B0503020204020204" pitchFamily="34" charset="-122"/>
              </a:rPr>
              <a:t>R</a:t>
            </a: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型指令（</a:t>
            </a:r>
            <a:r>
              <a:rPr lang="en-US" altLang="zh-CN" sz="2400">
                <a:solidFill>
                  <a:srgbClr val="A50021"/>
                </a:solidFill>
                <a:ea typeface="微软雅黑" panose="020B0503020204020204" pitchFamily="34" charset="-122"/>
              </a:rPr>
              <a:t>Add /Sub</a:t>
            </a: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12401" name="Line 17">
            <a:extLst>
              <a:ext uri="{FF2B5EF4-FFF2-40B4-BE49-F238E27FC236}">
                <a16:creationId xmlns:a16="http://schemas.microsoft.com/office/drawing/2014/main" id="{C4F911D2-E663-4E39-819D-437B9BF4B1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7388" y="3654425"/>
            <a:ext cx="88900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8677" name="Rectangle 18">
            <a:extLst>
              <a:ext uri="{FF2B5EF4-FFF2-40B4-BE49-F238E27FC236}">
                <a16:creationId xmlns:a16="http://schemas.microsoft.com/office/drawing/2014/main" id="{A69469AF-D4A4-4D9A-99F6-1C384E74A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3702050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30</a:t>
            </a:r>
          </a:p>
        </p:txBody>
      </p:sp>
      <p:sp>
        <p:nvSpPr>
          <p:cNvPr id="912403" name="Line 19">
            <a:extLst>
              <a:ext uri="{FF2B5EF4-FFF2-40B4-BE49-F238E27FC236}">
                <a16:creationId xmlns:a16="http://schemas.microsoft.com/office/drawing/2014/main" id="{5F72B75A-0396-43F7-8599-ABA82B624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9263" y="3835400"/>
            <a:ext cx="1701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12404" name="Line 20">
            <a:extLst>
              <a:ext uri="{FF2B5EF4-FFF2-40B4-BE49-F238E27FC236}">
                <a16:creationId xmlns:a16="http://schemas.microsoft.com/office/drawing/2014/main" id="{5EED764C-21FA-40A5-A621-E11EEB81C1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9563" y="3762375"/>
            <a:ext cx="88900" cy="166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8680" name="Rectangle 21">
            <a:extLst>
              <a:ext uri="{FF2B5EF4-FFF2-40B4-BE49-F238E27FC236}">
                <a16:creationId xmlns:a16="http://schemas.microsoft.com/office/drawing/2014/main" id="{5ED3D5B7-F7BD-4E5C-832C-7909EF48A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275" y="3808413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30</a:t>
            </a:r>
          </a:p>
        </p:txBody>
      </p:sp>
      <p:sp>
        <p:nvSpPr>
          <p:cNvPr id="912406" name="Rectangle 22">
            <a:extLst>
              <a:ext uri="{FF2B5EF4-FFF2-40B4-BE49-F238E27FC236}">
                <a16:creationId xmlns:a16="http://schemas.microsoft.com/office/drawing/2014/main" id="{137973E1-0F30-46DE-B38D-0DA25662B61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241550" y="5167313"/>
            <a:ext cx="9652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 dirty="0" err="1">
                <a:solidFill>
                  <a:srgbClr val="0000FF"/>
                </a:solidFill>
                <a:latin typeface="+mn-lt"/>
                <a:ea typeface="+mn-ea"/>
              </a:rPr>
              <a:t>SignExt</a:t>
            </a:r>
            <a:endParaRPr lang="en-US" altLang="zh-CN" b="1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912407" name="Line 23">
            <a:extLst>
              <a:ext uri="{FF2B5EF4-FFF2-40B4-BE49-F238E27FC236}">
                <a16:creationId xmlns:a16="http://schemas.microsoft.com/office/drawing/2014/main" id="{CEF17824-35B2-4479-93CF-7007218A4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4665663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8683" name="Rectangle 24">
            <a:extLst>
              <a:ext uri="{FF2B5EF4-FFF2-40B4-BE49-F238E27FC236}">
                <a16:creationId xmlns:a16="http://schemas.microsoft.com/office/drawing/2014/main" id="{184FA852-8875-4360-9658-DC554C053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4629150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30</a:t>
            </a:r>
          </a:p>
        </p:txBody>
      </p:sp>
      <p:sp>
        <p:nvSpPr>
          <p:cNvPr id="912409" name="Line 25">
            <a:extLst>
              <a:ext uri="{FF2B5EF4-FFF2-40B4-BE49-F238E27FC236}">
                <a16:creationId xmlns:a16="http://schemas.microsoft.com/office/drawing/2014/main" id="{2DC1EBFB-11C5-4F24-80B8-291C5CB876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1963" y="4600575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12410" name="Line 26">
            <a:extLst>
              <a:ext uri="{FF2B5EF4-FFF2-40B4-BE49-F238E27FC236}">
                <a16:creationId xmlns:a16="http://schemas.microsoft.com/office/drawing/2014/main" id="{86BB633B-51CD-4800-A30A-A53C68202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2613" y="5356225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12411" name="Line 27">
            <a:extLst>
              <a:ext uri="{FF2B5EF4-FFF2-40B4-BE49-F238E27FC236}">
                <a16:creationId xmlns:a16="http://schemas.microsoft.com/office/drawing/2014/main" id="{11A7B2A5-6961-47D3-92FF-EA28C3884C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62163" y="5273675"/>
            <a:ext cx="8890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8687" name="Rectangle 28">
            <a:extLst>
              <a:ext uri="{FF2B5EF4-FFF2-40B4-BE49-F238E27FC236}">
                <a16:creationId xmlns:a16="http://schemas.microsoft.com/office/drawing/2014/main" id="{3129E67F-6E64-4AA2-AAF7-053E6C9FD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550" y="5338763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16</a:t>
            </a:r>
          </a:p>
        </p:txBody>
      </p:sp>
      <p:sp>
        <p:nvSpPr>
          <p:cNvPr id="912413" name="Rectangle 29">
            <a:extLst>
              <a:ext uri="{FF2B5EF4-FFF2-40B4-BE49-F238E27FC236}">
                <a16:creationId xmlns:a16="http://schemas.microsoft.com/office/drawing/2014/main" id="{CF0628F3-E8B8-4D7B-87D6-48A8C1078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5192713"/>
            <a:ext cx="862013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 dirty="0">
                <a:latin typeface="+mn-lt"/>
                <a:ea typeface="+mn-ea"/>
              </a:rPr>
              <a:t>imm16</a:t>
            </a:r>
          </a:p>
        </p:txBody>
      </p:sp>
      <p:sp>
        <p:nvSpPr>
          <p:cNvPr id="912414" name="Rectangle 30">
            <a:extLst>
              <a:ext uri="{FF2B5EF4-FFF2-40B4-BE49-F238E27FC236}">
                <a16:creationId xmlns:a16="http://schemas.microsoft.com/office/drawing/2014/main" id="{87A2F4B2-9434-4C39-A750-19C1D1CB9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4835525"/>
            <a:ext cx="35560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1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grpSp>
        <p:nvGrpSpPr>
          <p:cNvPr id="28690" name="Group 31">
            <a:extLst>
              <a:ext uri="{FF2B5EF4-FFF2-40B4-BE49-F238E27FC236}">
                <a16:creationId xmlns:a16="http://schemas.microsoft.com/office/drawing/2014/main" id="{899CE111-16B6-4E34-896A-7BB07CFE3D12}"/>
              </a:ext>
            </a:extLst>
          </p:cNvPr>
          <p:cNvGrpSpPr>
            <a:grpSpLocks/>
          </p:cNvGrpSpPr>
          <p:nvPr/>
        </p:nvGrpSpPr>
        <p:grpSpPr bwMode="auto">
          <a:xfrm>
            <a:off x="4687888" y="3586163"/>
            <a:ext cx="373062" cy="1325562"/>
            <a:chOff x="2994" y="2245"/>
            <a:chExt cx="235" cy="835"/>
          </a:xfrm>
        </p:grpSpPr>
        <p:grpSp>
          <p:nvGrpSpPr>
            <p:cNvPr id="28793" name="Group 32">
              <a:extLst>
                <a:ext uri="{FF2B5EF4-FFF2-40B4-BE49-F238E27FC236}">
                  <a16:creationId xmlns:a16="http://schemas.microsoft.com/office/drawing/2014/main" id="{C46BB9BD-2B1B-4FE1-B256-098024F221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245"/>
              <a:ext cx="192" cy="835"/>
              <a:chOff x="3024" y="2245"/>
              <a:chExt cx="192" cy="835"/>
            </a:xfrm>
          </p:grpSpPr>
          <p:sp>
            <p:nvSpPr>
              <p:cNvPr id="912417" name="Line 33">
                <a:extLst>
                  <a:ext uri="{FF2B5EF4-FFF2-40B4-BE49-F238E27FC236}">
                    <a16:creationId xmlns:a16="http://schemas.microsoft.com/office/drawing/2014/main" id="{59D15FBC-0C7E-49BD-ADA6-3E90A3691B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245"/>
                <a:ext cx="0" cy="81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12418" name="Line 34">
                <a:extLst>
                  <a:ext uri="{FF2B5EF4-FFF2-40B4-BE49-F238E27FC236}">
                    <a16:creationId xmlns:a16="http://schemas.microsoft.com/office/drawing/2014/main" id="{8790DBA1-DCCD-442F-972D-CF86AFE4FC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2" y="2245"/>
                <a:ext cx="176" cy="9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12419" name="Line 35">
                <a:extLst>
                  <a:ext uri="{FF2B5EF4-FFF2-40B4-BE49-F238E27FC236}">
                    <a16:creationId xmlns:a16="http://schemas.microsoft.com/office/drawing/2014/main" id="{57AD0311-A8C9-425C-B58C-8182CD684B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32" y="2953"/>
                <a:ext cx="176" cy="1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12420" name="Line 36">
                <a:extLst>
                  <a:ext uri="{FF2B5EF4-FFF2-40B4-BE49-F238E27FC236}">
                    <a16:creationId xmlns:a16="http://schemas.microsoft.com/office/drawing/2014/main" id="{BCCD7E6F-4C7C-4091-9406-BE0EDD97C7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356"/>
                <a:ext cx="0" cy="59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</p:grpSp>
        <p:sp>
          <p:nvSpPr>
            <p:cNvPr id="912421" name="Rectangle 37">
              <a:extLst>
                <a:ext uri="{FF2B5EF4-FFF2-40B4-BE49-F238E27FC236}">
                  <a16:creationId xmlns:a16="http://schemas.microsoft.com/office/drawing/2014/main" id="{11C64E35-4ACE-4D59-A632-D3F6EAF429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879" y="2577"/>
              <a:ext cx="40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 dirty="0" err="1">
                  <a:solidFill>
                    <a:srgbClr val="0000FF"/>
                  </a:solidFill>
                  <a:latin typeface="+mn-lt"/>
                  <a:ea typeface="+mn-ea"/>
                </a:rPr>
                <a:t>Mux</a:t>
              </a:r>
              <a:endParaRPr lang="en-US" altLang="zh-CN" b="1" dirty="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  <p:sp>
          <p:nvSpPr>
            <p:cNvPr id="28795" name="Rectangle 38">
              <a:extLst>
                <a:ext uri="{FF2B5EF4-FFF2-40B4-BE49-F238E27FC236}">
                  <a16:creationId xmlns:a16="http://schemas.microsoft.com/office/drawing/2014/main" id="{ECF7B467-E19E-49BA-BDF1-A89FFD891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" y="229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28796" name="Rectangle 39">
              <a:extLst>
                <a:ext uri="{FF2B5EF4-FFF2-40B4-BE49-F238E27FC236}">
                  <a16:creationId xmlns:a16="http://schemas.microsoft.com/office/drawing/2014/main" id="{6A1307DE-8345-429A-BB7E-665253EFF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80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1</a:t>
              </a:r>
            </a:p>
          </p:txBody>
        </p:sp>
      </p:grpSp>
      <p:grpSp>
        <p:nvGrpSpPr>
          <p:cNvPr id="28691" name="Group 40">
            <a:extLst>
              <a:ext uri="{FF2B5EF4-FFF2-40B4-BE49-F238E27FC236}">
                <a16:creationId xmlns:a16="http://schemas.microsoft.com/office/drawing/2014/main" id="{4D0E757C-7FF8-4448-8C5C-784DD8C55345}"/>
              </a:ext>
            </a:extLst>
          </p:cNvPr>
          <p:cNvGrpSpPr>
            <a:grpSpLocks/>
          </p:cNvGrpSpPr>
          <p:nvPr/>
        </p:nvGrpSpPr>
        <p:grpSpPr bwMode="auto">
          <a:xfrm>
            <a:off x="2525713" y="3471863"/>
            <a:ext cx="539750" cy="1157287"/>
            <a:chOff x="1632" y="2173"/>
            <a:chExt cx="340" cy="729"/>
          </a:xfrm>
        </p:grpSpPr>
        <p:grpSp>
          <p:nvGrpSpPr>
            <p:cNvPr id="28783" name="Group 41">
              <a:extLst>
                <a:ext uri="{FF2B5EF4-FFF2-40B4-BE49-F238E27FC236}">
                  <a16:creationId xmlns:a16="http://schemas.microsoft.com/office/drawing/2014/main" id="{D0EFDEC1-0082-4559-B570-4202543182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173"/>
              <a:ext cx="288" cy="729"/>
              <a:chOff x="1632" y="2173"/>
              <a:chExt cx="288" cy="729"/>
            </a:xfrm>
          </p:grpSpPr>
          <p:sp>
            <p:nvSpPr>
              <p:cNvPr id="912426" name="Line 42">
                <a:extLst>
                  <a:ext uri="{FF2B5EF4-FFF2-40B4-BE49-F238E27FC236}">
                    <a16:creationId xmlns:a16="http://schemas.microsoft.com/office/drawing/2014/main" id="{E76A394E-4FB9-4A33-A5A9-30AEC7437C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173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12427" name="Line 43">
                <a:extLst>
                  <a:ext uri="{FF2B5EF4-FFF2-40B4-BE49-F238E27FC236}">
                    <a16:creationId xmlns:a16="http://schemas.microsoft.com/office/drawing/2014/main" id="{7E8C2F03-3B1F-4374-AF05-CD1DC23142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0" y="2173"/>
                <a:ext cx="272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12428" name="Line 44">
                <a:extLst>
                  <a:ext uri="{FF2B5EF4-FFF2-40B4-BE49-F238E27FC236}">
                    <a16:creationId xmlns:a16="http://schemas.microsoft.com/office/drawing/2014/main" id="{40EEED19-3B61-474D-91EF-7EF392425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0" y="2355"/>
                <a:ext cx="128" cy="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12429" name="Line 45">
                <a:extLst>
                  <a:ext uri="{FF2B5EF4-FFF2-40B4-BE49-F238E27FC236}">
                    <a16:creationId xmlns:a16="http://schemas.microsoft.com/office/drawing/2014/main" id="{03B66B07-C9EC-44E5-A715-286890D282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447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12430" name="Line 46">
                <a:extLst>
                  <a:ext uri="{FF2B5EF4-FFF2-40B4-BE49-F238E27FC236}">
                    <a16:creationId xmlns:a16="http://schemas.microsoft.com/office/drawing/2014/main" id="{83F15F1F-DA22-4D7A-8979-897E0ACEC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355"/>
                <a:ext cx="0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12431" name="Line 47">
                <a:extLst>
                  <a:ext uri="{FF2B5EF4-FFF2-40B4-BE49-F238E27FC236}">
                    <a16:creationId xmlns:a16="http://schemas.microsoft.com/office/drawing/2014/main" id="{04E8348B-DC11-4DD5-A915-5C1C0C5810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40" y="2613"/>
                <a:ext cx="128" cy="1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12432" name="Line 48">
                <a:extLst>
                  <a:ext uri="{FF2B5EF4-FFF2-40B4-BE49-F238E27FC236}">
                    <a16:creationId xmlns:a16="http://schemas.microsoft.com/office/drawing/2014/main" id="{31E25A53-2768-4A7D-8A25-87FBB2EE52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720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12433" name="Line 49">
                <a:extLst>
                  <a:ext uri="{FF2B5EF4-FFF2-40B4-BE49-F238E27FC236}">
                    <a16:creationId xmlns:a16="http://schemas.microsoft.com/office/drawing/2014/main" id="{2C9149DE-8D0A-43D7-AA05-38E3CF134A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40" y="2704"/>
                <a:ext cx="272" cy="1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</p:grpSp>
        <p:sp>
          <p:nvSpPr>
            <p:cNvPr id="912434" name="Rectangle 50">
              <a:extLst>
                <a:ext uri="{FF2B5EF4-FFF2-40B4-BE49-F238E27FC236}">
                  <a16:creationId xmlns:a16="http://schemas.microsoft.com/office/drawing/2014/main" id="{CFB3DD86-352C-45FC-8FA9-629FF0A8CA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601" y="2422"/>
              <a:ext cx="51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FF"/>
                  </a:solidFill>
                  <a:latin typeface="+mn-lt"/>
                  <a:ea typeface="+mn-ea"/>
                </a:rPr>
                <a:t>Adder</a:t>
              </a:r>
            </a:p>
          </p:txBody>
        </p:sp>
      </p:grpSp>
      <p:sp>
        <p:nvSpPr>
          <p:cNvPr id="28692" name="Rectangle 51">
            <a:extLst>
              <a:ext uri="{FF2B5EF4-FFF2-40B4-BE49-F238E27FC236}">
                <a16:creationId xmlns:a16="http://schemas.microsoft.com/office/drawing/2014/main" id="{D73CC020-B427-4283-820E-122D4A7B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4137025"/>
            <a:ext cx="763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“1”</a:t>
            </a:r>
          </a:p>
        </p:txBody>
      </p:sp>
      <p:grpSp>
        <p:nvGrpSpPr>
          <p:cNvPr id="28693" name="Group 52">
            <a:extLst>
              <a:ext uri="{FF2B5EF4-FFF2-40B4-BE49-F238E27FC236}">
                <a16:creationId xmlns:a16="http://schemas.microsoft.com/office/drawing/2014/main" id="{04425DAD-148A-4CEA-9ADA-6E7601C72D8A}"/>
              </a:ext>
            </a:extLst>
          </p:cNvPr>
          <p:cNvGrpSpPr>
            <a:grpSpLocks/>
          </p:cNvGrpSpPr>
          <p:nvPr/>
        </p:nvGrpSpPr>
        <p:grpSpPr bwMode="auto">
          <a:xfrm>
            <a:off x="1249363" y="3006725"/>
            <a:ext cx="584200" cy="2106613"/>
            <a:chOff x="828" y="1880"/>
            <a:chExt cx="368" cy="1327"/>
          </a:xfrm>
        </p:grpSpPr>
        <p:sp>
          <p:nvSpPr>
            <p:cNvPr id="912437" name="Rectangle 53">
              <a:extLst>
                <a:ext uri="{FF2B5EF4-FFF2-40B4-BE49-F238E27FC236}">
                  <a16:creationId xmlns:a16="http://schemas.microsoft.com/office/drawing/2014/main" id="{03351010-E496-41B5-AA1F-1C8CFEA48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880"/>
              <a:ext cx="176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912438" name="Oval 54">
              <a:extLst>
                <a:ext uri="{FF2B5EF4-FFF2-40B4-BE49-F238E27FC236}">
                  <a16:creationId xmlns:a16="http://schemas.microsoft.com/office/drawing/2014/main" id="{E89F250F-13DE-4FB6-8BAC-9805A2BA9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" y="2648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912439" name="Line 55">
              <a:extLst>
                <a:ext uri="{FF2B5EF4-FFF2-40B4-BE49-F238E27FC236}">
                  <a16:creationId xmlns:a16="http://schemas.microsoft.com/office/drawing/2014/main" id="{9CAE3D76-6E4A-42BC-AC8C-756578211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744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912440" name="Rectangle 56">
              <a:extLst>
                <a:ext uri="{FF2B5EF4-FFF2-40B4-BE49-F238E27FC236}">
                  <a16:creationId xmlns:a16="http://schemas.microsoft.com/office/drawing/2014/main" id="{552C003A-74B3-4C92-8E13-375C709DEB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89" y="2183"/>
              <a:ext cx="331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rgbClr val="0000FF"/>
                  </a:solidFill>
                  <a:latin typeface="+mn-lt"/>
                  <a:ea typeface="+mn-ea"/>
                </a:rPr>
                <a:t>PC</a:t>
              </a:r>
            </a:p>
          </p:txBody>
        </p:sp>
        <p:sp>
          <p:nvSpPr>
            <p:cNvPr id="912441" name="Rectangle 57">
              <a:extLst>
                <a:ext uri="{FF2B5EF4-FFF2-40B4-BE49-F238E27FC236}">
                  <a16:creationId xmlns:a16="http://schemas.microsoft.com/office/drawing/2014/main" id="{7B3CC808-2000-430B-8F6C-E73A43241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" y="2976"/>
              <a:ext cx="34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+mn-lt"/>
                  <a:ea typeface="+mn-ea"/>
                </a:rPr>
                <a:t>Clk</a:t>
              </a:r>
            </a:p>
          </p:txBody>
        </p:sp>
      </p:grpSp>
      <p:grpSp>
        <p:nvGrpSpPr>
          <p:cNvPr id="28694" name="Group 58">
            <a:extLst>
              <a:ext uri="{FF2B5EF4-FFF2-40B4-BE49-F238E27FC236}">
                <a16:creationId xmlns:a16="http://schemas.microsoft.com/office/drawing/2014/main" id="{5DB46E05-E7D5-4ACA-BF37-1F3D3217A8B8}"/>
              </a:ext>
            </a:extLst>
          </p:cNvPr>
          <p:cNvGrpSpPr>
            <a:grpSpLocks/>
          </p:cNvGrpSpPr>
          <p:nvPr/>
        </p:nvGrpSpPr>
        <p:grpSpPr bwMode="auto">
          <a:xfrm>
            <a:off x="3592513" y="4081463"/>
            <a:ext cx="539750" cy="1157287"/>
            <a:chOff x="2304" y="2557"/>
            <a:chExt cx="340" cy="729"/>
          </a:xfrm>
        </p:grpSpPr>
        <p:grpSp>
          <p:nvGrpSpPr>
            <p:cNvPr id="28768" name="Group 59">
              <a:extLst>
                <a:ext uri="{FF2B5EF4-FFF2-40B4-BE49-F238E27FC236}">
                  <a16:creationId xmlns:a16="http://schemas.microsoft.com/office/drawing/2014/main" id="{737F6616-03E5-4905-B4DA-CFC5A8E491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557"/>
              <a:ext cx="288" cy="729"/>
              <a:chOff x="2304" y="2557"/>
              <a:chExt cx="288" cy="729"/>
            </a:xfrm>
          </p:grpSpPr>
          <p:sp>
            <p:nvSpPr>
              <p:cNvPr id="912444" name="Line 60">
                <a:extLst>
                  <a:ext uri="{FF2B5EF4-FFF2-40B4-BE49-F238E27FC236}">
                    <a16:creationId xmlns:a16="http://schemas.microsoft.com/office/drawing/2014/main" id="{05DD915A-47ED-4A02-B813-64BBEA093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557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solidFill>
                    <a:srgbClr val="0000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2445" name="Line 61">
                <a:extLst>
                  <a:ext uri="{FF2B5EF4-FFF2-40B4-BE49-F238E27FC236}">
                    <a16:creationId xmlns:a16="http://schemas.microsoft.com/office/drawing/2014/main" id="{016985AA-E475-482B-8795-0E8643CAF2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557"/>
                <a:ext cx="272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solidFill>
                    <a:srgbClr val="0000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2446" name="Line 62">
                <a:extLst>
                  <a:ext uri="{FF2B5EF4-FFF2-40B4-BE49-F238E27FC236}">
                    <a16:creationId xmlns:a16="http://schemas.microsoft.com/office/drawing/2014/main" id="{3CC41D13-0514-4468-B4E1-4ED2E0C472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739"/>
                <a:ext cx="128" cy="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solidFill>
                    <a:srgbClr val="0000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2447" name="Line 63">
                <a:extLst>
                  <a:ext uri="{FF2B5EF4-FFF2-40B4-BE49-F238E27FC236}">
                    <a16:creationId xmlns:a16="http://schemas.microsoft.com/office/drawing/2014/main" id="{6E06B17D-66BE-4B19-B8CF-C6CDADA53C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831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solidFill>
                    <a:srgbClr val="0000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2448" name="Line 64">
                <a:extLst>
                  <a:ext uri="{FF2B5EF4-FFF2-40B4-BE49-F238E27FC236}">
                    <a16:creationId xmlns:a16="http://schemas.microsoft.com/office/drawing/2014/main" id="{279D672B-08BB-4956-AB46-FD03897332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739"/>
                <a:ext cx="0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solidFill>
                    <a:srgbClr val="0000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2449" name="Line 65">
                <a:extLst>
                  <a:ext uri="{FF2B5EF4-FFF2-40B4-BE49-F238E27FC236}">
                    <a16:creationId xmlns:a16="http://schemas.microsoft.com/office/drawing/2014/main" id="{7729138A-9260-42D6-A2EB-62CD49CE03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12" y="2997"/>
                <a:ext cx="128" cy="1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solidFill>
                    <a:srgbClr val="0000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2450" name="Line 66">
                <a:extLst>
                  <a:ext uri="{FF2B5EF4-FFF2-40B4-BE49-F238E27FC236}">
                    <a16:creationId xmlns:a16="http://schemas.microsoft.com/office/drawing/2014/main" id="{6DD0CA38-DF66-4055-A470-6B9E59F5BF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104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solidFill>
                    <a:srgbClr val="0000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2451" name="Line 67">
                <a:extLst>
                  <a:ext uri="{FF2B5EF4-FFF2-40B4-BE49-F238E27FC236}">
                    <a16:creationId xmlns:a16="http://schemas.microsoft.com/office/drawing/2014/main" id="{C65F19FE-DA1B-423D-A733-8885411BED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12" y="3088"/>
                <a:ext cx="272" cy="1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solidFill>
                    <a:srgbClr val="0000FF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912452" name="Rectangle 68">
              <a:extLst>
                <a:ext uri="{FF2B5EF4-FFF2-40B4-BE49-F238E27FC236}">
                  <a16:creationId xmlns:a16="http://schemas.microsoft.com/office/drawing/2014/main" id="{4D1CC367-408A-43EC-99BC-2DB23AEA21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273" y="2813"/>
              <a:ext cx="51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FF"/>
                  </a:solidFill>
                  <a:latin typeface="+mn-lt"/>
                  <a:ea typeface="+mn-ea"/>
                </a:rPr>
                <a:t>Adder</a:t>
              </a:r>
            </a:p>
          </p:txBody>
        </p:sp>
      </p:grpSp>
      <p:sp>
        <p:nvSpPr>
          <p:cNvPr id="912453" name="Line 69">
            <a:extLst>
              <a:ext uri="{FF2B5EF4-FFF2-40B4-BE49-F238E27FC236}">
                <a16:creationId xmlns:a16="http://schemas.microsoft.com/office/drawing/2014/main" id="{4005180B-745F-4520-B345-8CE533CA0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9413" y="5122863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8696" name="Rectangle 70">
            <a:extLst>
              <a:ext uri="{FF2B5EF4-FFF2-40B4-BE49-F238E27FC236}">
                <a16:creationId xmlns:a16="http://schemas.microsoft.com/office/drawing/2014/main" id="{7FC50B33-CBC8-4569-8884-6C2300E6B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5" y="5075238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30</a:t>
            </a:r>
          </a:p>
        </p:txBody>
      </p:sp>
      <p:sp>
        <p:nvSpPr>
          <p:cNvPr id="912455" name="Line 71">
            <a:extLst>
              <a:ext uri="{FF2B5EF4-FFF2-40B4-BE49-F238E27FC236}">
                <a16:creationId xmlns:a16="http://schemas.microsoft.com/office/drawing/2014/main" id="{20E63AFD-35B5-4EFD-8445-8D9BB08093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8963" y="5057775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grpSp>
        <p:nvGrpSpPr>
          <p:cNvPr id="28698" name="Group 72">
            <a:extLst>
              <a:ext uri="{FF2B5EF4-FFF2-40B4-BE49-F238E27FC236}">
                <a16:creationId xmlns:a16="http://schemas.microsoft.com/office/drawing/2014/main" id="{2CB18CBD-49F4-40CB-8B9C-9B659423D948}"/>
              </a:ext>
            </a:extLst>
          </p:cNvPr>
          <p:cNvGrpSpPr>
            <a:grpSpLocks/>
          </p:cNvGrpSpPr>
          <p:nvPr/>
        </p:nvGrpSpPr>
        <p:grpSpPr bwMode="auto">
          <a:xfrm>
            <a:off x="4733925" y="5110163"/>
            <a:ext cx="385763" cy="385762"/>
            <a:chOff x="3023" y="3205"/>
            <a:chExt cx="243" cy="243"/>
          </a:xfrm>
        </p:grpSpPr>
        <p:sp>
          <p:nvSpPr>
            <p:cNvPr id="912457" name="Arc 73">
              <a:extLst>
                <a:ext uri="{FF2B5EF4-FFF2-40B4-BE49-F238E27FC236}">
                  <a16:creationId xmlns:a16="http://schemas.microsoft.com/office/drawing/2014/main" id="{62326C0E-0668-4E0F-A836-D4BC4D4D2A7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035" y="3193"/>
              <a:ext cx="91" cy="11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912458" name="Arc 74">
              <a:extLst>
                <a:ext uri="{FF2B5EF4-FFF2-40B4-BE49-F238E27FC236}">
                  <a16:creationId xmlns:a16="http://schemas.microsoft.com/office/drawing/2014/main" id="{467FCB26-4231-4115-9A35-8EC1BC85D22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163" y="3193"/>
              <a:ext cx="91" cy="115"/>
            </a:xfrm>
            <a:custGeom>
              <a:avLst/>
              <a:gdLst>
                <a:gd name="G0" fmla="+- 21599 0 0"/>
                <a:gd name="G1" fmla="+- 21599 0 0"/>
                <a:gd name="G2" fmla="+- 21600 0 0"/>
                <a:gd name="T0" fmla="*/ 0 w 21599"/>
                <a:gd name="T1" fmla="*/ 21412 h 21599"/>
                <a:gd name="T2" fmla="*/ 21363 w 21599"/>
                <a:gd name="T3" fmla="*/ 0 h 21599"/>
                <a:gd name="T4" fmla="*/ 21599 w 21599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599" fill="none" extrusionOk="0">
                  <a:moveTo>
                    <a:pt x="-1" y="21411"/>
                  </a:moveTo>
                  <a:cubicBezTo>
                    <a:pt x="101" y="9647"/>
                    <a:pt x="9599" y="128"/>
                    <a:pt x="21363" y="0"/>
                  </a:cubicBezTo>
                </a:path>
                <a:path w="21599" h="21599" stroke="0" extrusionOk="0">
                  <a:moveTo>
                    <a:pt x="-1" y="21411"/>
                  </a:moveTo>
                  <a:cubicBezTo>
                    <a:pt x="101" y="9647"/>
                    <a:pt x="9599" y="128"/>
                    <a:pt x="21363" y="0"/>
                  </a:cubicBezTo>
                  <a:lnTo>
                    <a:pt x="21599" y="215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912459" name="Line 75">
              <a:extLst>
                <a:ext uri="{FF2B5EF4-FFF2-40B4-BE49-F238E27FC236}">
                  <a16:creationId xmlns:a16="http://schemas.microsoft.com/office/drawing/2014/main" id="{823DDE51-3DE3-4609-82B0-67D56817B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303"/>
              <a:ext cx="0" cy="1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912460" name="Line 76">
              <a:extLst>
                <a:ext uri="{FF2B5EF4-FFF2-40B4-BE49-F238E27FC236}">
                  <a16:creationId xmlns:a16="http://schemas.microsoft.com/office/drawing/2014/main" id="{EC8955CA-8D83-4C6B-BA88-5979191AE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" y="3448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912461" name="Line 77">
              <a:extLst>
                <a:ext uri="{FF2B5EF4-FFF2-40B4-BE49-F238E27FC236}">
                  <a16:creationId xmlns:a16="http://schemas.microsoft.com/office/drawing/2014/main" id="{BF96D807-E6CC-4008-BE3B-3E7C155C0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303"/>
              <a:ext cx="0" cy="1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912462" name="Line 78">
            <a:extLst>
              <a:ext uri="{FF2B5EF4-FFF2-40B4-BE49-F238E27FC236}">
                <a16:creationId xmlns:a16="http://schemas.microsoft.com/office/drawing/2014/main" id="{0690583C-3201-43B3-A335-61098741F1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26013" y="4811713"/>
            <a:ext cx="0" cy="293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12463" name="Line 79">
            <a:extLst>
              <a:ext uri="{FF2B5EF4-FFF2-40B4-BE49-F238E27FC236}">
                <a16:creationId xmlns:a16="http://schemas.microsoft.com/office/drawing/2014/main" id="{3F2A40AE-681B-4697-BEE1-6DDC3D1AB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1713" y="5521325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12464" name="Line 80">
            <a:extLst>
              <a:ext uri="{FF2B5EF4-FFF2-40B4-BE49-F238E27FC236}">
                <a16:creationId xmlns:a16="http://schemas.microsoft.com/office/drawing/2014/main" id="{9E8B3155-DD7D-4774-BB15-A1EBF6BA6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0313" y="5521325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12465" name="Line 81">
            <a:extLst>
              <a:ext uri="{FF2B5EF4-FFF2-40B4-BE49-F238E27FC236}">
                <a16:creationId xmlns:a16="http://schemas.microsoft.com/office/drawing/2014/main" id="{B843A9A9-F72A-443D-949C-190E1F2D53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7163" y="1857375"/>
            <a:ext cx="88900" cy="166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8703" name="Rectangle 82">
            <a:extLst>
              <a:ext uri="{FF2B5EF4-FFF2-40B4-BE49-F238E27FC236}">
                <a16:creationId xmlns:a16="http://schemas.microsoft.com/office/drawing/2014/main" id="{12EC591E-DD56-45B7-A44B-D7176D5DE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1906588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30</a:t>
            </a:r>
          </a:p>
        </p:txBody>
      </p:sp>
      <p:sp>
        <p:nvSpPr>
          <p:cNvPr id="912467" name="Rectangle 83">
            <a:extLst>
              <a:ext uri="{FF2B5EF4-FFF2-40B4-BE49-F238E27FC236}">
                <a16:creationId xmlns:a16="http://schemas.microsoft.com/office/drawing/2014/main" id="{3CA51E97-44B0-485F-B70B-5386DCA51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213" y="5834063"/>
            <a:ext cx="13985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 u="sng" dirty="0">
                <a:solidFill>
                  <a:srgbClr val="A50021"/>
                </a:solidFill>
                <a:latin typeface="+mn-lt"/>
                <a:ea typeface="+mn-ea"/>
              </a:rPr>
              <a:t>Branch = 0</a:t>
            </a:r>
          </a:p>
        </p:txBody>
      </p:sp>
      <p:sp>
        <p:nvSpPr>
          <p:cNvPr id="912468" name="Rectangle 84">
            <a:extLst>
              <a:ext uri="{FF2B5EF4-FFF2-40B4-BE49-F238E27FC236}">
                <a16:creationId xmlns:a16="http://schemas.microsoft.com/office/drawing/2014/main" id="{AB0F2DF7-3194-4A25-AC9C-65F0EA446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6154738"/>
            <a:ext cx="1290638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400" b="1" u="sng">
                <a:solidFill>
                  <a:srgbClr val="FF0000"/>
                </a:solidFill>
                <a:latin typeface="+mn-lt"/>
                <a:ea typeface="+mn-ea"/>
              </a:rPr>
              <a:t>Zero = x</a:t>
            </a:r>
          </a:p>
        </p:txBody>
      </p:sp>
      <p:sp>
        <p:nvSpPr>
          <p:cNvPr id="912469" name="Line 85">
            <a:extLst>
              <a:ext uri="{FF2B5EF4-FFF2-40B4-BE49-F238E27FC236}">
                <a16:creationId xmlns:a16="http://schemas.microsoft.com/office/drawing/2014/main" id="{DA23745B-CABB-44BF-B2C4-A0EA136D3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0813" y="2613025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8707" name="Rectangle 86">
            <a:extLst>
              <a:ext uri="{FF2B5EF4-FFF2-40B4-BE49-F238E27FC236}">
                <a16:creationId xmlns:a16="http://schemas.microsoft.com/office/drawing/2014/main" id="{37A15F9F-3B3E-407A-B41F-595C9D794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25" y="2613025"/>
            <a:ext cx="874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“00”</a:t>
            </a:r>
          </a:p>
        </p:txBody>
      </p:sp>
      <p:sp>
        <p:nvSpPr>
          <p:cNvPr id="912471" name="Rectangle 87">
            <a:extLst>
              <a:ext uri="{FF2B5EF4-FFF2-40B4-BE49-F238E27FC236}">
                <a16:creationId xmlns:a16="http://schemas.microsoft.com/office/drawing/2014/main" id="{5301517B-3002-47AB-B985-8A8E1687D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888" y="2168525"/>
            <a:ext cx="1355725" cy="127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12472" name="Rectangle 88">
            <a:extLst>
              <a:ext uri="{FF2B5EF4-FFF2-40B4-BE49-F238E27FC236}">
                <a16:creationId xmlns:a16="http://schemas.microsoft.com/office/drawing/2014/main" id="{C2BB27C7-928A-445D-8C33-75A0159B9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2155825"/>
            <a:ext cx="1393825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>
                <a:latin typeface="+mn-lt"/>
                <a:ea typeface="+mn-ea"/>
              </a:rPr>
              <a:t>Addr&lt;31:2&gt;</a:t>
            </a:r>
          </a:p>
        </p:txBody>
      </p:sp>
      <p:sp>
        <p:nvSpPr>
          <p:cNvPr id="912473" name="Rectangle 89">
            <a:extLst>
              <a:ext uri="{FF2B5EF4-FFF2-40B4-BE49-F238E27FC236}">
                <a16:creationId xmlns:a16="http://schemas.microsoft.com/office/drawing/2014/main" id="{5964F1F3-6B74-46A5-9EAC-5763DDFE7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792413"/>
            <a:ext cx="1406525" cy="644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+mn-ea"/>
              </a:rPr>
              <a:t>Instruction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+mn-ea"/>
              </a:rPr>
              <a:t>Memory</a:t>
            </a:r>
          </a:p>
        </p:txBody>
      </p:sp>
      <p:sp>
        <p:nvSpPr>
          <p:cNvPr id="912474" name="Rectangle 90">
            <a:extLst>
              <a:ext uri="{FF2B5EF4-FFF2-40B4-BE49-F238E27FC236}">
                <a16:creationId xmlns:a16="http://schemas.microsoft.com/office/drawing/2014/main" id="{C8929B83-998B-4846-BF51-7C43A980A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2460625"/>
            <a:ext cx="12795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>
                <a:latin typeface="+mn-lt"/>
                <a:ea typeface="+mn-ea"/>
              </a:rPr>
              <a:t>Addr&lt;1:0&gt;</a:t>
            </a:r>
          </a:p>
        </p:txBody>
      </p:sp>
      <p:sp>
        <p:nvSpPr>
          <p:cNvPr id="912475" name="Line 91">
            <a:extLst>
              <a:ext uri="{FF2B5EF4-FFF2-40B4-BE49-F238E27FC236}">
                <a16:creationId xmlns:a16="http://schemas.microsoft.com/office/drawing/2014/main" id="{CE2742D5-3106-4EDC-B742-F7E7AE8C3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3513" y="3463925"/>
            <a:ext cx="0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12476" name="Line 92">
            <a:extLst>
              <a:ext uri="{FF2B5EF4-FFF2-40B4-BE49-F238E27FC236}">
                <a16:creationId xmlns:a16="http://schemas.microsoft.com/office/drawing/2014/main" id="{A1C7F84A-93F5-47E4-ADAE-0DFD96115A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13663" y="3825875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8714" name="Rectangle 93">
            <a:extLst>
              <a:ext uri="{FF2B5EF4-FFF2-40B4-BE49-F238E27FC236}">
                <a16:creationId xmlns:a16="http://schemas.microsoft.com/office/drawing/2014/main" id="{10B1AAC7-C67C-4E15-A914-618D3B4AA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800" y="3775075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32</a:t>
            </a:r>
          </a:p>
        </p:txBody>
      </p:sp>
      <p:sp>
        <p:nvSpPr>
          <p:cNvPr id="912478" name="Line 94">
            <a:extLst>
              <a:ext uri="{FF2B5EF4-FFF2-40B4-BE49-F238E27FC236}">
                <a16:creationId xmlns:a16="http://schemas.microsoft.com/office/drawing/2014/main" id="{83787865-57FF-4508-AAC5-AF0CA45B3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8013" y="4213225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12479" name="Line 95">
            <a:extLst>
              <a:ext uri="{FF2B5EF4-FFF2-40B4-BE49-F238E27FC236}">
                <a16:creationId xmlns:a16="http://schemas.microsoft.com/office/drawing/2014/main" id="{57ACE3F8-EE3F-4396-A519-6C218D1233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5313" y="3819525"/>
            <a:ext cx="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grpSp>
        <p:nvGrpSpPr>
          <p:cNvPr id="28717" name="Group 96">
            <a:extLst>
              <a:ext uri="{FF2B5EF4-FFF2-40B4-BE49-F238E27FC236}">
                <a16:creationId xmlns:a16="http://schemas.microsoft.com/office/drawing/2014/main" id="{B7994CBA-C1E7-445A-85CB-A690E4803DCD}"/>
              </a:ext>
            </a:extLst>
          </p:cNvPr>
          <p:cNvGrpSpPr>
            <a:grpSpLocks/>
          </p:cNvGrpSpPr>
          <p:nvPr/>
        </p:nvGrpSpPr>
        <p:grpSpPr bwMode="auto">
          <a:xfrm>
            <a:off x="5754688" y="2671763"/>
            <a:ext cx="379412" cy="1325562"/>
            <a:chOff x="3666" y="1669"/>
            <a:chExt cx="239" cy="835"/>
          </a:xfrm>
        </p:grpSpPr>
        <p:grpSp>
          <p:nvGrpSpPr>
            <p:cNvPr id="28755" name="Group 97">
              <a:extLst>
                <a:ext uri="{FF2B5EF4-FFF2-40B4-BE49-F238E27FC236}">
                  <a16:creationId xmlns:a16="http://schemas.microsoft.com/office/drawing/2014/main" id="{E73B7E7E-E41A-4823-AC3A-C0B548E249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669"/>
              <a:ext cx="192" cy="835"/>
              <a:chOff x="3696" y="1669"/>
              <a:chExt cx="192" cy="835"/>
            </a:xfrm>
          </p:grpSpPr>
          <p:sp>
            <p:nvSpPr>
              <p:cNvPr id="912482" name="Line 98">
                <a:extLst>
                  <a:ext uri="{FF2B5EF4-FFF2-40B4-BE49-F238E27FC236}">
                    <a16:creationId xmlns:a16="http://schemas.microsoft.com/office/drawing/2014/main" id="{7713AC60-ED10-4EF4-B3C8-0AD10FF54C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669"/>
                <a:ext cx="0" cy="81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12483" name="Line 99">
                <a:extLst>
                  <a:ext uri="{FF2B5EF4-FFF2-40B4-BE49-F238E27FC236}">
                    <a16:creationId xmlns:a16="http://schemas.microsoft.com/office/drawing/2014/main" id="{A75DDB5F-325E-4FD0-837F-629520C998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4" y="1669"/>
                <a:ext cx="176" cy="9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12484" name="Line 100">
                <a:extLst>
                  <a:ext uri="{FF2B5EF4-FFF2-40B4-BE49-F238E27FC236}">
                    <a16:creationId xmlns:a16="http://schemas.microsoft.com/office/drawing/2014/main" id="{35D1AC73-0122-49C9-88E6-A23588839A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4" y="2377"/>
                <a:ext cx="176" cy="1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912485" name="Line 101">
                <a:extLst>
                  <a:ext uri="{FF2B5EF4-FFF2-40B4-BE49-F238E27FC236}">
                    <a16:creationId xmlns:a16="http://schemas.microsoft.com/office/drawing/2014/main" id="{EA994F84-6D48-4ED3-8341-AF4EF30C9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780"/>
                <a:ext cx="0" cy="59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</p:grpSp>
        <p:sp>
          <p:nvSpPr>
            <p:cNvPr id="912486" name="Rectangle 102">
              <a:extLst>
                <a:ext uri="{FF2B5EF4-FFF2-40B4-BE49-F238E27FC236}">
                  <a16:creationId xmlns:a16="http://schemas.microsoft.com/office/drawing/2014/main" id="{E5D0EABB-5DC7-408F-80D8-D7399F221B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55" y="1987"/>
              <a:ext cx="40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 dirty="0" err="1">
                  <a:solidFill>
                    <a:srgbClr val="0000FF"/>
                  </a:solidFill>
                  <a:latin typeface="+mn-lt"/>
                  <a:ea typeface="+mn-ea"/>
                </a:rPr>
                <a:t>Mux</a:t>
              </a:r>
              <a:endParaRPr lang="en-US" altLang="zh-CN" b="1" dirty="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  <p:sp>
          <p:nvSpPr>
            <p:cNvPr id="28757" name="Rectangle 103">
              <a:extLst>
                <a:ext uri="{FF2B5EF4-FFF2-40B4-BE49-F238E27FC236}">
                  <a16:creationId xmlns:a16="http://schemas.microsoft.com/office/drawing/2014/main" id="{B196B339-F41E-4C5D-92A6-61A634FCD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6" y="170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1</a:t>
              </a:r>
            </a:p>
          </p:txBody>
        </p:sp>
        <p:sp>
          <p:nvSpPr>
            <p:cNvPr id="28758" name="Rectangle 104">
              <a:extLst>
                <a:ext uri="{FF2B5EF4-FFF2-40B4-BE49-F238E27FC236}">
                  <a16:creationId xmlns:a16="http://schemas.microsoft.com/office/drawing/2014/main" id="{C801A169-DF59-4B99-BDEE-CBB2C2D05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6" y="222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</p:grpSp>
      <p:sp>
        <p:nvSpPr>
          <p:cNvPr id="912489" name="Line 105">
            <a:extLst>
              <a:ext uri="{FF2B5EF4-FFF2-40B4-BE49-F238E27FC236}">
                <a16:creationId xmlns:a16="http://schemas.microsoft.com/office/drawing/2014/main" id="{A2494B6A-03AC-45FC-BEFB-6049869E9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9013" y="3146425"/>
            <a:ext cx="81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12490" name="Line 106">
            <a:extLst>
              <a:ext uri="{FF2B5EF4-FFF2-40B4-BE49-F238E27FC236}">
                <a16:creationId xmlns:a16="http://schemas.microsoft.com/office/drawing/2014/main" id="{4F0CF115-7C14-4410-B69B-A7A7D4B04D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7013" y="3081338"/>
            <a:ext cx="88900" cy="131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8720" name="Rectangle 107">
            <a:extLst>
              <a:ext uri="{FF2B5EF4-FFF2-40B4-BE49-F238E27FC236}">
                <a16:creationId xmlns:a16="http://schemas.microsoft.com/office/drawing/2014/main" id="{B06C6D1B-588D-4A9A-9586-B8854A19E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9388" y="3101975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26</a:t>
            </a:r>
          </a:p>
        </p:txBody>
      </p:sp>
      <p:sp>
        <p:nvSpPr>
          <p:cNvPr id="912492" name="Line 108">
            <a:extLst>
              <a:ext uri="{FF2B5EF4-FFF2-40B4-BE49-F238E27FC236}">
                <a16:creationId xmlns:a16="http://schemas.microsoft.com/office/drawing/2014/main" id="{CBC333D9-CDB1-47BF-8DBD-8AE58632B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2613" y="2689225"/>
            <a:ext cx="248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12493" name="Line 109">
            <a:extLst>
              <a:ext uri="{FF2B5EF4-FFF2-40B4-BE49-F238E27FC236}">
                <a16:creationId xmlns:a16="http://schemas.microsoft.com/office/drawing/2014/main" id="{9CBD9252-947E-47F9-9D55-BCC9EDF3AD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4763" y="2624138"/>
            <a:ext cx="88900" cy="131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8723" name="Rectangle 110">
            <a:extLst>
              <a:ext uri="{FF2B5EF4-FFF2-40B4-BE49-F238E27FC236}">
                <a16:creationId xmlns:a16="http://schemas.microsoft.com/office/drawing/2014/main" id="{A4B80262-0ACE-417B-A930-76D6D170E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550" y="2627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4</a:t>
            </a:r>
          </a:p>
        </p:txBody>
      </p:sp>
      <p:sp>
        <p:nvSpPr>
          <p:cNvPr id="912495" name="Line 111">
            <a:extLst>
              <a:ext uri="{FF2B5EF4-FFF2-40B4-BE49-F238E27FC236}">
                <a16:creationId xmlns:a16="http://schemas.microsoft.com/office/drawing/2014/main" id="{A458AC70-3012-40B1-9BA5-6D185C1015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9913" y="2368550"/>
            <a:ext cx="0" cy="132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12496" name="Rectangle 112">
            <a:extLst>
              <a:ext uri="{FF2B5EF4-FFF2-40B4-BE49-F238E27FC236}">
                <a16:creationId xmlns:a16="http://schemas.microsoft.com/office/drawing/2014/main" id="{8774D37D-51D6-4FC8-950F-435E46533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2338388"/>
            <a:ext cx="129222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>
                <a:latin typeface="+mn-lt"/>
                <a:ea typeface="+mn-ea"/>
              </a:rPr>
              <a:t>PC&lt;31:28&gt;</a:t>
            </a:r>
          </a:p>
        </p:txBody>
      </p:sp>
      <p:sp>
        <p:nvSpPr>
          <p:cNvPr id="912497" name="Rectangle 113">
            <a:extLst>
              <a:ext uri="{FF2B5EF4-FFF2-40B4-BE49-F238E27FC236}">
                <a16:creationId xmlns:a16="http://schemas.microsoft.com/office/drawing/2014/main" id="{AF7D45BB-1212-4143-A859-0C1FBC6E2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013" y="2809875"/>
            <a:ext cx="8286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>
                <a:latin typeface="+mn-lt"/>
                <a:ea typeface="+mn-ea"/>
              </a:rPr>
              <a:t>Target</a:t>
            </a:r>
          </a:p>
        </p:txBody>
      </p:sp>
      <p:sp>
        <p:nvSpPr>
          <p:cNvPr id="912498" name="Line 114">
            <a:extLst>
              <a:ext uri="{FF2B5EF4-FFF2-40B4-BE49-F238E27FC236}">
                <a16:creationId xmlns:a16="http://schemas.microsoft.com/office/drawing/2014/main" id="{1AF7C8E2-F7B0-4743-B21E-68522235A1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4513" y="2701925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12499" name="Line 115">
            <a:extLst>
              <a:ext uri="{FF2B5EF4-FFF2-40B4-BE49-F238E27FC236}">
                <a16:creationId xmlns:a16="http://schemas.microsoft.com/office/drawing/2014/main" id="{46F338DD-A466-4774-812C-5A5E3DBB6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3" y="2917825"/>
            <a:ext cx="142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12500" name="Line 116">
            <a:extLst>
              <a:ext uri="{FF2B5EF4-FFF2-40B4-BE49-F238E27FC236}">
                <a16:creationId xmlns:a16="http://schemas.microsoft.com/office/drawing/2014/main" id="{F8D27418-BE19-4926-ADF4-CAAA7091D3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7763" y="2847975"/>
            <a:ext cx="88900" cy="166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8730" name="Rectangle 117">
            <a:extLst>
              <a:ext uri="{FF2B5EF4-FFF2-40B4-BE49-F238E27FC236}">
                <a16:creationId xmlns:a16="http://schemas.microsoft.com/office/drawing/2014/main" id="{8BC31A16-6293-460D-BE48-F39E04929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300" y="2914650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30</a:t>
            </a:r>
          </a:p>
        </p:txBody>
      </p:sp>
      <p:sp>
        <p:nvSpPr>
          <p:cNvPr id="28731" name="Rectangle 118">
            <a:extLst>
              <a:ext uri="{FF2B5EF4-FFF2-40B4-BE49-F238E27FC236}">
                <a16:creationId xmlns:a16="http://schemas.microsoft.com/office/drawing/2014/main" id="{DB3F6EE8-AE15-4114-BAF3-F4CB32A024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5813" y="692150"/>
            <a:ext cx="8064500" cy="1085850"/>
          </a:xfrm>
          <a:noFill/>
        </p:spPr>
        <p:txBody>
          <a:bodyPr lIns="63500" tIns="25400" rIns="63500" bIns="25400">
            <a:spAutoFit/>
          </a:bodyPr>
          <a:lstStyle/>
          <a:p>
            <a:pPr marL="266700" indent="-266700">
              <a:spcBef>
                <a:spcPts val="1200"/>
              </a:spcBef>
            </a:pPr>
            <a:r>
              <a:rPr lang="en-US" altLang="zh-CN" sz="2800"/>
              <a:t>PC </a:t>
            </a:r>
            <a:r>
              <a:rPr lang="en-US" altLang="zh-CN" sz="2800">
                <a:sym typeface="Wingdings" panose="05000000000000000000" pitchFamily="2" charset="2"/>
              </a:rPr>
              <a:t>←</a:t>
            </a:r>
            <a:r>
              <a:rPr lang="en-US" altLang="zh-CN" sz="2800"/>
              <a:t> PC + 4</a:t>
            </a:r>
          </a:p>
          <a:p>
            <a:pPr marL="625475" lvl="1" indent="-266700">
              <a:spcBef>
                <a:spcPts val="1200"/>
              </a:spcBef>
            </a:pPr>
            <a:r>
              <a:rPr lang="zh-CN" altLang="en-US" sz="2400"/>
              <a:t>除 </a:t>
            </a:r>
            <a:r>
              <a:rPr lang="en-US" altLang="zh-CN" sz="2400"/>
              <a:t>Branch and Jump</a:t>
            </a:r>
            <a:r>
              <a:rPr lang="zh-CN" altLang="en-US" sz="2400"/>
              <a:t>以外的指令都相同</a:t>
            </a:r>
          </a:p>
        </p:txBody>
      </p:sp>
      <p:grpSp>
        <p:nvGrpSpPr>
          <p:cNvPr id="28732" name="Group 119">
            <a:extLst>
              <a:ext uri="{FF2B5EF4-FFF2-40B4-BE49-F238E27FC236}">
                <a16:creationId xmlns:a16="http://schemas.microsoft.com/office/drawing/2014/main" id="{2175369E-CD99-4C24-B284-9650473FDD7A}"/>
              </a:ext>
            </a:extLst>
          </p:cNvPr>
          <p:cNvGrpSpPr>
            <a:grpSpLocks/>
          </p:cNvGrpSpPr>
          <p:nvPr/>
        </p:nvGrpSpPr>
        <p:grpSpPr bwMode="auto">
          <a:xfrm>
            <a:off x="5559425" y="3890963"/>
            <a:ext cx="1211263" cy="833437"/>
            <a:chOff x="3543" y="2461"/>
            <a:chExt cx="763" cy="525"/>
          </a:xfrm>
        </p:grpSpPr>
        <p:sp>
          <p:nvSpPr>
            <p:cNvPr id="912504" name="Line 120">
              <a:extLst>
                <a:ext uri="{FF2B5EF4-FFF2-40B4-BE49-F238E27FC236}">
                  <a16:creationId xmlns:a16="http://schemas.microsoft.com/office/drawing/2014/main" id="{7A276191-62D0-43B5-A817-AB8D8CD74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06" y="2461"/>
              <a:ext cx="0" cy="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  <p:sp>
          <p:nvSpPr>
            <p:cNvPr id="912505" name="Rectangle 121">
              <a:extLst>
                <a:ext uri="{FF2B5EF4-FFF2-40B4-BE49-F238E27FC236}">
                  <a16:creationId xmlns:a16="http://schemas.microsoft.com/office/drawing/2014/main" id="{7F38A288-3741-4BEE-AC09-1EFE64BDB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2736"/>
              <a:ext cx="76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u="sng" dirty="0">
                  <a:solidFill>
                    <a:srgbClr val="A50021"/>
                  </a:solidFill>
                  <a:latin typeface="+mn-lt"/>
                  <a:ea typeface="+mn-ea"/>
                </a:rPr>
                <a:t>Jump = 0</a:t>
              </a:r>
            </a:p>
          </p:txBody>
        </p:sp>
      </p:grpSp>
      <p:sp>
        <p:nvSpPr>
          <p:cNvPr id="912506" name="Rectangle 122">
            <a:extLst>
              <a:ext uri="{FF2B5EF4-FFF2-40B4-BE49-F238E27FC236}">
                <a16:creationId xmlns:a16="http://schemas.microsoft.com/office/drawing/2014/main" id="{B53F6F9B-A4C0-46C6-AF50-613AEA1E5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618163"/>
            <a:ext cx="19716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 dirty="0">
                <a:latin typeface="+mn-lt"/>
                <a:ea typeface="+mn-ea"/>
              </a:rPr>
              <a:t>Instruction&lt;15:0&gt;</a:t>
            </a:r>
          </a:p>
        </p:txBody>
      </p:sp>
      <p:sp>
        <p:nvSpPr>
          <p:cNvPr id="912507" name="Rectangle 123">
            <a:extLst>
              <a:ext uri="{FF2B5EF4-FFF2-40B4-BE49-F238E27FC236}">
                <a16:creationId xmlns:a16="http://schemas.microsoft.com/office/drawing/2014/main" id="{72BD5DCF-C772-4137-97D5-544E5CB19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4394200"/>
            <a:ext cx="19716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>
                <a:latin typeface="+mn-lt"/>
                <a:ea typeface="+mn-ea"/>
              </a:rPr>
              <a:t>Instruction&lt;31:0&gt;</a:t>
            </a:r>
          </a:p>
        </p:txBody>
      </p:sp>
      <p:sp>
        <p:nvSpPr>
          <p:cNvPr id="912508" name="Line 124">
            <a:extLst>
              <a:ext uri="{FF2B5EF4-FFF2-40B4-BE49-F238E27FC236}">
                <a16:creationId xmlns:a16="http://schemas.microsoft.com/office/drawing/2014/main" id="{244FB7B3-AF8B-4FC6-AEDD-FD5A281C0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2613" y="2366963"/>
            <a:ext cx="523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12509" name="Line 125">
            <a:extLst>
              <a:ext uri="{FF2B5EF4-FFF2-40B4-BE49-F238E27FC236}">
                <a16:creationId xmlns:a16="http://schemas.microsoft.com/office/drawing/2014/main" id="{50FD5594-52AE-4651-A5AB-0915EA29DB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3963" y="2266950"/>
            <a:ext cx="88900" cy="166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8737" name="Rectangle 126">
            <a:extLst>
              <a:ext uri="{FF2B5EF4-FFF2-40B4-BE49-F238E27FC236}">
                <a16:creationId xmlns:a16="http://schemas.microsoft.com/office/drawing/2014/main" id="{75DB1ADE-2F51-4B47-9B54-F0ABC0425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738" y="2347913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30</a:t>
            </a:r>
          </a:p>
        </p:txBody>
      </p:sp>
      <p:sp>
        <p:nvSpPr>
          <p:cNvPr id="912511" name="Rectangle 127">
            <a:extLst>
              <a:ext uri="{FF2B5EF4-FFF2-40B4-BE49-F238E27FC236}">
                <a16:creationId xmlns:a16="http://schemas.microsoft.com/office/drawing/2014/main" id="{D872FE58-D182-4CB9-8385-ED0F8EA3E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863" y="3097213"/>
            <a:ext cx="19716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>
                <a:latin typeface="+mn-lt"/>
                <a:ea typeface="+mn-ea"/>
              </a:rPr>
              <a:t>Instruction&lt;25:0&gt;</a:t>
            </a:r>
          </a:p>
        </p:txBody>
      </p:sp>
      <p:grpSp>
        <p:nvGrpSpPr>
          <p:cNvPr id="16" name="Group 128">
            <a:extLst>
              <a:ext uri="{FF2B5EF4-FFF2-40B4-BE49-F238E27FC236}">
                <a16:creationId xmlns:a16="http://schemas.microsoft.com/office/drawing/2014/main" id="{F3D02DAA-B854-45E0-999B-73F740F1144C}"/>
              </a:ext>
            </a:extLst>
          </p:cNvPr>
          <p:cNvGrpSpPr>
            <a:grpSpLocks/>
          </p:cNvGrpSpPr>
          <p:nvPr/>
        </p:nvGrpSpPr>
        <p:grpSpPr bwMode="auto">
          <a:xfrm>
            <a:off x="1606550" y="3722688"/>
            <a:ext cx="892175" cy="768350"/>
            <a:chOff x="1054" y="2337"/>
            <a:chExt cx="562" cy="455"/>
          </a:xfrm>
        </p:grpSpPr>
        <p:sp>
          <p:nvSpPr>
            <p:cNvPr id="912513" name="Line 129">
              <a:extLst>
                <a:ext uri="{FF2B5EF4-FFF2-40B4-BE49-F238E27FC236}">
                  <a16:creationId xmlns:a16="http://schemas.microsoft.com/office/drawing/2014/main" id="{5431CAAE-CB1A-4000-A7AB-AED2C33C3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2" y="2792"/>
              <a:ext cx="304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912514" name="Line 130">
              <a:extLst>
                <a:ext uri="{FF2B5EF4-FFF2-40B4-BE49-F238E27FC236}">
                  <a16:creationId xmlns:a16="http://schemas.microsoft.com/office/drawing/2014/main" id="{2E1BD7E3-2B39-4C08-A091-86E992205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4" y="2337"/>
              <a:ext cx="544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grpSp>
        <p:nvGrpSpPr>
          <p:cNvPr id="17" name="Group 131">
            <a:extLst>
              <a:ext uri="{FF2B5EF4-FFF2-40B4-BE49-F238E27FC236}">
                <a16:creationId xmlns:a16="http://schemas.microsoft.com/office/drawing/2014/main" id="{F534895F-98C0-4448-9F37-02025825A564}"/>
              </a:ext>
            </a:extLst>
          </p:cNvPr>
          <p:cNvGrpSpPr>
            <a:grpSpLocks/>
          </p:cNvGrpSpPr>
          <p:nvPr/>
        </p:nvGrpSpPr>
        <p:grpSpPr bwMode="auto">
          <a:xfrm>
            <a:off x="5075238" y="3744913"/>
            <a:ext cx="701675" cy="508000"/>
            <a:chOff x="3238" y="2344"/>
            <a:chExt cx="442" cy="320"/>
          </a:xfrm>
        </p:grpSpPr>
        <p:sp>
          <p:nvSpPr>
            <p:cNvPr id="912516" name="Line 132">
              <a:extLst>
                <a:ext uri="{FF2B5EF4-FFF2-40B4-BE49-F238E27FC236}">
                  <a16:creationId xmlns:a16="http://schemas.microsoft.com/office/drawing/2014/main" id="{E49C9AB2-F7FD-4506-8FCE-43F3356EA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352"/>
              <a:ext cx="256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912517" name="Line 133">
              <a:extLst>
                <a:ext uri="{FF2B5EF4-FFF2-40B4-BE49-F238E27FC236}">
                  <a16:creationId xmlns:a16="http://schemas.microsoft.com/office/drawing/2014/main" id="{EA524A01-7851-4BE4-9336-234AC1502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2646"/>
              <a:ext cx="160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912518" name="Line 134">
              <a:extLst>
                <a:ext uri="{FF2B5EF4-FFF2-40B4-BE49-F238E27FC236}">
                  <a16:creationId xmlns:a16="http://schemas.microsoft.com/office/drawing/2014/main" id="{491A834F-EF6D-4319-8C68-9952CA0038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7" y="2344"/>
              <a:ext cx="0" cy="32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grpSp>
        <p:nvGrpSpPr>
          <p:cNvPr id="18" name="Group 135">
            <a:extLst>
              <a:ext uri="{FF2B5EF4-FFF2-40B4-BE49-F238E27FC236}">
                <a16:creationId xmlns:a16="http://schemas.microsoft.com/office/drawing/2014/main" id="{DDB54B56-C4BB-4F05-8FF5-8FAC10F796B7}"/>
              </a:ext>
            </a:extLst>
          </p:cNvPr>
          <p:cNvGrpSpPr>
            <a:grpSpLocks/>
          </p:cNvGrpSpPr>
          <p:nvPr/>
        </p:nvGrpSpPr>
        <p:grpSpPr bwMode="auto">
          <a:xfrm>
            <a:off x="669925" y="1885950"/>
            <a:ext cx="5670550" cy="1660525"/>
            <a:chOff x="460" y="1183"/>
            <a:chExt cx="3572" cy="1071"/>
          </a:xfrm>
        </p:grpSpPr>
        <p:sp>
          <p:nvSpPr>
            <p:cNvPr id="912520" name="Line 136">
              <a:extLst>
                <a:ext uri="{FF2B5EF4-FFF2-40B4-BE49-F238E27FC236}">
                  <a16:creationId xmlns:a16="http://schemas.microsoft.com/office/drawing/2014/main" id="{F54167CE-3A51-4B86-B1F5-DEFB510AD9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" y="1190"/>
              <a:ext cx="3532" cy="9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912521" name="Line 137">
              <a:extLst>
                <a:ext uri="{FF2B5EF4-FFF2-40B4-BE49-F238E27FC236}">
                  <a16:creationId xmlns:a16="http://schemas.microsoft.com/office/drawing/2014/main" id="{CD3E0798-B88C-47E0-9FE2-3DC8D62D2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" y="2245"/>
              <a:ext cx="405" cy="9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912522" name="Line 138">
              <a:extLst>
                <a:ext uri="{FF2B5EF4-FFF2-40B4-BE49-F238E27FC236}">
                  <a16:creationId xmlns:a16="http://schemas.microsoft.com/office/drawing/2014/main" id="{DCCE7455-A972-4BFF-9E0F-573035CAA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" y="1216"/>
              <a:ext cx="0" cy="1017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912523" name="Line 139">
              <a:extLst>
                <a:ext uri="{FF2B5EF4-FFF2-40B4-BE49-F238E27FC236}">
                  <a16:creationId xmlns:a16="http://schemas.microsoft.com/office/drawing/2014/main" id="{666DAE1F-4F5A-4B61-AF02-F11AA71B6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2" y="1183"/>
              <a:ext cx="1" cy="982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912524" name="Line 140">
              <a:extLst>
                <a:ext uri="{FF2B5EF4-FFF2-40B4-BE49-F238E27FC236}">
                  <a16:creationId xmlns:a16="http://schemas.microsoft.com/office/drawing/2014/main" id="{85D11D15-328D-49B1-A0D2-EE30F9C23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6" y="2183"/>
              <a:ext cx="146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912525" name="Text Box 141">
            <a:extLst>
              <a:ext uri="{FF2B5EF4-FFF2-40B4-BE49-F238E27FC236}">
                <a16:creationId xmlns:a16="http://schemas.microsoft.com/office/drawing/2014/main" id="{48DB8A2D-5F1E-45F7-8059-465AC177B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50" y="4814888"/>
            <a:ext cx="335756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控制信号保证了正确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PC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值的产生，并在足够长的时间之后下一个时钟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Clk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才到来（以便流出足够的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setup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time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）！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1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1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5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DA1A5EB-199B-4DB8-BEED-AFE5DD8F6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913188"/>
            <a:ext cx="7924800" cy="228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5293824-C57F-4B87-A08F-998C08492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379788"/>
            <a:ext cx="7924800" cy="228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70B4E234-57EC-4CB7-B6D3-1CAD40651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46388"/>
            <a:ext cx="7924800" cy="228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03544734-A0AA-4A1A-BBD1-6231AABB6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12988"/>
            <a:ext cx="7924800" cy="228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9333FC6D-B41B-4EE1-9C30-2A64C126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779588"/>
            <a:ext cx="7772400" cy="228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F3755C7B-B3C6-45E4-AC3A-9E911C158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46188"/>
            <a:ext cx="8305800" cy="228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4440" name="Rectangle 8">
            <a:extLst>
              <a:ext uri="{FF2B5EF4-FFF2-40B4-BE49-F238E27FC236}">
                <a16:creationId xmlns:a16="http://schemas.microsoft.com/office/drawing/2014/main" id="{4445F31C-288F-483D-A70E-ED13039EF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5500" y="-71438"/>
            <a:ext cx="6889750" cy="487363"/>
          </a:xfrm>
        </p:spPr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en-US" altLang="zh-CN" sz="2000" kern="1200" dirty="0">
                <a:solidFill>
                  <a:srgbClr val="A50021"/>
                </a:solidFill>
                <a:ea typeface="微软雅黑" pitchFamily="34" charset="-122"/>
                <a:cs typeface="+mn-cs"/>
              </a:rPr>
              <a:t>Register-Register</a:t>
            </a:r>
            <a:r>
              <a:rPr lang="zh-CN" altLang="en-US" sz="2000" kern="1200" dirty="0">
                <a:solidFill>
                  <a:srgbClr val="A50021"/>
                </a:solidFill>
                <a:ea typeface="微软雅黑" pitchFamily="34" charset="-122"/>
                <a:cs typeface="+mn-cs"/>
              </a:rPr>
              <a:t>（</a:t>
            </a:r>
            <a:r>
              <a:rPr lang="en-US" altLang="zh-CN" sz="2000" kern="1200" dirty="0">
                <a:solidFill>
                  <a:srgbClr val="A50021"/>
                </a:solidFill>
                <a:ea typeface="微软雅黑" pitchFamily="34" charset="-122"/>
                <a:cs typeface="+mn-cs"/>
              </a:rPr>
              <a:t>R</a:t>
            </a:r>
            <a:r>
              <a:rPr lang="zh-CN" altLang="en-US" sz="2000" kern="1200" dirty="0">
                <a:solidFill>
                  <a:srgbClr val="A50021"/>
                </a:solidFill>
                <a:ea typeface="微软雅黑" pitchFamily="34" charset="-122"/>
                <a:cs typeface="+mn-cs"/>
              </a:rPr>
              <a:t>型指令） </a:t>
            </a:r>
            <a:r>
              <a:rPr lang="en-US" altLang="zh-CN" sz="2000" kern="1200" dirty="0">
                <a:solidFill>
                  <a:srgbClr val="A50021"/>
                </a:solidFill>
                <a:ea typeface="微软雅黑" pitchFamily="34" charset="-122"/>
                <a:cs typeface="+mn-cs"/>
              </a:rPr>
              <a:t>Timing</a:t>
            </a:r>
          </a:p>
        </p:txBody>
      </p:sp>
      <p:sp>
        <p:nvSpPr>
          <p:cNvPr id="30729" name="Line 9">
            <a:extLst>
              <a:ext uri="{FF2B5EF4-FFF2-40B4-BE49-F238E27FC236}">
                <a16:creationId xmlns:a16="http://schemas.microsoft.com/office/drawing/2014/main" id="{AE3078D3-2DE6-48AD-B92E-BD2EB300E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205413"/>
            <a:ext cx="0" cy="247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0" name="Line 10">
            <a:extLst>
              <a:ext uri="{FF2B5EF4-FFF2-40B4-BE49-F238E27FC236}">
                <a16:creationId xmlns:a16="http://schemas.microsoft.com/office/drawing/2014/main" id="{166170F6-FF6B-4775-AAC4-B16D8F7A3E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0" y="5205413"/>
            <a:ext cx="431800" cy="261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1" name="Line 11">
            <a:extLst>
              <a:ext uri="{FF2B5EF4-FFF2-40B4-BE49-F238E27FC236}">
                <a16:creationId xmlns:a16="http://schemas.microsoft.com/office/drawing/2014/main" id="{886EC1B3-26E5-4130-9DFD-7898F902A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5813" y="5464175"/>
            <a:ext cx="246062" cy="153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2" name="Line 12">
            <a:extLst>
              <a:ext uri="{FF2B5EF4-FFF2-40B4-BE49-F238E27FC236}">
                <a16:creationId xmlns:a16="http://schemas.microsoft.com/office/drawing/2014/main" id="{5BEA839F-C76B-45A4-87D8-9F2A1880B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614988"/>
            <a:ext cx="0" cy="247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3" name="Line 13">
            <a:extLst>
              <a:ext uri="{FF2B5EF4-FFF2-40B4-BE49-F238E27FC236}">
                <a16:creationId xmlns:a16="http://schemas.microsoft.com/office/drawing/2014/main" id="{A7494428-556C-4BBC-93AB-014FFFADEC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478463"/>
            <a:ext cx="0" cy="520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4" name="Line 14">
            <a:extLst>
              <a:ext uri="{FF2B5EF4-FFF2-40B4-BE49-F238E27FC236}">
                <a16:creationId xmlns:a16="http://schemas.microsoft.com/office/drawing/2014/main" id="{243CE716-1732-4FF9-A397-8B69B6A861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0100" y="5848350"/>
            <a:ext cx="203200" cy="176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5" name="Line 15">
            <a:extLst>
              <a:ext uri="{FF2B5EF4-FFF2-40B4-BE49-F238E27FC236}">
                <a16:creationId xmlns:a16="http://schemas.microsoft.com/office/drawing/2014/main" id="{4CC21B2F-B274-4721-A76D-D45A3FA5D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6024563"/>
            <a:ext cx="0" cy="290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6" name="Line 16">
            <a:extLst>
              <a:ext uri="{FF2B5EF4-FFF2-40B4-BE49-F238E27FC236}">
                <a16:creationId xmlns:a16="http://schemas.microsoft.com/office/drawing/2014/main" id="{829FF02C-98E8-46A8-A4BF-CDF267663D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1525" y="5956300"/>
            <a:ext cx="474663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7" name="Line 17">
            <a:extLst>
              <a:ext uri="{FF2B5EF4-FFF2-40B4-BE49-F238E27FC236}">
                <a16:creationId xmlns:a16="http://schemas.microsoft.com/office/drawing/2014/main" id="{2EB55C1B-3984-4CCD-B8F0-A871D9452C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1900" y="5738813"/>
            <a:ext cx="185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8" name="Line 18">
            <a:extLst>
              <a:ext uri="{FF2B5EF4-FFF2-40B4-BE49-F238E27FC236}">
                <a16:creationId xmlns:a16="http://schemas.microsoft.com/office/drawing/2014/main" id="{5B333FCD-A80D-4369-9537-6D5BBE4B58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75450" y="5608638"/>
            <a:ext cx="16510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9" name="Rectangle 19">
            <a:extLst>
              <a:ext uri="{FF2B5EF4-FFF2-40B4-BE49-F238E27FC236}">
                <a16:creationId xmlns:a16="http://schemas.microsoft.com/office/drawing/2014/main" id="{4001BF9C-BD40-4E09-82DF-F01EB39AB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5688013"/>
            <a:ext cx="557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0740" name="Rectangle 20">
            <a:extLst>
              <a:ext uri="{FF2B5EF4-FFF2-40B4-BE49-F238E27FC236}">
                <a16:creationId xmlns:a16="http://schemas.microsoft.com/office/drawing/2014/main" id="{FB0FA8BA-ECC8-469E-9B51-5D7B1B6C9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650" y="5318125"/>
            <a:ext cx="9493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ea typeface="宋体" panose="02010600030101010101" pitchFamily="2" charset="-122"/>
              </a:rPr>
              <a:t>Result</a:t>
            </a:r>
          </a:p>
        </p:txBody>
      </p:sp>
      <p:sp>
        <p:nvSpPr>
          <p:cNvPr id="30741" name="Line 21">
            <a:extLst>
              <a:ext uri="{FF2B5EF4-FFF2-40B4-BE49-F238E27FC236}">
                <a16:creationId xmlns:a16="http://schemas.microsoft.com/office/drawing/2014/main" id="{4D348F0A-9830-4CF7-AB3E-5DCEEF19F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932363"/>
            <a:ext cx="0" cy="384175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2" name="Rectangle 22">
            <a:extLst>
              <a:ext uri="{FF2B5EF4-FFF2-40B4-BE49-F238E27FC236}">
                <a16:creationId xmlns:a16="http://schemas.microsoft.com/office/drawing/2014/main" id="{8BDF463C-1BD3-48DF-B5A8-92D161308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4570413"/>
            <a:ext cx="1038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A50021"/>
                </a:solidFill>
                <a:ea typeface="宋体" panose="02010600030101010101" pitchFamily="2" charset="-122"/>
              </a:rPr>
              <a:t>ALUctr</a:t>
            </a:r>
          </a:p>
        </p:txBody>
      </p:sp>
      <p:sp>
        <p:nvSpPr>
          <p:cNvPr id="30743" name="Rectangle 23">
            <a:extLst>
              <a:ext uri="{FF2B5EF4-FFF2-40B4-BE49-F238E27FC236}">
                <a16:creationId xmlns:a16="http://schemas.microsoft.com/office/drawing/2014/main" id="{05E4D915-7576-4AB3-9EF2-366223DBA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13" y="5926138"/>
            <a:ext cx="582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CC"/>
                </a:solidFill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30744" name="Rectangle 24">
            <a:extLst>
              <a:ext uri="{FF2B5EF4-FFF2-40B4-BE49-F238E27FC236}">
                <a16:creationId xmlns:a16="http://schemas.microsoft.com/office/drawing/2014/main" id="{5AC8EA9D-6D57-46E3-912E-7E1D807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289550"/>
            <a:ext cx="823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busW</a:t>
            </a:r>
          </a:p>
        </p:txBody>
      </p:sp>
      <p:sp>
        <p:nvSpPr>
          <p:cNvPr id="30745" name="Rectangle 25">
            <a:extLst>
              <a:ext uri="{FF2B5EF4-FFF2-40B4-BE49-F238E27FC236}">
                <a16:creationId xmlns:a16="http://schemas.microsoft.com/office/drawing/2014/main" id="{DD2F24D9-B883-4419-B8E8-50FCF1431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975" y="5205413"/>
            <a:ext cx="1431925" cy="10842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46" name="Line 26">
            <a:extLst>
              <a:ext uri="{FF2B5EF4-FFF2-40B4-BE49-F238E27FC236}">
                <a16:creationId xmlns:a16="http://schemas.microsoft.com/office/drawing/2014/main" id="{26337385-D787-488B-B74A-751B95AE4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6075363"/>
            <a:ext cx="200025" cy="12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7" name="Line 27">
            <a:extLst>
              <a:ext uri="{FF2B5EF4-FFF2-40B4-BE49-F238E27FC236}">
                <a16:creationId xmlns:a16="http://schemas.microsoft.com/office/drawing/2014/main" id="{F3493708-FFAA-433D-8C8B-75E69BCC49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6675" y="6196013"/>
            <a:ext cx="165100" cy="58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8" name="Oval 28">
            <a:extLst>
              <a:ext uri="{FF2B5EF4-FFF2-40B4-BE49-F238E27FC236}">
                <a16:creationId xmlns:a16="http://schemas.microsoft.com/office/drawing/2014/main" id="{0BD98672-365B-41DA-AA14-3E1BCA59B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075" y="6110288"/>
            <a:ext cx="63500" cy="857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49" name="Rectangle 29">
            <a:extLst>
              <a:ext uri="{FF2B5EF4-FFF2-40B4-BE49-F238E27FC236}">
                <a16:creationId xmlns:a16="http://schemas.microsoft.com/office/drawing/2014/main" id="{DEE60346-7219-4582-9BE1-12BF65FFD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4616450"/>
            <a:ext cx="976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A50021"/>
                </a:solidFill>
                <a:ea typeface="宋体" panose="02010600030101010101" pitchFamily="2" charset="-122"/>
              </a:rPr>
              <a:t>RegWr</a:t>
            </a:r>
          </a:p>
        </p:txBody>
      </p:sp>
      <p:sp>
        <p:nvSpPr>
          <p:cNvPr id="30750" name="Line 30">
            <a:extLst>
              <a:ext uri="{FF2B5EF4-FFF2-40B4-BE49-F238E27FC236}">
                <a16:creationId xmlns:a16="http://schemas.microsoft.com/office/drawing/2014/main" id="{0F274885-B54E-472C-A819-908A746411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7500" y="5670550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1" name="Line 31">
            <a:extLst>
              <a:ext uri="{FF2B5EF4-FFF2-40B4-BE49-F238E27FC236}">
                <a16:creationId xmlns:a16="http://schemas.microsoft.com/office/drawing/2014/main" id="{E1B22F0C-7B63-4088-893A-F1A9C8DD61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1050" y="5540375"/>
            <a:ext cx="16510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2" name="Rectangle 32">
            <a:extLst>
              <a:ext uri="{FF2B5EF4-FFF2-40B4-BE49-F238E27FC236}">
                <a16:creationId xmlns:a16="http://schemas.microsoft.com/office/drawing/2014/main" id="{ADFC2352-C702-437D-B828-D390E6BB5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00" y="5619750"/>
            <a:ext cx="43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0753" name="Line 33">
            <a:extLst>
              <a:ext uri="{FF2B5EF4-FFF2-40B4-BE49-F238E27FC236}">
                <a16:creationId xmlns:a16="http://schemas.microsoft.com/office/drawing/2014/main" id="{748C40F8-BA2A-4B37-B3E8-213BDA2DA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1300" y="5329238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4" name="Line 34">
            <a:extLst>
              <a:ext uri="{FF2B5EF4-FFF2-40B4-BE49-F238E27FC236}">
                <a16:creationId xmlns:a16="http://schemas.microsoft.com/office/drawing/2014/main" id="{56A36925-AF51-46DD-9835-ECCB084CDC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2850" y="5199063"/>
            <a:ext cx="16510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5" name="Rectangle 35">
            <a:extLst>
              <a:ext uri="{FF2B5EF4-FFF2-40B4-BE49-F238E27FC236}">
                <a16:creationId xmlns:a16="http://schemas.microsoft.com/office/drawing/2014/main" id="{11EBA729-984A-4D15-BAC6-CB70162D4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63" y="5278438"/>
            <a:ext cx="439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0756" name="Rectangle 36">
            <a:extLst>
              <a:ext uri="{FF2B5EF4-FFF2-40B4-BE49-F238E27FC236}">
                <a16:creationId xmlns:a16="http://schemas.microsoft.com/office/drawing/2014/main" id="{6F844607-937C-49BB-AF3E-A74D3D5AA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313" y="4930775"/>
            <a:ext cx="754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busA</a:t>
            </a:r>
          </a:p>
        </p:txBody>
      </p:sp>
      <p:sp>
        <p:nvSpPr>
          <p:cNvPr id="30757" name="Line 37">
            <a:extLst>
              <a:ext uri="{FF2B5EF4-FFF2-40B4-BE49-F238E27FC236}">
                <a16:creationId xmlns:a16="http://schemas.microsoft.com/office/drawing/2014/main" id="{D973D9A0-55F3-49DA-B902-18D68D5F44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9238" y="4975225"/>
            <a:ext cx="0" cy="230188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8" name="Line 38">
            <a:extLst>
              <a:ext uri="{FF2B5EF4-FFF2-40B4-BE49-F238E27FC236}">
                <a16:creationId xmlns:a16="http://schemas.microsoft.com/office/drawing/2014/main" id="{161CAE9D-5A00-4C35-AD75-6B8C0504C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6157913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9" name="Line 39">
            <a:extLst>
              <a:ext uri="{FF2B5EF4-FFF2-40B4-BE49-F238E27FC236}">
                <a16:creationId xmlns:a16="http://schemas.microsoft.com/office/drawing/2014/main" id="{10644C90-4601-4976-9420-1B7A93E743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2850" y="6018213"/>
            <a:ext cx="16510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0" name="Rectangle 40">
            <a:extLst>
              <a:ext uri="{FF2B5EF4-FFF2-40B4-BE49-F238E27FC236}">
                <a16:creationId xmlns:a16="http://schemas.microsoft.com/office/drawing/2014/main" id="{C5B925CF-2A76-4424-A947-9AA9353BF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63" y="6097588"/>
            <a:ext cx="439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0761" name="Rectangle 41">
            <a:extLst>
              <a:ext uri="{FF2B5EF4-FFF2-40B4-BE49-F238E27FC236}">
                <a16:creationId xmlns:a16="http://schemas.microsoft.com/office/drawing/2014/main" id="{5AFA166B-8B19-43D3-99DE-6B79443B6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313" y="5761038"/>
            <a:ext cx="739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busB</a:t>
            </a:r>
          </a:p>
        </p:txBody>
      </p:sp>
      <p:sp>
        <p:nvSpPr>
          <p:cNvPr id="30762" name="Line 42">
            <a:extLst>
              <a:ext uri="{FF2B5EF4-FFF2-40B4-BE49-F238E27FC236}">
                <a16:creationId xmlns:a16="http://schemas.microsoft.com/office/drawing/2014/main" id="{B4AC5DA1-E927-4F60-92A7-04D5656AF4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14538" y="6148388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3" name="Line 43">
            <a:extLst>
              <a:ext uri="{FF2B5EF4-FFF2-40B4-BE49-F238E27FC236}">
                <a16:creationId xmlns:a16="http://schemas.microsoft.com/office/drawing/2014/main" id="{F7DFAE8A-45C0-450F-B694-3C186C7AE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4038" y="4795838"/>
            <a:ext cx="0" cy="384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4" name="Line 44">
            <a:extLst>
              <a:ext uri="{FF2B5EF4-FFF2-40B4-BE49-F238E27FC236}">
                <a16:creationId xmlns:a16="http://schemas.microsoft.com/office/drawing/2014/main" id="{26AE82ED-B8F2-4296-872A-6909DD5B8C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2913" y="4841875"/>
            <a:ext cx="139700" cy="149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5" name="Rectangle 45">
            <a:extLst>
              <a:ext uri="{FF2B5EF4-FFF2-40B4-BE49-F238E27FC236}">
                <a16:creationId xmlns:a16="http://schemas.microsoft.com/office/drawing/2014/main" id="{F7D3DC6F-4D39-4AEA-A7D6-8D6D97B14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8879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0766" name="Line 46">
            <a:extLst>
              <a:ext uri="{FF2B5EF4-FFF2-40B4-BE49-F238E27FC236}">
                <a16:creationId xmlns:a16="http://schemas.microsoft.com/office/drawing/2014/main" id="{60EAEDF8-9E69-4539-83CE-60250C8D1C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9963" y="4795838"/>
            <a:ext cx="0" cy="384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7" name="Line 47">
            <a:extLst>
              <a:ext uri="{FF2B5EF4-FFF2-40B4-BE49-F238E27FC236}">
                <a16:creationId xmlns:a16="http://schemas.microsoft.com/office/drawing/2014/main" id="{52B5CB8D-9DC6-49B2-ACAF-25EB4CD951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3763" y="4841875"/>
            <a:ext cx="139700" cy="149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8" name="Rectangle 48">
            <a:extLst>
              <a:ext uri="{FF2B5EF4-FFF2-40B4-BE49-F238E27FC236}">
                <a16:creationId xmlns:a16="http://schemas.microsoft.com/office/drawing/2014/main" id="{45C78EDD-E429-4448-B25C-F5A90977E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613" y="48752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0769" name="Line 49">
            <a:extLst>
              <a:ext uri="{FF2B5EF4-FFF2-40B4-BE49-F238E27FC236}">
                <a16:creationId xmlns:a16="http://schemas.microsoft.com/office/drawing/2014/main" id="{06F37E1A-52C9-4044-B175-C85188E3BF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5725" y="4795838"/>
            <a:ext cx="0" cy="384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0" name="Line 50">
            <a:extLst>
              <a:ext uri="{FF2B5EF4-FFF2-40B4-BE49-F238E27FC236}">
                <a16:creationId xmlns:a16="http://schemas.microsoft.com/office/drawing/2014/main" id="{3FEFDFEA-803A-43BF-A19B-6D8C26AB6B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84600" y="4841875"/>
            <a:ext cx="139700" cy="149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1" name="Rectangle 51">
            <a:extLst>
              <a:ext uri="{FF2B5EF4-FFF2-40B4-BE49-F238E27FC236}">
                <a16:creationId xmlns:a16="http://schemas.microsoft.com/office/drawing/2014/main" id="{A3E36F8E-2C4C-453F-8E8B-FFA74AAFD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48879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0772" name="Rectangle 52">
            <a:extLst>
              <a:ext uri="{FF2B5EF4-FFF2-40B4-BE49-F238E27FC236}">
                <a16:creationId xmlns:a16="http://schemas.microsoft.com/office/drawing/2014/main" id="{A259F482-368A-47A9-8408-0919B7CF9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5187950"/>
            <a:ext cx="554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Rw</a:t>
            </a:r>
          </a:p>
        </p:txBody>
      </p:sp>
      <p:sp>
        <p:nvSpPr>
          <p:cNvPr id="30773" name="Rectangle 53">
            <a:extLst>
              <a:ext uri="{FF2B5EF4-FFF2-40B4-BE49-F238E27FC236}">
                <a16:creationId xmlns:a16="http://schemas.microsoft.com/office/drawing/2014/main" id="{5B6B762F-21F4-4BA3-B69D-9FAEF6F31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5" y="5187950"/>
            <a:ext cx="496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Ra</a:t>
            </a:r>
          </a:p>
        </p:txBody>
      </p:sp>
      <p:sp>
        <p:nvSpPr>
          <p:cNvPr id="30774" name="Rectangle 54">
            <a:extLst>
              <a:ext uri="{FF2B5EF4-FFF2-40B4-BE49-F238E27FC236}">
                <a16:creationId xmlns:a16="http://schemas.microsoft.com/office/drawing/2014/main" id="{2E076851-5142-4739-8690-52D803FD4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0763" y="5187950"/>
            <a:ext cx="511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Rb</a:t>
            </a:r>
          </a:p>
        </p:txBody>
      </p:sp>
      <p:sp>
        <p:nvSpPr>
          <p:cNvPr id="30775" name="Rectangle 55">
            <a:extLst>
              <a:ext uri="{FF2B5EF4-FFF2-40B4-BE49-F238E27FC236}">
                <a16:creationId xmlns:a16="http://schemas.microsoft.com/office/drawing/2014/main" id="{DCC0E2BF-0888-4AD0-AAFE-BFE6987A8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0" y="5529263"/>
            <a:ext cx="1193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32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/</a:t>
            </a:r>
            <a:r>
              <a:rPr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32-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bit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Registers</a:t>
            </a:r>
          </a:p>
        </p:txBody>
      </p:sp>
      <p:sp>
        <p:nvSpPr>
          <p:cNvPr id="30776" name="Line 56">
            <a:extLst>
              <a:ext uri="{FF2B5EF4-FFF2-40B4-BE49-F238E27FC236}">
                <a16:creationId xmlns:a16="http://schemas.microsoft.com/office/drawing/2014/main" id="{494E9148-3ADC-468A-84CF-32F22F150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751513"/>
            <a:ext cx="0" cy="725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7" name="Line 57">
            <a:extLst>
              <a:ext uri="{FF2B5EF4-FFF2-40B4-BE49-F238E27FC236}">
                <a16:creationId xmlns:a16="http://schemas.microsoft.com/office/drawing/2014/main" id="{079C7D5E-AF89-422F-8555-1A1948A279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7500" y="6489700"/>
            <a:ext cx="581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8" name="Line 58">
            <a:extLst>
              <a:ext uri="{FF2B5EF4-FFF2-40B4-BE49-F238E27FC236}">
                <a16:creationId xmlns:a16="http://schemas.microsoft.com/office/drawing/2014/main" id="{C039BECD-EA28-482A-BA65-3932A09559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5657850"/>
            <a:ext cx="0" cy="844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9" name="Rectangle 59">
            <a:extLst>
              <a:ext uri="{FF2B5EF4-FFF2-40B4-BE49-F238E27FC236}">
                <a16:creationId xmlns:a16="http://schemas.microsoft.com/office/drawing/2014/main" id="{A546131D-12EA-4B4F-AFF0-F3B2A79CA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238" y="4437063"/>
            <a:ext cx="468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Rs</a:t>
            </a:r>
          </a:p>
        </p:txBody>
      </p:sp>
      <p:sp>
        <p:nvSpPr>
          <p:cNvPr id="30780" name="Rectangle 60">
            <a:extLst>
              <a:ext uri="{FF2B5EF4-FFF2-40B4-BE49-F238E27FC236}">
                <a16:creationId xmlns:a16="http://schemas.microsoft.com/office/drawing/2014/main" id="{70BBD5DB-2865-4E48-B2DD-DF29FCA3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0" y="4437063"/>
            <a:ext cx="45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Rt</a:t>
            </a:r>
          </a:p>
        </p:txBody>
      </p:sp>
      <p:sp>
        <p:nvSpPr>
          <p:cNvPr id="30781" name="Rectangle 61">
            <a:extLst>
              <a:ext uri="{FF2B5EF4-FFF2-40B4-BE49-F238E27FC236}">
                <a16:creationId xmlns:a16="http://schemas.microsoft.com/office/drawing/2014/main" id="{84AFAED1-421A-46AF-944D-5FD4F13C2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437063"/>
            <a:ext cx="511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Rd</a:t>
            </a:r>
          </a:p>
        </p:txBody>
      </p:sp>
      <p:sp>
        <p:nvSpPr>
          <p:cNvPr id="30782" name="Rectangle 62">
            <a:extLst>
              <a:ext uri="{FF2B5EF4-FFF2-40B4-BE49-F238E27FC236}">
                <a16:creationId xmlns:a16="http://schemas.microsoft.com/office/drawing/2014/main" id="{45A57CBA-E024-4279-BA5C-84862EF0C9C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52319" y="5522119"/>
            <a:ext cx="7270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30783" name="Line 63">
            <a:extLst>
              <a:ext uri="{FF2B5EF4-FFF2-40B4-BE49-F238E27FC236}">
                <a16:creationId xmlns:a16="http://schemas.microsoft.com/office/drawing/2014/main" id="{213E3FB2-3C8D-4296-B53C-11333529F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900" y="712788"/>
            <a:ext cx="119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4" name="Line 64">
            <a:extLst>
              <a:ext uri="{FF2B5EF4-FFF2-40B4-BE49-F238E27FC236}">
                <a16:creationId xmlns:a16="http://schemas.microsoft.com/office/drawing/2014/main" id="{FEE835C8-BFDE-4310-935D-E2099D2F02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725488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5" name="Line 65">
            <a:extLst>
              <a:ext uri="{FF2B5EF4-FFF2-40B4-BE49-F238E27FC236}">
                <a16:creationId xmlns:a16="http://schemas.microsoft.com/office/drawing/2014/main" id="{412E2C17-AFB7-4436-AA56-78F8D61D1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9100" y="941388"/>
            <a:ext cx="302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6" name="Line 66">
            <a:extLst>
              <a:ext uri="{FF2B5EF4-FFF2-40B4-BE49-F238E27FC236}">
                <a16:creationId xmlns:a16="http://schemas.microsoft.com/office/drawing/2014/main" id="{09D3219E-4E47-4A1A-B612-082517D55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725488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7" name="Line 67">
            <a:extLst>
              <a:ext uri="{FF2B5EF4-FFF2-40B4-BE49-F238E27FC236}">
                <a16:creationId xmlns:a16="http://schemas.microsoft.com/office/drawing/2014/main" id="{4B713240-F337-4C4A-A7CD-33FE56D64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7100" y="712788"/>
            <a:ext cx="340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8" name="Line 68">
            <a:extLst>
              <a:ext uri="{FF2B5EF4-FFF2-40B4-BE49-F238E27FC236}">
                <a16:creationId xmlns:a16="http://schemas.microsoft.com/office/drawing/2014/main" id="{2BDD4887-2DE7-463A-81E5-ABD454506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725488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9" name="Line 69">
            <a:extLst>
              <a:ext uri="{FF2B5EF4-FFF2-40B4-BE49-F238E27FC236}">
                <a16:creationId xmlns:a16="http://schemas.microsoft.com/office/drawing/2014/main" id="{5C89EF59-EC6F-4A06-BED2-2F8D57BBF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6100" y="941388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0" name="Rectangle 70">
            <a:extLst>
              <a:ext uri="{FF2B5EF4-FFF2-40B4-BE49-F238E27FC236}">
                <a16:creationId xmlns:a16="http://schemas.microsoft.com/office/drawing/2014/main" id="{E98D8E1C-66A5-4A79-8C6D-FCECD453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690563"/>
            <a:ext cx="58261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30791" name="Line 71">
            <a:extLst>
              <a:ext uri="{FF2B5EF4-FFF2-40B4-BE49-F238E27FC236}">
                <a16:creationId xmlns:a16="http://schemas.microsoft.com/office/drawing/2014/main" id="{001CBE93-044E-43EA-BCD7-C662B9E75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100" y="1246188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2" name="Line 72">
            <a:extLst>
              <a:ext uri="{FF2B5EF4-FFF2-40B4-BE49-F238E27FC236}">
                <a16:creationId xmlns:a16="http://schemas.microsoft.com/office/drawing/2014/main" id="{FA218DA8-E6C9-45F6-9AF4-31267C5C8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1500" y="1258888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3" name="Line 73">
            <a:extLst>
              <a:ext uri="{FF2B5EF4-FFF2-40B4-BE49-F238E27FC236}">
                <a16:creationId xmlns:a16="http://schemas.microsoft.com/office/drawing/2014/main" id="{1D165D9E-EA07-4E47-9955-817323289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100" y="1474788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4" name="Line 74">
            <a:extLst>
              <a:ext uri="{FF2B5EF4-FFF2-40B4-BE49-F238E27FC236}">
                <a16:creationId xmlns:a16="http://schemas.microsoft.com/office/drawing/2014/main" id="{96C19F2E-B8B6-4788-BC3D-95E38E83A9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1500" y="1233488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5" name="Line 75">
            <a:extLst>
              <a:ext uri="{FF2B5EF4-FFF2-40B4-BE49-F238E27FC236}">
                <a16:creationId xmlns:a16="http://schemas.microsoft.com/office/drawing/2014/main" id="{CC06A1DC-8CCB-460F-A021-AF4D07D882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3900" y="1246188"/>
            <a:ext cx="629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6" name="Rectangle 76">
            <a:extLst>
              <a:ext uri="{FF2B5EF4-FFF2-40B4-BE49-F238E27FC236}">
                <a16:creationId xmlns:a16="http://schemas.microsoft.com/office/drawing/2014/main" id="{76C0E89A-C58A-4F01-8145-184CDF98D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1155700"/>
            <a:ext cx="596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30797" name="Line 77">
            <a:extLst>
              <a:ext uri="{FF2B5EF4-FFF2-40B4-BE49-F238E27FC236}">
                <a16:creationId xmlns:a16="http://schemas.microsoft.com/office/drawing/2014/main" id="{66824B49-E7BB-4ACC-932E-C5B7638B58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3900" y="1474788"/>
            <a:ext cx="629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8" name="Line 78">
            <a:extLst>
              <a:ext uri="{FF2B5EF4-FFF2-40B4-BE49-F238E27FC236}">
                <a16:creationId xmlns:a16="http://schemas.microsoft.com/office/drawing/2014/main" id="{D2D7F96D-B27C-4E36-BD01-63C4E77766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030288"/>
            <a:ext cx="0" cy="3327400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9" name="Line 79">
            <a:extLst>
              <a:ext uri="{FF2B5EF4-FFF2-40B4-BE49-F238E27FC236}">
                <a16:creationId xmlns:a16="http://schemas.microsoft.com/office/drawing/2014/main" id="{48480B9B-0EC4-4417-B0AC-DF12EC68E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1030288"/>
            <a:ext cx="0" cy="3327400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0" name="Line 80">
            <a:extLst>
              <a:ext uri="{FF2B5EF4-FFF2-40B4-BE49-F238E27FC236}">
                <a16:creationId xmlns:a16="http://schemas.microsoft.com/office/drawing/2014/main" id="{3A5AFB10-E450-4D3B-85A1-6C26A0439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8500" y="1258888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1" name="Line 81">
            <a:extLst>
              <a:ext uri="{FF2B5EF4-FFF2-40B4-BE49-F238E27FC236}">
                <a16:creationId xmlns:a16="http://schemas.microsoft.com/office/drawing/2014/main" id="{DFA54FC9-0872-468F-A60A-1C4D8C86E7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8500" y="1233488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2" name="Line 82">
            <a:extLst>
              <a:ext uri="{FF2B5EF4-FFF2-40B4-BE49-F238E27FC236}">
                <a16:creationId xmlns:a16="http://schemas.microsoft.com/office/drawing/2014/main" id="{A3B2F319-3982-445A-82E5-E631F62979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9500" y="1779588"/>
            <a:ext cx="203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3" name="Line 83">
            <a:extLst>
              <a:ext uri="{FF2B5EF4-FFF2-40B4-BE49-F238E27FC236}">
                <a16:creationId xmlns:a16="http://schemas.microsoft.com/office/drawing/2014/main" id="{6F9D13E9-70A8-4788-B9DC-0CAFD9F43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6900" y="1792288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4" name="Line 84">
            <a:extLst>
              <a:ext uri="{FF2B5EF4-FFF2-40B4-BE49-F238E27FC236}">
                <a16:creationId xmlns:a16="http://schemas.microsoft.com/office/drawing/2014/main" id="{EE85271C-FD2C-4C88-B118-0E37C7016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9500" y="2008188"/>
            <a:ext cx="203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5" name="Line 85">
            <a:extLst>
              <a:ext uri="{FF2B5EF4-FFF2-40B4-BE49-F238E27FC236}">
                <a16:creationId xmlns:a16="http://schemas.microsoft.com/office/drawing/2014/main" id="{B2349E3A-180F-4FE0-B896-5494BBDC6C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6900" y="1766888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6" name="Line 86">
            <a:extLst>
              <a:ext uri="{FF2B5EF4-FFF2-40B4-BE49-F238E27FC236}">
                <a16:creationId xmlns:a16="http://schemas.microsoft.com/office/drawing/2014/main" id="{2B2DE7DA-B25F-4DDF-AAFA-19E3893E82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9300" y="1779588"/>
            <a:ext cx="553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7" name="Rectangle 87">
            <a:extLst>
              <a:ext uri="{FF2B5EF4-FFF2-40B4-BE49-F238E27FC236}">
                <a16:creationId xmlns:a16="http://schemas.microsoft.com/office/drawing/2014/main" id="{11C2A32A-34E9-4E3B-BD00-3275BC640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1643063"/>
            <a:ext cx="14382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Rs, Rt, Rd,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Op, Func</a:t>
            </a:r>
          </a:p>
        </p:txBody>
      </p:sp>
      <p:sp>
        <p:nvSpPr>
          <p:cNvPr id="30808" name="Line 88">
            <a:extLst>
              <a:ext uri="{FF2B5EF4-FFF2-40B4-BE49-F238E27FC236}">
                <a16:creationId xmlns:a16="http://schemas.microsoft.com/office/drawing/2014/main" id="{D9E2A93C-8C87-4CD4-ADAA-06600398E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9300" y="2008188"/>
            <a:ext cx="553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9" name="Line 89">
            <a:extLst>
              <a:ext uri="{FF2B5EF4-FFF2-40B4-BE49-F238E27FC236}">
                <a16:creationId xmlns:a16="http://schemas.microsoft.com/office/drawing/2014/main" id="{4FEF2F7B-D4DB-4A75-B6E9-35073A29D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030288"/>
            <a:ext cx="0" cy="66040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522" name="Rectangle 90">
            <a:extLst>
              <a:ext uri="{FF2B5EF4-FFF2-40B4-BE49-F238E27FC236}">
                <a16:creationId xmlns:a16="http://schemas.microsoft.com/office/drawing/2014/main" id="{F86EE9B2-1BC5-4457-9893-81156FEF1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928688"/>
            <a:ext cx="1068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Clk-to-Q</a:t>
            </a:r>
          </a:p>
        </p:txBody>
      </p:sp>
      <p:sp>
        <p:nvSpPr>
          <p:cNvPr id="30811" name="Line 91">
            <a:extLst>
              <a:ext uri="{FF2B5EF4-FFF2-40B4-BE49-F238E27FC236}">
                <a16:creationId xmlns:a16="http://schemas.microsoft.com/office/drawing/2014/main" id="{35CC6808-45C2-4EF4-A5C0-6D523F3D35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92300" y="1093788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2" name="Line 92">
            <a:extLst>
              <a:ext uri="{FF2B5EF4-FFF2-40B4-BE49-F238E27FC236}">
                <a16:creationId xmlns:a16="http://schemas.microsoft.com/office/drawing/2014/main" id="{41343634-C713-4C67-AE0F-A78DF10EE6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06500" y="1093788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3" name="Line 93">
            <a:extLst>
              <a:ext uri="{FF2B5EF4-FFF2-40B4-BE49-F238E27FC236}">
                <a16:creationId xmlns:a16="http://schemas.microsoft.com/office/drawing/2014/main" id="{EA826541-1435-4938-96C6-65D743DBA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312988"/>
            <a:ext cx="3340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4" name="Line 94">
            <a:extLst>
              <a:ext uri="{FF2B5EF4-FFF2-40B4-BE49-F238E27FC236}">
                <a16:creationId xmlns:a16="http://schemas.microsoft.com/office/drawing/2014/main" id="{49A3519E-8AF6-425A-844F-90160B211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900" y="2325688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5" name="Line 95">
            <a:extLst>
              <a:ext uri="{FF2B5EF4-FFF2-40B4-BE49-F238E27FC236}">
                <a16:creationId xmlns:a16="http://schemas.microsoft.com/office/drawing/2014/main" id="{AA0A1898-D91B-4BB0-A9EC-5C02E97AE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541588"/>
            <a:ext cx="3340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6" name="Line 96">
            <a:extLst>
              <a:ext uri="{FF2B5EF4-FFF2-40B4-BE49-F238E27FC236}">
                <a16:creationId xmlns:a16="http://schemas.microsoft.com/office/drawing/2014/main" id="{E1AC8DEB-952F-4A58-AE64-FEFA464FB9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9900" y="2300288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7" name="Line 97">
            <a:extLst>
              <a:ext uri="{FF2B5EF4-FFF2-40B4-BE49-F238E27FC236}">
                <a16:creationId xmlns:a16="http://schemas.microsoft.com/office/drawing/2014/main" id="{4810A665-668E-4228-BEE2-EB1714A4F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2300" y="2312988"/>
            <a:ext cx="439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8" name="Line 98">
            <a:extLst>
              <a:ext uri="{FF2B5EF4-FFF2-40B4-BE49-F238E27FC236}">
                <a16:creationId xmlns:a16="http://schemas.microsoft.com/office/drawing/2014/main" id="{84990564-267F-468E-ACF7-62E1E457F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2300" y="2541588"/>
            <a:ext cx="439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9" name="Line 99">
            <a:extLst>
              <a:ext uri="{FF2B5EF4-FFF2-40B4-BE49-F238E27FC236}">
                <a16:creationId xmlns:a16="http://schemas.microsoft.com/office/drawing/2014/main" id="{6547E157-4238-499E-866A-7F5E38CB809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379788"/>
            <a:ext cx="4406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0" name="Line 100">
            <a:extLst>
              <a:ext uri="{FF2B5EF4-FFF2-40B4-BE49-F238E27FC236}">
                <a16:creationId xmlns:a16="http://schemas.microsoft.com/office/drawing/2014/main" id="{D804716D-3AFD-4E58-84F5-CC5FD56AC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6700" y="3392488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1" name="Line 101">
            <a:extLst>
              <a:ext uri="{FF2B5EF4-FFF2-40B4-BE49-F238E27FC236}">
                <a16:creationId xmlns:a16="http://schemas.microsoft.com/office/drawing/2014/main" id="{F3EAC23A-ABC2-4CB3-82D4-B06C4654D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608388"/>
            <a:ext cx="4406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2" name="Line 102">
            <a:extLst>
              <a:ext uri="{FF2B5EF4-FFF2-40B4-BE49-F238E27FC236}">
                <a16:creationId xmlns:a16="http://schemas.microsoft.com/office/drawing/2014/main" id="{9D84BD9C-A52D-4EC2-B064-E51801EB7D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46700" y="3367088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3" name="Line 103">
            <a:extLst>
              <a:ext uri="{FF2B5EF4-FFF2-40B4-BE49-F238E27FC236}">
                <a16:creationId xmlns:a16="http://schemas.microsoft.com/office/drawing/2014/main" id="{D777683B-96FB-40E2-A0F2-0809D3697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9100" y="3608388"/>
            <a:ext cx="332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4" name="Line 104">
            <a:extLst>
              <a:ext uri="{FF2B5EF4-FFF2-40B4-BE49-F238E27FC236}">
                <a16:creationId xmlns:a16="http://schemas.microsoft.com/office/drawing/2014/main" id="{CFB36128-A1C4-48B5-9954-EDC6D7E34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913188"/>
            <a:ext cx="5549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5" name="Line 105">
            <a:extLst>
              <a:ext uri="{FF2B5EF4-FFF2-40B4-BE49-F238E27FC236}">
                <a16:creationId xmlns:a16="http://schemas.microsoft.com/office/drawing/2014/main" id="{EE0880E3-C800-4A39-9B98-341082AF1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9700" y="3925888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6" name="Line 106">
            <a:extLst>
              <a:ext uri="{FF2B5EF4-FFF2-40B4-BE49-F238E27FC236}">
                <a16:creationId xmlns:a16="http://schemas.microsoft.com/office/drawing/2014/main" id="{FC98B058-6E07-426E-8790-A3A50C238F5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143375"/>
            <a:ext cx="5549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7" name="Line 107">
            <a:extLst>
              <a:ext uri="{FF2B5EF4-FFF2-40B4-BE49-F238E27FC236}">
                <a16:creationId xmlns:a16="http://schemas.microsoft.com/office/drawing/2014/main" id="{6BE9FC5D-0818-4CF9-8810-BF4C0F8F0B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9700" y="3900488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8" name="Line 108">
            <a:extLst>
              <a:ext uri="{FF2B5EF4-FFF2-40B4-BE49-F238E27FC236}">
                <a16:creationId xmlns:a16="http://schemas.microsoft.com/office/drawing/2014/main" id="{77F8272A-BE05-4931-9349-75413877E8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2100" y="3913188"/>
            <a:ext cx="218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9" name="Line 109">
            <a:extLst>
              <a:ext uri="{FF2B5EF4-FFF2-40B4-BE49-F238E27FC236}">
                <a16:creationId xmlns:a16="http://schemas.microsoft.com/office/drawing/2014/main" id="{60C3BAC7-6263-4985-B81A-F9FBA154A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2100" y="4124325"/>
            <a:ext cx="218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0" name="Rectangle 110">
            <a:extLst>
              <a:ext uri="{FF2B5EF4-FFF2-40B4-BE49-F238E27FC236}">
                <a16:creationId xmlns:a16="http://schemas.microsoft.com/office/drawing/2014/main" id="{EEA50E54-831A-4209-8A4B-9ACE90D55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" y="2219325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A50021"/>
                </a:solidFill>
                <a:ea typeface="宋体" panose="02010600030101010101" pitchFamily="2" charset="-122"/>
              </a:rPr>
              <a:t>ALUctr</a:t>
            </a:r>
          </a:p>
        </p:txBody>
      </p:sp>
      <p:sp>
        <p:nvSpPr>
          <p:cNvPr id="30831" name="Line 111">
            <a:extLst>
              <a:ext uri="{FF2B5EF4-FFF2-40B4-BE49-F238E27FC236}">
                <a16:creationId xmlns:a16="http://schemas.microsoft.com/office/drawing/2014/main" id="{802EB47B-76FC-4749-AE46-24D993E0F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563688"/>
            <a:ext cx="0" cy="2184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544" name="Rectangle 112">
            <a:extLst>
              <a:ext uri="{FF2B5EF4-FFF2-40B4-BE49-F238E27FC236}">
                <a16:creationId xmlns:a16="http://schemas.microsoft.com/office/drawing/2014/main" id="{CD24865A-05D5-4F14-ADAB-FD082FD3A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13" y="1431925"/>
            <a:ext cx="3451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Instruction Memory Access Time</a:t>
            </a:r>
          </a:p>
        </p:txBody>
      </p:sp>
      <p:sp>
        <p:nvSpPr>
          <p:cNvPr id="30833" name="Line 113">
            <a:extLst>
              <a:ext uri="{FF2B5EF4-FFF2-40B4-BE49-F238E27FC236}">
                <a16:creationId xmlns:a16="http://schemas.microsoft.com/office/drawing/2014/main" id="{99CA7E6F-D230-4328-AC1B-798ECA626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7700" y="1627188"/>
            <a:ext cx="1270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4" name="Rectangle 114">
            <a:extLst>
              <a:ext uri="{FF2B5EF4-FFF2-40B4-BE49-F238E27FC236}">
                <a16:creationId xmlns:a16="http://schemas.microsoft.com/office/drawing/2014/main" id="{781D73DF-5B87-469C-BA9C-3F245C2F7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25" y="2251075"/>
            <a:ext cx="1425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Old Value</a:t>
            </a:r>
          </a:p>
        </p:txBody>
      </p:sp>
      <p:sp>
        <p:nvSpPr>
          <p:cNvPr id="914547" name="Rectangle 115">
            <a:extLst>
              <a:ext uri="{FF2B5EF4-FFF2-40B4-BE49-F238E27FC236}">
                <a16:creationId xmlns:a16="http://schemas.microsoft.com/office/drawing/2014/main" id="{1EC63D08-2482-4107-A24F-44AB6DED6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239963"/>
            <a:ext cx="1870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C0000"/>
                </a:solidFill>
                <a:ea typeface="宋体" panose="02010600030101010101" pitchFamily="2" charset="-122"/>
              </a:rPr>
              <a:t>New Value</a:t>
            </a:r>
          </a:p>
        </p:txBody>
      </p:sp>
      <p:sp>
        <p:nvSpPr>
          <p:cNvPr id="30836" name="Line 116">
            <a:extLst>
              <a:ext uri="{FF2B5EF4-FFF2-40B4-BE49-F238E27FC236}">
                <a16:creationId xmlns:a16="http://schemas.microsoft.com/office/drawing/2014/main" id="{67B10D7D-91EC-4BF9-B82B-5F1277214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097088"/>
            <a:ext cx="0" cy="1041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7" name="Line 117">
            <a:extLst>
              <a:ext uri="{FF2B5EF4-FFF2-40B4-BE49-F238E27FC236}">
                <a16:creationId xmlns:a16="http://schemas.microsoft.com/office/drawing/2014/main" id="{E06C4CD5-F3ED-4FF1-BD90-671FB9A0A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846388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8" name="Line 118">
            <a:extLst>
              <a:ext uri="{FF2B5EF4-FFF2-40B4-BE49-F238E27FC236}">
                <a16:creationId xmlns:a16="http://schemas.microsoft.com/office/drawing/2014/main" id="{62161E82-764C-4D42-B08B-E81450377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074988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9" name="Line 119">
            <a:extLst>
              <a:ext uri="{FF2B5EF4-FFF2-40B4-BE49-F238E27FC236}">
                <a16:creationId xmlns:a16="http://schemas.microsoft.com/office/drawing/2014/main" id="{B80A87F9-0280-401F-9F4D-865FF4BB54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846388"/>
            <a:ext cx="4406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40" name="Rectangle 120">
            <a:extLst>
              <a:ext uri="{FF2B5EF4-FFF2-40B4-BE49-F238E27FC236}">
                <a16:creationId xmlns:a16="http://schemas.microsoft.com/office/drawing/2014/main" id="{DE9C285C-1A3C-4874-BFF1-458228AE1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" y="2746375"/>
            <a:ext cx="1081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A50021"/>
                </a:solidFill>
                <a:ea typeface="宋体" panose="02010600030101010101" pitchFamily="2" charset="-122"/>
              </a:rPr>
              <a:t>RegWr</a:t>
            </a:r>
          </a:p>
        </p:txBody>
      </p:sp>
      <p:sp>
        <p:nvSpPr>
          <p:cNvPr id="30841" name="Rectangle 121">
            <a:extLst>
              <a:ext uri="{FF2B5EF4-FFF2-40B4-BE49-F238E27FC236}">
                <a16:creationId xmlns:a16="http://schemas.microsoft.com/office/drawing/2014/main" id="{7470D67F-8BCC-4503-AA87-55414B2CC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786063"/>
            <a:ext cx="2225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Old Value</a:t>
            </a:r>
          </a:p>
        </p:txBody>
      </p:sp>
      <p:sp>
        <p:nvSpPr>
          <p:cNvPr id="914554" name="Rectangle 122">
            <a:extLst>
              <a:ext uri="{FF2B5EF4-FFF2-40B4-BE49-F238E27FC236}">
                <a16:creationId xmlns:a16="http://schemas.microsoft.com/office/drawing/2014/main" id="{C83A708A-67D6-42B7-9A57-D482D61E7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2767013"/>
            <a:ext cx="19415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C0000"/>
                </a:solidFill>
                <a:ea typeface="宋体" panose="02010600030101010101" pitchFamily="2" charset="-122"/>
              </a:rPr>
              <a:t>New Value</a:t>
            </a:r>
          </a:p>
        </p:txBody>
      </p:sp>
      <p:sp>
        <p:nvSpPr>
          <p:cNvPr id="30843" name="Line 123">
            <a:extLst>
              <a:ext uri="{FF2B5EF4-FFF2-40B4-BE49-F238E27FC236}">
                <a16:creationId xmlns:a16="http://schemas.microsoft.com/office/drawing/2014/main" id="{462F5A7D-BFB9-453C-8010-481BA9B18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3100" y="2160588"/>
            <a:ext cx="1117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556" name="Rectangle 124">
            <a:extLst>
              <a:ext uri="{FF2B5EF4-FFF2-40B4-BE49-F238E27FC236}">
                <a16:creationId xmlns:a16="http://schemas.microsoft.com/office/drawing/2014/main" id="{4A9B4094-DABB-46D5-B1E6-B7BA21AA5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1963738"/>
            <a:ext cx="3027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Delay through Control Logic</a:t>
            </a:r>
          </a:p>
        </p:txBody>
      </p:sp>
      <p:sp>
        <p:nvSpPr>
          <p:cNvPr id="30845" name="Line 125">
            <a:extLst>
              <a:ext uri="{FF2B5EF4-FFF2-40B4-BE49-F238E27FC236}">
                <a16:creationId xmlns:a16="http://schemas.microsoft.com/office/drawing/2014/main" id="{D85925B9-8925-44BE-B3AC-AE30F897A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9100" y="3379788"/>
            <a:ext cx="332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46" name="Rectangle 126">
            <a:extLst>
              <a:ext uri="{FF2B5EF4-FFF2-40B4-BE49-F238E27FC236}">
                <a16:creationId xmlns:a16="http://schemas.microsoft.com/office/drawing/2014/main" id="{B0E74A98-4629-4818-9458-80DA771BF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8" y="3297238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busA, B</a:t>
            </a:r>
          </a:p>
        </p:txBody>
      </p:sp>
      <p:sp>
        <p:nvSpPr>
          <p:cNvPr id="30847" name="Line 127">
            <a:extLst>
              <a:ext uri="{FF2B5EF4-FFF2-40B4-BE49-F238E27FC236}">
                <a16:creationId xmlns:a16="http://schemas.microsoft.com/office/drawing/2014/main" id="{0F19FDC2-813E-463C-81DA-43ACFA1EB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163888"/>
            <a:ext cx="0" cy="660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48" name="Line 128">
            <a:extLst>
              <a:ext uri="{FF2B5EF4-FFF2-40B4-BE49-F238E27FC236}">
                <a16:creationId xmlns:a16="http://schemas.microsoft.com/office/drawing/2014/main" id="{AA7361BC-80B3-4D10-9E83-DB60D333C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3100" y="3227388"/>
            <a:ext cx="2184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561" name="Rectangle 129">
            <a:extLst>
              <a:ext uri="{FF2B5EF4-FFF2-40B4-BE49-F238E27FC236}">
                <a16:creationId xmlns:a16="http://schemas.microsoft.com/office/drawing/2014/main" id="{FF10D82D-4848-4FE3-B583-52A65C0C1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3" y="3043238"/>
            <a:ext cx="2690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Register File Access Time</a:t>
            </a:r>
          </a:p>
        </p:txBody>
      </p:sp>
      <p:sp>
        <p:nvSpPr>
          <p:cNvPr id="30850" name="Rectangle 130">
            <a:extLst>
              <a:ext uri="{FF2B5EF4-FFF2-40B4-BE49-F238E27FC236}">
                <a16:creationId xmlns:a16="http://schemas.microsoft.com/office/drawing/2014/main" id="{00763326-4089-4338-B507-726282B8B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316288"/>
            <a:ext cx="1871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Old Value</a:t>
            </a:r>
          </a:p>
        </p:txBody>
      </p:sp>
      <p:sp>
        <p:nvSpPr>
          <p:cNvPr id="914563" name="Rectangle 131">
            <a:extLst>
              <a:ext uri="{FF2B5EF4-FFF2-40B4-BE49-F238E27FC236}">
                <a16:creationId xmlns:a16="http://schemas.microsoft.com/office/drawing/2014/main" id="{93CBB002-73C5-4EBD-AD4E-3DC38CCE3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513" y="3305175"/>
            <a:ext cx="1951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C0000"/>
                </a:solidFill>
                <a:ea typeface="宋体" panose="02010600030101010101" pitchFamily="2" charset="-122"/>
              </a:rPr>
              <a:t>New Value</a:t>
            </a:r>
          </a:p>
        </p:txBody>
      </p:sp>
      <p:sp>
        <p:nvSpPr>
          <p:cNvPr id="30852" name="Rectangle 132">
            <a:extLst>
              <a:ext uri="{FF2B5EF4-FFF2-40B4-BE49-F238E27FC236}">
                <a16:creationId xmlns:a16="http://schemas.microsoft.com/office/drawing/2014/main" id="{C7EF8359-2B67-41EF-B9AD-A29FBBEB9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3835400"/>
            <a:ext cx="904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busW</a:t>
            </a:r>
          </a:p>
        </p:txBody>
      </p:sp>
      <p:sp>
        <p:nvSpPr>
          <p:cNvPr id="30853" name="Line 133">
            <a:extLst>
              <a:ext uri="{FF2B5EF4-FFF2-40B4-BE49-F238E27FC236}">
                <a16:creationId xmlns:a16="http://schemas.microsoft.com/office/drawing/2014/main" id="{32B0ADD0-E52F-4482-9E47-53CF62EC5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697288"/>
            <a:ext cx="0" cy="660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4" name="Line 134">
            <a:extLst>
              <a:ext uri="{FF2B5EF4-FFF2-40B4-BE49-F238E27FC236}">
                <a16:creationId xmlns:a16="http://schemas.microsoft.com/office/drawing/2014/main" id="{2850505A-5E5D-4E7F-83E8-69780D439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2900" y="3760788"/>
            <a:ext cx="1117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567" name="Rectangle 135">
            <a:extLst>
              <a:ext uri="{FF2B5EF4-FFF2-40B4-BE49-F238E27FC236}">
                <a16:creationId xmlns:a16="http://schemas.microsoft.com/office/drawing/2014/main" id="{8CEF396D-FE5D-4AE4-9FA3-EA4EFCA75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113" y="3592513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ALU Delay</a:t>
            </a:r>
          </a:p>
        </p:txBody>
      </p:sp>
      <p:sp>
        <p:nvSpPr>
          <p:cNvPr id="30856" name="Rectangle 136">
            <a:extLst>
              <a:ext uri="{FF2B5EF4-FFF2-40B4-BE49-F238E27FC236}">
                <a16:creationId xmlns:a16="http://schemas.microsoft.com/office/drawing/2014/main" id="{C202C84F-BF20-45F2-97A2-AF416E1F1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3849688"/>
            <a:ext cx="1368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Old Value</a:t>
            </a:r>
          </a:p>
        </p:txBody>
      </p:sp>
      <p:sp>
        <p:nvSpPr>
          <p:cNvPr id="914569" name="Rectangle 137">
            <a:extLst>
              <a:ext uri="{FF2B5EF4-FFF2-40B4-BE49-F238E27FC236}">
                <a16:creationId xmlns:a16="http://schemas.microsoft.com/office/drawing/2014/main" id="{3DA54C10-FDA1-4342-A0D4-10AF711BE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835400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C0000"/>
                </a:solidFill>
                <a:ea typeface="宋体" panose="02010600030101010101" pitchFamily="2" charset="-122"/>
              </a:rPr>
              <a:t>New Value</a:t>
            </a:r>
          </a:p>
        </p:txBody>
      </p:sp>
      <p:sp>
        <p:nvSpPr>
          <p:cNvPr id="30858" name="Rectangle 138">
            <a:extLst>
              <a:ext uri="{FF2B5EF4-FFF2-40B4-BE49-F238E27FC236}">
                <a16:creationId xmlns:a16="http://schemas.microsoft.com/office/drawing/2014/main" id="{22AE61AA-460A-49B9-97A3-FF260B297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1720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Old Value</a:t>
            </a:r>
          </a:p>
        </p:txBody>
      </p:sp>
      <p:sp>
        <p:nvSpPr>
          <p:cNvPr id="30859" name="Line 139">
            <a:extLst>
              <a:ext uri="{FF2B5EF4-FFF2-40B4-BE49-F238E27FC236}">
                <a16:creationId xmlns:a16="http://schemas.microsoft.com/office/drawing/2014/main" id="{1EF7E3F7-7997-4CDF-A1C7-566203102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0900" y="12461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60" name="Line 140">
            <a:extLst>
              <a:ext uri="{FF2B5EF4-FFF2-40B4-BE49-F238E27FC236}">
                <a16:creationId xmlns:a16="http://schemas.microsoft.com/office/drawing/2014/main" id="{1E9F3AA7-D64C-4F4F-90F0-D2ED7E0FF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0900" y="14747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573" name="Rectangle 141">
            <a:extLst>
              <a:ext uri="{FF2B5EF4-FFF2-40B4-BE49-F238E27FC236}">
                <a16:creationId xmlns:a16="http://schemas.microsoft.com/office/drawing/2014/main" id="{3050F431-6A57-4C74-B70C-80C29B1D0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113" y="1697038"/>
            <a:ext cx="244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C0000"/>
                </a:solidFill>
                <a:ea typeface="宋体" panose="02010600030101010101" pitchFamily="2" charset="-122"/>
              </a:rPr>
              <a:t>New Value</a:t>
            </a:r>
          </a:p>
        </p:txBody>
      </p:sp>
      <p:sp>
        <p:nvSpPr>
          <p:cNvPr id="914574" name="Rectangle 142">
            <a:extLst>
              <a:ext uri="{FF2B5EF4-FFF2-40B4-BE49-F238E27FC236}">
                <a16:creationId xmlns:a16="http://schemas.microsoft.com/office/drawing/2014/main" id="{B70FDC8A-10E9-4616-8756-A6837EEF2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3" y="1182688"/>
            <a:ext cx="2308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C0000"/>
                </a:solidFill>
                <a:ea typeface="宋体" panose="02010600030101010101" pitchFamily="2" charset="-122"/>
              </a:rPr>
              <a:t>New Value</a:t>
            </a:r>
          </a:p>
        </p:txBody>
      </p:sp>
      <p:sp>
        <p:nvSpPr>
          <p:cNvPr id="30863" name="Rectangle 143">
            <a:extLst>
              <a:ext uri="{FF2B5EF4-FFF2-40B4-BE49-F238E27FC236}">
                <a16:creationId xmlns:a16="http://schemas.microsoft.com/office/drawing/2014/main" id="{FEA28EBC-669A-44B6-BA76-4ECA55353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182688"/>
            <a:ext cx="1296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Old Value</a:t>
            </a:r>
          </a:p>
        </p:txBody>
      </p:sp>
      <p:sp>
        <p:nvSpPr>
          <p:cNvPr id="30864" name="Oval 144">
            <a:extLst>
              <a:ext uri="{FF2B5EF4-FFF2-40B4-BE49-F238E27FC236}">
                <a16:creationId xmlns:a16="http://schemas.microsoft.com/office/drawing/2014/main" id="{56AC5B2C-FF86-4659-BD4C-1A9BD8FB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313" y="2776538"/>
            <a:ext cx="119062" cy="43815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65" name="Oval 145">
            <a:extLst>
              <a:ext uri="{FF2B5EF4-FFF2-40B4-BE49-F238E27FC236}">
                <a16:creationId xmlns:a16="http://schemas.microsoft.com/office/drawing/2014/main" id="{C60FA009-F503-4A03-9BA0-175F9A58E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550" y="3813175"/>
            <a:ext cx="139700" cy="4445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66" name="Line 150">
            <a:extLst>
              <a:ext uri="{FF2B5EF4-FFF2-40B4-BE49-F238E27FC236}">
                <a16:creationId xmlns:a16="http://schemas.microsoft.com/office/drawing/2014/main" id="{40A6E272-2A3C-4049-9E21-94022DAF8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846388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67" name="Line 151">
            <a:extLst>
              <a:ext uri="{FF2B5EF4-FFF2-40B4-BE49-F238E27FC236}">
                <a16:creationId xmlns:a16="http://schemas.microsoft.com/office/drawing/2014/main" id="{69F34472-873C-487A-AEAB-8A4C9CE142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2820988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68" name="Line 152">
            <a:extLst>
              <a:ext uri="{FF2B5EF4-FFF2-40B4-BE49-F238E27FC236}">
                <a16:creationId xmlns:a16="http://schemas.microsoft.com/office/drawing/2014/main" id="{4EB830CC-28CB-4F06-B984-A8BF7BF864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074988"/>
            <a:ext cx="4419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9" name="Line 153">
            <a:extLst>
              <a:ext uri="{FF2B5EF4-FFF2-40B4-BE49-F238E27FC236}">
                <a16:creationId xmlns:a16="http://schemas.microsoft.com/office/drawing/2014/main" id="{2DE2170A-814D-4C9A-8042-5FC44AC4D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1525" y="1014413"/>
            <a:ext cx="0" cy="66040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4586" name="Rectangle 154">
            <a:extLst>
              <a:ext uri="{FF2B5EF4-FFF2-40B4-BE49-F238E27FC236}">
                <a16:creationId xmlns:a16="http://schemas.microsoft.com/office/drawing/2014/main" id="{9851172A-3D6C-4466-8FA1-BB7C675C5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0" y="1179513"/>
            <a:ext cx="739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00000"/>
                </a:solidFill>
                <a:ea typeface="宋体" panose="02010600030101010101" pitchFamily="2" charset="-122"/>
              </a:rPr>
              <a:t>PC+4</a:t>
            </a:r>
            <a:endParaRPr lang="zh-CN" altLang="en-US" sz="180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30871" name="Line 155">
            <a:extLst>
              <a:ext uri="{FF2B5EF4-FFF2-40B4-BE49-F238E27FC236}">
                <a16:creationId xmlns:a16="http://schemas.microsoft.com/office/drawing/2014/main" id="{57CC0A64-B10A-4326-BBB1-8FCEF2F161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0063" y="912813"/>
            <a:ext cx="30162" cy="214630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72" name="Line 156">
            <a:extLst>
              <a:ext uri="{FF2B5EF4-FFF2-40B4-BE49-F238E27FC236}">
                <a16:creationId xmlns:a16="http://schemas.microsoft.com/office/drawing/2014/main" id="{30840B82-45B6-4E3E-878D-72D8AC3FB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1813" y="1085850"/>
            <a:ext cx="15097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57">
            <a:extLst>
              <a:ext uri="{FF2B5EF4-FFF2-40B4-BE49-F238E27FC236}">
                <a16:creationId xmlns:a16="http://schemas.microsoft.com/office/drawing/2014/main" id="{B2C91D4A-13B8-496D-8635-032AD888AAD7}"/>
              </a:ext>
            </a:extLst>
          </p:cNvPr>
          <p:cNvGrpSpPr>
            <a:grpSpLocks/>
          </p:cNvGrpSpPr>
          <p:nvPr/>
        </p:nvGrpSpPr>
        <p:grpSpPr bwMode="auto">
          <a:xfrm>
            <a:off x="6850063" y="784225"/>
            <a:ext cx="1322387" cy="368300"/>
            <a:chOff x="4315" y="511"/>
            <a:chExt cx="833" cy="200"/>
          </a:xfrm>
        </p:grpSpPr>
        <p:sp>
          <p:nvSpPr>
            <p:cNvPr id="30880" name="Text Box 158">
              <a:extLst>
                <a:ext uri="{FF2B5EF4-FFF2-40B4-BE49-F238E27FC236}">
                  <a16:creationId xmlns:a16="http://schemas.microsoft.com/office/drawing/2014/main" id="{8898C35E-97EA-4D21-B38A-AC780F3EA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5" y="511"/>
              <a:ext cx="83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FF"/>
                  </a:solidFill>
                  <a:ea typeface="宋体" panose="02010600030101010101" pitchFamily="2" charset="-122"/>
                </a:rPr>
                <a:t>PC+4     PC</a:t>
              </a:r>
              <a:r>
                <a:rPr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  </a:t>
              </a:r>
            </a:p>
          </p:txBody>
        </p:sp>
        <p:sp>
          <p:nvSpPr>
            <p:cNvPr id="30881" name="Line 159">
              <a:extLst>
                <a:ext uri="{FF2B5EF4-FFF2-40B4-BE49-F238E27FC236}">
                  <a16:creationId xmlns:a16="http://schemas.microsoft.com/office/drawing/2014/main" id="{1224B042-40D9-4ECC-AA80-852FAB5B3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6" y="612"/>
              <a:ext cx="13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166">
            <a:extLst>
              <a:ext uri="{FF2B5EF4-FFF2-40B4-BE49-F238E27FC236}">
                <a16:creationId xmlns:a16="http://schemas.microsoft.com/office/drawing/2014/main" id="{2C5DA509-666B-4435-B97C-AB4FA51B4A11}"/>
              </a:ext>
            </a:extLst>
          </p:cNvPr>
          <p:cNvGrpSpPr>
            <a:grpSpLocks/>
          </p:cNvGrpSpPr>
          <p:nvPr/>
        </p:nvGrpSpPr>
        <p:grpSpPr bwMode="auto">
          <a:xfrm>
            <a:off x="7219950" y="2855913"/>
            <a:ext cx="1779588" cy="2135187"/>
            <a:chOff x="7219950" y="2855959"/>
            <a:chExt cx="1779588" cy="2134394"/>
          </a:xfrm>
        </p:grpSpPr>
        <p:grpSp>
          <p:nvGrpSpPr>
            <p:cNvPr id="30875" name="Group 146">
              <a:extLst>
                <a:ext uri="{FF2B5EF4-FFF2-40B4-BE49-F238E27FC236}">
                  <a16:creationId xmlns:a16="http://schemas.microsoft.com/office/drawing/2014/main" id="{D7809D68-DB5A-43AF-A145-B4990674B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9950" y="2855959"/>
              <a:ext cx="1779588" cy="2134394"/>
              <a:chOff x="4548" y="1852"/>
              <a:chExt cx="1121" cy="1625"/>
            </a:xfrm>
          </p:grpSpPr>
          <p:sp>
            <p:nvSpPr>
              <p:cNvPr id="30877" name="Arc 147">
                <a:extLst>
                  <a:ext uri="{FF2B5EF4-FFF2-40B4-BE49-F238E27FC236}">
                    <a16:creationId xmlns:a16="http://schemas.microsoft.com/office/drawing/2014/main" id="{90C3A6E9-937B-4C15-B831-8312A1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4" y="1852"/>
                <a:ext cx="136" cy="108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78" name="Arc 148">
                <a:extLst>
                  <a:ext uri="{FF2B5EF4-FFF2-40B4-BE49-F238E27FC236}">
                    <a16:creationId xmlns:a16="http://schemas.microsoft.com/office/drawing/2014/main" id="{5AAAC6D3-F4B1-433B-A2C4-6746B100E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4" y="2501"/>
                <a:ext cx="140" cy="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79" name="Rectangle 149">
                <a:extLst>
                  <a:ext uri="{FF2B5EF4-FFF2-40B4-BE49-F238E27FC236}">
                    <a16:creationId xmlns:a16="http://schemas.microsoft.com/office/drawing/2014/main" id="{8185D233-CC07-4827-9915-23E74640B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8" y="2940"/>
                <a:ext cx="1121" cy="5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rgbClr val="FF0000"/>
                    </a:solidFill>
                    <a:ea typeface="宋体" panose="02010600030101010101" pitchFamily="2" charset="-122"/>
                  </a:rPr>
                  <a:t>Register Write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rgbClr val="FF0000"/>
                    </a:solidFill>
                    <a:ea typeface="宋体" panose="02010600030101010101" pitchFamily="2" charset="-122"/>
                  </a:rPr>
                  <a:t>Occurs Here</a:t>
                </a:r>
              </a:p>
            </p:txBody>
          </p:sp>
        </p:grp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0828E181-9C7E-49CE-AA1D-2A7B449EB603}"/>
                </a:ext>
              </a:extLst>
            </p:cNvPr>
            <p:cNvCxnSpPr>
              <a:stCxn id="30865" idx="6"/>
            </p:cNvCxnSpPr>
            <p:nvPr/>
          </p:nvCxnSpPr>
          <p:spPr>
            <a:xfrm>
              <a:off x="8223250" y="4035033"/>
              <a:ext cx="206375" cy="10791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1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14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1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1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14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1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14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1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1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522" grpId="0"/>
      <p:bldP spid="914544" grpId="0"/>
      <p:bldP spid="914547" grpId="0"/>
      <p:bldP spid="914554" grpId="0"/>
      <p:bldP spid="914563" grpId="0"/>
      <p:bldP spid="914569" grpId="0"/>
      <p:bldP spid="914573" grpId="0"/>
      <p:bldP spid="914574" grpId="0"/>
      <p:bldP spid="9145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DA936D7-B210-45FF-AC99-A4A1F37D9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115888"/>
            <a:ext cx="7310438" cy="358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FF0000"/>
                </a:solidFill>
                <a:ea typeface="微软雅黑" panose="020B0503020204020204" pitchFamily="34" charset="-122"/>
              </a:rPr>
              <a:t>ori </a:t>
            </a:r>
            <a:r>
              <a:rPr lang="zh-CN" altLang="en-US" sz="2400">
                <a:solidFill>
                  <a:srgbClr val="FF0000"/>
                </a:solidFill>
                <a:ea typeface="微软雅黑" panose="020B0503020204020204" pitchFamily="34" charset="-122"/>
              </a:rPr>
              <a:t>指令</a:t>
            </a:r>
            <a:r>
              <a:rPr lang="zh-CN" altLang="en-US" sz="2400">
                <a:solidFill>
                  <a:schemeClr val="tx1"/>
                </a:solidFill>
                <a:ea typeface="微软雅黑" panose="020B0503020204020204" pitchFamily="34" charset="-122"/>
              </a:rPr>
              <a:t>译码后的执行过程 </a:t>
            </a:r>
          </a:p>
        </p:txBody>
      </p:sp>
      <p:grpSp>
        <p:nvGrpSpPr>
          <p:cNvPr id="32771" name="Group 3">
            <a:extLst>
              <a:ext uri="{FF2B5EF4-FFF2-40B4-BE49-F238E27FC236}">
                <a16:creationId xmlns:a16="http://schemas.microsoft.com/office/drawing/2014/main" id="{DC9E1575-94A5-4A57-A5DD-5B29AFD32AFE}"/>
              </a:ext>
            </a:extLst>
          </p:cNvPr>
          <p:cNvGrpSpPr>
            <a:grpSpLocks/>
          </p:cNvGrpSpPr>
          <p:nvPr/>
        </p:nvGrpSpPr>
        <p:grpSpPr bwMode="auto">
          <a:xfrm>
            <a:off x="4994275" y="3754438"/>
            <a:ext cx="457200" cy="1136650"/>
            <a:chOff x="3168" y="2302"/>
            <a:chExt cx="288" cy="716"/>
          </a:xfrm>
        </p:grpSpPr>
        <p:sp>
          <p:nvSpPr>
            <p:cNvPr id="32957" name="Line 4">
              <a:extLst>
                <a:ext uri="{FF2B5EF4-FFF2-40B4-BE49-F238E27FC236}">
                  <a16:creationId xmlns:a16="http://schemas.microsoft.com/office/drawing/2014/main" id="{B83B1ABB-36A0-49FE-96BC-047D60E52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302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8" name="Line 5">
              <a:extLst>
                <a:ext uri="{FF2B5EF4-FFF2-40B4-BE49-F238E27FC236}">
                  <a16:creationId xmlns:a16="http://schemas.microsoft.com/office/drawing/2014/main" id="{1E0E9AAB-3322-4A81-867C-A1A570FF9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6" y="2302"/>
              <a:ext cx="272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9" name="Line 6">
              <a:extLst>
                <a:ext uri="{FF2B5EF4-FFF2-40B4-BE49-F238E27FC236}">
                  <a16:creationId xmlns:a16="http://schemas.microsoft.com/office/drawing/2014/main" id="{F47DB749-2365-41BB-8045-4CA37DF30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6" y="2481"/>
              <a:ext cx="128" cy="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60" name="Line 7">
              <a:extLst>
                <a:ext uri="{FF2B5EF4-FFF2-40B4-BE49-F238E27FC236}">
                  <a16:creationId xmlns:a16="http://schemas.microsoft.com/office/drawing/2014/main" id="{41BD5587-5A17-4CDE-A7AA-F9C2A544D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571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61" name="Line 8">
              <a:extLst>
                <a:ext uri="{FF2B5EF4-FFF2-40B4-BE49-F238E27FC236}">
                  <a16:creationId xmlns:a16="http://schemas.microsoft.com/office/drawing/2014/main" id="{4A4FDD1C-4A25-44C3-B75B-C0CF595D0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481"/>
              <a:ext cx="0" cy="3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62" name="Line 9">
              <a:extLst>
                <a:ext uri="{FF2B5EF4-FFF2-40B4-BE49-F238E27FC236}">
                  <a16:creationId xmlns:a16="http://schemas.microsoft.com/office/drawing/2014/main" id="{D286ADC5-C50F-4B0C-A0AA-905368BECC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6" y="2734"/>
              <a:ext cx="128" cy="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63" name="Line 10">
              <a:extLst>
                <a:ext uri="{FF2B5EF4-FFF2-40B4-BE49-F238E27FC236}">
                  <a16:creationId xmlns:a16="http://schemas.microsoft.com/office/drawing/2014/main" id="{1E60256A-C814-412B-98E0-2EBFB197B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839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64" name="Line 11">
              <a:extLst>
                <a:ext uri="{FF2B5EF4-FFF2-40B4-BE49-F238E27FC236}">
                  <a16:creationId xmlns:a16="http://schemas.microsoft.com/office/drawing/2014/main" id="{06BE5E30-797B-430A-B89D-58F35E94C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6" y="2823"/>
              <a:ext cx="272" cy="1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72" name="Line 12">
            <a:extLst>
              <a:ext uri="{FF2B5EF4-FFF2-40B4-BE49-F238E27FC236}">
                <a16:creationId xmlns:a16="http://schemas.microsoft.com/office/drawing/2014/main" id="{09106845-47DD-4685-B633-29C6FE7314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1000" y="4310063"/>
            <a:ext cx="23368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Line 13">
            <a:extLst>
              <a:ext uri="{FF2B5EF4-FFF2-40B4-BE49-F238E27FC236}">
                <a16:creationId xmlns:a16="http://schemas.microsoft.com/office/drawing/2014/main" id="{E36940BB-1AEC-4B46-83BF-5153CABF85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1050" y="4246563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Rectangle 14">
            <a:extLst>
              <a:ext uri="{FF2B5EF4-FFF2-40B4-BE49-F238E27FC236}">
                <a16:creationId xmlns:a16="http://schemas.microsoft.com/office/drawing/2014/main" id="{B877A166-48F7-4462-83B7-00DCF3C6D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188" y="4292600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2775" name="Line 15">
            <a:extLst>
              <a:ext uri="{FF2B5EF4-FFF2-40B4-BE49-F238E27FC236}">
                <a16:creationId xmlns:a16="http://schemas.microsoft.com/office/drawing/2014/main" id="{C94A0AED-D942-44B3-9755-73814F9B7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389313"/>
            <a:ext cx="0" cy="48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Rectangle 16">
            <a:extLst>
              <a:ext uri="{FF2B5EF4-FFF2-40B4-BE49-F238E27FC236}">
                <a16:creationId xmlns:a16="http://schemas.microsoft.com/office/drawing/2014/main" id="{21E12562-9370-4C6B-BAA7-42BB030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035300"/>
            <a:ext cx="1989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ALUctr = Or</a:t>
            </a:r>
          </a:p>
        </p:txBody>
      </p:sp>
      <p:sp>
        <p:nvSpPr>
          <p:cNvPr id="32777" name="Rectangle 17">
            <a:extLst>
              <a:ext uri="{FF2B5EF4-FFF2-40B4-BE49-F238E27FC236}">
                <a16:creationId xmlns:a16="http://schemas.microsoft.com/office/drawing/2014/main" id="{E37B3C71-8FF7-4838-81E5-77F29D777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4403725"/>
            <a:ext cx="582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32778" name="Rectangle 18">
            <a:extLst>
              <a:ext uri="{FF2B5EF4-FFF2-40B4-BE49-F238E27FC236}">
                <a16:creationId xmlns:a16="http://schemas.microsoft.com/office/drawing/2014/main" id="{45E1A217-1D2C-40C5-A24C-8C7B24440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3860800"/>
            <a:ext cx="760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busW</a:t>
            </a:r>
          </a:p>
        </p:txBody>
      </p:sp>
      <p:sp>
        <p:nvSpPr>
          <p:cNvPr id="32779" name="Rectangle 19">
            <a:extLst>
              <a:ext uri="{FF2B5EF4-FFF2-40B4-BE49-F238E27FC236}">
                <a16:creationId xmlns:a16="http://schemas.microsoft.com/office/drawing/2014/main" id="{EB206876-43F5-477E-A624-3700EF195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3754438"/>
            <a:ext cx="1431925" cy="1130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80" name="Line 20">
            <a:extLst>
              <a:ext uri="{FF2B5EF4-FFF2-40B4-BE49-F238E27FC236}">
                <a16:creationId xmlns:a16="http://schemas.microsoft.com/office/drawing/2014/main" id="{E80DCBA2-B7FD-46E4-ABBE-19EB1C57F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0063" y="4660900"/>
            <a:ext cx="141287" cy="103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1" name="Line 21">
            <a:extLst>
              <a:ext uri="{FF2B5EF4-FFF2-40B4-BE49-F238E27FC236}">
                <a16:creationId xmlns:a16="http://schemas.microsoft.com/office/drawing/2014/main" id="{C59714BF-154A-47B7-B4BF-7BAE91B1B3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8475" y="4765675"/>
            <a:ext cx="142875" cy="82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2" name="Oval 22">
            <a:extLst>
              <a:ext uri="{FF2B5EF4-FFF2-40B4-BE49-F238E27FC236}">
                <a16:creationId xmlns:a16="http://schemas.microsoft.com/office/drawing/2014/main" id="{7F7BA844-6F50-444A-A1F1-9BD05E16D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88" y="4695825"/>
            <a:ext cx="127000" cy="1174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83" name="Rectangle 23">
            <a:extLst>
              <a:ext uri="{FF2B5EF4-FFF2-40B4-BE49-F238E27FC236}">
                <a16:creationId xmlns:a16="http://schemas.microsoft.com/office/drawing/2014/main" id="{F70DC71B-9BD7-4EAF-A708-AEEBD7724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8" y="3178175"/>
            <a:ext cx="1374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RegWr = 1</a:t>
            </a:r>
          </a:p>
        </p:txBody>
      </p:sp>
      <p:sp>
        <p:nvSpPr>
          <p:cNvPr id="32784" name="Line 24">
            <a:extLst>
              <a:ext uri="{FF2B5EF4-FFF2-40B4-BE49-F238E27FC236}">
                <a16:creationId xmlns:a16="http://schemas.microsoft.com/office/drawing/2014/main" id="{F65FC4BB-5EEE-4FDF-924E-1BD49DFF13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600" y="4240213"/>
            <a:ext cx="10414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5" name="Line 25">
            <a:extLst>
              <a:ext uri="{FF2B5EF4-FFF2-40B4-BE49-F238E27FC236}">
                <a16:creationId xmlns:a16="http://schemas.microsoft.com/office/drawing/2014/main" id="{1FC26931-DF2A-4F11-A472-6F897941DD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2850" y="4175125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Rectangle 26">
            <a:extLst>
              <a:ext uri="{FF2B5EF4-FFF2-40B4-BE49-F238E27FC236}">
                <a16:creationId xmlns:a16="http://schemas.microsoft.com/office/drawing/2014/main" id="{DDC31635-E346-4264-B923-E4681034E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216400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2787" name="Line 27">
            <a:extLst>
              <a:ext uri="{FF2B5EF4-FFF2-40B4-BE49-F238E27FC236}">
                <a16:creationId xmlns:a16="http://schemas.microsoft.com/office/drawing/2014/main" id="{C2F36912-8F80-44A5-BD80-734250CC0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5800" y="3884613"/>
            <a:ext cx="17780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8" name="Line 28">
            <a:extLst>
              <a:ext uri="{FF2B5EF4-FFF2-40B4-BE49-F238E27FC236}">
                <a16:creationId xmlns:a16="http://schemas.microsoft.com/office/drawing/2014/main" id="{508C8688-B3D2-4C58-A316-FE3160368E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4650" y="3819525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9" name="Rectangle 29">
            <a:extLst>
              <a:ext uri="{FF2B5EF4-FFF2-40B4-BE49-F238E27FC236}">
                <a16:creationId xmlns:a16="http://schemas.microsoft.com/office/drawing/2014/main" id="{1A1F9562-A0E0-44DC-8136-730EEC7A8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2425" y="3860800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2790" name="Rectangle 30">
            <a:extLst>
              <a:ext uri="{FF2B5EF4-FFF2-40B4-BE49-F238E27FC236}">
                <a16:creationId xmlns:a16="http://schemas.microsoft.com/office/drawing/2014/main" id="{425C3E95-5DE5-4F76-A595-AE71CB4C8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500438"/>
            <a:ext cx="695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busA</a:t>
            </a:r>
          </a:p>
        </p:txBody>
      </p:sp>
      <p:sp>
        <p:nvSpPr>
          <p:cNvPr id="32791" name="Line 31">
            <a:extLst>
              <a:ext uri="{FF2B5EF4-FFF2-40B4-BE49-F238E27FC236}">
                <a16:creationId xmlns:a16="http://schemas.microsoft.com/office/drawing/2014/main" id="{968ED302-0D3C-4F6C-A5E7-0FA03A9C9C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8175" y="3516313"/>
            <a:ext cx="0" cy="238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2" name="Line 32">
            <a:extLst>
              <a:ext uri="{FF2B5EF4-FFF2-40B4-BE49-F238E27FC236}">
                <a16:creationId xmlns:a16="http://schemas.microsoft.com/office/drawing/2014/main" id="{A2EDA515-AE89-44A6-8CCB-A0737343E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3100" y="4584700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3" name="Line 33">
            <a:extLst>
              <a:ext uri="{FF2B5EF4-FFF2-40B4-BE49-F238E27FC236}">
                <a16:creationId xmlns:a16="http://schemas.microsoft.com/office/drawing/2014/main" id="{712747FA-1FBA-4C91-A912-50B58ADAF9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3950" y="4437063"/>
            <a:ext cx="1397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4" name="Rectangle 34">
            <a:extLst>
              <a:ext uri="{FF2B5EF4-FFF2-40B4-BE49-F238E27FC236}">
                <a16:creationId xmlns:a16="http://schemas.microsoft.com/office/drawing/2014/main" id="{1FF9D5B4-0255-48DB-AA47-123AA4207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263" y="4581525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2795" name="Rectangle 35">
            <a:extLst>
              <a:ext uri="{FF2B5EF4-FFF2-40B4-BE49-F238E27FC236}">
                <a16:creationId xmlns:a16="http://schemas.microsoft.com/office/drawing/2014/main" id="{A2E243E5-DA21-4A2E-A91C-B5486C0D2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900" y="4186238"/>
            <a:ext cx="682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busB</a:t>
            </a:r>
          </a:p>
        </p:txBody>
      </p:sp>
      <p:sp>
        <p:nvSpPr>
          <p:cNvPr id="32796" name="Line 36">
            <a:extLst>
              <a:ext uri="{FF2B5EF4-FFF2-40B4-BE49-F238E27FC236}">
                <a16:creationId xmlns:a16="http://schemas.microsoft.com/office/drawing/2014/main" id="{FB6E11FA-B710-4DCF-86CE-E964DB4DA2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1413" y="4760913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7" name="Line 37">
            <a:extLst>
              <a:ext uri="{FF2B5EF4-FFF2-40B4-BE49-F238E27FC236}">
                <a16:creationId xmlns:a16="http://schemas.microsoft.com/office/drawing/2014/main" id="{3277498C-CE11-4876-BDC2-061945505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328988"/>
            <a:ext cx="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8" name="Line 38">
            <a:extLst>
              <a:ext uri="{FF2B5EF4-FFF2-40B4-BE49-F238E27FC236}">
                <a16:creationId xmlns:a16="http://schemas.microsoft.com/office/drawing/2014/main" id="{C0D18BE9-276A-404B-A324-362972EEB8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2275" y="3451225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9" name="Rectangle 39">
            <a:extLst>
              <a:ext uri="{FF2B5EF4-FFF2-40B4-BE49-F238E27FC236}">
                <a16:creationId xmlns:a16="http://schemas.microsoft.com/office/drawing/2014/main" id="{18372B67-2C5A-4879-82A1-D3AAB078F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33131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2800" name="Line 40">
            <a:extLst>
              <a:ext uri="{FF2B5EF4-FFF2-40B4-BE49-F238E27FC236}">
                <a16:creationId xmlns:a16="http://schemas.microsoft.com/office/drawing/2014/main" id="{DC5D9EA7-D74A-4976-8DCA-F4BD991C0A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128963"/>
            <a:ext cx="0" cy="587375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1" name="Line 41">
            <a:extLst>
              <a:ext uri="{FF2B5EF4-FFF2-40B4-BE49-F238E27FC236}">
                <a16:creationId xmlns:a16="http://schemas.microsoft.com/office/drawing/2014/main" id="{1E9EB204-9FE1-48B5-BA37-16E350695D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4075" y="3451225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2" name="Rectangle 42">
            <a:extLst>
              <a:ext uri="{FF2B5EF4-FFF2-40B4-BE49-F238E27FC236}">
                <a16:creationId xmlns:a16="http://schemas.microsoft.com/office/drawing/2014/main" id="{A9376D48-323C-4315-BA87-3C3071532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33131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2803" name="Line 43">
            <a:extLst>
              <a:ext uri="{FF2B5EF4-FFF2-40B4-BE49-F238E27FC236}">
                <a16:creationId xmlns:a16="http://schemas.microsoft.com/office/drawing/2014/main" id="{4DA5AE8C-47D7-417D-A3E9-4C3C6330C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341688"/>
            <a:ext cx="0" cy="3746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4" name="Line 44">
            <a:extLst>
              <a:ext uri="{FF2B5EF4-FFF2-40B4-BE49-F238E27FC236}">
                <a16:creationId xmlns:a16="http://schemas.microsoft.com/office/drawing/2014/main" id="{82B53525-99C1-45C5-B2F0-7848E5BDBA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5075" y="3451225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5" name="Rectangle 45">
            <a:extLst>
              <a:ext uri="{FF2B5EF4-FFF2-40B4-BE49-F238E27FC236}">
                <a16:creationId xmlns:a16="http://schemas.microsoft.com/office/drawing/2014/main" id="{FE839549-7C7B-4B11-8382-1A69437A4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33131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2806" name="Rectangle 46">
            <a:extLst>
              <a:ext uri="{FF2B5EF4-FFF2-40B4-BE49-F238E27FC236}">
                <a16:creationId xmlns:a16="http://schemas.microsoft.com/office/drawing/2014/main" id="{1CEFB85A-82AA-4EA1-81D8-A865B6864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963" y="3740150"/>
            <a:ext cx="515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Rw</a:t>
            </a:r>
          </a:p>
        </p:txBody>
      </p:sp>
      <p:sp>
        <p:nvSpPr>
          <p:cNvPr id="32807" name="Rectangle 47">
            <a:extLst>
              <a:ext uri="{FF2B5EF4-FFF2-40B4-BE49-F238E27FC236}">
                <a16:creationId xmlns:a16="http://schemas.microsoft.com/office/drawing/2014/main" id="{4A10A647-9DE7-4208-9F04-12256E1A1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163" y="3740150"/>
            <a:ext cx="465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Ra</a:t>
            </a:r>
          </a:p>
        </p:txBody>
      </p:sp>
      <p:sp>
        <p:nvSpPr>
          <p:cNvPr id="32808" name="Rectangle 48">
            <a:extLst>
              <a:ext uri="{FF2B5EF4-FFF2-40B4-BE49-F238E27FC236}">
                <a16:creationId xmlns:a16="http://schemas.microsoft.com/office/drawing/2014/main" id="{32E2A181-DC2C-4FD8-B8F7-159C52592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163" y="3740150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Rb</a:t>
            </a:r>
          </a:p>
        </p:txBody>
      </p:sp>
      <p:sp>
        <p:nvSpPr>
          <p:cNvPr id="32809" name="Rectangle 49">
            <a:extLst>
              <a:ext uri="{FF2B5EF4-FFF2-40B4-BE49-F238E27FC236}">
                <a16:creationId xmlns:a16="http://schemas.microsoft.com/office/drawing/2014/main" id="{3C1FA779-92CD-40F4-A02B-4A420207B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3" y="4025900"/>
            <a:ext cx="109378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00FF"/>
                </a:solidFill>
                <a:ea typeface="宋体" panose="02010600030101010101" pitchFamily="2" charset="-122"/>
              </a:rPr>
              <a:t>32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>
                <a:solidFill>
                  <a:srgbClr val="0000FF"/>
                </a:solidFill>
                <a:ea typeface="宋体" panose="02010600030101010101" pitchFamily="2" charset="-122"/>
              </a:rPr>
              <a:t>32-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bit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Registers</a:t>
            </a:r>
          </a:p>
        </p:txBody>
      </p:sp>
      <p:sp>
        <p:nvSpPr>
          <p:cNvPr id="32810" name="Line 50">
            <a:extLst>
              <a:ext uri="{FF2B5EF4-FFF2-40B4-BE49-F238E27FC236}">
                <a16:creationId xmlns:a16="http://schemas.microsoft.com/office/drawing/2014/main" id="{FBE3BDE8-44FA-4574-9AB9-905298C99B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600" y="6272213"/>
            <a:ext cx="78232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11" name="Line 51">
            <a:extLst>
              <a:ext uri="{FF2B5EF4-FFF2-40B4-BE49-F238E27FC236}">
                <a16:creationId xmlns:a16="http://schemas.microsoft.com/office/drawing/2014/main" id="{68EDED43-3F08-4BA6-83D9-88EA27E7E0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214813"/>
            <a:ext cx="0" cy="2082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12" name="Rectangle 52">
            <a:extLst>
              <a:ext uri="{FF2B5EF4-FFF2-40B4-BE49-F238E27FC236}">
                <a16:creationId xmlns:a16="http://schemas.microsoft.com/office/drawing/2014/main" id="{CD1C716B-BC0D-4280-A612-82C3AE547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3100388"/>
            <a:ext cx="4397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Rs</a:t>
            </a:r>
          </a:p>
        </p:txBody>
      </p:sp>
      <p:sp>
        <p:nvSpPr>
          <p:cNvPr id="32813" name="Rectangle 53">
            <a:extLst>
              <a:ext uri="{FF2B5EF4-FFF2-40B4-BE49-F238E27FC236}">
                <a16:creationId xmlns:a16="http://schemas.microsoft.com/office/drawing/2014/main" id="{859FA4C3-0F6D-41A5-A209-40463B079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276475"/>
            <a:ext cx="42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Rt</a:t>
            </a:r>
          </a:p>
        </p:txBody>
      </p:sp>
      <p:grpSp>
        <p:nvGrpSpPr>
          <p:cNvPr id="32814" name="Group 54">
            <a:extLst>
              <a:ext uri="{FF2B5EF4-FFF2-40B4-BE49-F238E27FC236}">
                <a16:creationId xmlns:a16="http://schemas.microsoft.com/office/drawing/2014/main" id="{F6D41A7F-E193-4875-8C45-B0DDA80854C4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303713"/>
            <a:ext cx="304800" cy="1227137"/>
            <a:chOff x="2640" y="2648"/>
            <a:chExt cx="192" cy="773"/>
          </a:xfrm>
        </p:grpSpPr>
        <p:sp>
          <p:nvSpPr>
            <p:cNvPr id="32953" name="Line 55">
              <a:extLst>
                <a:ext uri="{FF2B5EF4-FFF2-40B4-BE49-F238E27FC236}">
                  <a16:creationId xmlns:a16="http://schemas.microsoft.com/office/drawing/2014/main" id="{91371F51-6B42-421D-B729-2B10D968B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648"/>
              <a:ext cx="0" cy="7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4" name="Line 56">
              <a:extLst>
                <a:ext uri="{FF2B5EF4-FFF2-40B4-BE49-F238E27FC236}">
                  <a16:creationId xmlns:a16="http://schemas.microsoft.com/office/drawing/2014/main" id="{0BFB94D0-35AB-42A5-9B09-32FCEA826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8" y="2648"/>
              <a:ext cx="176" cy="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5" name="Line 57">
              <a:extLst>
                <a:ext uri="{FF2B5EF4-FFF2-40B4-BE49-F238E27FC236}">
                  <a16:creationId xmlns:a16="http://schemas.microsoft.com/office/drawing/2014/main" id="{E2D22DA3-3EFC-45B5-8101-53CCDF9FE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8" y="3303"/>
              <a:ext cx="176" cy="1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6" name="Line 58">
              <a:extLst>
                <a:ext uri="{FF2B5EF4-FFF2-40B4-BE49-F238E27FC236}">
                  <a16:creationId xmlns:a16="http://schemas.microsoft.com/office/drawing/2014/main" id="{9BBC7715-6AD4-44DA-BBF2-7ADCC7A30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750"/>
              <a:ext cx="0" cy="5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815" name="Group 59">
            <a:extLst>
              <a:ext uri="{FF2B5EF4-FFF2-40B4-BE49-F238E27FC236}">
                <a16:creationId xmlns:a16="http://schemas.microsoft.com/office/drawing/2014/main" id="{E53B6F71-F6C2-4388-9C17-1EFC116F6ED8}"/>
              </a:ext>
            </a:extLst>
          </p:cNvPr>
          <p:cNvGrpSpPr>
            <a:grpSpLocks/>
          </p:cNvGrpSpPr>
          <p:nvPr/>
        </p:nvGrpSpPr>
        <p:grpSpPr bwMode="auto">
          <a:xfrm>
            <a:off x="1519238" y="2854325"/>
            <a:ext cx="1168400" cy="284163"/>
            <a:chOff x="928" y="1735"/>
            <a:chExt cx="736" cy="179"/>
          </a:xfrm>
        </p:grpSpPr>
        <p:sp>
          <p:nvSpPr>
            <p:cNvPr id="32949" name="Line 60">
              <a:extLst>
                <a:ext uri="{FF2B5EF4-FFF2-40B4-BE49-F238E27FC236}">
                  <a16:creationId xmlns:a16="http://schemas.microsoft.com/office/drawing/2014/main" id="{9A036E5D-9957-4B4E-A458-95B6BE6522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8" y="1735"/>
              <a:ext cx="7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0" name="Line 61">
              <a:extLst>
                <a:ext uri="{FF2B5EF4-FFF2-40B4-BE49-F238E27FC236}">
                  <a16:creationId xmlns:a16="http://schemas.microsoft.com/office/drawing/2014/main" id="{5C1FBFEF-1F46-49C8-AFAA-A0E3BB8F6C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2" y="1743"/>
              <a:ext cx="112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1" name="Line 62">
              <a:extLst>
                <a:ext uri="{FF2B5EF4-FFF2-40B4-BE49-F238E27FC236}">
                  <a16:creationId xmlns:a16="http://schemas.microsoft.com/office/drawing/2014/main" id="{8BC81418-094C-4ABE-9D03-018DE00AC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1743"/>
              <a:ext cx="8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2" name="Line 63">
              <a:extLst>
                <a:ext uri="{FF2B5EF4-FFF2-40B4-BE49-F238E27FC236}">
                  <a16:creationId xmlns:a16="http://schemas.microsoft.com/office/drawing/2014/main" id="{7A713B5B-0675-4EAE-8868-0FCBAB8B95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4" y="1914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816" name="Rectangle 64">
            <a:extLst>
              <a:ext uri="{FF2B5EF4-FFF2-40B4-BE49-F238E27FC236}">
                <a16:creationId xmlns:a16="http://schemas.microsoft.com/office/drawing/2014/main" id="{ABE5F9EB-2CD8-4804-A853-2FF935A4B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8" y="3100388"/>
            <a:ext cx="427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Rt</a:t>
            </a:r>
          </a:p>
        </p:txBody>
      </p:sp>
      <p:sp>
        <p:nvSpPr>
          <p:cNvPr id="32817" name="Line 65">
            <a:extLst>
              <a:ext uri="{FF2B5EF4-FFF2-40B4-BE49-F238E27FC236}">
                <a16:creationId xmlns:a16="http://schemas.microsoft.com/office/drawing/2014/main" id="{AD60A3BC-83FE-477A-9A19-93FD67EC1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630488"/>
            <a:ext cx="0" cy="163512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18" name="Line 66">
            <a:extLst>
              <a:ext uri="{FF2B5EF4-FFF2-40B4-BE49-F238E27FC236}">
                <a16:creationId xmlns:a16="http://schemas.microsoft.com/office/drawing/2014/main" id="{CB0EF1CB-6F4E-4875-BBE8-372FB68281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617788"/>
            <a:ext cx="0" cy="188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19" name="Rectangle 67">
            <a:extLst>
              <a:ext uri="{FF2B5EF4-FFF2-40B4-BE49-F238E27FC236}">
                <a16:creationId xmlns:a16="http://schemas.microsoft.com/office/drawing/2014/main" id="{7C4B19A5-994F-4EAD-A7B0-E5AE56AD2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276475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Rd</a:t>
            </a:r>
          </a:p>
        </p:txBody>
      </p:sp>
      <p:sp>
        <p:nvSpPr>
          <p:cNvPr id="32820" name="Line 68">
            <a:extLst>
              <a:ext uri="{FF2B5EF4-FFF2-40B4-BE49-F238E27FC236}">
                <a16:creationId xmlns:a16="http://schemas.microsoft.com/office/drawing/2014/main" id="{2DFBA209-C889-48D6-A04C-F1CED230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2988" y="2979738"/>
            <a:ext cx="55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21" name="Rectangle 69">
            <a:extLst>
              <a:ext uri="{FF2B5EF4-FFF2-40B4-BE49-F238E27FC236}">
                <a16:creationId xmlns:a16="http://schemas.microsoft.com/office/drawing/2014/main" id="{5A3CD974-0156-4DE2-B6FA-290F7F1B3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603500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RegDst = 0</a:t>
            </a:r>
          </a:p>
        </p:txBody>
      </p:sp>
      <p:sp>
        <p:nvSpPr>
          <p:cNvPr id="32822" name="Rectangle 70">
            <a:extLst>
              <a:ext uri="{FF2B5EF4-FFF2-40B4-BE49-F238E27FC236}">
                <a16:creationId xmlns:a16="http://schemas.microsoft.com/office/drawing/2014/main" id="{853FE2D1-6AB9-4527-9337-6DB3BB17E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900" y="4989513"/>
            <a:ext cx="35560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23" name="Rectangle 71">
            <a:extLst>
              <a:ext uri="{FF2B5EF4-FFF2-40B4-BE49-F238E27FC236}">
                <a16:creationId xmlns:a16="http://schemas.microsoft.com/office/drawing/2014/main" id="{F07FD438-97C2-4DAA-A8B6-227C0542D0E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745582" y="5298281"/>
            <a:ext cx="109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Extender</a:t>
            </a:r>
          </a:p>
        </p:txBody>
      </p:sp>
      <p:sp>
        <p:nvSpPr>
          <p:cNvPr id="32824" name="Rectangle 72">
            <a:extLst>
              <a:ext uri="{FF2B5EF4-FFF2-40B4-BE49-F238E27FC236}">
                <a16:creationId xmlns:a16="http://schemas.microsoft.com/office/drawing/2014/main" id="{32B62A8F-9EDC-4772-8835-1C36C63C27A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014787" y="4743451"/>
            <a:ext cx="644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Mux</a:t>
            </a:r>
          </a:p>
        </p:txBody>
      </p:sp>
      <p:sp>
        <p:nvSpPr>
          <p:cNvPr id="32825" name="Rectangle 73">
            <a:extLst>
              <a:ext uri="{FF2B5EF4-FFF2-40B4-BE49-F238E27FC236}">
                <a16:creationId xmlns:a16="http://schemas.microsoft.com/office/drawing/2014/main" id="{AFC0D497-352E-4C37-A602-6F7D51209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2808288"/>
            <a:ext cx="644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Mux</a:t>
            </a:r>
          </a:p>
        </p:txBody>
      </p:sp>
      <p:sp>
        <p:nvSpPr>
          <p:cNvPr id="32826" name="Line 74">
            <a:extLst>
              <a:ext uri="{FF2B5EF4-FFF2-40B4-BE49-F238E27FC236}">
                <a16:creationId xmlns:a16="http://schemas.microsoft.com/office/drawing/2014/main" id="{A0CFD21A-6795-4DCA-874D-A56CFA939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5376863"/>
            <a:ext cx="6350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27" name="Rectangle 75">
            <a:extLst>
              <a:ext uri="{FF2B5EF4-FFF2-40B4-BE49-F238E27FC236}">
                <a16:creationId xmlns:a16="http://schemas.microsoft.com/office/drawing/2014/main" id="{DF1B0D4D-5423-4F4D-BAAB-96729D1EB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5372100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2828" name="Line 76">
            <a:extLst>
              <a:ext uri="{FF2B5EF4-FFF2-40B4-BE49-F238E27FC236}">
                <a16:creationId xmlns:a16="http://schemas.microsoft.com/office/drawing/2014/main" id="{AD6D9088-25CB-4D6C-BC35-1FA86DDA20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1250" y="5311775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29" name="Line 77">
            <a:extLst>
              <a:ext uri="{FF2B5EF4-FFF2-40B4-BE49-F238E27FC236}">
                <a16:creationId xmlns:a16="http://schemas.microsoft.com/office/drawing/2014/main" id="{39F076A8-8B57-479A-922F-FCAD699FF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9000" y="5518150"/>
            <a:ext cx="9398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30" name="Line 78">
            <a:extLst>
              <a:ext uri="{FF2B5EF4-FFF2-40B4-BE49-F238E27FC236}">
                <a16:creationId xmlns:a16="http://schemas.microsoft.com/office/drawing/2014/main" id="{57A3E4AA-A20F-4D4C-AF50-42BD08F40E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4450" y="5454650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31" name="Rectangle 79">
            <a:extLst>
              <a:ext uri="{FF2B5EF4-FFF2-40B4-BE49-F238E27FC236}">
                <a16:creationId xmlns:a16="http://schemas.microsoft.com/office/drawing/2014/main" id="{0AE19399-B09C-45F3-BA0D-C939BB062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5514975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32832" name="Rectangle 80">
            <a:extLst>
              <a:ext uri="{FF2B5EF4-FFF2-40B4-BE49-F238E27FC236}">
                <a16:creationId xmlns:a16="http://schemas.microsoft.com/office/drawing/2014/main" id="{A4F7DB55-BDB3-45CB-BECD-9AAEAF4F2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5300663"/>
            <a:ext cx="8620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imm16</a:t>
            </a:r>
          </a:p>
        </p:txBody>
      </p:sp>
      <p:sp>
        <p:nvSpPr>
          <p:cNvPr id="32833" name="Line 81">
            <a:extLst>
              <a:ext uri="{FF2B5EF4-FFF2-40B4-BE49-F238E27FC236}">
                <a16:creationId xmlns:a16="http://schemas.microsoft.com/office/drawing/2014/main" id="{96D0FC3C-E65F-4B6D-9A7F-A983C0ADF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461000"/>
            <a:ext cx="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34" name="Rectangle 82">
            <a:extLst>
              <a:ext uri="{FF2B5EF4-FFF2-40B4-BE49-F238E27FC236}">
                <a16:creationId xmlns:a16="http://schemas.microsoft.com/office/drawing/2014/main" id="{23ECB48D-1CD3-44CC-95DC-F04932227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5800725"/>
            <a:ext cx="1493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C00000"/>
                </a:solidFill>
                <a:ea typeface="宋体" panose="02010600030101010101" pitchFamily="2" charset="-122"/>
              </a:rPr>
              <a:t>ALUSrc = 1</a:t>
            </a:r>
          </a:p>
        </p:txBody>
      </p:sp>
      <p:sp>
        <p:nvSpPr>
          <p:cNvPr id="32835" name="Line 83">
            <a:extLst>
              <a:ext uri="{FF2B5EF4-FFF2-40B4-BE49-F238E27FC236}">
                <a16:creationId xmlns:a16="http://schemas.microsoft.com/office/drawing/2014/main" id="{18683005-BE98-4D2F-A148-EFBFF20F2E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1200" y="4737100"/>
            <a:ext cx="4826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36" name="Line 84">
            <a:extLst>
              <a:ext uri="{FF2B5EF4-FFF2-40B4-BE49-F238E27FC236}">
                <a16:creationId xmlns:a16="http://schemas.microsoft.com/office/drawing/2014/main" id="{5D2607CA-8239-458D-A909-A0D1A0155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4619625"/>
            <a:ext cx="0" cy="1627188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37" name="Line 85">
            <a:extLst>
              <a:ext uri="{FF2B5EF4-FFF2-40B4-BE49-F238E27FC236}">
                <a16:creationId xmlns:a16="http://schemas.microsoft.com/office/drawing/2014/main" id="{0BB7E4E5-3A0C-44AD-926A-AE5AAD3182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962650"/>
            <a:ext cx="0" cy="471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38" name="Rectangle 86">
            <a:extLst>
              <a:ext uri="{FF2B5EF4-FFF2-40B4-BE49-F238E27FC236}">
                <a16:creationId xmlns:a16="http://schemas.microsoft.com/office/drawing/2014/main" id="{841F70D4-A3A4-48CA-AA0C-9FFB85C21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913" y="6308725"/>
            <a:ext cx="1311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C00000"/>
                </a:solidFill>
                <a:ea typeface="宋体" panose="02010600030101010101" pitchFamily="2" charset="-122"/>
              </a:rPr>
              <a:t>ExtOp = 0</a:t>
            </a:r>
          </a:p>
        </p:txBody>
      </p:sp>
      <p:grpSp>
        <p:nvGrpSpPr>
          <p:cNvPr id="32839" name="Group 87">
            <a:extLst>
              <a:ext uri="{FF2B5EF4-FFF2-40B4-BE49-F238E27FC236}">
                <a16:creationId xmlns:a16="http://schemas.microsoft.com/office/drawing/2014/main" id="{00FA9CC2-9F84-4D4A-9744-EDFBE6981BB0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4038600"/>
            <a:ext cx="304800" cy="1255713"/>
            <a:chOff x="4896" y="2481"/>
            <a:chExt cx="192" cy="791"/>
          </a:xfrm>
        </p:grpSpPr>
        <p:sp>
          <p:nvSpPr>
            <p:cNvPr id="32945" name="Line 88">
              <a:extLst>
                <a:ext uri="{FF2B5EF4-FFF2-40B4-BE49-F238E27FC236}">
                  <a16:creationId xmlns:a16="http://schemas.microsoft.com/office/drawing/2014/main" id="{08E7965E-E6A7-4F46-8A24-619389CD1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481"/>
              <a:ext cx="0" cy="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6" name="Line 89">
              <a:extLst>
                <a:ext uri="{FF2B5EF4-FFF2-40B4-BE49-F238E27FC236}">
                  <a16:creationId xmlns:a16="http://schemas.microsoft.com/office/drawing/2014/main" id="{1E7A939E-C682-4F75-95B6-9DA77A2BC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2481"/>
              <a:ext cx="176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7" name="Line 90">
              <a:extLst>
                <a:ext uri="{FF2B5EF4-FFF2-40B4-BE49-F238E27FC236}">
                  <a16:creationId xmlns:a16="http://schemas.microsoft.com/office/drawing/2014/main" id="{93845170-2137-4AC3-B8EE-77D723EE8A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4" y="3150"/>
              <a:ext cx="176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8" name="Line 91">
              <a:extLst>
                <a:ext uri="{FF2B5EF4-FFF2-40B4-BE49-F238E27FC236}">
                  <a16:creationId xmlns:a16="http://schemas.microsoft.com/office/drawing/2014/main" id="{42F9D895-7F5C-4AD1-9182-CBE7DF8A2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587"/>
              <a:ext cx="0" cy="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840" name="Rectangle 92">
            <a:extLst>
              <a:ext uri="{FF2B5EF4-FFF2-40B4-BE49-F238E27FC236}">
                <a16:creationId xmlns:a16="http://schemas.microsoft.com/office/drawing/2014/main" id="{F4D60C7A-3655-40EC-80D4-AF3EE92347B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593012" y="4524376"/>
            <a:ext cx="644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Mux</a:t>
            </a:r>
          </a:p>
        </p:txBody>
      </p:sp>
      <p:sp>
        <p:nvSpPr>
          <p:cNvPr id="32841" name="Line 93">
            <a:extLst>
              <a:ext uri="{FF2B5EF4-FFF2-40B4-BE49-F238E27FC236}">
                <a16:creationId xmlns:a16="http://schemas.microsoft.com/office/drawing/2014/main" id="{6875479B-179C-4B99-A32C-362F6B5AB4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3659188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42" name="Rectangle 94">
            <a:extLst>
              <a:ext uri="{FF2B5EF4-FFF2-40B4-BE49-F238E27FC236}">
                <a16:creationId xmlns:a16="http://schemas.microsoft.com/office/drawing/2014/main" id="{F2D48C20-A428-476D-B689-A8A570437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3336925"/>
            <a:ext cx="1795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MemtoReg = 0</a:t>
            </a:r>
          </a:p>
        </p:txBody>
      </p:sp>
      <p:sp>
        <p:nvSpPr>
          <p:cNvPr id="32843" name="Line 95">
            <a:extLst>
              <a:ext uri="{FF2B5EF4-FFF2-40B4-BE49-F238E27FC236}">
                <a16:creationId xmlns:a16="http://schemas.microsoft.com/office/drawing/2014/main" id="{496684E5-6495-48F5-9F4F-F8C50D9F3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2600" y="4594225"/>
            <a:ext cx="4064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44" name="Rectangle 96">
            <a:extLst>
              <a:ext uri="{FF2B5EF4-FFF2-40B4-BE49-F238E27FC236}">
                <a16:creationId xmlns:a16="http://schemas.microsoft.com/office/drawing/2014/main" id="{F4D683A8-65FD-445C-84B8-D56993B49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975" y="4962525"/>
            <a:ext cx="1127125" cy="1128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45" name="Line 97">
            <a:extLst>
              <a:ext uri="{FF2B5EF4-FFF2-40B4-BE49-F238E27FC236}">
                <a16:creationId xmlns:a16="http://schemas.microsoft.com/office/drawing/2014/main" id="{7B3C8B60-2675-4A8B-9070-13BA5B15A5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7500" y="5945188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46" name="Rectangle 98">
            <a:extLst>
              <a:ext uri="{FF2B5EF4-FFF2-40B4-BE49-F238E27FC236}">
                <a16:creationId xmlns:a16="http://schemas.microsoft.com/office/drawing/2014/main" id="{FA9AB60D-B6FE-4F75-91FE-6D11C748E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5589588"/>
            <a:ext cx="582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32847" name="Rectangle 99">
            <a:extLst>
              <a:ext uri="{FF2B5EF4-FFF2-40B4-BE49-F238E27FC236}">
                <a16:creationId xmlns:a16="http://schemas.microsoft.com/office/drawing/2014/main" id="{975F76B0-A483-4478-BF84-4E44C7452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5160963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Data In</a:t>
            </a:r>
          </a:p>
        </p:txBody>
      </p:sp>
      <p:sp>
        <p:nvSpPr>
          <p:cNvPr id="32848" name="Line 100">
            <a:extLst>
              <a:ext uri="{FF2B5EF4-FFF2-40B4-BE49-F238E27FC236}">
                <a16:creationId xmlns:a16="http://schemas.microsoft.com/office/drawing/2014/main" id="{4D4BB63B-D6DE-40AE-8680-0AE37D51EA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3925" y="5845175"/>
            <a:ext cx="182563" cy="117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49" name="Line 101">
            <a:extLst>
              <a:ext uri="{FF2B5EF4-FFF2-40B4-BE49-F238E27FC236}">
                <a16:creationId xmlns:a16="http://schemas.microsoft.com/office/drawing/2014/main" id="{4E5F4CDE-C287-4F35-8746-3D62240F27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5675" y="5946775"/>
            <a:ext cx="150813" cy="109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50" name="Oval 102">
            <a:extLst>
              <a:ext uri="{FF2B5EF4-FFF2-40B4-BE49-F238E27FC236}">
                <a16:creationId xmlns:a16="http://schemas.microsoft.com/office/drawing/2014/main" id="{1A3983AA-B979-4F28-9AFF-6E128FCBF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575" y="5903913"/>
            <a:ext cx="127000" cy="1174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51" name="Rectangle 103">
            <a:extLst>
              <a:ext uri="{FF2B5EF4-FFF2-40B4-BE49-F238E27FC236}">
                <a16:creationId xmlns:a16="http://schemas.microsoft.com/office/drawing/2014/main" id="{E175D48B-A67C-4180-B7D2-D04840748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4945063"/>
            <a:ext cx="79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WrEn</a:t>
            </a:r>
          </a:p>
        </p:txBody>
      </p:sp>
      <p:sp>
        <p:nvSpPr>
          <p:cNvPr id="32852" name="Line 104">
            <a:extLst>
              <a:ext uri="{FF2B5EF4-FFF2-40B4-BE49-F238E27FC236}">
                <a16:creationId xmlns:a16="http://schemas.microsoft.com/office/drawing/2014/main" id="{51074891-A8FC-4F35-AD2A-AA34B9F2D6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6500" y="5162550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53" name="Line 105">
            <a:extLst>
              <a:ext uri="{FF2B5EF4-FFF2-40B4-BE49-F238E27FC236}">
                <a16:creationId xmlns:a16="http://schemas.microsoft.com/office/drawing/2014/main" id="{CA2B147D-090C-4998-BAA9-3BEAFCA92E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56250" y="5099050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54" name="Rectangle 106">
            <a:extLst>
              <a:ext uri="{FF2B5EF4-FFF2-40B4-BE49-F238E27FC236}">
                <a16:creationId xmlns:a16="http://schemas.microsoft.com/office/drawing/2014/main" id="{82354520-53D2-431D-9A81-DF04806AE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5156200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2855" name="Line 107">
            <a:extLst>
              <a:ext uri="{FF2B5EF4-FFF2-40B4-BE49-F238E27FC236}">
                <a16:creationId xmlns:a16="http://schemas.microsoft.com/office/drawing/2014/main" id="{B1FE913C-EEEF-4750-9F36-E29817C13D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659188"/>
            <a:ext cx="0" cy="1303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56" name="Line 108">
            <a:extLst>
              <a:ext uri="{FF2B5EF4-FFF2-40B4-BE49-F238E27FC236}">
                <a16:creationId xmlns:a16="http://schemas.microsoft.com/office/drawing/2014/main" id="{E9C22815-76EC-4DB9-B9C8-2D4749502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322763"/>
            <a:ext cx="0" cy="614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57" name="Rectangle 109">
            <a:extLst>
              <a:ext uri="{FF2B5EF4-FFF2-40B4-BE49-F238E27FC236}">
                <a16:creationId xmlns:a16="http://schemas.microsoft.com/office/drawing/2014/main" id="{007183E0-5C1F-47EA-BDA7-8CDE3AD1B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113" y="4946650"/>
            <a:ext cx="581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Adr</a:t>
            </a:r>
          </a:p>
        </p:txBody>
      </p:sp>
      <p:sp>
        <p:nvSpPr>
          <p:cNvPr id="32858" name="Rectangle 110">
            <a:extLst>
              <a:ext uri="{FF2B5EF4-FFF2-40B4-BE49-F238E27FC236}">
                <a16:creationId xmlns:a16="http://schemas.microsoft.com/office/drawing/2014/main" id="{F9124AB3-2E20-4F23-A9CD-37854D90D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013" y="5302250"/>
            <a:ext cx="10287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Data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32859" name="Line 111">
            <a:extLst>
              <a:ext uri="{FF2B5EF4-FFF2-40B4-BE49-F238E27FC236}">
                <a16:creationId xmlns:a16="http://schemas.microsoft.com/office/drawing/2014/main" id="{2E428B94-FD4D-43DA-9BC1-FAFB6C238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7900" y="511333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60" name="Line 112">
            <a:extLst>
              <a:ext uri="{FF2B5EF4-FFF2-40B4-BE49-F238E27FC236}">
                <a16:creationId xmlns:a16="http://schemas.microsoft.com/office/drawing/2014/main" id="{6948A1C8-F7A8-45D7-A756-EB95F2454C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141913"/>
            <a:ext cx="0" cy="434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61" name="Line 113">
            <a:extLst>
              <a:ext uri="{FF2B5EF4-FFF2-40B4-BE49-F238E27FC236}">
                <a16:creationId xmlns:a16="http://schemas.microsoft.com/office/drawing/2014/main" id="{ECFB1B3C-C410-4CF7-B23A-439FAE4C6B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50100" y="5589588"/>
            <a:ext cx="17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62" name="Line 114">
            <a:extLst>
              <a:ext uri="{FF2B5EF4-FFF2-40B4-BE49-F238E27FC236}">
                <a16:creationId xmlns:a16="http://schemas.microsoft.com/office/drawing/2014/main" id="{0F2E5404-98C3-44B0-8AB3-F13A4191D5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5050" y="5048250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63" name="Rectangle 115">
            <a:extLst>
              <a:ext uri="{FF2B5EF4-FFF2-40B4-BE49-F238E27FC236}">
                <a16:creationId xmlns:a16="http://schemas.microsoft.com/office/drawing/2014/main" id="{5BA7F7A2-1D74-43E1-B1E2-0E87C39D1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5" y="5084763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2864" name="Rectangle 116">
            <a:extLst>
              <a:ext uri="{FF2B5EF4-FFF2-40B4-BE49-F238E27FC236}">
                <a16:creationId xmlns:a16="http://schemas.microsoft.com/office/drawing/2014/main" id="{8D82C838-7502-4752-A2E7-4983922C4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3322638"/>
            <a:ext cx="1514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MemWr = 0</a:t>
            </a:r>
          </a:p>
        </p:txBody>
      </p:sp>
      <p:sp>
        <p:nvSpPr>
          <p:cNvPr id="32865" name="Line 117">
            <a:extLst>
              <a:ext uri="{FF2B5EF4-FFF2-40B4-BE49-F238E27FC236}">
                <a16:creationId xmlns:a16="http://schemas.microsoft.com/office/drawing/2014/main" id="{04CE46CF-466A-41A7-B799-83443299F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608513"/>
            <a:ext cx="0" cy="541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66" name="Line 118">
            <a:extLst>
              <a:ext uri="{FF2B5EF4-FFF2-40B4-BE49-F238E27FC236}">
                <a16:creationId xmlns:a16="http://schemas.microsoft.com/office/drawing/2014/main" id="{7F55BBE1-4086-46A0-B820-CA03C3759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5238" y="5154613"/>
            <a:ext cx="1211262" cy="7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67" name="Rectangle 119">
            <a:extLst>
              <a:ext uri="{FF2B5EF4-FFF2-40B4-BE49-F238E27FC236}">
                <a16:creationId xmlns:a16="http://schemas.microsoft.com/office/drawing/2014/main" id="{30674611-15B0-4673-A984-805F87C45AD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98244" y="4134644"/>
            <a:ext cx="67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32868" name="Rectangle 120">
            <a:extLst>
              <a:ext uri="{FF2B5EF4-FFF2-40B4-BE49-F238E27FC236}">
                <a16:creationId xmlns:a16="http://schemas.microsoft.com/office/drawing/2014/main" id="{145A3325-7D8E-4801-B9AE-B654C9EF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175" y="2093913"/>
            <a:ext cx="1203325" cy="873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69" name="Line 121">
            <a:extLst>
              <a:ext uri="{FF2B5EF4-FFF2-40B4-BE49-F238E27FC236}">
                <a16:creationId xmlns:a16="http://schemas.microsoft.com/office/drawing/2014/main" id="{5EA8FC1B-1699-4A2D-8145-5BDE878179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49700" y="2820988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0" name="Line 122">
            <a:extLst>
              <a:ext uri="{FF2B5EF4-FFF2-40B4-BE49-F238E27FC236}">
                <a16:creationId xmlns:a16="http://schemas.microsoft.com/office/drawing/2014/main" id="{184E58EB-23F2-4783-9FD9-B08A788F2C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7713" y="2730500"/>
            <a:ext cx="204787" cy="123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1" name="Line 123">
            <a:extLst>
              <a:ext uri="{FF2B5EF4-FFF2-40B4-BE49-F238E27FC236}">
                <a16:creationId xmlns:a16="http://schemas.microsoft.com/office/drawing/2014/main" id="{9C371E34-57E1-4CEF-9B06-21A48A8951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7875" y="2835275"/>
            <a:ext cx="174625" cy="96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2" name="Oval 124">
            <a:extLst>
              <a:ext uri="{FF2B5EF4-FFF2-40B4-BE49-F238E27FC236}">
                <a16:creationId xmlns:a16="http://schemas.microsoft.com/office/drawing/2014/main" id="{8D2F316E-8ED3-46A4-A956-145DE89D1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775" y="2779713"/>
            <a:ext cx="127000" cy="1174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873" name="Rectangle 125">
            <a:extLst>
              <a:ext uri="{FF2B5EF4-FFF2-40B4-BE49-F238E27FC236}">
                <a16:creationId xmlns:a16="http://schemas.microsoft.com/office/drawing/2014/main" id="{AB3CD1AE-E012-4CF6-AC71-290C80C2D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963" y="2178050"/>
            <a:ext cx="12858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Instruction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Fetch Unit</a:t>
            </a:r>
          </a:p>
        </p:txBody>
      </p:sp>
      <p:sp>
        <p:nvSpPr>
          <p:cNvPr id="32874" name="Rectangle 126">
            <a:extLst>
              <a:ext uri="{FF2B5EF4-FFF2-40B4-BE49-F238E27FC236}">
                <a16:creationId xmlns:a16="http://schemas.microsoft.com/office/drawing/2014/main" id="{5A6FDAD3-64B5-4D06-92B8-1EB8A5E23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630488"/>
            <a:ext cx="541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32875" name="Line 127">
            <a:extLst>
              <a:ext uri="{FF2B5EF4-FFF2-40B4-BE49-F238E27FC236}">
                <a16:creationId xmlns:a16="http://schemas.microsoft.com/office/drawing/2014/main" id="{FF2D41A7-A532-45C6-93EB-EA9171ADA1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2982913"/>
            <a:ext cx="0" cy="116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6" name="Line 128">
            <a:extLst>
              <a:ext uri="{FF2B5EF4-FFF2-40B4-BE49-F238E27FC236}">
                <a16:creationId xmlns:a16="http://schemas.microsoft.com/office/drawing/2014/main" id="{B50566CF-2101-4C1A-8666-F3B2039282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3700" y="4138613"/>
            <a:ext cx="17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7" name="Rectangle 129">
            <a:extLst>
              <a:ext uri="{FF2B5EF4-FFF2-40B4-BE49-F238E27FC236}">
                <a16:creationId xmlns:a16="http://schemas.microsoft.com/office/drawing/2014/main" id="{13A87867-45B4-40D9-8A1A-4BD13BF81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25" y="3754438"/>
            <a:ext cx="8080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Zero</a:t>
            </a:r>
          </a:p>
        </p:txBody>
      </p:sp>
      <p:sp>
        <p:nvSpPr>
          <p:cNvPr id="32878" name="Line 130">
            <a:extLst>
              <a:ext uri="{FF2B5EF4-FFF2-40B4-BE49-F238E27FC236}">
                <a16:creationId xmlns:a16="http://schemas.microsoft.com/office/drawing/2014/main" id="{5E6765EB-BF0E-4B7A-9D63-E9D6BAC78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3900" y="2233613"/>
            <a:ext cx="248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9" name="Rectangle 131">
            <a:extLst>
              <a:ext uri="{FF2B5EF4-FFF2-40B4-BE49-F238E27FC236}">
                <a16:creationId xmlns:a16="http://schemas.microsoft.com/office/drawing/2014/main" id="{6989128E-325D-4EA9-A027-9D0BBAD11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1844675"/>
            <a:ext cx="23685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ea typeface="宋体" panose="02010600030101010101" pitchFamily="2" charset="-122"/>
              </a:rPr>
              <a:t>Instruction&lt;31:0&gt;</a:t>
            </a:r>
          </a:p>
        </p:txBody>
      </p:sp>
      <p:sp>
        <p:nvSpPr>
          <p:cNvPr id="32880" name="Line 132">
            <a:extLst>
              <a:ext uri="{FF2B5EF4-FFF2-40B4-BE49-F238E27FC236}">
                <a16:creationId xmlns:a16="http://schemas.microsoft.com/office/drawing/2014/main" id="{DE23FE2F-1972-4B62-B018-83996C007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5100" y="2538413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81" name="Line 133">
            <a:extLst>
              <a:ext uri="{FF2B5EF4-FFF2-40B4-BE49-F238E27FC236}">
                <a16:creationId xmlns:a16="http://schemas.microsoft.com/office/drawing/2014/main" id="{7195FF8B-BDE4-4CF9-8D17-6A0E6480A4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5100" y="2233613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82" name="Rectangle 134">
            <a:extLst>
              <a:ext uri="{FF2B5EF4-FFF2-40B4-BE49-F238E27FC236}">
                <a16:creationId xmlns:a16="http://schemas.microsoft.com/office/drawing/2014/main" id="{23ECD48F-98FC-43E1-BA45-32E7A0DCF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2325688"/>
            <a:ext cx="1211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Jump = 0</a:t>
            </a:r>
          </a:p>
        </p:txBody>
      </p:sp>
      <p:sp>
        <p:nvSpPr>
          <p:cNvPr id="32883" name="Rectangle 135">
            <a:extLst>
              <a:ext uri="{FF2B5EF4-FFF2-40B4-BE49-F238E27FC236}">
                <a16:creationId xmlns:a16="http://schemas.microsoft.com/office/drawing/2014/main" id="{056D0C21-BE54-4420-9D42-87FAAFD7E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027238"/>
            <a:ext cx="1398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Branch = 0</a:t>
            </a:r>
          </a:p>
        </p:txBody>
      </p:sp>
      <p:sp>
        <p:nvSpPr>
          <p:cNvPr id="32884" name="Rectangle 136">
            <a:extLst>
              <a:ext uri="{FF2B5EF4-FFF2-40B4-BE49-F238E27FC236}">
                <a16:creationId xmlns:a16="http://schemas.microsoft.com/office/drawing/2014/main" id="{16E06E21-99B2-4C02-9F81-DAA2BD69F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7213" y="642938"/>
            <a:ext cx="8191500" cy="490537"/>
          </a:xfrm>
          <a:noFill/>
        </p:spPr>
        <p:txBody>
          <a:bodyPr lIns="63500" tIns="25400" rIns="63500" bIns="25400">
            <a:spAutoFit/>
          </a:bodyPr>
          <a:lstStyle/>
          <a:p>
            <a:pPr marL="266700" indent="-266700"/>
            <a:r>
              <a:rPr lang="en-US" altLang="zh-CN" sz="2800">
                <a:ea typeface="宋体" panose="02010600030101010101" pitchFamily="2" charset="-122"/>
              </a:rPr>
              <a:t>R[rt] </a:t>
            </a:r>
            <a:r>
              <a:rPr lang="en-US" altLang="zh-CN" sz="2800"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←</a:t>
            </a:r>
            <a:r>
              <a:rPr lang="en-US" altLang="zh-CN" sz="2800">
                <a:ea typeface="宋体" panose="02010600030101010101" pitchFamily="2" charset="-122"/>
              </a:rPr>
              <a:t> R[rs]  or  ZeroExt[imm16]</a:t>
            </a:r>
          </a:p>
        </p:txBody>
      </p:sp>
      <p:sp>
        <p:nvSpPr>
          <p:cNvPr id="32885" name="Rectangle 137">
            <a:extLst>
              <a:ext uri="{FF2B5EF4-FFF2-40B4-BE49-F238E27FC236}">
                <a16:creationId xmlns:a16="http://schemas.microsoft.com/office/drawing/2014/main" id="{31A9C77E-D68B-4BD1-B871-2C9C573F7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713" y="41386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2886" name="Rectangle 138">
            <a:extLst>
              <a:ext uri="{FF2B5EF4-FFF2-40B4-BE49-F238E27FC236}">
                <a16:creationId xmlns:a16="http://schemas.microsoft.com/office/drawing/2014/main" id="{6128A890-A88B-4ED4-8483-34FC3E4F7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713" y="49180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2887" name="Rectangle 139">
            <a:extLst>
              <a:ext uri="{FF2B5EF4-FFF2-40B4-BE49-F238E27FC236}">
                <a16:creationId xmlns:a16="http://schemas.microsoft.com/office/drawing/2014/main" id="{F9131497-E0C7-439E-8DBE-D35972A7B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43672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2888" name="Rectangle 140">
            <a:extLst>
              <a:ext uri="{FF2B5EF4-FFF2-40B4-BE49-F238E27FC236}">
                <a16:creationId xmlns:a16="http://schemas.microsoft.com/office/drawing/2014/main" id="{42B3936F-79C2-48DA-887A-B8FEF6F46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51466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2889" name="Rectangle 141">
            <a:extLst>
              <a:ext uri="{FF2B5EF4-FFF2-40B4-BE49-F238E27FC236}">
                <a16:creationId xmlns:a16="http://schemas.microsoft.com/office/drawing/2014/main" id="{E904D6CF-39A9-487C-8A25-A381C3050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050" y="2782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2890" name="Rectangle 142">
            <a:extLst>
              <a:ext uri="{FF2B5EF4-FFF2-40B4-BE49-F238E27FC236}">
                <a16:creationId xmlns:a16="http://schemas.microsoft.com/office/drawing/2014/main" id="{057302C1-9335-4D22-87DC-320EF664D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63" y="2782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2891" name="Line 143">
            <a:extLst>
              <a:ext uri="{FF2B5EF4-FFF2-40B4-BE49-F238E27FC236}">
                <a16:creationId xmlns:a16="http://schemas.microsoft.com/office/drawing/2014/main" id="{6CCCC237-2FAB-4D87-903F-BA68EE982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246313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92" name="Rectangle 144">
            <a:extLst>
              <a:ext uri="{FF2B5EF4-FFF2-40B4-BE49-F238E27FC236}">
                <a16:creationId xmlns:a16="http://schemas.microsoft.com/office/drawing/2014/main" id="{494C438A-1293-4B43-B370-C6D5C654FA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765800" y="2536825"/>
            <a:ext cx="984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&lt;21:25&gt;</a:t>
            </a:r>
          </a:p>
        </p:txBody>
      </p:sp>
      <p:sp>
        <p:nvSpPr>
          <p:cNvPr id="32893" name="Rectangle 145">
            <a:extLst>
              <a:ext uri="{FF2B5EF4-FFF2-40B4-BE49-F238E27FC236}">
                <a16:creationId xmlns:a16="http://schemas.microsoft.com/office/drawing/2014/main" id="{6AFAF381-BBFD-4F47-BDDF-D75EC5E6E44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299200" y="2536825"/>
            <a:ext cx="984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&lt;16:20&gt;</a:t>
            </a:r>
          </a:p>
        </p:txBody>
      </p:sp>
      <p:sp>
        <p:nvSpPr>
          <p:cNvPr id="32894" name="Rectangle 146">
            <a:extLst>
              <a:ext uri="{FF2B5EF4-FFF2-40B4-BE49-F238E27FC236}">
                <a16:creationId xmlns:a16="http://schemas.microsoft.com/office/drawing/2014/main" id="{E322DE73-6323-40A1-B05D-E4F05F7C4CA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839744" y="2537619"/>
            <a:ext cx="969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&lt;11:15&gt;</a:t>
            </a:r>
          </a:p>
        </p:txBody>
      </p:sp>
      <p:sp>
        <p:nvSpPr>
          <p:cNvPr id="32895" name="Rectangle 147">
            <a:extLst>
              <a:ext uri="{FF2B5EF4-FFF2-40B4-BE49-F238E27FC236}">
                <a16:creationId xmlns:a16="http://schemas.microsoft.com/office/drawing/2014/main" id="{65F287E8-20EC-4E14-8C3D-D9AF2F735B9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430294" y="2524919"/>
            <a:ext cx="868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&lt;0:15&gt;</a:t>
            </a:r>
          </a:p>
        </p:txBody>
      </p:sp>
      <p:sp>
        <p:nvSpPr>
          <p:cNvPr id="32896" name="Line 148">
            <a:extLst>
              <a:ext uri="{FF2B5EF4-FFF2-40B4-BE49-F238E27FC236}">
                <a16:creationId xmlns:a16="http://schemas.microsoft.com/office/drawing/2014/main" id="{03868CF2-AEFF-415B-8AF0-7F278E14DD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246313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97" name="Line 149">
            <a:extLst>
              <a:ext uri="{FF2B5EF4-FFF2-40B4-BE49-F238E27FC236}">
                <a16:creationId xmlns:a16="http://schemas.microsoft.com/office/drawing/2014/main" id="{A334E53E-ACD0-4F90-AEED-FC4B6C661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246313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98" name="Line 150">
            <a:extLst>
              <a:ext uri="{FF2B5EF4-FFF2-40B4-BE49-F238E27FC236}">
                <a16:creationId xmlns:a16="http://schemas.microsoft.com/office/drawing/2014/main" id="{BBDB5F45-7BFE-4B86-A0B4-FF10B7B50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246313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99" name="Rectangle 151">
            <a:extLst>
              <a:ext uri="{FF2B5EF4-FFF2-40B4-BE49-F238E27FC236}">
                <a16:creationId xmlns:a16="http://schemas.microsoft.com/office/drawing/2014/main" id="{0C3036CD-D7C1-4155-BC54-ADFD035E9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3071813"/>
            <a:ext cx="887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imm16</a:t>
            </a:r>
          </a:p>
        </p:txBody>
      </p:sp>
      <p:sp>
        <p:nvSpPr>
          <p:cNvPr id="32900" name="Rectangle 152">
            <a:extLst>
              <a:ext uri="{FF2B5EF4-FFF2-40B4-BE49-F238E27FC236}">
                <a16:creationId xmlns:a16="http://schemas.microsoft.com/office/drawing/2014/main" id="{3F6C3ADE-A36C-4063-B7E0-C760A4495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913" y="3071813"/>
            <a:ext cx="477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Rd</a:t>
            </a:r>
          </a:p>
        </p:txBody>
      </p:sp>
      <p:sp>
        <p:nvSpPr>
          <p:cNvPr id="32901" name="Rectangle 153">
            <a:extLst>
              <a:ext uri="{FF2B5EF4-FFF2-40B4-BE49-F238E27FC236}">
                <a16:creationId xmlns:a16="http://schemas.microsoft.com/office/drawing/2014/main" id="{E134445D-97E0-4562-BF3B-5E9F3F767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3071813"/>
            <a:ext cx="427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Rt</a:t>
            </a:r>
          </a:p>
        </p:txBody>
      </p:sp>
      <p:sp>
        <p:nvSpPr>
          <p:cNvPr id="32902" name="Rectangle 154">
            <a:extLst>
              <a:ext uri="{FF2B5EF4-FFF2-40B4-BE49-F238E27FC236}">
                <a16:creationId xmlns:a16="http://schemas.microsoft.com/office/drawing/2014/main" id="{2CC1DFFA-9641-4491-ABD6-01EB9ADF1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3071813"/>
            <a:ext cx="4397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Rs</a:t>
            </a:r>
          </a:p>
        </p:txBody>
      </p:sp>
      <p:grpSp>
        <p:nvGrpSpPr>
          <p:cNvPr id="32903" name="Group 155">
            <a:extLst>
              <a:ext uri="{FF2B5EF4-FFF2-40B4-BE49-F238E27FC236}">
                <a16:creationId xmlns:a16="http://schemas.microsoft.com/office/drawing/2014/main" id="{85BE14A0-3D18-439A-A5E2-E843A28A6651}"/>
              </a:ext>
            </a:extLst>
          </p:cNvPr>
          <p:cNvGrpSpPr>
            <a:grpSpLocks/>
          </p:cNvGrpSpPr>
          <p:nvPr/>
        </p:nvGrpSpPr>
        <p:grpSpPr bwMode="auto">
          <a:xfrm>
            <a:off x="2786063" y="1071563"/>
            <a:ext cx="5870575" cy="730250"/>
            <a:chOff x="1102" y="384"/>
            <a:chExt cx="3698" cy="387"/>
          </a:xfrm>
        </p:grpSpPr>
        <p:sp>
          <p:nvSpPr>
            <p:cNvPr id="32928" name="Rectangle 156">
              <a:extLst>
                <a:ext uri="{FF2B5EF4-FFF2-40B4-BE49-F238E27FC236}">
                  <a16:creationId xmlns:a16="http://schemas.microsoft.com/office/drawing/2014/main" id="{0F1547DB-BBE2-46FB-99AD-E82BBC33B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584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rgbClr val="008F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2929" name="Group 157">
              <a:extLst>
                <a:ext uri="{FF2B5EF4-FFF2-40B4-BE49-F238E27FC236}">
                  <a16:creationId xmlns:a16="http://schemas.microsoft.com/office/drawing/2014/main" id="{8A5BC12A-8DF2-4FBF-BDB5-7DAB0146F6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3" y="576"/>
              <a:ext cx="624" cy="194"/>
              <a:chOff x="1163" y="576"/>
              <a:chExt cx="624" cy="194"/>
            </a:xfrm>
          </p:grpSpPr>
          <p:sp>
            <p:nvSpPr>
              <p:cNvPr id="32943" name="Rectangle 158">
                <a:extLst>
                  <a:ext uri="{FF2B5EF4-FFF2-40B4-BE49-F238E27FC236}">
                    <a16:creationId xmlns:a16="http://schemas.microsoft.com/office/drawing/2014/main" id="{D08D5D2F-E4F6-41C9-9581-7697F23BD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3" y="580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rgbClr val="008F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944" name="Rectangle 159">
                <a:extLst>
                  <a:ext uri="{FF2B5EF4-FFF2-40B4-BE49-F238E27FC236}">
                    <a16:creationId xmlns:a16="http://schemas.microsoft.com/office/drawing/2014/main" id="{CD443634-D47A-4070-A835-9BD669907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5" y="576"/>
                <a:ext cx="26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8F00"/>
                    </a:solidFill>
                    <a:ea typeface="宋体" panose="02010600030101010101" pitchFamily="2" charset="-122"/>
                  </a:rPr>
                  <a:t>op</a:t>
                </a:r>
              </a:p>
            </p:txBody>
          </p:sp>
        </p:grpSp>
        <p:grpSp>
          <p:nvGrpSpPr>
            <p:cNvPr id="32930" name="Group 160">
              <a:extLst>
                <a:ext uri="{FF2B5EF4-FFF2-40B4-BE49-F238E27FC236}">
                  <a16:creationId xmlns:a16="http://schemas.microsoft.com/office/drawing/2014/main" id="{64FB80F8-B457-46AA-A9C5-0F5A818E8E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576"/>
              <a:ext cx="580" cy="194"/>
              <a:chOff x="1795" y="576"/>
              <a:chExt cx="580" cy="194"/>
            </a:xfrm>
          </p:grpSpPr>
          <p:sp>
            <p:nvSpPr>
              <p:cNvPr id="32941" name="Rectangle 161">
                <a:extLst>
                  <a:ext uri="{FF2B5EF4-FFF2-40B4-BE49-F238E27FC236}">
                    <a16:creationId xmlns:a16="http://schemas.microsoft.com/office/drawing/2014/main" id="{C93B6CEA-8D6A-4270-BEC8-CD5607571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580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rgbClr val="008F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942" name="Rectangle 162">
                <a:extLst>
                  <a:ext uri="{FF2B5EF4-FFF2-40B4-BE49-F238E27FC236}">
                    <a16:creationId xmlns:a16="http://schemas.microsoft.com/office/drawing/2014/main" id="{700D858B-675B-4608-B2A3-D4D1F67FE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" y="576"/>
                <a:ext cx="23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8F00"/>
                    </a:solidFill>
                    <a:ea typeface="宋体" panose="02010600030101010101" pitchFamily="2" charset="-122"/>
                  </a:rPr>
                  <a:t>rs</a:t>
                </a:r>
              </a:p>
            </p:txBody>
          </p:sp>
        </p:grpSp>
        <p:grpSp>
          <p:nvGrpSpPr>
            <p:cNvPr id="32931" name="Group 163">
              <a:extLst>
                <a:ext uri="{FF2B5EF4-FFF2-40B4-BE49-F238E27FC236}">
                  <a16:creationId xmlns:a16="http://schemas.microsoft.com/office/drawing/2014/main" id="{17053B17-5381-469C-8907-6FD2BE5947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3" y="576"/>
              <a:ext cx="579" cy="194"/>
              <a:chOff x="2383" y="576"/>
              <a:chExt cx="579" cy="194"/>
            </a:xfrm>
          </p:grpSpPr>
          <p:sp>
            <p:nvSpPr>
              <p:cNvPr id="32939" name="Rectangle 164">
                <a:extLst>
                  <a:ext uri="{FF2B5EF4-FFF2-40B4-BE49-F238E27FC236}">
                    <a16:creationId xmlns:a16="http://schemas.microsoft.com/office/drawing/2014/main" id="{02A7D14E-78CF-4A18-B8DE-03FEA3DF3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580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rgbClr val="008F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940" name="Rectangle 165">
                <a:extLst>
                  <a:ext uri="{FF2B5EF4-FFF2-40B4-BE49-F238E27FC236}">
                    <a16:creationId xmlns:a16="http://schemas.microsoft.com/office/drawing/2014/main" id="{6DEF6416-4566-426F-A04A-DBE1D3C82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7" y="576"/>
                <a:ext cx="22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8F00"/>
                    </a:solidFill>
                    <a:ea typeface="宋体" panose="02010600030101010101" pitchFamily="2" charset="-122"/>
                  </a:rPr>
                  <a:t>rt</a:t>
                </a:r>
              </a:p>
            </p:txBody>
          </p:sp>
        </p:grpSp>
        <p:sp>
          <p:nvSpPr>
            <p:cNvPr id="32932" name="Rectangle 166">
              <a:extLst>
                <a:ext uri="{FF2B5EF4-FFF2-40B4-BE49-F238E27FC236}">
                  <a16:creationId xmlns:a16="http://schemas.microsoft.com/office/drawing/2014/main" id="{5D642154-20F8-41B3-83B2-869DE1ED3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580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rgbClr val="008F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933" name="Rectangle 167">
              <a:extLst>
                <a:ext uri="{FF2B5EF4-FFF2-40B4-BE49-F238E27FC236}">
                  <a16:creationId xmlns:a16="http://schemas.microsoft.com/office/drawing/2014/main" id="{4ECF3661-CC71-4F7E-B42A-CF7895A63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" y="577"/>
              <a:ext cx="76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8F00"/>
                  </a:solidFill>
                  <a:ea typeface="宋体" panose="02010600030101010101" pitchFamily="2" charset="-122"/>
                </a:rPr>
                <a:t>immediate</a:t>
              </a:r>
            </a:p>
          </p:txBody>
        </p:sp>
        <p:sp>
          <p:nvSpPr>
            <p:cNvPr id="32934" name="Rectangle 168">
              <a:extLst>
                <a:ext uri="{FF2B5EF4-FFF2-40B4-BE49-F238E27FC236}">
                  <a16:creationId xmlns:a16="http://schemas.microsoft.com/office/drawing/2014/main" id="{0D749239-2357-4580-9C73-A8CB80211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384"/>
              <a:ext cx="1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2935" name="Rectangle 169">
              <a:extLst>
                <a:ext uri="{FF2B5EF4-FFF2-40B4-BE49-F238E27FC236}">
                  <a16:creationId xmlns:a16="http://schemas.microsoft.com/office/drawing/2014/main" id="{0F58225C-0016-4010-B774-91357B5AF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" y="384"/>
              <a:ext cx="26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32936" name="Rectangle 170">
              <a:extLst>
                <a:ext uri="{FF2B5EF4-FFF2-40B4-BE49-F238E27FC236}">
                  <a16:creationId xmlns:a16="http://schemas.microsoft.com/office/drawing/2014/main" id="{9B332C52-BA0A-46D8-8B0C-77E6B3217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7" y="384"/>
              <a:ext cx="26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32937" name="Rectangle 171">
              <a:extLst>
                <a:ext uri="{FF2B5EF4-FFF2-40B4-BE49-F238E27FC236}">
                  <a16:creationId xmlns:a16="http://schemas.microsoft.com/office/drawing/2014/main" id="{EB018C1A-8F69-4AF6-827C-19F20A03B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" y="384"/>
              <a:ext cx="26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26</a:t>
              </a:r>
            </a:p>
          </p:txBody>
        </p:sp>
        <p:sp>
          <p:nvSpPr>
            <p:cNvPr id="32938" name="Rectangle 172">
              <a:extLst>
                <a:ext uri="{FF2B5EF4-FFF2-40B4-BE49-F238E27FC236}">
                  <a16:creationId xmlns:a16="http://schemas.microsoft.com/office/drawing/2014/main" id="{EA8D549E-8B7B-406B-8A9A-16435CA27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" y="384"/>
              <a:ext cx="26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31</a:t>
              </a:r>
            </a:p>
          </p:txBody>
        </p:sp>
      </p:grpSp>
      <p:sp>
        <p:nvSpPr>
          <p:cNvPr id="916653" name="Line 173">
            <a:extLst>
              <a:ext uri="{FF2B5EF4-FFF2-40B4-BE49-F238E27FC236}">
                <a16:creationId xmlns:a16="http://schemas.microsoft.com/office/drawing/2014/main" id="{72A1A8F1-B8CA-486C-B6C6-B3E96F0461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56238" y="4305300"/>
            <a:ext cx="2336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654" name="Line 174">
            <a:extLst>
              <a:ext uri="{FF2B5EF4-FFF2-40B4-BE49-F238E27FC236}">
                <a16:creationId xmlns:a16="http://schemas.microsoft.com/office/drawing/2014/main" id="{8A953F20-142E-4D30-8E3B-2428D481F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038" y="3384550"/>
            <a:ext cx="0" cy="4826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175">
            <a:extLst>
              <a:ext uri="{FF2B5EF4-FFF2-40B4-BE49-F238E27FC236}">
                <a16:creationId xmlns:a16="http://schemas.microsoft.com/office/drawing/2014/main" id="{437CA153-FA65-4E57-B4BE-D83E76F43638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3336925"/>
            <a:ext cx="2379663" cy="557213"/>
            <a:chOff x="1638" y="2039"/>
            <a:chExt cx="1499" cy="351"/>
          </a:xfrm>
        </p:grpSpPr>
        <p:sp>
          <p:nvSpPr>
            <p:cNvPr id="32926" name="Line 176">
              <a:extLst>
                <a:ext uri="{FF2B5EF4-FFF2-40B4-BE49-F238E27FC236}">
                  <a16:creationId xmlns:a16="http://schemas.microsoft.com/office/drawing/2014/main" id="{3495A278-F6B3-4B70-BCBA-A98D30474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7" y="2390"/>
              <a:ext cx="1120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27" name="Line 177">
              <a:extLst>
                <a:ext uri="{FF2B5EF4-FFF2-40B4-BE49-F238E27FC236}">
                  <a16:creationId xmlns:a16="http://schemas.microsoft.com/office/drawing/2014/main" id="{A84066C9-D47D-4105-A6BD-783AA9B34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8" y="2039"/>
              <a:ext cx="0" cy="236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178">
            <a:extLst>
              <a:ext uri="{FF2B5EF4-FFF2-40B4-BE49-F238E27FC236}">
                <a16:creationId xmlns:a16="http://schemas.microsoft.com/office/drawing/2014/main" id="{021E4FC0-62D0-418D-822F-D8650F637255}"/>
              </a:ext>
            </a:extLst>
          </p:cNvPr>
          <p:cNvGrpSpPr>
            <a:grpSpLocks/>
          </p:cNvGrpSpPr>
          <p:nvPr/>
        </p:nvGrpSpPr>
        <p:grpSpPr bwMode="auto">
          <a:xfrm>
            <a:off x="1038225" y="2640013"/>
            <a:ext cx="1333500" cy="1090612"/>
            <a:chOff x="654" y="1612"/>
            <a:chExt cx="840" cy="687"/>
          </a:xfrm>
        </p:grpSpPr>
        <p:sp>
          <p:nvSpPr>
            <p:cNvPr id="32922" name="Line 179">
              <a:extLst>
                <a:ext uri="{FF2B5EF4-FFF2-40B4-BE49-F238E27FC236}">
                  <a16:creationId xmlns:a16="http://schemas.microsoft.com/office/drawing/2014/main" id="{37B7AC76-42C8-49AE-8429-065906AD6C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4" y="2149"/>
              <a:ext cx="0" cy="15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23" name="Line 180">
              <a:extLst>
                <a:ext uri="{FF2B5EF4-FFF2-40B4-BE49-F238E27FC236}">
                  <a16:creationId xmlns:a16="http://schemas.microsoft.com/office/drawing/2014/main" id="{E1AAA460-9F36-404D-AFA6-A5C7FDBF3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9" y="1926"/>
              <a:ext cx="0" cy="37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24" name="Line 181">
              <a:extLst>
                <a:ext uri="{FF2B5EF4-FFF2-40B4-BE49-F238E27FC236}">
                  <a16:creationId xmlns:a16="http://schemas.microsoft.com/office/drawing/2014/main" id="{7C9B0BF3-B527-477F-B711-AE11D0518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4" y="1612"/>
              <a:ext cx="0" cy="103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25" name="Line 182">
              <a:extLst>
                <a:ext uri="{FF2B5EF4-FFF2-40B4-BE49-F238E27FC236}">
                  <a16:creationId xmlns:a16="http://schemas.microsoft.com/office/drawing/2014/main" id="{20D4442B-4103-4D0B-9D80-0BF110D2E0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4" y="1824"/>
              <a:ext cx="35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183">
            <a:extLst>
              <a:ext uri="{FF2B5EF4-FFF2-40B4-BE49-F238E27FC236}">
                <a16:creationId xmlns:a16="http://schemas.microsoft.com/office/drawing/2014/main" id="{B30A81F9-A0FA-4D4E-82BA-8FBE75C940DF}"/>
              </a:ext>
            </a:extLst>
          </p:cNvPr>
          <p:cNvGrpSpPr>
            <a:grpSpLocks/>
          </p:cNvGrpSpPr>
          <p:nvPr/>
        </p:nvGrpSpPr>
        <p:grpSpPr bwMode="auto">
          <a:xfrm>
            <a:off x="2154238" y="4732338"/>
            <a:ext cx="2836862" cy="1697037"/>
            <a:chOff x="1357" y="2918"/>
            <a:chExt cx="1787" cy="1069"/>
          </a:xfrm>
        </p:grpSpPr>
        <p:sp>
          <p:nvSpPr>
            <p:cNvPr id="32916" name="Line 184">
              <a:extLst>
                <a:ext uri="{FF2B5EF4-FFF2-40B4-BE49-F238E27FC236}">
                  <a16:creationId xmlns:a16="http://schemas.microsoft.com/office/drawing/2014/main" id="{965A8563-7C6D-4D61-9D31-5E3B5430F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" y="3330"/>
              <a:ext cx="400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17" name="Line 185">
              <a:extLst>
                <a:ext uri="{FF2B5EF4-FFF2-40B4-BE49-F238E27FC236}">
                  <a16:creationId xmlns:a16="http://schemas.microsoft.com/office/drawing/2014/main" id="{DBD7A35B-C6FF-4857-961D-8DE928D1E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7" y="3410"/>
              <a:ext cx="592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18" name="Line 186">
              <a:extLst>
                <a:ext uri="{FF2B5EF4-FFF2-40B4-BE49-F238E27FC236}">
                  <a16:creationId xmlns:a16="http://schemas.microsoft.com/office/drawing/2014/main" id="{E5D4E94A-C918-468E-95D0-BB6E42DC9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0" y="2918"/>
              <a:ext cx="304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919" name="Group 187">
              <a:extLst>
                <a:ext uri="{FF2B5EF4-FFF2-40B4-BE49-F238E27FC236}">
                  <a16:creationId xmlns:a16="http://schemas.microsoft.com/office/drawing/2014/main" id="{4D1107F4-729D-4899-8E96-D2F9336FE6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6" y="3374"/>
              <a:ext cx="617" cy="613"/>
              <a:chOff x="2116" y="3374"/>
              <a:chExt cx="617" cy="613"/>
            </a:xfrm>
          </p:grpSpPr>
          <p:sp>
            <p:nvSpPr>
              <p:cNvPr id="32920" name="Line 188">
                <a:extLst>
                  <a:ext uri="{FF2B5EF4-FFF2-40B4-BE49-F238E27FC236}">
                    <a16:creationId xmlns:a16="http://schemas.microsoft.com/office/drawing/2014/main" id="{FA1FA917-5354-47A2-99E9-8E2F4E46B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3" y="3374"/>
                <a:ext cx="0" cy="252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921" name="Line 189">
                <a:extLst>
                  <a:ext uri="{FF2B5EF4-FFF2-40B4-BE49-F238E27FC236}">
                    <a16:creationId xmlns:a16="http://schemas.microsoft.com/office/drawing/2014/main" id="{841CC01E-DCD7-4765-B618-D3C2236B2A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6" y="3690"/>
                <a:ext cx="0" cy="297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190">
            <a:extLst>
              <a:ext uri="{FF2B5EF4-FFF2-40B4-BE49-F238E27FC236}">
                <a16:creationId xmlns:a16="http://schemas.microsoft.com/office/drawing/2014/main" id="{17CA19B9-7BD3-43AB-80FB-4CF84447A81E}"/>
              </a:ext>
            </a:extLst>
          </p:cNvPr>
          <p:cNvGrpSpPr>
            <a:grpSpLocks/>
          </p:cNvGrpSpPr>
          <p:nvPr/>
        </p:nvGrpSpPr>
        <p:grpSpPr bwMode="auto">
          <a:xfrm>
            <a:off x="731838" y="3654425"/>
            <a:ext cx="7823200" cy="2638425"/>
            <a:chOff x="461" y="2239"/>
            <a:chExt cx="4928" cy="1662"/>
          </a:xfrm>
        </p:grpSpPr>
        <p:sp>
          <p:nvSpPr>
            <p:cNvPr id="32910" name="Line 191">
              <a:extLst>
                <a:ext uri="{FF2B5EF4-FFF2-40B4-BE49-F238E27FC236}">
                  <a16:creationId xmlns:a16="http://schemas.microsoft.com/office/drawing/2014/main" id="{51A5E3EE-B4DE-460C-84A8-F284FF4BD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1" y="2605"/>
              <a:ext cx="656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11" name="Line 192">
              <a:extLst>
                <a:ext uri="{FF2B5EF4-FFF2-40B4-BE49-F238E27FC236}">
                  <a16:creationId xmlns:a16="http://schemas.microsoft.com/office/drawing/2014/main" id="{E1B15C5F-3799-4BB1-B331-E135BE090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1" y="3885"/>
              <a:ext cx="492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12" name="Line 193">
              <a:extLst>
                <a:ext uri="{FF2B5EF4-FFF2-40B4-BE49-F238E27FC236}">
                  <a16:creationId xmlns:a16="http://schemas.microsoft.com/office/drawing/2014/main" id="{7534EFE8-4DFF-46ED-8570-FF95ECE4F0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" y="2589"/>
              <a:ext cx="0" cy="1312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13" name="Line 194">
              <a:extLst>
                <a:ext uri="{FF2B5EF4-FFF2-40B4-BE49-F238E27FC236}">
                  <a16:creationId xmlns:a16="http://schemas.microsoft.com/office/drawing/2014/main" id="{9D789959-EB71-4D8F-A529-A5999DA40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3" y="2844"/>
              <a:ext cx="0" cy="102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14" name="Line 195">
              <a:extLst>
                <a:ext uri="{FF2B5EF4-FFF2-40B4-BE49-F238E27FC236}">
                  <a16:creationId xmlns:a16="http://schemas.microsoft.com/office/drawing/2014/main" id="{62E3E315-9953-4A8C-8586-22BB81791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0" y="2837"/>
              <a:ext cx="256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15" name="Line 196">
              <a:extLst>
                <a:ext uri="{FF2B5EF4-FFF2-40B4-BE49-F238E27FC236}">
                  <a16:creationId xmlns:a16="http://schemas.microsoft.com/office/drawing/2014/main" id="{52B47687-E866-4E77-95E7-95888FE7BF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6" y="2239"/>
              <a:ext cx="0" cy="284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91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91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238E971-7E8C-41B9-A8E6-64230335A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850" y="117475"/>
            <a:ext cx="7597775" cy="358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A50021"/>
                </a:solidFill>
                <a:ea typeface="微软雅黑" panose="020B0503020204020204" pitchFamily="34" charset="-122"/>
              </a:rPr>
              <a:t>Load</a:t>
            </a: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指令</a:t>
            </a:r>
            <a:r>
              <a:rPr lang="zh-CN" altLang="en-US" sz="2400">
                <a:solidFill>
                  <a:schemeClr val="tx1"/>
                </a:solidFill>
                <a:ea typeface="微软雅黑" panose="020B0503020204020204" pitchFamily="34" charset="-122"/>
              </a:rPr>
              <a:t>译码后的执行过程</a:t>
            </a:r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358A324A-6B99-4692-A41E-73C51D1BB73C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702050"/>
            <a:ext cx="457200" cy="1136650"/>
            <a:chOff x="3168" y="2302"/>
            <a:chExt cx="288" cy="716"/>
          </a:xfrm>
        </p:grpSpPr>
        <p:sp>
          <p:nvSpPr>
            <p:cNvPr id="35012" name="Line 4">
              <a:extLst>
                <a:ext uri="{FF2B5EF4-FFF2-40B4-BE49-F238E27FC236}">
                  <a16:creationId xmlns:a16="http://schemas.microsoft.com/office/drawing/2014/main" id="{21EAFFF1-B9B7-4F35-B80F-280E9EF3C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302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13" name="Line 5">
              <a:extLst>
                <a:ext uri="{FF2B5EF4-FFF2-40B4-BE49-F238E27FC236}">
                  <a16:creationId xmlns:a16="http://schemas.microsoft.com/office/drawing/2014/main" id="{9E897A58-446A-4408-85E1-92C679709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6" y="2302"/>
              <a:ext cx="272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14" name="Line 6">
              <a:extLst>
                <a:ext uri="{FF2B5EF4-FFF2-40B4-BE49-F238E27FC236}">
                  <a16:creationId xmlns:a16="http://schemas.microsoft.com/office/drawing/2014/main" id="{4780DF09-DD8A-4D3D-A855-8FA8667F1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6" y="2481"/>
              <a:ext cx="128" cy="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15" name="Line 7">
              <a:extLst>
                <a:ext uri="{FF2B5EF4-FFF2-40B4-BE49-F238E27FC236}">
                  <a16:creationId xmlns:a16="http://schemas.microsoft.com/office/drawing/2014/main" id="{3C983AB2-EB48-4A9D-8DD9-2EC35E4F5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571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16" name="Line 8">
              <a:extLst>
                <a:ext uri="{FF2B5EF4-FFF2-40B4-BE49-F238E27FC236}">
                  <a16:creationId xmlns:a16="http://schemas.microsoft.com/office/drawing/2014/main" id="{E577B8B7-4986-412A-829B-F29AA4142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481"/>
              <a:ext cx="0" cy="3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17" name="Line 9">
              <a:extLst>
                <a:ext uri="{FF2B5EF4-FFF2-40B4-BE49-F238E27FC236}">
                  <a16:creationId xmlns:a16="http://schemas.microsoft.com/office/drawing/2014/main" id="{1FC3AA94-E0F9-4E3E-94BC-311B78FEA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6" y="2734"/>
              <a:ext cx="128" cy="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18" name="Line 10">
              <a:extLst>
                <a:ext uri="{FF2B5EF4-FFF2-40B4-BE49-F238E27FC236}">
                  <a16:creationId xmlns:a16="http://schemas.microsoft.com/office/drawing/2014/main" id="{C2AAA944-F564-4782-BCCD-69731B2D9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839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19" name="Line 11">
              <a:extLst>
                <a:ext uri="{FF2B5EF4-FFF2-40B4-BE49-F238E27FC236}">
                  <a16:creationId xmlns:a16="http://schemas.microsoft.com/office/drawing/2014/main" id="{9B26C9AE-151B-4B02-9E6B-3ACBD79CD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6" y="2823"/>
              <a:ext cx="272" cy="1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20" name="Line 12">
            <a:extLst>
              <a:ext uri="{FF2B5EF4-FFF2-40B4-BE49-F238E27FC236}">
                <a16:creationId xmlns:a16="http://schemas.microsoft.com/office/drawing/2014/main" id="{07F8AEB9-16DA-4F79-991A-9C247378F3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5300" y="4238625"/>
            <a:ext cx="93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Line 13">
            <a:extLst>
              <a:ext uri="{FF2B5EF4-FFF2-40B4-BE49-F238E27FC236}">
                <a16:creationId xmlns:a16="http://schemas.microsoft.com/office/drawing/2014/main" id="{552E8C42-370B-42DB-A0A8-AC94E54D30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1050" y="4194175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Rectangle 14">
            <a:extLst>
              <a:ext uri="{FF2B5EF4-FFF2-40B4-BE49-F238E27FC236}">
                <a16:creationId xmlns:a16="http://schemas.microsoft.com/office/drawing/2014/main" id="{86575286-1652-4B96-A625-ED325596D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97350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4823" name="Line 15">
            <a:extLst>
              <a:ext uri="{FF2B5EF4-FFF2-40B4-BE49-F238E27FC236}">
                <a16:creationId xmlns:a16="http://schemas.microsoft.com/office/drawing/2014/main" id="{AB9A6558-8C83-4A4E-A782-3F8E9F1E2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336925"/>
            <a:ext cx="0" cy="48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Rectangle 16">
            <a:extLst>
              <a:ext uri="{FF2B5EF4-FFF2-40B4-BE49-F238E27FC236}">
                <a16:creationId xmlns:a16="http://schemas.microsoft.com/office/drawing/2014/main" id="{4BC68864-F5CA-4047-8BD7-E8A4F1A93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009900"/>
            <a:ext cx="177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ALUctr = Add</a:t>
            </a:r>
          </a:p>
        </p:txBody>
      </p:sp>
      <p:sp>
        <p:nvSpPr>
          <p:cNvPr id="34825" name="Rectangle 17">
            <a:extLst>
              <a:ext uri="{FF2B5EF4-FFF2-40B4-BE49-F238E27FC236}">
                <a16:creationId xmlns:a16="http://schemas.microsoft.com/office/drawing/2014/main" id="{59D98B03-2B55-47D7-802C-303BE4C5C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4340225"/>
            <a:ext cx="541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34826" name="Rectangle 18">
            <a:extLst>
              <a:ext uri="{FF2B5EF4-FFF2-40B4-BE49-F238E27FC236}">
                <a16:creationId xmlns:a16="http://schemas.microsoft.com/office/drawing/2014/main" id="{DFB26A38-991A-4C4C-B7F6-85BF7947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5" y="3763963"/>
            <a:ext cx="7604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busW</a:t>
            </a:r>
          </a:p>
        </p:txBody>
      </p:sp>
      <p:sp>
        <p:nvSpPr>
          <p:cNvPr id="34827" name="Rectangle 19">
            <a:extLst>
              <a:ext uri="{FF2B5EF4-FFF2-40B4-BE49-F238E27FC236}">
                <a16:creationId xmlns:a16="http://schemas.microsoft.com/office/drawing/2014/main" id="{A79F27D1-825B-470D-AA4D-871B73713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3702050"/>
            <a:ext cx="1431925" cy="1130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28" name="Line 20">
            <a:extLst>
              <a:ext uri="{FF2B5EF4-FFF2-40B4-BE49-F238E27FC236}">
                <a16:creationId xmlns:a16="http://schemas.microsoft.com/office/drawing/2014/main" id="{252E3154-3546-4F0B-95BA-EA0D38DEDB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0063" y="4608513"/>
            <a:ext cx="138112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9" name="Line 21">
            <a:extLst>
              <a:ext uri="{FF2B5EF4-FFF2-40B4-BE49-F238E27FC236}">
                <a16:creationId xmlns:a16="http://schemas.microsoft.com/office/drawing/2014/main" id="{E607CFCC-26E7-4C55-98F7-22BD5E816D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8475" y="4700588"/>
            <a:ext cx="150813" cy="95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0" name="Oval 22">
            <a:extLst>
              <a:ext uri="{FF2B5EF4-FFF2-40B4-BE49-F238E27FC236}">
                <a16:creationId xmlns:a16="http://schemas.microsoft.com/office/drawing/2014/main" id="{7887CDF1-AAB8-4F64-9631-5AE402534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75" y="4643438"/>
            <a:ext cx="127000" cy="1174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31" name="Rectangle 23">
            <a:extLst>
              <a:ext uri="{FF2B5EF4-FFF2-40B4-BE49-F238E27FC236}">
                <a16:creationId xmlns:a16="http://schemas.microsoft.com/office/drawing/2014/main" id="{A84A0AB3-9B94-46B1-B30D-ABC0509BE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116263"/>
            <a:ext cx="1374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RegWr = 1</a:t>
            </a:r>
          </a:p>
        </p:txBody>
      </p:sp>
      <p:sp>
        <p:nvSpPr>
          <p:cNvPr id="34832" name="Line 24">
            <a:extLst>
              <a:ext uri="{FF2B5EF4-FFF2-40B4-BE49-F238E27FC236}">
                <a16:creationId xmlns:a16="http://schemas.microsoft.com/office/drawing/2014/main" id="{42F77CB8-28EF-4D5F-87EB-00CDCE9030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600" y="4187825"/>
            <a:ext cx="10414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3" name="Line 25">
            <a:extLst>
              <a:ext uri="{FF2B5EF4-FFF2-40B4-BE49-F238E27FC236}">
                <a16:creationId xmlns:a16="http://schemas.microsoft.com/office/drawing/2014/main" id="{AF549BA8-F831-4627-A216-982B2CD238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9050" y="4122738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4" name="Rectangle 26">
            <a:extLst>
              <a:ext uri="{FF2B5EF4-FFF2-40B4-BE49-F238E27FC236}">
                <a16:creationId xmlns:a16="http://schemas.microsoft.com/office/drawing/2014/main" id="{056477EA-9BB7-493F-B8A6-383189266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124325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4835" name="Line 27">
            <a:extLst>
              <a:ext uri="{FF2B5EF4-FFF2-40B4-BE49-F238E27FC236}">
                <a16:creationId xmlns:a16="http://schemas.microsoft.com/office/drawing/2014/main" id="{89C85AB3-421C-48EE-81C7-CF13639B0C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5800" y="3832225"/>
            <a:ext cx="17780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6" name="Line 28">
            <a:extLst>
              <a:ext uri="{FF2B5EF4-FFF2-40B4-BE49-F238E27FC236}">
                <a16:creationId xmlns:a16="http://schemas.microsoft.com/office/drawing/2014/main" id="{5916C4A3-A100-492F-AA79-ADCFDA69FA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4650" y="3767138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7" name="Rectangle 29">
            <a:extLst>
              <a:ext uri="{FF2B5EF4-FFF2-40B4-BE49-F238E27FC236}">
                <a16:creationId xmlns:a16="http://schemas.microsoft.com/office/drawing/2014/main" id="{E8B639AE-374D-4DD2-B35F-AD421A73E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2425" y="3833813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4838" name="Rectangle 30">
            <a:extLst>
              <a:ext uri="{FF2B5EF4-FFF2-40B4-BE49-F238E27FC236}">
                <a16:creationId xmlns:a16="http://schemas.microsoft.com/office/drawing/2014/main" id="{B9C66E6C-7AE8-48F8-AF0E-D26FA3A86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476625"/>
            <a:ext cx="695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busA</a:t>
            </a:r>
          </a:p>
        </p:txBody>
      </p:sp>
      <p:sp>
        <p:nvSpPr>
          <p:cNvPr id="34839" name="Line 31">
            <a:extLst>
              <a:ext uri="{FF2B5EF4-FFF2-40B4-BE49-F238E27FC236}">
                <a16:creationId xmlns:a16="http://schemas.microsoft.com/office/drawing/2014/main" id="{FA15976A-B23C-4DF6-A5B5-4FFF846269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463925"/>
            <a:ext cx="0" cy="238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0" name="Line 32">
            <a:extLst>
              <a:ext uri="{FF2B5EF4-FFF2-40B4-BE49-F238E27FC236}">
                <a16:creationId xmlns:a16="http://schemas.microsoft.com/office/drawing/2014/main" id="{CFEACFDC-AF80-49D5-87C9-D4C99E3FFF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3100" y="4532313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1" name="Line 33">
            <a:extLst>
              <a:ext uri="{FF2B5EF4-FFF2-40B4-BE49-F238E27FC236}">
                <a16:creationId xmlns:a16="http://schemas.microsoft.com/office/drawing/2014/main" id="{067860AA-FA5F-4A6B-82BE-58CAB2CB25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3950" y="4384675"/>
            <a:ext cx="1397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2" name="Rectangle 34">
            <a:extLst>
              <a:ext uri="{FF2B5EF4-FFF2-40B4-BE49-F238E27FC236}">
                <a16:creationId xmlns:a16="http://schemas.microsoft.com/office/drawing/2014/main" id="{E693AF33-11A5-465E-873D-D25AC8BD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263" y="4529138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4843" name="Rectangle 35">
            <a:extLst>
              <a:ext uri="{FF2B5EF4-FFF2-40B4-BE49-F238E27FC236}">
                <a16:creationId xmlns:a16="http://schemas.microsoft.com/office/drawing/2014/main" id="{81E5496C-3F74-4A58-B920-559E17772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900" y="4124325"/>
            <a:ext cx="682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busB</a:t>
            </a:r>
          </a:p>
        </p:txBody>
      </p:sp>
      <p:sp>
        <p:nvSpPr>
          <p:cNvPr id="34844" name="Line 36">
            <a:extLst>
              <a:ext uri="{FF2B5EF4-FFF2-40B4-BE49-F238E27FC236}">
                <a16:creationId xmlns:a16="http://schemas.microsoft.com/office/drawing/2014/main" id="{DCB6CA24-C788-42B9-A053-DF22FDA9E4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0300" y="4684713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5" name="Line 37">
            <a:extLst>
              <a:ext uri="{FF2B5EF4-FFF2-40B4-BE49-F238E27FC236}">
                <a16:creationId xmlns:a16="http://schemas.microsoft.com/office/drawing/2014/main" id="{ACEE4D72-9C73-4719-B194-4CB725E93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276600"/>
            <a:ext cx="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6" name="Line 38">
            <a:extLst>
              <a:ext uri="{FF2B5EF4-FFF2-40B4-BE49-F238E27FC236}">
                <a16:creationId xmlns:a16="http://schemas.microsoft.com/office/drawing/2014/main" id="{03EE04F6-C145-44CB-B37D-14FB0FD13E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8150" y="3398838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7" name="Rectangle 39">
            <a:extLst>
              <a:ext uri="{FF2B5EF4-FFF2-40B4-BE49-F238E27FC236}">
                <a16:creationId xmlns:a16="http://schemas.microsoft.com/office/drawing/2014/main" id="{8BB8D885-4740-4653-B6B9-2C5C1C7AB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32607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848" name="Line 40">
            <a:extLst>
              <a:ext uri="{FF2B5EF4-FFF2-40B4-BE49-F238E27FC236}">
                <a16:creationId xmlns:a16="http://schemas.microsoft.com/office/drawing/2014/main" id="{1D01140C-CA76-4E52-AABD-DA3190369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076575"/>
            <a:ext cx="0" cy="587375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9" name="Line 41">
            <a:extLst>
              <a:ext uri="{FF2B5EF4-FFF2-40B4-BE49-F238E27FC236}">
                <a16:creationId xmlns:a16="http://schemas.microsoft.com/office/drawing/2014/main" id="{326354D0-8DE0-4865-B6A9-D5F1C8B51F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9950" y="3398838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0" name="Rectangle 42">
            <a:extLst>
              <a:ext uri="{FF2B5EF4-FFF2-40B4-BE49-F238E27FC236}">
                <a16:creationId xmlns:a16="http://schemas.microsoft.com/office/drawing/2014/main" id="{AEFE6C97-8934-4ABC-BE01-46DEEFAFC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32607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851" name="Line 43">
            <a:extLst>
              <a:ext uri="{FF2B5EF4-FFF2-40B4-BE49-F238E27FC236}">
                <a16:creationId xmlns:a16="http://schemas.microsoft.com/office/drawing/2014/main" id="{38334EB5-FD49-4339-9386-80497C4FE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89300"/>
            <a:ext cx="0" cy="3746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2" name="Line 44">
            <a:extLst>
              <a:ext uri="{FF2B5EF4-FFF2-40B4-BE49-F238E27FC236}">
                <a16:creationId xmlns:a16="http://schemas.microsoft.com/office/drawing/2014/main" id="{111897AB-2A79-4226-B1E8-5FB2283537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0950" y="3398838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3" name="Rectangle 45">
            <a:extLst>
              <a:ext uri="{FF2B5EF4-FFF2-40B4-BE49-F238E27FC236}">
                <a16:creationId xmlns:a16="http://schemas.microsoft.com/office/drawing/2014/main" id="{7473CC0D-0DAC-4092-865C-C6F5DA565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32607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4854" name="Rectangle 46">
            <a:extLst>
              <a:ext uri="{FF2B5EF4-FFF2-40B4-BE49-F238E27FC236}">
                <a16:creationId xmlns:a16="http://schemas.microsoft.com/office/drawing/2014/main" id="{17A43D6F-1A9B-4668-89D3-0054E28FB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963" y="3687763"/>
            <a:ext cx="515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Rw</a:t>
            </a:r>
          </a:p>
        </p:txBody>
      </p:sp>
      <p:sp>
        <p:nvSpPr>
          <p:cNvPr id="34855" name="Rectangle 47">
            <a:extLst>
              <a:ext uri="{FF2B5EF4-FFF2-40B4-BE49-F238E27FC236}">
                <a16:creationId xmlns:a16="http://schemas.microsoft.com/office/drawing/2014/main" id="{1302F5C9-CA74-45BC-AD5F-BBD48695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163" y="3687763"/>
            <a:ext cx="465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Ra</a:t>
            </a:r>
          </a:p>
        </p:txBody>
      </p:sp>
      <p:sp>
        <p:nvSpPr>
          <p:cNvPr id="34856" name="Rectangle 48">
            <a:extLst>
              <a:ext uri="{FF2B5EF4-FFF2-40B4-BE49-F238E27FC236}">
                <a16:creationId xmlns:a16="http://schemas.microsoft.com/office/drawing/2014/main" id="{B42733FC-BE11-4CCA-A315-0E162C3B0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163" y="3687763"/>
            <a:ext cx="477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Rb</a:t>
            </a:r>
          </a:p>
        </p:txBody>
      </p:sp>
      <p:sp>
        <p:nvSpPr>
          <p:cNvPr id="34857" name="Rectangle 49">
            <a:extLst>
              <a:ext uri="{FF2B5EF4-FFF2-40B4-BE49-F238E27FC236}">
                <a16:creationId xmlns:a16="http://schemas.microsoft.com/office/drawing/2014/main" id="{14F99B7D-5AAE-4891-A3E3-87815717C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88" y="4056063"/>
            <a:ext cx="109378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00FF"/>
                </a:solidFill>
                <a:ea typeface="宋体" panose="02010600030101010101" pitchFamily="2" charset="-122"/>
              </a:rPr>
              <a:t>32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>
                <a:solidFill>
                  <a:srgbClr val="0000FF"/>
                </a:solidFill>
                <a:ea typeface="宋体" panose="02010600030101010101" pitchFamily="2" charset="-122"/>
              </a:rPr>
              <a:t>32-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bit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Registers</a:t>
            </a:r>
          </a:p>
        </p:txBody>
      </p:sp>
      <p:sp>
        <p:nvSpPr>
          <p:cNvPr id="34858" name="Line 50">
            <a:extLst>
              <a:ext uri="{FF2B5EF4-FFF2-40B4-BE49-F238E27FC236}">
                <a16:creationId xmlns:a16="http://schemas.microsoft.com/office/drawing/2014/main" id="{5135EB29-5C6D-4845-A468-8E40CEF68D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600" y="6219825"/>
            <a:ext cx="78232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9" name="Line 51">
            <a:extLst>
              <a:ext uri="{FF2B5EF4-FFF2-40B4-BE49-F238E27FC236}">
                <a16:creationId xmlns:a16="http://schemas.microsoft.com/office/drawing/2014/main" id="{E0C8A321-B28B-4387-B044-7DFEDAFB30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162425"/>
            <a:ext cx="0" cy="2082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60" name="Rectangle 52">
            <a:extLst>
              <a:ext uri="{FF2B5EF4-FFF2-40B4-BE49-F238E27FC236}">
                <a16:creationId xmlns:a16="http://schemas.microsoft.com/office/drawing/2014/main" id="{1CDC46D5-7273-49EA-A2CB-D066A5DE4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3048000"/>
            <a:ext cx="439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Rs</a:t>
            </a:r>
          </a:p>
        </p:txBody>
      </p:sp>
      <p:sp>
        <p:nvSpPr>
          <p:cNvPr id="34861" name="Rectangle 53">
            <a:extLst>
              <a:ext uri="{FF2B5EF4-FFF2-40B4-BE49-F238E27FC236}">
                <a16:creationId xmlns:a16="http://schemas.microsoft.com/office/drawing/2014/main" id="{524F3054-E552-45A6-BA4F-FF070E60D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0" y="2219325"/>
            <a:ext cx="42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Rt</a:t>
            </a:r>
          </a:p>
        </p:txBody>
      </p:sp>
      <p:grpSp>
        <p:nvGrpSpPr>
          <p:cNvPr id="34862" name="Group 54">
            <a:extLst>
              <a:ext uri="{FF2B5EF4-FFF2-40B4-BE49-F238E27FC236}">
                <a16:creationId xmlns:a16="http://schemas.microsoft.com/office/drawing/2014/main" id="{66293A6C-0A59-4F5F-9259-4EDC029660ED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251325"/>
            <a:ext cx="304800" cy="1227138"/>
            <a:chOff x="2640" y="2648"/>
            <a:chExt cx="192" cy="773"/>
          </a:xfrm>
        </p:grpSpPr>
        <p:sp>
          <p:nvSpPr>
            <p:cNvPr id="35008" name="Line 55">
              <a:extLst>
                <a:ext uri="{FF2B5EF4-FFF2-40B4-BE49-F238E27FC236}">
                  <a16:creationId xmlns:a16="http://schemas.microsoft.com/office/drawing/2014/main" id="{289CFB71-A24C-4405-A1A6-F80E0D115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648"/>
              <a:ext cx="0" cy="7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09" name="Line 56">
              <a:extLst>
                <a:ext uri="{FF2B5EF4-FFF2-40B4-BE49-F238E27FC236}">
                  <a16:creationId xmlns:a16="http://schemas.microsoft.com/office/drawing/2014/main" id="{9CD13C7B-FBE2-41FF-8A1F-B3F18D22D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8" y="2648"/>
              <a:ext cx="176" cy="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10" name="Line 57">
              <a:extLst>
                <a:ext uri="{FF2B5EF4-FFF2-40B4-BE49-F238E27FC236}">
                  <a16:creationId xmlns:a16="http://schemas.microsoft.com/office/drawing/2014/main" id="{00380446-C68F-4119-80E8-7B292FBFD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8" y="3303"/>
              <a:ext cx="176" cy="1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11" name="Line 58">
              <a:extLst>
                <a:ext uri="{FF2B5EF4-FFF2-40B4-BE49-F238E27FC236}">
                  <a16:creationId xmlns:a16="http://schemas.microsoft.com/office/drawing/2014/main" id="{67568178-62E8-4628-8AED-9E93DFB763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750"/>
              <a:ext cx="0" cy="5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863" name="Group 59">
            <a:extLst>
              <a:ext uri="{FF2B5EF4-FFF2-40B4-BE49-F238E27FC236}">
                <a16:creationId xmlns:a16="http://schemas.microsoft.com/office/drawing/2014/main" id="{8A3948A7-E2D8-4AFB-937F-6AEB6C07EA8E}"/>
              </a:ext>
            </a:extLst>
          </p:cNvPr>
          <p:cNvGrpSpPr>
            <a:grpSpLocks/>
          </p:cNvGrpSpPr>
          <p:nvPr/>
        </p:nvGrpSpPr>
        <p:grpSpPr bwMode="auto">
          <a:xfrm>
            <a:off x="1603375" y="2801938"/>
            <a:ext cx="1168400" cy="284162"/>
            <a:chOff x="928" y="1735"/>
            <a:chExt cx="736" cy="179"/>
          </a:xfrm>
        </p:grpSpPr>
        <p:sp>
          <p:nvSpPr>
            <p:cNvPr id="35004" name="Line 60">
              <a:extLst>
                <a:ext uri="{FF2B5EF4-FFF2-40B4-BE49-F238E27FC236}">
                  <a16:creationId xmlns:a16="http://schemas.microsoft.com/office/drawing/2014/main" id="{31E9CB5F-8353-4415-963D-1AAE9BC38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8" y="1735"/>
              <a:ext cx="7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05" name="Line 61">
              <a:extLst>
                <a:ext uri="{FF2B5EF4-FFF2-40B4-BE49-F238E27FC236}">
                  <a16:creationId xmlns:a16="http://schemas.microsoft.com/office/drawing/2014/main" id="{797DADFD-916B-4990-8864-F0099C0246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2" y="1743"/>
              <a:ext cx="112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06" name="Line 62">
              <a:extLst>
                <a:ext uri="{FF2B5EF4-FFF2-40B4-BE49-F238E27FC236}">
                  <a16:creationId xmlns:a16="http://schemas.microsoft.com/office/drawing/2014/main" id="{3DE0C471-5EA9-4737-9B88-FF286018D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1743"/>
              <a:ext cx="8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07" name="Line 63">
              <a:extLst>
                <a:ext uri="{FF2B5EF4-FFF2-40B4-BE49-F238E27FC236}">
                  <a16:creationId xmlns:a16="http://schemas.microsoft.com/office/drawing/2014/main" id="{3A879D4B-9956-41D3-BEB2-1AC12E23F4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4" y="1914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64" name="Rectangle 64">
            <a:extLst>
              <a:ext uri="{FF2B5EF4-FFF2-40B4-BE49-F238E27FC236}">
                <a16:creationId xmlns:a16="http://schemas.microsoft.com/office/drawing/2014/main" id="{9B06E5CF-B49F-4CF4-8140-FDD5EA72C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8" y="3048000"/>
            <a:ext cx="427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Rt</a:t>
            </a:r>
          </a:p>
        </p:txBody>
      </p:sp>
      <p:sp>
        <p:nvSpPr>
          <p:cNvPr id="34865" name="Line 65">
            <a:extLst>
              <a:ext uri="{FF2B5EF4-FFF2-40B4-BE49-F238E27FC236}">
                <a16:creationId xmlns:a16="http://schemas.microsoft.com/office/drawing/2014/main" id="{25034417-EDF2-42CC-817C-4B6120815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2375" y="2578100"/>
            <a:ext cx="0" cy="163513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66" name="Line 66">
            <a:extLst>
              <a:ext uri="{FF2B5EF4-FFF2-40B4-BE49-F238E27FC236}">
                <a16:creationId xmlns:a16="http://schemas.microsoft.com/office/drawing/2014/main" id="{8F1092D1-FBB1-4119-B8A2-F57B48B33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2775" y="2565400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67" name="Rectangle 67">
            <a:extLst>
              <a:ext uri="{FF2B5EF4-FFF2-40B4-BE49-F238E27FC236}">
                <a16:creationId xmlns:a16="http://schemas.microsoft.com/office/drawing/2014/main" id="{911DC8D7-AD12-4583-85CE-D068B6748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988" y="2219325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Rd</a:t>
            </a:r>
          </a:p>
        </p:txBody>
      </p:sp>
      <p:sp>
        <p:nvSpPr>
          <p:cNvPr id="34868" name="Line 68">
            <a:extLst>
              <a:ext uri="{FF2B5EF4-FFF2-40B4-BE49-F238E27FC236}">
                <a16:creationId xmlns:a16="http://schemas.microsoft.com/office/drawing/2014/main" id="{86BB94D4-30F3-4DC6-91EB-F0DB588475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27125" y="2943225"/>
            <a:ext cx="55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69" name="Rectangle 69">
            <a:extLst>
              <a:ext uri="{FF2B5EF4-FFF2-40B4-BE49-F238E27FC236}">
                <a16:creationId xmlns:a16="http://schemas.microsoft.com/office/drawing/2014/main" id="{3F109E10-D4CF-434E-B0AA-C908859D7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2506663"/>
            <a:ext cx="1382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RegDst = 0</a:t>
            </a:r>
          </a:p>
        </p:txBody>
      </p:sp>
      <p:sp>
        <p:nvSpPr>
          <p:cNvPr id="34870" name="Rectangle 70">
            <a:extLst>
              <a:ext uri="{FF2B5EF4-FFF2-40B4-BE49-F238E27FC236}">
                <a16:creationId xmlns:a16="http://schemas.microsoft.com/office/drawing/2014/main" id="{90709E20-44A6-4D33-8F09-11274FE02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900" y="4937125"/>
            <a:ext cx="35560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71" name="Rectangle 71">
            <a:extLst>
              <a:ext uri="{FF2B5EF4-FFF2-40B4-BE49-F238E27FC236}">
                <a16:creationId xmlns:a16="http://schemas.microsoft.com/office/drawing/2014/main" id="{87ACA5E1-FAAA-4DB5-82DB-0E277147BE4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764632" y="5249068"/>
            <a:ext cx="109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Extender</a:t>
            </a:r>
          </a:p>
        </p:txBody>
      </p:sp>
      <p:sp>
        <p:nvSpPr>
          <p:cNvPr id="34872" name="Rectangle 72">
            <a:extLst>
              <a:ext uri="{FF2B5EF4-FFF2-40B4-BE49-F238E27FC236}">
                <a16:creationId xmlns:a16="http://schemas.microsoft.com/office/drawing/2014/main" id="{8AD1582B-C950-4D87-89B3-18B3027BC80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010025" y="4691063"/>
            <a:ext cx="644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Mux</a:t>
            </a:r>
          </a:p>
        </p:txBody>
      </p:sp>
      <p:sp>
        <p:nvSpPr>
          <p:cNvPr id="34873" name="Rectangle 73">
            <a:extLst>
              <a:ext uri="{FF2B5EF4-FFF2-40B4-BE49-F238E27FC236}">
                <a16:creationId xmlns:a16="http://schemas.microsoft.com/office/drawing/2014/main" id="{AEB6C2DD-1616-4E2F-B0BC-176DC88FA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13" y="2755900"/>
            <a:ext cx="644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Mux</a:t>
            </a:r>
          </a:p>
        </p:txBody>
      </p:sp>
      <p:sp>
        <p:nvSpPr>
          <p:cNvPr id="34874" name="Line 74">
            <a:extLst>
              <a:ext uri="{FF2B5EF4-FFF2-40B4-BE49-F238E27FC236}">
                <a16:creationId xmlns:a16="http://schemas.microsoft.com/office/drawing/2014/main" id="{339A5BFC-9C47-451A-852B-15C34075E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5324475"/>
            <a:ext cx="6350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75" name="Rectangle 75">
            <a:extLst>
              <a:ext uri="{FF2B5EF4-FFF2-40B4-BE49-F238E27FC236}">
                <a16:creationId xmlns:a16="http://schemas.microsoft.com/office/drawing/2014/main" id="{8E5460DE-961C-489A-80FA-96DBAF4B0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963" y="5356225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4876" name="Line 76">
            <a:extLst>
              <a:ext uri="{FF2B5EF4-FFF2-40B4-BE49-F238E27FC236}">
                <a16:creationId xmlns:a16="http://schemas.microsoft.com/office/drawing/2014/main" id="{472B09B5-AC58-49AB-9481-13EB10928D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1250" y="5259388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77" name="Line 77">
            <a:extLst>
              <a:ext uri="{FF2B5EF4-FFF2-40B4-BE49-F238E27FC236}">
                <a16:creationId xmlns:a16="http://schemas.microsoft.com/office/drawing/2014/main" id="{E409060C-F3D6-4365-BFF7-0BCFBF513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9000" y="5465763"/>
            <a:ext cx="9398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78" name="Line 78">
            <a:extLst>
              <a:ext uri="{FF2B5EF4-FFF2-40B4-BE49-F238E27FC236}">
                <a16:creationId xmlns:a16="http://schemas.microsoft.com/office/drawing/2014/main" id="{955D0D13-FF69-48A0-A7EA-7648FC699D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4450" y="5402263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79" name="Rectangle 79">
            <a:extLst>
              <a:ext uri="{FF2B5EF4-FFF2-40B4-BE49-F238E27FC236}">
                <a16:creationId xmlns:a16="http://schemas.microsoft.com/office/drawing/2014/main" id="{9E6680AB-BC2C-4958-AE4B-9C78C21F8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5462588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34880" name="Rectangle 80">
            <a:extLst>
              <a:ext uri="{FF2B5EF4-FFF2-40B4-BE49-F238E27FC236}">
                <a16:creationId xmlns:a16="http://schemas.microsoft.com/office/drawing/2014/main" id="{910E93FC-A923-4C21-810F-E5321F4DA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5276850"/>
            <a:ext cx="8620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imm16</a:t>
            </a:r>
          </a:p>
        </p:txBody>
      </p:sp>
      <p:sp>
        <p:nvSpPr>
          <p:cNvPr id="34881" name="Line 81">
            <a:extLst>
              <a:ext uri="{FF2B5EF4-FFF2-40B4-BE49-F238E27FC236}">
                <a16:creationId xmlns:a16="http://schemas.microsoft.com/office/drawing/2014/main" id="{68E3F962-5835-4DF5-AF53-34DEF3521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408613"/>
            <a:ext cx="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82" name="Rectangle 82">
            <a:extLst>
              <a:ext uri="{FF2B5EF4-FFF2-40B4-BE49-F238E27FC236}">
                <a16:creationId xmlns:a16="http://schemas.microsoft.com/office/drawing/2014/main" id="{75D69C33-5916-458D-908B-E877BE2F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5746750"/>
            <a:ext cx="1493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ALUSrc = 1</a:t>
            </a:r>
          </a:p>
        </p:txBody>
      </p:sp>
      <p:sp>
        <p:nvSpPr>
          <p:cNvPr id="34883" name="Line 83">
            <a:extLst>
              <a:ext uri="{FF2B5EF4-FFF2-40B4-BE49-F238E27FC236}">
                <a16:creationId xmlns:a16="http://schemas.microsoft.com/office/drawing/2014/main" id="{24A1061C-2649-4DE1-8E7D-6C90C50DE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8500" y="4684713"/>
            <a:ext cx="508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84" name="Line 84">
            <a:extLst>
              <a:ext uri="{FF2B5EF4-FFF2-40B4-BE49-F238E27FC236}">
                <a16:creationId xmlns:a16="http://schemas.microsoft.com/office/drawing/2014/main" id="{C3E45310-BBD8-46E5-A1FB-19B083678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4567238"/>
            <a:ext cx="0" cy="1627187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85" name="Line 85">
            <a:extLst>
              <a:ext uri="{FF2B5EF4-FFF2-40B4-BE49-F238E27FC236}">
                <a16:creationId xmlns:a16="http://schemas.microsoft.com/office/drawing/2014/main" id="{CFE7ADDE-9572-48BC-AC83-1AC65E5F0C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910263"/>
            <a:ext cx="0" cy="471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86" name="Rectangle 86">
            <a:extLst>
              <a:ext uri="{FF2B5EF4-FFF2-40B4-BE49-F238E27FC236}">
                <a16:creationId xmlns:a16="http://schemas.microsoft.com/office/drawing/2014/main" id="{9754A3CA-573F-46AE-B197-CB9F4F9E1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6272213"/>
            <a:ext cx="1311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ExtOp = 1</a:t>
            </a:r>
          </a:p>
        </p:txBody>
      </p:sp>
      <p:grpSp>
        <p:nvGrpSpPr>
          <p:cNvPr id="34887" name="Group 87">
            <a:extLst>
              <a:ext uri="{FF2B5EF4-FFF2-40B4-BE49-F238E27FC236}">
                <a16:creationId xmlns:a16="http://schemas.microsoft.com/office/drawing/2014/main" id="{AF62A603-41CB-4D6A-B8BF-2EEC7CB14539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986213"/>
            <a:ext cx="304800" cy="1255712"/>
            <a:chOff x="4896" y="2481"/>
            <a:chExt cx="192" cy="791"/>
          </a:xfrm>
        </p:grpSpPr>
        <p:sp>
          <p:nvSpPr>
            <p:cNvPr id="35000" name="Line 88">
              <a:extLst>
                <a:ext uri="{FF2B5EF4-FFF2-40B4-BE49-F238E27FC236}">
                  <a16:creationId xmlns:a16="http://schemas.microsoft.com/office/drawing/2014/main" id="{A70885A9-3B64-455D-8692-6FC56F752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481"/>
              <a:ext cx="0" cy="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01" name="Line 89">
              <a:extLst>
                <a:ext uri="{FF2B5EF4-FFF2-40B4-BE49-F238E27FC236}">
                  <a16:creationId xmlns:a16="http://schemas.microsoft.com/office/drawing/2014/main" id="{916D03B4-A900-4290-9D23-B32300673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2481"/>
              <a:ext cx="176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02" name="Line 90">
              <a:extLst>
                <a:ext uri="{FF2B5EF4-FFF2-40B4-BE49-F238E27FC236}">
                  <a16:creationId xmlns:a16="http://schemas.microsoft.com/office/drawing/2014/main" id="{39A4D3CD-C9B7-43B6-BB19-DA5DFEC26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4" y="3150"/>
              <a:ext cx="176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03" name="Line 91">
              <a:extLst>
                <a:ext uri="{FF2B5EF4-FFF2-40B4-BE49-F238E27FC236}">
                  <a16:creationId xmlns:a16="http://schemas.microsoft.com/office/drawing/2014/main" id="{C799FB1F-0E18-4166-B45F-2D18AEFD8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587"/>
              <a:ext cx="0" cy="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88" name="Rectangle 92">
            <a:extLst>
              <a:ext uri="{FF2B5EF4-FFF2-40B4-BE49-F238E27FC236}">
                <a16:creationId xmlns:a16="http://schemas.microsoft.com/office/drawing/2014/main" id="{69A4B4F6-E45E-4ADA-8491-5D0711C9E64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583487" y="4511676"/>
            <a:ext cx="644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Mux</a:t>
            </a:r>
          </a:p>
        </p:txBody>
      </p:sp>
      <p:sp>
        <p:nvSpPr>
          <p:cNvPr id="34889" name="Line 93">
            <a:extLst>
              <a:ext uri="{FF2B5EF4-FFF2-40B4-BE49-F238E27FC236}">
                <a16:creationId xmlns:a16="http://schemas.microsoft.com/office/drawing/2014/main" id="{EC00E348-34AA-4CF8-8151-153DAEA336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360680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90" name="Rectangle 94">
            <a:extLst>
              <a:ext uri="{FF2B5EF4-FFF2-40B4-BE49-F238E27FC236}">
                <a16:creationId xmlns:a16="http://schemas.microsoft.com/office/drawing/2014/main" id="{B7091621-3E4F-4EB1-A040-01A60649E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328988"/>
            <a:ext cx="1795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MemtoReg = 1</a:t>
            </a:r>
          </a:p>
        </p:txBody>
      </p:sp>
      <p:sp>
        <p:nvSpPr>
          <p:cNvPr id="34891" name="Line 95">
            <a:extLst>
              <a:ext uri="{FF2B5EF4-FFF2-40B4-BE49-F238E27FC236}">
                <a16:creationId xmlns:a16="http://schemas.microsoft.com/office/drawing/2014/main" id="{B5620C9A-550D-4DB7-8095-E5E031592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2600" y="4541838"/>
            <a:ext cx="4064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92" name="Rectangle 96">
            <a:extLst>
              <a:ext uri="{FF2B5EF4-FFF2-40B4-BE49-F238E27FC236}">
                <a16:creationId xmlns:a16="http://schemas.microsoft.com/office/drawing/2014/main" id="{E5CAC5EE-08FB-4A67-944A-329B01AAB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975" y="4910138"/>
            <a:ext cx="1127125" cy="1128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93" name="Line 97">
            <a:extLst>
              <a:ext uri="{FF2B5EF4-FFF2-40B4-BE49-F238E27FC236}">
                <a16:creationId xmlns:a16="http://schemas.microsoft.com/office/drawing/2014/main" id="{BDD7962F-7E90-4615-BDA9-A900F6AFA4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7500" y="5892800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94" name="Rectangle 98">
            <a:extLst>
              <a:ext uri="{FF2B5EF4-FFF2-40B4-BE49-F238E27FC236}">
                <a16:creationId xmlns:a16="http://schemas.microsoft.com/office/drawing/2014/main" id="{5D5A74EC-F31C-4360-81A3-FAA51CEFF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5564188"/>
            <a:ext cx="541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34895" name="Rectangle 99">
            <a:extLst>
              <a:ext uri="{FF2B5EF4-FFF2-40B4-BE49-F238E27FC236}">
                <a16:creationId xmlns:a16="http://schemas.microsoft.com/office/drawing/2014/main" id="{ABA5DC38-0C49-4DD8-A445-56B47A97C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5099050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Data In</a:t>
            </a:r>
          </a:p>
        </p:txBody>
      </p:sp>
      <p:sp>
        <p:nvSpPr>
          <p:cNvPr id="34896" name="Line 100">
            <a:extLst>
              <a:ext uri="{FF2B5EF4-FFF2-40B4-BE49-F238E27FC236}">
                <a16:creationId xmlns:a16="http://schemas.microsoft.com/office/drawing/2014/main" id="{C149E8EF-1420-4522-A103-60F7862B0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6150" y="5792788"/>
            <a:ext cx="160338" cy="1000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97" name="Line 101">
            <a:extLst>
              <a:ext uri="{FF2B5EF4-FFF2-40B4-BE49-F238E27FC236}">
                <a16:creationId xmlns:a16="http://schemas.microsoft.com/office/drawing/2014/main" id="{2FEB8B5D-300B-4824-B67B-DAB32911FD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5675" y="5892800"/>
            <a:ext cx="150813" cy="111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98" name="Oval 102">
            <a:extLst>
              <a:ext uri="{FF2B5EF4-FFF2-40B4-BE49-F238E27FC236}">
                <a16:creationId xmlns:a16="http://schemas.microsoft.com/office/drawing/2014/main" id="{C57A5E55-21EF-46B2-ACF5-BAD6F4280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575" y="5851525"/>
            <a:ext cx="127000" cy="1174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99" name="Rectangle 103">
            <a:extLst>
              <a:ext uri="{FF2B5EF4-FFF2-40B4-BE49-F238E27FC236}">
                <a16:creationId xmlns:a16="http://schemas.microsoft.com/office/drawing/2014/main" id="{081C87F2-2189-4DEB-90EE-1440329C9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4892675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WrEn</a:t>
            </a:r>
          </a:p>
        </p:txBody>
      </p:sp>
      <p:sp>
        <p:nvSpPr>
          <p:cNvPr id="34900" name="Line 104">
            <a:extLst>
              <a:ext uri="{FF2B5EF4-FFF2-40B4-BE49-F238E27FC236}">
                <a16:creationId xmlns:a16="http://schemas.microsoft.com/office/drawing/2014/main" id="{E277BC90-C96F-4488-9B8B-1D0B0B762F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6500" y="5110163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01" name="Line 105">
            <a:extLst>
              <a:ext uri="{FF2B5EF4-FFF2-40B4-BE49-F238E27FC236}">
                <a16:creationId xmlns:a16="http://schemas.microsoft.com/office/drawing/2014/main" id="{939673F4-F895-4832-86AE-E7DEDA5A96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56250" y="5046663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02" name="Rectangle 106">
            <a:extLst>
              <a:ext uri="{FF2B5EF4-FFF2-40B4-BE49-F238E27FC236}">
                <a16:creationId xmlns:a16="http://schemas.microsoft.com/office/drawing/2014/main" id="{2AA73425-9364-40F5-A6B8-DBC6A9125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5060950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4903" name="Line 107">
            <a:extLst>
              <a:ext uri="{FF2B5EF4-FFF2-40B4-BE49-F238E27FC236}">
                <a16:creationId xmlns:a16="http://schemas.microsoft.com/office/drawing/2014/main" id="{457DBCF5-11CA-4CC6-85CA-999F7B6470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606800"/>
            <a:ext cx="0" cy="1303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04" name="Line 108">
            <a:extLst>
              <a:ext uri="{FF2B5EF4-FFF2-40B4-BE49-F238E27FC236}">
                <a16:creationId xmlns:a16="http://schemas.microsoft.com/office/drawing/2014/main" id="{C9E11C0F-6D45-4B2D-89F2-429E56552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283075"/>
            <a:ext cx="0" cy="588963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05" name="Rectangle 109">
            <a:extLst>
              <a:ext uri="{FF2B5EF4-FFF2-40B4-BE49-F238E27FC236}">
                <a16:creationId xmlns:a16="http://schemas.microsoft.com/office/drawing/2014/main" id="{514076C8-66CF-404C-AFEE-F1D535C99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113" y="4894263"/>
            <a:ext cx="581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Adr</a:t>
            </a:r>
          </a:p>
        </p:txBody>
      </p:sp>
      <p:sp>
        <p:nvSpPr>
          <p:cNvPr id="34906" name="Rectangle 110">
            <a:extLst>
              <a:ext uri="{FF2B5EF4-FFF2-40B4-BE49-F238E27FC236}">
                <a16:creationId xmlns:a16="http://schemas.microsoft.com/office/drawing/2014/main" id="{CB472997-0729-4876-BE57-E56DCA729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0" y="5249863"/>
            <a:ext cx="10287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Data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34907" name="Line 111">
            <a:extLst>
              <a:ext uri="{FF2B5EF4-FFF2-40B4-BE49-F238E27FC236}">
                <a16:creationId xmlns:a16="http://schemas.microsoft.com/office/drawing/2014/main" id="{0AE41C33-E920-4292-9EB2-0F0AC6654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0600" y="5060950"/>
            <a:ext cx="4064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08" name="Line 112">
            <a:extLst>
              <a:ext uri="{FF2B5EF4-FFF2-40B4-BE49-F238E27FC236}">
                <a16:creationId xmlns:a16="http://schemas.microsoft.com/office/drawing/2014/main" id="{92EE9429-2E45-4A76-B68D-6D31E6E09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102225"/>
            <a:ext cx="0" cy="409575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09" name="Line 113">
            <a:extLst>
              <a:ext uri="{FF2B5EF4-FFF2-40B4-BE49-F238E27FC236}">
                <a16:creationId xmlns:a16="http://schemas.microsoft.com/office/drawing/2014/main" id="{E610C4FA-F121-49F6-9A98-200ACAB0FC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7400" y="5537200"/>
            <a:ext cx="2032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10" name="Line 114">
            <a:extLst>
              <a:ext uri="{FF2B5EF4-FFF2-40B4-BE49-F238E27FC236}">
                <a16:creationId xmlns:a16="http://schemas.microsoft.com/office/drawing/2014/main" id="{BC02110E-0F82-417C-A96D-4D73B7BE22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2650" y="5235575"/>
            <a:ext cx="165100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11" name="Rectangle 115">
            <a:extLst>
              <a:ext uri="{FF2B5EF4-FFF2-40B4-BE49-F238E27FC236}">
                <a16:creationId xmlns:a16="http://schemas.microsoft.com/office/drawing/2014/main" id="{DFDC5906-4DAD-4D51-99C9-4102529C5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913" y="5307013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4912" name="Rectangle 116">
            <a:extLst>
              <a:ext uri="{FF2B5EF4-FFF2-40B4-BE49-F238E27FC236}">
                <a16:creationId xmlns:a16="http://schemas.microsoft.com/office/drawing/2014/main" id="{7466F32D-7B3E-4196-B46E-C4645136F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328988"/>
            <a:ext cx="1514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MemWr = 0</a:t>
            </a:r>
          </a:p>
        </p:txBody>
      </p:sp>
      <p:sp>
        <p:nvSpPr>
          <p:cNvPr id="34913" name="Line 117">
            <a:extLst>
              <a:ext uri="{FF2B5EF4-FFF2-40B4-BE49-F238E27FC236}">
                <a16:creationId xmlns:a16="http://schemas.microsoft.com/office/drawing/2014/main" id="{BE4E2AA3-1D54-49CA-96C8-B9240908F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556125"/>
            <a:ext cx="0" cy="541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14" name="Line 118">
            <a:extLst>
              <a:ext uri="{FF2B5EF4-FFF2-40B4-BE49-F238E27FC236}">
                <a16:creationId xmlns:a16="http://schemas.microsoft.com/office/drawing/2014/main" id="{43284ED7-BC86-428A-BBE2-07CA775AB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5238" y="5102225"/>
            <a:ext cx="1211262" cy="7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15" name="Rectangle 119">
            <a:extLst>
              <a:ext uri="{FF2B5EF4-FFF2-40B4-BE49-F238E27FC236}">
                <a16:creationId xmlns:a16="http://schemas.microsoft.com/office/drawing/2014/main" id="{3D505AFE-CC0C-47EF-941E-108652D71FB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022056" y="4094957"/>
            <a:ext cx="671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34916" name="Rectangle 120">
            <a:extLst>
              <a:ext uri="{FF2B5EF4-FFF2-40B4-BE49-F238E27FC236}">
                <a16:creationId xmlns:a16="http://schemas.microsoft.com/office/drawing/2014/main" id="{93C7AC2B-16EA-42EB-8BD3-5F4CD2CA5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175" y="2041525"/>
            <a:ext cx="1203325" cy="873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917" name="Line 121">
            <a:extLst>
              <a:ext uri="{FF2B5EF4-FFF2-40B4-BE49-F238E27FC236}">
                <a16:creationId xmlns:a16="http://schemas.microsoft.com/office/drawing/2014/main" id="{8086FA95-19A2-42D1-862F-D6EE4DE2A4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49700" y="2768600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18" name="Line 122">
            <a:extLst>
              <a:ext uri="{FF2B5EF4-FFF2-40B4-BE49-F238E27FC236}">
                <a16:creationId xmlns:a16="http://schemas.microsoft.com/office/drawing/2014/main" id="{6201F9C2-5DC9-4D14-8C28-F1C45CFF4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8350" y="2703513"/>
            <a:ext cx="15875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19" name="Line 123">
            <a:extLst>
              <a:ext uri="{FF2B5EF4-FFF2-40B4-BE49-F238E27FC236}">
                <a16:creationId xmlns:a16="http://schemas.microsoft.com/office/drawing/2014/main" id="{83974ACA-2490-4852-9455-562D3AD818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7875" y="2779713"/>
            <a:ext cx="146050" cy="1000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20" name="Oval 124">
            <a:extLst>
              <a:ext uri="{FF2B5EF4-FFF2-40B4-BE49-F238E27FC236}">
                <a16:creationId xmlns:a16="http://schemas.microsoft.com/office/drawing/2014/main" id="{2A335A00-63D1-47E1-9E33-4F0B7C689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775" y="2727325"/>
            <a:ext cx="127000" cy="1174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921" name="Rectangle 125">
            <a:extLst>
              <a:ext uri="{FF2B5EF4-FFF2-40B4-BE49-F238E27FC236}">
                <a16:creationId xmlns:a16="http://schemas.microsoft.com/office/drawing/2014/main" id="{30CA8616-CE54-4D58-8575-4CB53D9FB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850" y="2125663"/>
            <a:ext cx="12858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Instruction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Fetch Unit</a:t>
            </a:r>
          </a:p>
        </p:txBody>
      </p:sp>
      <p:sp>
        <p:nvSpPr>
          <p:cNvPr id="34922" name="Rectangle 126">
            <a:extLst>
              <a:ext uri="{FF2B5EF4-FFF2-40B4-BE49-F238E27FC236}">
                <a16:creationId xmlns:a16="http://schemas.microsoft.com/office/drawing/2014/main" id="{E8F02BBE-BDCC-42D8-A424-EF3F0B559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2578100"/>
            <a:ext cx="541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34923" name="Line 127">
            <a:extLst>
              <a:ext uri="{FF2B5EF4-FFF2-40B4-BE49-F238E27FC236}">
                <a16:creationId xmlns:a16="http://schemas.microsoft.com/office/drawing/2014/main" id="{71E6793F-9903-44F9-B702-C776E3F9D2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2930525"/>
            <a:ext cx="0" cy="116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24" name="Line 128">
            <a:extLst>
              <a:ext uri="{FF2B5EF4-FFF2-40B4-BE49-F238E27FC236}">
                <a16:creationId xmlns:a16="http://schemas.microsoft.com/office/drawing/2014/main" id="{9EB5B794-8A91-439A-BD78-65F8A9D896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3700" y="4086225"/>
            <a:ext cx="17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25" name="Rectangle 129">
            <a:extLst>
              <a:ext uri="{FF2B5EF4-FFF2-40B4-BE49-F238E27FC236}">
                <a16:creationId xmlns:a16="http://schemas.microsoft.com/office/drawing/2014/main" id="{732A3A97-1B71-4125-AC14-B8638645B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25" y="3690938"/>
            <a:ext cx="8080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Zero</a:t>
            </a:r>
          </a:p>
        </p:txBody>
      </p:sp>
      <p:sp>
        <p:nvSpPr>
          <p:cNvPr id="34926" name="Line 130">
            <a:extLst>
              <a:ext uri="{FF2B5EF4-FFF2-40B4-BE49-F238E27FC236}">
                <a16:creationId xmlns:a16="http://schemas.microsoft.com/office/drawing/2014/main" id="{BDB25EB4-46C6-4C2B-ACD8-063658330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3900" y="2181225"/>
            <a:ext cx="248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27" name="Rectangle 131">
            <a:extLst>
              <a:ext uri="{FF2B5EF4-FFF2-40B4-BE49-F238E27FC236}">
                <a16:creationId xmlns:a16="http://schemas.microsoft.com/office/drawing/2014/main" id="{C63DAD6E-A087-4A8B-BA20-481DCD6F0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1792288"/>
            <a:ext cx="23685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ea typeface="宋体" panose="02010600030101010101" pitchFamily="2" charset="-122"/>
              </a:rPr>
              <a:t>Instruction&lt;31:0&gt;</a:t>
            </a:r>
          </a:p>
        </p:txBody>
      </p:sp>
      <p:sp>
        <p:nvSpPr>
          <p:cNvPr id="34928" name="Line 132">
            <a:extLst>
              <a:ext uri="{FF2B5EF4-FFF2-40B4-BE49-F238E27FC236}">
                <a16:creationId xmlns:a16="http://schemas.microsoft.com/office/drawing/2014/main" id="{EA3AAFDB-77A9-4646-9557-72D37A15F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5100" y="2486025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29" name="Line 133">
            <a:extLst>
              <a:ext uri="{FF2B5EF4-FFF2-40B4-BE49-F238E27FC236}">
                <a16:creationId xmlns:a16="http://schemas.microsoft.com/office/drawing/2014/main" id="{8ABA461F-675F-4B5D-B2C0-B7E3759EF2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5100" y="2181225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30" name="Rectangle 134">
            <a:extLst>
              <a:ext uri="{FF2B5EF4-FFF2-40B4-BE49-F238E27FC236}">
                <a16:creationId xmlns:a16="http://schemas.microsoft.com/office/drawing/2014/main" id="{BD5C1C61-DA27-4DFA-8E3B-F481EECD0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273300"/>
            <a:ext cx="1211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Jump = 0</a:t>
            </a:r>
          </a:p>
        </p:txBody>
      </p:sp>
      <p:sp>
        <p:nvSpPr>
          <p:cNvPr id="34931" name="Rectangle 135">
            <a:extLst>
              <a:ext uri="{FF2B5EF4-FFF2-40B4-BE49-F238E27FC236}">
                <a16:creationId xmlns:a16="http://schemas.microsoft.com/office/drawing/2014/main" id="{12449720-C1B8-4E96-887A-89DB2F8ED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30400"/>
            <a:ext cx="1398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Branch = 0</a:t>
            </a:r>
          </a:p>
        </p:txBody>
      </p:sp>
      <p:sp>
        <p:nvSpPr>
          <p:cNvPr id="34932" name="Rectangle 136">
            <a:extLst>
              <a:ext uri="{FF2B5EF4-FFF2-40B4-BE49-F238E27FC236}">
                <a16:creationId xmlns:a16="http://schemas.microsoft.com/office/drawing/2014/main" id="{A6340A5E-5CE7-494A-AB2F-89EDCAA1A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713" y="40862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4933" name="Rectangle 137">
            <a:extLst>
              <a:ext uri="{FF2B5EF4-FFF2-40B4-BE49-F238E27FC236}">
                <a16:creationId xmlns:a16="http://schemas.microsoft.com/office/drawing/2014/main" id="{612071C7-A926-4D59-AFBF-8BB48EDE6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713" y="4865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4934" name="Rectangle 138">
            <a:extLst>
              <a:ext uri="{FF2B5EF4-FFF2-40B4-BE49-F238E27FC236}">
                <a16:creationId xmlns:a16="http://schemas.microsoft.com/office/drawing/2014/main" id="{C9ED86F4-DA60-484A-8CAC-3FAE2D14D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43148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4935" name="Rectangle 139">
            <a:extLst>
              <a:ext uri="{FF2B5EF4-FFF2-40B4-BE49-F238E27FC236}">
                <a16:creationId xmlns:a16="http://schemas.microsoft.com/office/drawing/2014/main" id="{180A66D1-FEE7-439C-AEDB-A8A666127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5094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4936" name="Rectangle 140">
            <a:extLst>
              <a:ext uri="{FF2B5EF4-FFF2-40B4-BE49-F238E27FC236}">
                <a16:creationId xmlns:a16="http://schemas.microsoft.com/office/drawing/2014/main" id="{D36F1203-4FAA-4DAC-A643-5529323B9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75" y="27193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4937" name="Rectangle 141">
            <a:extLst>
              <a:ext uri="{FF2B5EF4-FFF2-40B4-BE49-F238E27FC236}">
                <a16:creationId xmlns:a16="http://schemas.microsoft.com/office/drawing/2014/main" id="{BF9CC82C-FD0C-41CF-96D0-B0AA9DF56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613" y="27193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4938" name="Line 142">
            <a:extLst>
              <a:ext uri="{FF2B5EF4-FFF2-40B4-BE49-F238E27FC236}">
                <a16:creationId xmlns:a16="http://schemas.microsoft.com/office/drawing/2014/main" id="{35BAC758-7DE6-4353-8DCC-AB8A993D7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193925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39" name="Rectangle 143">
            <a:extLst>
              <a:ext uri="{FF2B5EF4-FFF2-40B4-BE49-F238E27FC236}">
                <a16:creationId xmlns:a16="http://schemas.microsoft.com/office/drawing/2014/main" id="{BFC49E30-E03C-4ECD-8BC9-42D2D196752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766593" y="2485232"/>
            <a:ext cx="982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&lt;21:25&gt;</a:t>
            </a:r>
          </a:p>
        </p:txBody>
      </p:sp>
      <p:sp>
        <p:nvSpPr>
          <p:cNvPr id="34940" name="Rectangle 144">
            <a:extLst>
              <a:ext uri="{FF2B5EF4-FFF2-40B4-BE49-F238E27FC236}">
                <a16:creationId xmlns:a16="http://schemas.microsoft.com/office/drawing/2014/main" id="{FA93615D-CEB3-48C2-B085-8FCA88D88D1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299993" y="2485232"/>
            <a:ext cx="982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&lt;16:20&gt;</a:t>
            </a:r>
          </a:p>
        </p:txBody>
      </p:sp>
      <p:sp>
        <p:nvSpPr>
          <p:cNvPr id="34941" name="Rectangle 145">
            <a:extLst>
              <a:ext uri="{FF2B5EF4-FFF2-40B4-BE49-F238E27FC236}">
                <a16:creationId xmlns:a16="http://schemas.microsoft.com/office/drawing/2014/main" id="{DB24A1DC-B1AC-4BDE-8173-8A4416FB9BE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839743" y="2485232"/>
            <a:ext cx="969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&lt;11:15&gt;</a:t>
            </a:r>
          </a:p>
        </p:txBody>
      </p:sp>
      <p:sp>
        <p:nvSpPr>
          <p:cNvPr id="34942" name="Rectangle 146">
            <a:extLst>
              <a:ext uri="{FF2B5EF4-FFF2-40B4-BE49-F238E27FC236}">
                <a16:creationId xmlns:a16="http://schemas.microsoft.com/office/drawing/2014/main" id="{1B2B94CF-06CC-4212-906E-B3D4B76AFE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430293" y="2472532"/>
            <a:ext cx="868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&lt;0:15&gt;</a:t>
            </a:r>
          </a:p>
        </p:txBody>
      </p:sp>
      <p:sp>
        <p:nvSpPr>
          <p:cNvPr id="34943" name="Line 147">
            <a:extLst>
              <a:ext uri="{FF2B5EF4-FFF2-40B4-BE49-F238E27FC236}">
                <a16:creationId xmlns:a16="http://schemas.microsoft.com/office/drawing/2014/main" id="{465A5A83-6EC8-4C98-916E-52481284F5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193925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44" name="Line 148">
            <a:extLst>
              <a:ext uri="{FF2B5EF4-FFF2-40B4-BE49-F238E27FC236}">
                <a16:creationId xmlns:a16="http://schemas.microsoft.com/office/drawing/2014/main" id="{BD033AE3-97CE-4B92-9321-E64CFF3FB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193925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45" name="Line 149">
            <a:extLst>
              <a:ext uri="{FF2B5EF4-FFF2-40B4-BE49-F238E27FC236}">
                <a16:creationId xmlns:a16="http://schemas.microsoft.com/office/drawing/2014/main" id="{FD6A67C1-9BDA-48FD-B0EA-5ADBA041E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193925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46" name="Rectangle 150">
            <a:extLst>
              <a:ext uri="{FF2B5EF4-FFF2-40B4-BE49-F238E27FC236}">
                <a16:creationId xmlns:a16="http://schemas.microsoft.com/office/drawing/2014/main" id="{8960C2C3-85D4-4F6A-A1BF-719FF8DE7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3019425"/>
            <a:ext cx="887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imm16</a:t>
            </a:r>
          </a:p>
        </p:txBody>
      </p:sp>
      <p:sp>
        <p:nvSpPr>
          <p:cNvPr id="34947" name="Rectangle 151">
            <a:extLst>
              <a:ext uri="{FF2B5EF4-FFF2-40B4-BE49-F238E27FC236}">
                <a16:creationId xmlns:a16="http://schemas.microsoft.com/office/drawing/2014/main" id="{5F5CB0CA-79F1-49A2-892C-8B894A08B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913" y="3019425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Rd</a:t>
            </a:r>
          </a:p>
        </p:txBody>
      </p:sp>
      <p:sp>
        <p:nvSpPr>
          <p:cNvPr id="34948" name="Rectangle 152">
            <a:extLst>
              <a:ext uri="{FF2B5EF4-FFF2-40B4-BE49-F238E27FC236}">
                <a16:creationId xmlns:a16="http://schemas.microsoft.com/office/drawing/2014/main" id="{1A198BDE-6CAC-4890-960A-98849D4D1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3019425"/>
            <a:ext cx="427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Rt</a:t>
            </a:r>
          </a:p>
        </p:txBody>
      </p:sp>
      <p:sp>
        <p:nvSpPr>
          <p:cNvPr id="34949" name="Rectangle 153">
            <a:extLst>
              <a:ext uri="{FF2B5EF4-FFF2-40B4-BE49-F238E27FC236}">
                <a16:creationId xmlns:a16="http://schemas.microsoft.com/office/drawing/2014/main" id="{3F76C588-DF4B-4CA6-ACD0-5CDD443F8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3019425"/>
            <a:ext cx="439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Rs</a:t>
            </a:r>
          </a:p>
        </p:txBody>
      </p:sp>
      <p:sp>
        <p:nvSpPr>
          <p:cNvPr id="34950" name="Rectangle 154">
            <a:extLst>
              <a:ext uri="{FF2B5EF4-FFF2-40B4-BE49-F238E27FC236}">
                <a16:creationId xmlns:a16="http://schemas.microsoft.com/office/drawing/2014/main" id="{E02B9ECA-123E-4F6C-940F-0792B113E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7213" y="620713"/>
            <a:ext cx="8191500" cy="428625"/>
          </a:xfrm>
          <a:noFill/>
        </p:spPr>
        <p:txBody>
          <a:bodyPr lIns="63500" tIns="25400" rIns="63500" bIns="25400">
            <a:spAutoFit/>
          </a:bodyPr>
          <a:lstStyle/>
          <a:p>
            <a:r>
              <a:rPr lang="en-US" altLang="zh-CN" sz="2400">
                <a:ea typeface="宋体" panose="02010600030101010101" pitchFamily="2" charset="-122"/>
              </a:rPr>
              <a:t>R[rt] </a:t>
            </a:r>
            <a:r>
              <a:rPr lang="en-US" altLang="zh-CN" sz="2400"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←</a:t>
            </a:r>
            <a:r>
              <a:rPr lang="en-US" altLang="zh-CN" sz="2400">
                <a:ea typeface="宋体" panose="02010600030101010101" pitchFamily="2" charset="-122"/>
              </a:rPr>
              <a:t> Data Memory{R[rs] + SignExt[imm16]}</a:t>
            </a:r>
          </a:p>
        </p:txBody>
      </p:sp>
      <p:grpSp>
        <p:nvGrpSpPr>
          <p:cNvPr id="34951" name="Group 155">
            <a:extLst>
              <a:ext uri="{FF2B5EF4-FFF2-40B4-BE49-F238E27FC236}">
                <a16:creationId xmlns:a16="http://schemas.microsoft.com/office/drawing/2014/main" id="{A307B5F8-CD62-44D4-8C22-086D9F10AB20}"/>
              </a:ext>
            </a:extLst>
          </p:cNvPr>
          <p:cNvGrpSpPr>
            <a:grpSpLocks/>
          </p:cNvGrpSpPr>
          <p:nvPr/>
        </p:nvGrpSpPr>
        <p:grpSpPr bwMode="auto">
          <a:xfrm>
            <a:off x="2805113" y="1001713"/>
            <a:ext cx="5870575" cy="698500"/>
            <a:chOff x="1102" y="384"/>
            <a:chExt cx="3698" cy="405"/>
          </a:xfrm>
        </p:grpSpPr>
        <p:sp>
          <p:nvSpPr>
            <p:cNvPr id="34983" name="Rectangle 156">
              <a:extLst>
                <a:ext uri="{FF2B5EF4-FFF2-40B4-BE49-F238E27FC236}">
                  <a16:creationId xmlns:a16="http://schemas.microsoft.com/office/drawing/2014/main" id="{6214AD11-1FD3-4893-BA64-7BBBCC90B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584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rgbClr val="008F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4984" name="Group 157">
              <a:extLst>
                <a:ext uri="{FF2B5EF4-FFF2-40B4-BE49-F238E27FC236}">
                  <a16:creationId xmlns:a16="http://schemas.microsoft.com/office/drawing/2014/main" id="{1D542865-977A-4EF5-9F1C-912335ADAF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3" y="576"/>
              <a:ext cx="624" cy="212"/>
              <a:chOff x="1163" y="576"/>
              <a:chExt cx="624" cy="212"/>
            </a:xfrm>
          </p:grpSpPr>
          <p:sp>
            <p:nvSpPr>
              <p:cNvPr id="34998" name="Rectangle 158">
                <a:extLst>
                  <a:ext uri="{FF2B5EF4-FFF2-40B4-BE49-F238E27FC236}">
                    <a16:creationId xmlns:a16="http://schemas.microsoft.com/office/drawing/2014/main" id="{B084D45E-A1F4-4599-8183-C08099B6B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3" y="580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rgbClr val="008F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999" name="Rectangle 159">
                <a:extLst>
                  <a:ext uri="{FF2B5EF4-FFF2-40B4-BE49-F238E27FC236}">
                    <a16:creationId xmlns:a16="http://schemas.microsoft.com/office/drawing/2014/main" id="{5FB27D4E-147D-484F-A18B-6603E9070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5" y="576"/>
                <a:ext cx="2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8F00"/>
                    </a:solidFill>
                    <a:ea typeface="宋体" panose="02010600030101010101" pitchFamily="2" charset="-122"/>
                  </a:rPr>
                  <a:t>op</a:t>
                </a:r>
              </a:p>
            </p:txBody>
          </p:sp>
        </p:grpSp>
        <p:grpSp>
          <p:nvGrpSpPr>
            <p:cNvPr id="34985" name="Group 160">
              <a:extLst>
                <a:ext uri="{FF2B5EF4-FFF2-40B4-BE49-F238E27FC236}">
                  <a16:creationId xmlns:a16="http://schemas.microsoft.com/office/drawing/2014/main" id="{8D5F0970-D36A-4A9A-ABD9-2572BC242B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576"/>
              <a:ext cx="580" cy="212"/>
              <a:chOff x="1795" y="576"/>
              <a:chExt cx="580" cy="212"/>
            </a:xfrm>
          </p:grpSpPr>
          <p:sp>
            <p:nvSpPr>
              <p:cNvPr id="34996" name="Rectangle 161">
                <a:extLst>
                  <a:ext uri="{FF2B5EF4-FFF2-40B4-BE49-F238E27FC236}">
                    <a16:creationId xmlns:a16="http://schemas.microsoft.com/office/drawing/2014/main" id="{4BA864D9-DA58-4351-85E6-2D5FB6C13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580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rgbClr val="008F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997" name="Rectangle 162">
                <a:extLst>
                  <a:ext uri="{FF2B5EF4-FFF2-40B4-BE49-F238E27FC236}">
                    <a16:creationId xmlns:a16="http://schemas.microsoft.com/office/drawing/2014/main" id="{AF85D35B-F558-4E4A-98B5-1818E8195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" y="576"/>
                <a:ext cx="2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8F00"/>
                    </a:solidFill>
                    <a:ea typeface="宋体" panose="02010600030101010101" pitchFamily="2" charset="-122"/>
                  </a:rPr>
                  <a:t>rs</a:t>
                </a:r>
              </a:p>
            </p:txBody>
          </p:sp>
        </p:grpSp>
        <p:grpSp>
          <p:nvGrpSpPr>
            <p:cNvPr id="34986" name="Group 163">
              <a:extLst>
                <a:ext uri="{FF2B5EF4-FFF2-40B4-BE49-F238E27FC236}">
                  <a16:creationId xmlns:a16="http://schemas.microsoft.com/office/drawing/2014/main" id="{E4C5E50A-F302-4A07-8CD2-7B42BF9F38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3" y="576"/>
              <a:ext cx="579" cy="212"/>
              <a:chOff x="2383" y="576"/>
              <a:chExt cx="579" cy="212"/>
            </a:xfrm>
          </p:grpSpPr>
          <p:sp>
            <p:nvSpPr>
              <p:cNvPr id="34994" name="Rectangle 164">
                <a:extLst>
                  <a:ext uri="{FF2B5EF4-FFF2-40B4-BE49-F238E27FC236}">
                    <a16:creationId xmlns:a16="http://schemas.microsoft.com/office/drawing/2014/main" id="{11C32DA6-E6C9-4D09-B7EF-C28C5AFF2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580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rgbClr val="008F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995" name="Rectangle 165">
                <a:extLst>
                  <a:ext uri="{FF2B5EF4-FFF2-40B4-BE49-F238E27FC236}">
                    <a16:creationId xmlns:a16="http://schemas.microsoft.com/office/drawing/2014/main" id="{A24672B0-5865-4345-932A-A0BFF4CAD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7" y="576"/>
                <a:ext cx="22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8F00"/>
                    </a:solidFill>
                    <a:ea typeface="宋体" panose="02010600030101010101" pitchFamily="2" charset="-122"/>
                  </a:rPr>
                  <a:t>rt</a:t>
                </a:r>
              </a:p>
            </p:txBody>
          </p:sp>
        </p:grpSp>
        <p:sp>
          <p:nvSpPr>
            <p:cNvPr id="34987" name="Rectangle 166">
              <a:extLst>
                <a:ext uri="{FF2B5EF4-FFF2-40B4-BE49-F238E27FC236}">
                  <a16:creationId xmlns:a16="http://schemas.microsoft.com/office/drawing/2014/main" id="{7E327828-A8DD-4FDC-AA4D-A71274E25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580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rgbClr val="008F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988" name="Rectangle 167">
              <a:extLst>
                <a:ext uri="{FF2B5EF4-FFF2-40B4-BE49-F238E27FC236}">
                  <a16:creationId xmlns:a16="http://schemas.microsoft.com/office/drawing/2014/main" id="{1B76126E-FCEC-41BC-9B39-FC904C2C7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" y="577"/>
              <a:ext cx="7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8F00"/>
                  </a:solidFill>
                  <a:ea typeface="宋体" panose="02010600030101010101" pitchFamily="2" charset="-122"/>
                </a:rPr>
                <a:t>immediate</a:t>
              </a:r>
            </a:p>
          </p:txBody>
        </p:sp>
        <p:sp>
          <p:nvSpPr>
            <p:cNvPr id="34989" name="Rectangle 168">
              <a:extLst>
                <a:ext uri="{FF2B5EF4-FFF2-40B4-BE49-F238E27FC236}">
                  <a16:creationId xmlns:a16="http://schemas.microsoft.com/office/drawing/2014/main" id="{196AF7D0-6966-4DED-A52C-15949DB9D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384"/>
              <a:ext cx="1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4990" name="Rectangle 169">
              <a:extLst>
                <a:ext uri="{FF2B5EF4-FFF2-40B4-BE49-F238E27FC236}">
                  <a16:creationId xmlns:a16="http://schemas.microsoft.com/office/drawing/2014/main" id="{08F69C11-630A-4CB4-850F-48F50E317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" y="384"/>
              <a:ext cx="2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34991" name="Rectangle 170">
              <a:extLst>
                <a:ext uri="{FF2B5EF4-FFF2-40B4-BE49-F238E27FC236}">
                  <a16:creationId xmlns:a16="http://schemas.microsoft.com/office/drawing/2014/main" id="{D72F9BDB-3564-493B-B2CB-8F97DC1A4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" y="384"/>
              <a:ext cx="2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34992" name="Rectangle 171">
              <a:extLst>
                <a:ext uri="{FF2B5EF4-FFF2-40B4-BE49-F238E27FC236}">
                  <a16:creationId xmlns:a16="http://schemas.microsoft.com/office/drawing/2014/main" id="{911DEC7A-D3E3-4598-8576-DE8A4D290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384"/>
              <a:ext cx="2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26</a:t>
              </a:r>
            </a:p>
          </p:txBody>
        </p:sp>
        <p:sp>
          <p:nvSpPr>
            <p:cNvPr id="34993" name="Rectangle 172">
              <a:extLst>
                <a:ext uri="{FF2B5EF4-FFF2-40B4-BE49-F238E27FC236}">
                  <a16:creationId xmlns:a16="http://schemas.microsoft.com/office/drawing/2014/main" id="{EF03C2A0-4463-4433-80A2-B52DE2C04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" y="384"/>
              <a:ext cx="2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31</a:t>
              </a:r>
            </a:p>
          </p:txBody>
        </p:sp>
      </p:grpSp>
      <p:sp>
        <p:nvSpPr>
          <p:cNvPr id="34952" name="Line 173">
            <a:extLst>
              <a:ext uri="{FF2B5EF4-FFF2-40B4-BE49-F238E27FC236}">
                <a16:creationId xmlns:a16="http://schemas.microsoft.com/office/drawing/2014/main" id="{4F2224EF-902B-4254-B233-7894398E97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1000" y="4238625"/>
            <a:ext cx="14224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8702" name="Line 174">
            <a:extLst>
              <a:ext uri="{FF2B5EF4-FFF2-40B4-BE49-F238E27FC236}">
                <a16:creationId xmlns:a16="http://schemas.microsoft.com/office/drawing/2014/main" id="{B5F97317-AAB3-4C65-A6A0-C5D1EFB0C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038" y="3332163"/>
            <a:ext cx="0" cy="4826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175">
            <a:extLst>
              <a:ext uri="{FF2B5EF4-FFF2-40B4-BE49-F238E27FC236}">
                <a16:creationId xmlns:a16="http://schemas.microsoft.com/office/drawing/2014/main" id="{BACF589F-8078-42C4-B74F-1586E46B6FAA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3298825"/>
            <a:ext cx="2413000" cy="542925"/>
            <a:chOff x="1638" y="2048"/>
            <a:chExt cx="1520" cy="342"/>
          </a:xfrm>
        </p:grpSpPr>
        <p:sp>
          <p:nvSpPr>
            <p:cNvPr id="34981" name="Line 176">
              <a:extLst>
                <a:ext uri="{FF2B5EF4-FFF2-40B4-BE49-F238E27FC236}">
                  <a16:creationId xmlns:a16="http://schemas.microsoft.com/office/drawing/2014/main" id="{E4861096-7DF2-4857-81F7-60848FFF6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8" y="2390"/>
              <a:ext cx="1120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82" name="Line 177">
              <a:extLst>
                <a:ext uri="{FF2B5EF4-FFF2-40B4-BE49-F238E27FC236}">
                  <a16:creationId xmlns:a16="http://schemas.microsoft.com/office/drawing/2014/main" id="{92780A8A-9314-4E31-AE81-891815AFE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8" y="2048"/>
              <a:ext cx="0" cy="236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178">
            <a:extLst>
              <a:ext uri="{FF2B5EF4-FFF2-40B4-BE49-F238E27FC236}">
                <a16:creationId xmlns:a16="http://schemas.microsoft.com/office/drawing/2014/main" id="{4C2B9409-C3E2-422D-8880-8ECD71E0914B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2573338"/>
            <a:ext cx="288925" cy="1100137"/>
            <a:chOff x="1389" y="1591"/>
            <a:chExt cx="105" cy="693"/>
          </a:xfrm>
        </p:grpSpPr>
        <p:sp>
          <p:nvSpPr>
            <p:cNvPr id="34979" name="Line 179">
              <a:extLst>
                <a:ext uri="{FF2B5EF4-FFF2-40B4-BE49-F238E27FC236}">
                  <a16:creationId xmlns:a16="http://schemas.microsoft.com/office/drawing/2014/main" id="{E0C2390A-C052-4125-A70C-8A21CD2B3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9" y="1914"/>
              <a:ext cx="0" cy="37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80" name="Line 180">
              <a:extLst>
                <a:ext uri="{FF2B5EF4-FFF2-40B4-BE49-F238E27FC236}">
                  <a16:creationId xmlns:a16="http://schemas.microsoft.com/office/drawing/2014/main" id="{C9BA71B2-1C43-4500-BAED-14C82E44A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4" y="1591"/>
              <a:ext cx="0" cy="136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181">
            <a:extLst>
              <a:ext uri="{FF2B5EF4-FFF2-40B4-BE49-F238E27FC236}">
                <a16:creationId xmlns:a16="http://schemas.microsoft.com/office/drawing/2014/main" id="{6F41C569-C005-446C-A8CC-5503FE902397}"/>
              </a:ext>
            </a:extLst>
          </p:cNvPr>
          <p:cNvGrpSpPr>
            <a:grpSpLocks/>
          </p:cNvGrpSpPr>
          <p:nvPr/>
        </p:nvGrpSpPr>
        <p:grpSpPr bwMode="auto">
          <a:xfrm>
            <a:off x="1308100" y="2944813"/>
            <a:ext cx="600075" cy="733425"/>
            <a:chOff x="639" y="1837"/>
            <a:chExt cx="558" cy="462"/>
          </a:xfrm>
        </p:grpSpPr>
        <p:sp>
          <p:nvSpPr>
            <p:cNvPr id="34977" name="Line 182">
              <a:extLst>
                <a:ext uri="{FF2B5EF4-FFF2-40B4-BE49-F238E27FC236}">
                  <a16:creationId xmlns:a16="http://schemas.microsoft.com/office/drawing/2014/main" id="{EC482660-637A-4F51-81E1-A221E5A5E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7" y="2149"/>
              <a:ext cx="0" cy="15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78" name="Line 183">
              <a:extLst>
                <a:ext uri="{FF2B5EF4-FFF2-40B4-BE49-F238E27FC236}">
                  <a16:creationId xmlns:a16="http://schemas.microsoft.com/office/drawing/2014/main" id="{CC426807-7EFD-444A-9F68-3F129591FD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9" y="1837"/>
              <a:ext cx="352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84">
            <a:extLst>
              <a:ext uri="{FF2B5EF4-FFF2-40B4-BE49-F238E27FC236}">
                <a16:creationId xmlns:a16="http://schemas.microsoft.com/office/drawing/2014/main" id="{F97713EA-FB66-4B1A-BD53-1F91143B8B45}"/>
              </a:ext>
            </a:extLst>
          </p:cNvPr>
          <p:cNvGrpSpPr>
            <a:grpSpLocks/>
          </p:cNvGrpSpPr>
          <p:nvPr/>
        </p:nvGrpSpPr>
        <p:grpSpPr bwMode="auto">
          <a:xfrm>
            <a:off x="2154238" y="4679950"/>
            <a:ext cx="2871787" cy="1697038"/>
            <a:chOff x="1357" y="2918"/>
            <a:chExt cx="1809" cy="1069"/>
          </a:xfrm>
        </p:grpSpPr>
        <p:sp>
          <p:nvSpPr>
            <p:cNvPr id="34972" name="Line 185">
              <a:extLst>
                <a:ext uri="{FF2B5EF4-FFF2-40B4-BE49-F238E27FC236}">
                  <a16:creationId xmlns:a16="http://schemas.microsoft.com/office/drawing/2014/main" id="{52118FF9-348A-46F0-9AF5-EFFC00380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" y="3330"/>
              <a:ext cx="400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73" name="Line 186">
              <a:extLst>
                <a:ext uri="{FF2B5EF4-FFF2-40B4-BE49-F238E27FC236}">
                  <a16:creationId xmlns:a16="http://schemas.microsoft.com/office/drawing/2014/main" id="{68D05E3F-AED2-4CE3-9628-AD0AA1A70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7" y="3410"/>
              <a:ext cx="592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74" name="Line 187">
              <a:extLst>
                <a:ext uri="{FF2B5EF4-FFF2-40B4-BE49-F238E27FC236}">
                  <a16:creationId xmlns:a16="http://schemas.microsoft.com/office/drawing/2014/main" id="{AD6F86E0-55A4-4BCA-BBBA-E0CD98290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" y="3374"/>
              <a:ext cx="0" cy="252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75" name="Line 188">
              <a:extLst>
                <a:ext uri="{FF2B5EF4-FFF2-40B4-BE49-F238E27FC236}">
                  <a16:creationId xmlns:a16="http://schemas.microsoft.com/office/drawing/2014/main" id="{06B51CDF-881F-4A75-B1D6-5C18B9D27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6" y="2918"/>
              <a:ext cx="32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76" name="Line 189">
              <a:extLst>
                <a:ext uri="{FF2B5EF4-FFF2-40B4-BE49-F238E27FC236}">
                  <a16:creationId xmlns:a16="http://schemas.microsoft.com/office/drawing/2014/main" id="{747D5A9F-ADEC-4E34-B3F2-176FCE24BB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690"/>
              <a:ext cx="0" cy="297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18718" name="Line 190">
            <a:extLst>
              <a:ext uri="{FF2B5EF4-FFF2-40B4-BE49-F238E27FC236}">
                <a16:creationId xmlns:a16="http://schemas.microsoft.com/office/drawing/2014/main" id="{CBB9FA4B-5132-4ACE-8F6A-74D64FF288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31150" y="3602038"/>
            <a:ext cx="0" cy="45085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191">
            <a:extLst>
              <a:ext uri="{FF2B5EF4-FFF2-40B4-BE49-F238E27FC236}">
                <a16:creationId xmlns:a16="http://schemas.microsoft.com/office/drawing/2014/main" id="{956B5804-222B-4B4D-A6BE-D8BA6C6946E7}"/>
              </a:ext>
            </a:extLst>
          </p:cNvPr>
          <p:cNvGrpSpPr>
            <a:grpSpLocks/>
          </p:cNvGrpSpPr>
          <p:nvPr/>
        </p:nvGrpSpPr>
        <p:grpSpPr bwMode="auto">
          <a:xfrm>
            <a:off x="731838" y="4157663"/>
            <a:ext cx="7837487" cy="2082800"/>
            <a:chOff x="461" y="2589"/>
            <a:chExt cx="4937" cy="1312"/>
          </a:xfrm>
        </p:grpSpPr>
        <p:sp>
          <p:nvSpPr>
            <p:cNvPr id="34967" name="Line 192">
              <a:extLst>
                <a:ext uri="{FF2B5EF4-FFF2-40B4-BE49-F238E27FC236}">
                  <a16:creationId xmlns:a16="http://schemas.microsoft.com/office/drawing/2014/main" id="{78870F8E-324A-4A8A-90A0-09585EACC6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1" y="2605"/>
              <a:ext cx="656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68" name="Line 193">
              <a:extLst>
                <a:ext uri="{FF2B5EF4-FFF2-40B4-BE49-F238E27FC236}">
                  <a16:creationId xmlns:a16="http://schemas.microsoft.com/office/drawing/2014/main" id="{F23B1E5B-B6AA-42F6-BCB9-13CB96CEAE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" y="3885"/>
              <a:ext cx="492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69" name="Line 194">
              <a:extLst>
                <a:ext uri="{FF2B5EF4-FFF2-40B4-BE49-F238E27FC236}">
                  <a16:creationId xmlns:a16="http://schemas.microsoft.com/office/drawing/2014/main" id="{FA9B2CF4-4F84-4A0A-A131-18E01D9EE2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" y="2589"/>
              <a:ext cx="0" cy="1312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70" name="Line 195">
              <a:extLst>
                <a:ext uri="{FF2B5EF4-FFF2-40B4-BE49-F238E27FC236}">
                  <a16:creationId xmlns:a16="http://schemas.microsoft.com/office/drawing/2014/main" id="{006CD9BD-08B7-4C51-9618-B5B1CAFFD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3" y="2844"/>
              <a:ext cx="0" cy="102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71" name="Line 196">
              <a:extLst>
                <a:ext uri="{FF2B5EF4-FFF2-40B4-BE49-F238E27FC236}">
                  <a16:creationId xmlns:a16="http://schemas.microsoft.com/office/drawing/2014/main" id="{D7AAB332-A3A0-4AA7-B8DA-9302DE169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1" y="2837"/>
              <a:ext cx="256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197">
            <a:extLst>
              <a:ext uri="{FF2B5EF4-FFF2-40B4-BE49-F238E27FC236}">
                <a16:creationId xmlns:a16="http://schemas.microsoft.com/office/drawing/2014/main" id="{8B62E2C1-1602-491F-B8F9-656B26601835}"/>
              </a:ext>
            </a:extLst>
          </p:cNvPr>
          <p:cNvGrpSpPr>
            <a:grpSpLocks/>
          </p:cNvGrpSpPr>
          <p:nvPr/>
        </p:nvGrpSpPr>
        <p:grpSpPr bwMode="auto">
          <a:xfrm>
            <a:off x="7146925" y="5056188"/>
            <a:ext cx="609600" cy="476250"/>
            <a:chOff x="4502" y="3155"/>
            <a:chExt cx="384" cy="300"/>
          </a:xfrm>
        </p:grpSpPr>
        <p:sp>
          <p:nvSpPr>
            <p:cNvPr id="34964" name="Line 198">
              <a:extLst>
                <a:ext uri="{FF2B5EF4-FFF2-40B4-BE49-F238E27FC236}">
                  <a16:creationId xmlns:a16="http://schemas.microsoft.com/office/drawing/2014/main" id="{F895EF34-5453-450F-B281-0B27B918E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0" y="3155"/>
              <a:ext cx="256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65" name="Line 199">
              <a:extLst>
                <a:ext uri="{FF2B5EF4-FFF2-40B4-BE49-F238E27FC236}">
                  <a16:creationId xmlns:a16="http://schemas.microsoft.com/office/drawing/2014/main" id="{05164079-3A80-44C0-8F51-90476AD80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5" y="3181"/>
              <a:ext cx="0" cy="258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66" name="Line 200">
              <a:extLst>
                <a:ext uri="{FF2B5EF4-FFF2-40B4-BE49-F238E27FC236}">
                  <a16:creationId xmlns:a16="http://schemas.microsoft.com/office/drawing/2014/main" id="{D5E4CD41-67F6-4ABE-8539-C1F0D1964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2" y="3455"/>
              <a:ext cx="12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201">
            <a:extLst>
              <a:ext uri="{FF2B5EF4-FFF2-40B4-BE49-F238E27FC236}">
                <a16:creationId xmlns:a16="http://schemas.microsoft.com/office/drawing/2014/main" id="{D01FFCD9-7F48-4FAA-8FCF-16062F75C6DE}"/>
              </a:ext>
            </a:extLst>
          </p:cNvPr>
          <p:cNvGrpSpPr>
            <a:grpSpLocks/>
          </p:cNvGrpSpPr>
          <p:nvPr/>
        </p:nvGrpSpPr>
        <p:grpSpPr bwMode="auto">
          <a:xfrm>
            <a:off x="5470525" y="4248150"/>
            <a:ext cx="1422400" cy="619125"/>
            <a:chOff x="3446" y="2646"/>
            <a:chExt cx="896" cy="390"/>
          </a:xfrm>
        </p:grpSpPr>
        <p:sp>
          <p:nvSpPr>
            <p:cNvPr id="34962" name="Line 202">
              <a:extLst>
                <a:ext uri="{FF2B5EF4-FFF2-40B4-BE49-F238E27FC236}">
                  <a16:creationId xmlns:a16="http://schemas.microsoft.com/office/drawing/2014/main" id="{9CA23633-D90D-40E3-85A5-D8A635E2E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6" y="2665"/>
              <a:ext cx="0" cy="371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63" name="Line 203">
              <a:extLst>
                <a:ext uri="{FF2B5EF4-FFF2-40B4-BE49-F238E27FC236}">
                  <a16:creationId xmlns:a16="http://schemas.microsoft.com/office/drawing/2014/main" id="{A9AAB9DC-FF61-402C-AE5D-33FC6E6783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6" y="2646"/>
              <a:ext cx="896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91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91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5A1F0CF-5222-4261-A2B8-797939E21E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0263" y="190500"/>
            <a:ext cx="7813675" cy="358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A50021"/>
                </a:solidFill>
                <a:ea typeface="微软雅黑" panose="020B0503020204020204" pitchFamily="34" charset="-122"/>
              </a:rPr>
              <a:t>Store</a:t>
            </a: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指令</a:t>
            </a:r>
            <a:r>
              <a:rPr lang="zh-CN" altLang="en-US" sz="2400">
                <a:solidFill>
                  <a:schemeClr val="tx1"/>
                </a:solidFill>
                <a:ea typeface="微软雅黑" panose="020B0503020204020204" pitchFamily="34" charset="-122"/>
              </a:rPr>
              <a:t>译码后的执行过程</a:t>
            </a:r>
            <a:endParaRPr lang="en-US" altLang="zh-CN" sz="24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6867" name="Group 3">
            <a:extLst>
              <a:ext uri="{FF2B5EF4-FFF2-40B4-BE49-F238E27FC236}">
                <a16:creationId xmlns:a16="http://schemas.microsoft.com/office/drawing/2014/main" id="{63050CCB-99E8-4B8A-A97F-238160757629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654425"/>
            <a:ext cx="457200" cy="1136650"/>
            <a:chOff x="3168" y="2302"/>
            <a:chExt cx="288" cy="716"/>
          </a:xfrm>
        </p:grpSpPr>
        <p:sp>
          <p:nvSpPr>
            <p:cNvPr id="37048" name="Line 4">
              <a:extLst>
                <a:ext uri="{FF2B5EF4-FFF2-40B4-BE49-F238E27FC236}">
                  <a16:creationId xmlns:a16="http://schemas.microsoft.com/office/drawing/2014/main" id="{70CC0740-56C9-40A7-9FA5-456A08BA0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302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49" name="Line 5">
              <a:extLst>
                <a:ext uri="{FF2B5EF4-FFF2-40B4-BE49-F238E27FC236}">
                  <a16:creationId xmlns:a16="http://schemas.microsoft.com/office/drawing/2014/main" id="{B1C7DFE7-BED9-41AF-B2BD-716145F2D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6" y="2302"/>
              <a:ext cx="272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50" name="Line 6">
              <a:extLst>
                <a:ext uri="{FF2B5EF4-FFF2-40B4-BE49-F238E27FC236}">
                  <a16:creationId xmlns:a16="http://schemas.microsoft.com/office/drawing/2014/main" id="{503AD316-6739-4EB8-8B11-42973F482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6" y="2481"/>
              <a:ext cx="128" cy="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51" name="Line 7">
              <a:extLst>
                <a:ext uri="{FF2B5EF4-FFF2-40B4-BE49-F238E27FC236}">
                  <a16:creationId xmlns:a16="http://schemas.microsoft.com/office/drawing/2014/main" id="{B12ED56C-4390-41B0-9148-D52A885E1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571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52" name="Line 8">
              <a:extLst>
                <a:ext uri="{FF2B5EF4-FFF2-40B4-BE49-F238E27FC236}">
                  <a16:creationId xmlns:a16="http://schemas.microsoft.com/office/drawing/2014/main" id="{A9ACADF3-6A7F-4AC4-9A1E-DDB239143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481"/>
              <a:ext cx="0" cy="3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53" name="Line 9">
              <a:extLst>
                <a:ext uri="{FF2B5EF4-FFF2-40B4-BE49-F238E27FC236}">
                  <a16:creationId xmlns:a16="http://schemas.microsoft.com/office/drawing/2014/main" id="{08C7DF90-D035-41F8-B090-37DBC343CC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6" y="2734"/>
              <a:ext cx="128" cy="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54" name="Line 10">
              <a:extLst>
                <a:ext uri="{FF2B5EF4-FFF2-40B4-BE49-F238E27FC236}">
                  <a16:creationId xmlns:a16="http://schemas.microsoft.com/office/drawing/2014/main" id="{1D31BA2E-A47A-4E3F-A3D6-139E43929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839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55" name="Line 11">
              <a:extLst>
                <a:ext uri="{FF2B5EF4-FFF2-40B4-BE49-F238E27FC236}">
                  <a16:creationId xmlns:a16="http://schemas.microsoft.com/office/drawing/2014/main" id="{50C6706E-C5DF-4E9A-A0F4-62F0A9B73F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6" y="2823"/>
              <a:ext cx="272" cy="1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868" name="Line 12">
            <a:extLst>
              <a:ext uri="{FF2B5EF4-FFF2-40B4-BE49-F238E27FC236}">
                <a16:creationId xmlns:a16="http://schemas.microsoft.com/office/drawing/2014/main" id="{9FA66421-90D1-4AF2-81C8-4E521A143A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1000" y="4191000"/>
            <a:ext cx="14224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Line 13">
            <a:extLst>
              <a:ext uri="{FF2B5EF4-FFF2-40B4-BE49-F238E27FC236}">
                <a16:creationId xmlns:a16="http://schemas.microsoft.com/office/drawing/2014/main" id="{94B501B8-065B-4540-A4EB-DBC023C80A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1050" y="4146550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Rectangle 14">
            <a:extLst>
              <a:ext uri="{FF2B5EF4-FFF2-40B4-BE49-F238E27FC236}">
                <a16:creationId xmlns:a16="http://schemas.microsoft.com/office/drawing/2014/main" id="{CAD4BD05-BF3B-489F-87D7-C2804455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188" y="4162425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6871" name="Line 15">
            <a:extLst>
              <a:ext uri="{FF2B5EF4-FFF2-40B4-BE49-F238E27FC236}">
                <a16:creationId xmlns:a16="http://schemas.microsoft.com/office/drawing/2014/main" id="{4D834E98-59EF-41B8-843B-EFF4D3B94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89300"/>
            <a:ext cx="0" cy="48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Rectangle 16">
            <a:extLst>
              <a:ext uri="{FF2B5EF4-FFF2-40B4-BE49-F238E27FC236}">
                <a16:creationId xmlns:a16="http://schemas.microsoft.com/office/drawing/2014/main" id="{2C8F2EC6-89E3-4224-B5F4-706F32A8B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2924175"/>
            <a:ext cx="2079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ALUctr = Add</a:t>
            </a:r>
          </a:p>
        </p:txBody>
      </p:sp>
      <p:sp>
        <p:nvSpPr>
          <p:cNvPr id="36873" name="Rectangle 17">
            <a:extLst>
              <a:ext uri="{FF2B5EF4-FFF2-40B4-BE49-F238E27FC236}">
                <a16:creationId xmlns:a16="http://schemas.microsoft.com/office/drawing/2014/main" id="{E7386CF0-3F81-455D-B710-EC329E507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4292600"/>
            <a:ext cx="541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36874" name="Rectangle 18">
            <a:extLst>
              <a:ext uri="{FF2B5EF4-FFF2-40B4-BE49-F238E27FC236}">
                <a16:creationId xmlns:a16="http://schemas.microsoft.com/office/drawing/2014/main" id="{3D3CF71F-F14F-4BDB-A58C-78F02F9F0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3781425"/>
            <a:ext cx="760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busW</a:t>
            </a:r>
          </a:p>
        </p:txBody>
      </p:sp>
      <p:sp>
        <p:nvSpPr>
          <p:cNvPr id="36875" name="Rectangle 19">
            <a:extLst>
              <a:ext uri="{FF2B5EF4-FFF2-40B4-BE49-F238E27FC236}">
                <a16:creationId xmlns:a16="http://schemas.microsoft.com/office/drawing/2014/main" id="{DC61FE9D-B00E-45D3-A8CF-F4AAEA35E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3654425"/>
            <a:ext cx="1431925" cy="1130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6" name="Line 20">
            <a:extLst>
              <a:ext uri="{FF2B5EF4-FFF2-40B4-BE49-F238E27FC236}">
                <a16:creationId xmlns:a16="http://schemas.microsoft.com/office/drawing/2014/main" id="{8B979D05-449A-4378-8AD3-D366FE453B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4188" y="4560888"/>
            <a:ext cx="188912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7" name="Line 21">
            <a:extLst>
              <a:ext uri="{FF2B5EF4-FFF2-40B4-BE49-F238E27FC236}">
                <a16:creationId xmlns:a16="http://schemas.microsoft.com/office/drawing/2014/main" id="{E0B70D92-34B1-4A8D-90CE-1F6ECE2CF5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8475" y="4641850"/>
            <a:ext cx="150813" cy="82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8" name="Oval 22">
            <a:extLst>
              <a:ext uri="{FF2B5EF4-FFF2-40B4-BE49-F238E27FC236}">
                <a16:creationId xmlns:a16="http://schemas.microsoft.com/office/drawing/2014/main" id="{8C0A4DBA-127D-4E34-993A-900A7ED00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75" y="4595813"/>
            <a:ext cx="127000" cy="1174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9" name="Rectangle 23">
            <a:extLst>
              <a:ext uri="{FF2B5EF4-FFF2-40B4-BE49-F238E27FC236}">
                <a16:creationId xmlns:a16="http://schemas.microsoft.com/office/drawing/2014/main" id="{62E6E578-1DCC-464E-AD81-7B8480B72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068638"/>
            <a:ext cx="1374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RegWr = 0</a:t>
            </a:r>
          </a:p>
        </p:txBody>
      </p:sp>
      <p:sp>
        <p:nvSpPr>
          <p:cNvPr id="36880" name="Line 24">
            <a:extLst>
              <a:ext uri="{FF2B5EF4-FFF2-40B4-BE49-F238E27FC236}">
                <a16:creationId xmlns:a16="http://schemas.microsoft.com/office/drawing/2014/main" id="{544D661D-5AF6-4DC7-B838-C940BEAF2F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300" y="4140200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1" name="Line 25">
            <a:extLst>
              <a:ext uri="{FF2B5EF4-FFF2-40B4-BE49-F238E27FC236}">
                <a16:creationId xmlns:a16="http://schemas.microsoft.com/office/drawing/2014/main" id="{40E09F8C-44D6-4B9E-8039-1B2E0866DE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9050" y="4075113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2" name="Rectangle 26">
            <a:extLst>
              <a:ext uri="{FF2B5EF4-FFF2-40B4-BE49-F238E27FC236}">
                <a16:creationId xmlns:a16="http://schemas.microsoft.com/office/drawing/2014/main" id="{21D4746E-70DF-4680-A9FF-081D58061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700" y="4076700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6883" name="Line 27">
            <a:extLst>
              <a:ext uri="{FF2B5EF4-FFF2-40B4-BE49-F238E27FC236}">
                <a16:creationId xmlns:a16="http://schemas.microsoft.com/office/drawing/2014/main" id="{D0582F4F-5D68-4B54-95E9-9F58819AA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5800" y="3784600"/>
            <a:ext cx="17780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4" name="Line 28">
            <a:extLst>
              <a:ext uri="{FF2B5EF4-FFF2-40B4-BE49-F238E27FC236}">
                <a16:creationId xmlns:a16="http://schemas.microsoft.com/office/drawing/2014/main" id="{CE0A9D08-D2AA-4E74-80E6-1498FDC69B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4650" y="3719513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5" name="Rectangle 29">
            <a:extLst>
              <a:ext uri="{FF2B5EF4-FFF2-40B4-BE49-F238E27FC236}">
                <a16:creationId xmlns:a16="http://schemas.microsoft.com/office/drawing/2014/main" id="{04300FC7-FC1B-4602-920F-730F7F89F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2425" y="3754438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6886" name="Rectangle 30">
            <a:extLst>
              <a:ext uri="{FF2B5EF4-FFF2-40B4-BE49-F238E27FC236}">
                <a16:creationId xmlns:a16="http://schemas.microsoft.com/office/drawing/2014/main" id="{C33126B7-DF53-4649-870D-4B66D65DD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395663"/>
            <a:ext cx="695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busA</a:t>
            </a:r>
          </a:p>
        </p:txBody>
      </p:sp>
      <p:sp>
        <p:nvSpPr>
          <p:cNvPr id="36887" name="Line 31">
            <a:extLst>
              <a:ext uri="{FF2B5EF4-FFF2-40B4-BE49-F238E27FC236}">
                <a16:creationId xmlns:a16="http://schemas.microsoft.com/office/drawing/2014/main" id="{6CFE86C0-A146-4763-B8ED-BAE694CF25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416300"/>
            <a:ext cx="0" cy="238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8" name="Line 32">
            <a:extLst>
              <a:ext uri="{FF2B5EF4-FFF2-40B4-BE49-F238E27FC236}">
                <a16:creationId xmlns:a16="http://schemas.microsoft.com/office/drawing/2014/main" id="{1B6811C7-4FBF-414B-89BD-6D9B3EED0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5800" y="4484688"/>
            <a:ext cx="9398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9" name="Line 33">
            <a:extLst>
              <a:ext uri="{FF2B5EF4-FFF2-40B4-BE49-F238E27FC236}">
                <a16:creationId xmlns:a16="http://schemas.microsoft.com/office/drawing/2014/main" id="{0BB18496-4DDF-4F62-8376-39CA774035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3950" y="4337050"/>
            <a:ext cx="1397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0" name="Rectangle 34">
            <a:extLst>
              <a:ext uri="{FF2B5EF4-FFF2-40B4-BE49-F238E27FC236}">
                <a16:creationId xmlns:a16="http://schemas.microsoft.com/office/drawing/2014/main" id="{3757E248-8360-49B9-BEF0-4D5B271D6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263" y="4481513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6891" name="Rectangle 35">
            <a:extLst>
              <a:ext uri="{FF2B5EF4-FFF2-40B4-BE49-F238E27FC236}">
                <a16:creationId xmlns:a16="http://schemas.microsoft.com/office/drawing/2014/main" id="{87160228-8EE5-4AB7-9361-A76F7517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900" y="4076700"/>
            <a:ext cx="682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busB</a:t>
            </a:r>
          </a:p>
        </p:txBody>
      </p:sp>
      <p:sp>
        <p:nvSpPr>
          <p:cNvPr id="36892" name="Line 36">
            <a:extLst>
              <a:ext uri="{FF2B5EF4-FFF2-40B4-BE49-F238E27FC236}">
                <a16:creationId xmlns:a16="http://schemas.microsoft.com/office/drawing/2014/main" id="{73A5408F-62F3-421A-8E54-DEC6862D00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0300" y="4637088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3" name="Line 37">
            <a:extLst>
              <a:ext uri="{FF2B5EF4-FFF2-40B4-BE49-F238E27FC236}">
                <a16:creationId xmlns:a16="http://schemas.microsoft.com/office/drawing/2014/main" id="{DFCA8095-5727-4DD2-B813-D75207AB5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241675"/>
            <a:ext cx="0" cy="3746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4" name="Line 38">
            <a:extLst>
              <a:ext uri="{FF2B5EF4-FFF2-40B4-BE49-F238E27FC236}">
                <a16:creationId xmlns:a16="http://schemas.microsoft.com/office/drawing/2014/main" id="{6842D895-4E43-477A-90F7-BBEC936FCD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8150" y="335121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5" name="Rectangle 39">
            <a:extLst>
              <a:ext uri="{FF2B5EF4-FFF2-40B4-BE49-F238E27FC236}">
                <a16:creationId xmlns:a16="http://schemas.microsoft.com/office/drawing/2014/main" id="{720F48FE-A89E-4F17-8092-AD36F1038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321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6896" name="Line 40">
            <a:extLst>
              <a:ext uri="{FF2B5EF4-FFF2-40B4-BE49-F238E27FC236}">
                <a16:creationId xmlns:a16="http://schemas.microsoft.com/office/drawing/2014/main" id="{95AD75DC-3C5C-4F63-A79D-B5C86EDA2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027363"/>
            <a:ext cx="0" cy="612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7" name="Line 41">
            <a:extLst>
              <a:ext uri="{FF2B5EF4-FFF2-40B4-BE49-F238E27FC236}">
                <a16:creationId xmlns:a16="http://schemas.microsoft.com/office/drawing/2014/main" id="{391BD413-2B6F-4779-81C4-0CC5A8481B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9950" y="335121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8" name="Rectangle 42">
            <a:extLst>
              <a:ext uri="{FF2B5EF4-FFF2-40B4-BE49-F238E27FC236}">
                <a16:creationId xmlns:a16="http://schemas.microsoft.com/office/drawing/2014/main" id="{4FA0EBAE-136A-4A40-9F5E-A8944DA6A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321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6899" name="Line 43">
            <a:extLst>
              <a:ext uri="{FF2B5EF4-FFF2-40B4-BE49-F238E27FC236}">
                <a16:creationId xmlns:a16="http://schemas.microsoft.com/office/drawing/2014/main" id="{4E13D751-5666-4856-9ACA-F377681A1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41675"/>
            <a:ext cx="0" cy="3746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0" name="Line 44">
            <a:extLst>
              <a:ext uri="{FF2B5EF4-FFF2-40B4-BE49-F238E27FC236}">
                <a16:creationId xmlns:a16="http://schemas.microsoft.com/office/drawing/2014/main" id="{0AD66049-7BBD-4971-A2DF-DB3EF7CEF6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0950" y="335121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1" name="Rectangle 45">
            <a:extLst>
              <a:ext uri="{FF2B5EF4-FFF2-40B4-BE49-F238E27FC236}">
                <a16:creationId xmlns:a16="http://schemas.microsoft.com/office/drawing/2014/main" id="{DCF6EFD3-1446-4CB8-AA70-77154FC30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321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6902" name="Rectangle 46">
            <a:extLst>
              <a:ext uri="{FF2B5EF4-FFF2-40B4-BE49-F238E27FC236}">
                <a16:creationId xmlns:a16="http://schemas.microsoft.com/office/drawing/2014/main" id="{AB4C56B1-6B7B-4791-98D3-6724FAF96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963" y="3640138"/>
            <a:ext cx="515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Rw</a:t>
            </a:r>
          </a:p>
        </p:txBody>
      </p:sp>
      <p:sp>
        <p:nvSpPr>
          <p:cNvPr id="36903" name="Rectangle 47">
            <a:extLst>
              <a:ext uri="{FF2B5EF4-FFF2-40B4-BE49-F238E27FC236}">
                <a16:creationId xmlns:a16="http://schemas.microsoft.com/office/drawing/2014/main" id="{FEA20F61-6E0A-4247-9ED0-10163ACEA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163" y="3640138"/>
            <a:ext cx="465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Ra</a:t>
            </a:r>
          </a:p>
        </p:txBody>
      </p:sp>
      <p:sp>
        <p:nvSpPr>
          <p:cNvPr id="36904" name="Rectangle 48">
            <a:extLst>
              <a:ext uri="{FF2B5EF4-FFF2-40B4-BE49-F238E27FC236}">
                <a16:creationId xmlns:a16="http://schemas.microsoft.com/office/drawing/2014/main" id="{9B2D37BE-C82A-48E6-B1A2-1C3FF187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163" y="3640138"/>
            <a:ext cx="477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Rb</a:t>
            </a:r>
          </a:p>
        </p:txBody>
      </p:sp>
      <p:sp>
        <p:nvSpPr>
          <p:cNvPr id="36905" name="Rectangle 49">
            <a:extLst>
              <a:ext uri="{FF2B5EF4-FFF2-40B4-BE49-F238E27FC236}">
                <a16:creationId xmlns:a16="http://schemas.microsoft.com/office/drawing/2014/main" id="{C38CAB1E-D27E-4B16-8971-56D72E46F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008438"/>
            <a:ext cx="109378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00FF"/>
                </a:solidFill>
                <a:ea typeface="宋体" panose="02010600030101010101" pitchFamily="2" charset="-122"/>
              </a:rPr>
              <a:t>32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>
                <a:solidFill>
                  <a:srgbClr val="0000FF"/>
                </a:solidFill>
                <a:ea typeface="宋体" panose="02010600030101010101" pitchFamily="2" charset="-122"/>
              </a:rPr>
              <a:t>32-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bit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Registers</a:t>
            </a:r>
          </a:p>
        </p:txBody>
      </p:sp>
      <p:sp>
        <p:nvSpPr>
          <p:cNvPr id="36906" name="Line 50">
            <a:extLst>
              <a:ext uri="{FF2B5EF4-FFF2-40B4-BE49-F238E27FC236}">
                <a16:creationId xmlns:a16="http://schemas.microsoft.com/office/drawing/2014/main" id="{8F90D416-FE12-40C5-9D50-36F9B4FF95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300" y="6172200"/>
            <a:ext cx="779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7" name="Line 51">
            <a:extLst>
              <a:ext uri="{FF2B5EF4-FFF2-40B4-BE49-F238E27FC236}">
                <a16:creationId xmlns:a16="http://schemas.microsoft.com/office/drawing/2014/main" id="{DE601BC9-88B4-4AC8-9298-BAF3D45714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127500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8" name="Rectangle 52">
            <a:extLst>
              <a:ext uri="{FF2B5EF4-FFF2-40B4-BE49-F238E27FC236}">
                <a16:creationId xmlns:a16="http://schemas.microsoft.com/office/drawing/2014/main" id="{6D82B7E8-4C6C-49FA-85E5-B27E9C6A5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3000375"/>
            <a:ext cx="439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Rs</a:t>
            </a:r>
          </a:p>
        </p:txBody>
      </p:sp>
      <p:sp>
        <p:nvSpPr>
          <p:cNvPr id="36909" name="Rectangle 53">
            <a:extLst>
              <a:ext uri="{FF2B5EF4-FFF2-40B4-BE49-F238E27FC236}">
                <a16:creationId xmlns:a16="http://schemas.microsoft.com/office/drawing/2014/main" id="{837C70DC-FCBE-479B-BEE6-5B35B0002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2360613"/>
            <a:ext cx="427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Rt</a:t>
            </a:r>
          </a:p>
        </p:txBody>
      </p:sp>
      <p:grpSp>
        <p:nvGrpSpPr>
          <p:cNvPr id="36910" name="Group 54">
            <a:extLst>
              <a:ext uri="{FF2B5EF4-FFF2-40B4-BE49-F238E27FC236}">
                <a16:creationId xmlns:a16="http://schemas.microsoft.com/office/drawing/2014/main" id="{959560DB-8E7A-40D9-AE58-8E05411D0592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203700"/>
            <a:ext cx="304800" cy="1227138"/>
            <a:chOff x="2640" y="2648"/>
            <a:chExt cx="192" cy="773"/>
          </a:xfrm>
        </p:grpSpPr>
        <p:sp>
          <p:nvSpPr>
            <p:cNvPr id="37044" name="Line 55">
              <a:extLst>
                <a:ext uri="{FF2B5EF4-FFF2-40B4-BE49-F238E27FC236}">
                  <a16:creationId xmlns:a16="http://schemas.microsoft.com/office/drawing/2014/main" id="{111C3AE4-DF38-454F-BD20-C1ACB73FF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648"/>
              <a:ext cx="0" cy="7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45" name="Line 56">
              <a:extLst>
                <a:ext uri="{FF2B5EF4-FFF2-40B4-BE49-F238E27FC236}">
                  <a16:creationId xmlns:a16="http://schemas.microsoft.com/office/drawing/2014/main" id="{D674CCDC-8731-464E-82F6-866D591CB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8" y="2648"/>
              <a:ext cx="176" cy="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46" name="Line 57">
              <a:extLst>
                <a:ext uri="{FF2B5EF4-FFF2-40B4-BE49-F238E27FC236}">
                  <a16:creationId xmlns:a16="http://schemas.microsoft.com/office/drawing/2014/main" id="{3AC5BF24-CFE8-4857-8AD4-F6E232F656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8" y="3303"/>
              <a:ext cx="176" cy="1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47" name="Line 58">
              <a:extLst>
                <a:ext uri="{FF2B5EF4-FFF2-40B4-BE49-F238E27FC236}">
                  <a16:creationId xmlns:a16="http://schemas.microsoft.com/office/drawing/2014/main" id="{93D21C9F-9394-4679-ABA1-E591EFD27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750"/>
              <a:ext cx="0" cy="5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11" name="Group 59">
            <a:extLst>
              <a:ext uri="{FF2B5EF4-FFF2-40B4-BE49-F238E27FC236}">
                <a16:creationId xmlns:a16="http://schemas.microsoft.com/office/drawing/2014/main" id="{029D9B9A-F32A-468C-B19E-8FCAB61FE721}"/>
              </a:ext>
            </a:extLst>
          </p:cNvPr>
          <p:cNvGrpSpPr>
            <a:grpSpLocks/>
          </p:cNvGrpSpPr>
          <p:nvPr/>
        </p:nvGrpSpPr>
        <p:grpSpPr bwMode="auto">
          <a:xfrm>
            <a:off x="1592263" y="2754313"/>
            <a:ext cx="1168400" cy="284162"/>
            <a:chOff x="928" y="1735"/>
            <a:chExt cx="736" cy="179"/>
          </a:xfrm>
        </p:grpSpPr>
        <p:sp>
          <p:nvSpPr>
            <p:cNvPr id="37040" name="Line 60">
              <a:extLst>
                <a:ext uri="{FF2B5EF4-FFF2-40B4-BE49-F238E27FC236}">
                  <a16:creationId xmlns:a16="http://schemas.microsoft.com/office/drawing/2014/main" id="{1B640E17-FC6D-4082-A691-165A96146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8" y="1735"/>
              <a:ext cx="7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41" name="Line 61">
              <a:extLst>
                <a:ext uri="{FF2B5EF4-FFF2-40B4-BE49-F238E27FC236}">
                  <a16:creationId xmlns:a16="http://schemas.microsoft.com/office/drawing/2014/main" id="{C90DF098-3770-4355-AE80-01415C4E5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2" y="1743"/>
              <a:ext cx="112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42" name="Line 62">
              <a:extLst>
                <a:ext uri="{FF2B5EF4-FFF2-40B4-BE49-F238E27FC236}">
                  <a16:creationId xmlns:a16="http://schemas.microsoft.com/office/drawing/2014/main" id="{996F1906-04EF-41E3-A2D1-98FA1ED13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1743"/>
              <a:ext cx="8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43" name="Line 63">
              <a:extLst>
                <a:ext uri="{FF2B5EF4-FFF2-40B4-BE49-F238E27FC236}">
                  <a16:creationId xmlns:a16="http://schemas.microsoft.com/office/drawing/2014/main" id="{04243DA2-DD2C-4BC8-9AD5-EB11EB3E12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4" y="1914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912" name="Rectangle 64">
            <a:extLst>
              <a:ext uri="{FF2B5EF4-FFF2-40B4-BE49-F238E27FC236}">
                <a16:creationId xmlns:a16="http://schemas.microsoft.com/office/drawing/2014/main" id="{D29CCA4D-2CE0-4D26-BFA8-AB10802F0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8" y="3000375"/>
            <a:ext cx="427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Rt</a:t>
            </a:r>
          </a:p>
        </p:txBody>
      </p:sp>
      <p:sp>
        <p:nvSpPr>
          <p:cNvPr id="36913" name="Line 65">
            <a:extLst>
              <a:ext uri="{FF2B5EF4-FFF2-40B4-BE49-F238E27FC236}">
                <a16:creationId xmlns:a16="http://schemas.microsoft.com/office/drawing/2014/main" id="{96DE2D15-6989-455D-B2FB-B88F6DB1F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1263" y="2517775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14" name="Line 66">
            <a:extLst>
              <a:ext uri="{FF2B5EF4-FFF2-40B4-BE49-F238E27FC236}">
                <a16:creationId xmlns:a16="http://schemas.microsoft.com/office/drawing/2014/main" id="{52585C1D-4C84-463E-982E-3D7873DC4C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663" y="2517775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15" name="Rectangle 67">
            <a:extLst>
              <a:ext uri="{FF2B5EF4-FFF2-40B4-BE49-F238E27FC236}">
                <a16:creationId xmlns:a16="http://schemas.microsoft.com/office/drawing/2014/main" id="{6AA6DCF6-E6FF-42DE-8E7E-D79DF5D50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360613"/>
            <a:ext cx="477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Rd</a:t>
            </a:r>
          </a:p>
        </p:txBody>
      </p:sp>
      <p:sp>
        <p:nvSpPr>
          <p:cNvPr id="36916" name="Line 68">
            <a:extLst>
              <a:ext uri="{FF2B5EF4-FFF2-40B4-BE49-F238E27FC236}">
                <a16:creationId xmlns:a16="http://schemas.microsoft.com/office/drawing/2014/main" id="{2BC835C7-B43B-400F-80E7-C480582DCA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03313" y="2895600"/>
            <a:ext cx="55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17" name="Rectangle 69">
            <a:extLst>
              <a:ext uri="{FF2B5EF4-FFF2-40B4-BE49-F238E27FC236}">
                <a16:creationId xmlns:a16="http://schemas.microsoft.com/office/drawing/2014/main" id="{47F608D5-DD12-4D46-9677-DF3F45A8B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2492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RegDst = x</a:t>
            </a:r>
          </a:p>
        </p:txBody>
      </p:sp>
      <p:sp>
        <p:nvSpPr>
          <p:cNvPr id="36918" name="Rectangle 70">
            <a:extLst>
              <a:ext uri="{FF2B5EF4-FFF2-40B4-BE49-F238E27FC236}">
                <a16:creationId xmlns:a16="http://schemas.microsoft.com/office/drawing/2014/main" id="{260E98D5-C2BF-4E4E-871C-E26FFCF26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900" y="4889500"/>
            <a:ext cx="35560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919" name="Rectangle 71">
            <a:extLst>
              <a:ext uri="{FF2B5EF4-FFF2-40B4-BE49-F238E27FC236}">
                <a16:creationId xmlns:a16="http://schemas.microsoft.com/office/drawing/2014/main" id="{CB890A46-AEB6-4100-ACE2-A361DCD174A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753519" y="5198269"/>
            <a:ext cx="1093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Extender</a:t>
            </a:r>
          </a:p>
        </p:txBody>
      </p:sp>
      <p:sp>
        <p:nvSpPr>
          <p:cNvPr id="36920" name="Rectangle 72">
            <a:extLst>
              <a:ext uri="{FF2B5EF4-FFF2-40B4-BE49-F238E27FC236}">
                <a16:creationId xmlns:a16="http://schemas.microsoft.com/office/drawing/2014/main" id="{E1DA0735-011F-4DAE-9C5E-4CFC98E2883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010025" y="4643438"/>
            <a:ext cx="644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Mux</a:t>
            </a:r>
          </a:p>
        </p:txBody>
      </p:sp>
      <p:sp>
        <p:nvSpPr>
          <p:cNvPr id="36921" name="Rectangle 73">
            <a:extLst>
              <a:ext uri="{FF2B5EF4-FFF2-40B4-BE49-F238E27FC236}">
                <a16:creationId xmlns:a16="http://schemas.microsoft.com/office/drawing/2014/main" id="{22F7CFEC-1465-406F-8507-A4605C92B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5" y="2708275"/>
            <a:ext cx="644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Mux</a:t>
            </a:r>
          </a:p>
        </p:txBody>
      </p:sp>
      <p:sp>
        <p:nvSpPr>
          <p:cNvPr id="36922" name="Line 74">
            <a:extLst>
              <a:ext uri="{FF2B5EF4-FFF2-40B4-BE49-F238E27FC236}">
                <a16:creationId xmlns:a16="http://schemas.microsoft.com/office/drawing/2014/main" id="{DB951A08-AD62-43C9-928D-B0499CA36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5276850"/>
            <a:ext cx="6350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23" name="Rectangle 75">
            <a:extLst>
              <a:ext uri="{FF2B5EF4-FFF2-40B4-BE49-F238E27FC236}">
                <a16:creationId xmlns:a16="http://schemas.microsoft.com/office/drawing/2014/main" id="{66402CEB-9476-483F-9513-BFD7947DE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788" y="5227638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6924" name="Line 76">
            <a:extLst>
              <a:ext uri="{FF2B5EF4-FFF2-40B4-BE49-F238E27FC236}">
                <a16:creationId xmlns:a16="http://schemas.microsoft.com/office/drawing/2014/main" id="{11C78066-7063-4156-83E0-0EB63E1E1C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1250" y="5211763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25" name="Line 77">
            <a:extLst>
              <a:ext uri="{FF2B5EF4-FFF2-40B4-BE49-F238E27FC236}">
                <a16:creationId xmlns:a16="http://schemas.microsoft.com/office/drawing/2014/main" id="{24CE3378-165F-45E1-8902-A1C1765483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9000" y="5418138"/>
            <a:ext cx="9398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26" name="Line 78">
            <a:extLst>
              <a:ext uri="{FF2B5EF4-FFF2-40B4-BE49-F238E27FC236}">
                <a16:creationId xmlns:a16="http://schemas.microsoft.com/office/drawing/2014/main" id="{F8AC3FFA-CBB8-4103-9D28-92E9DCEB5B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4450" y="5354638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27" name="Rectangle 79">
            <a:extLst>
              <a:ext uri="{FF2B5EF4-FFF2-40B4-BE49-F238E27FC236}">
                <a16:creationId xmlns:a16="http://schemas.microsoft.com/office/drawing/2014/main" id="{B4432E7A-43F6-4B97-897B-D910B3ED0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8" y="5368925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36928" name="Rectangle 80">
            <a:extLst>
              <a:ext uri="{FF2B5EF4-FFF2-40B4-BE49-F238E27FC236}">
                <a16:creationId xmlns:a16="http://schemas.microsoft.com/office/drawing/2014/main" id="{1137862A-813A-4D1E-AEDA-62B9363CF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5273675"/>
            <a:ext cx="8620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imm16</a:t>
            </a:r>
          </a:p>
        </p:txBody>
      </p:sp>
      <p:sp>
        <p:nvSpPr>
          <p:cNvPr id="36929" name="Line 81">
            <a:extLst>
              <a:ext uri="{FF2B5EF4-FFF2-40B4-BE49-F238E27FC236}">
                <a16:creationId xmlns:a16="http://schemas.microsoft.com/office/drawing/2014/main" id="{9E6B195D-E8CC-4071-8483-53DC8F010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360988"/>
            <a:ext cx="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30" name="Rectangle 82">
            <a:extLst>
              <a:ext uri="{FF2B5EF4-FFF2-40B4-BE49-F238E27FC236}">
                <a16:creationId xmlns:a16="http://schemas.microsoft.com/office/drawing/2014/main" id="{43E06450-51D0-4F1F-9EFA-C8785EA24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5675313"/>
            <a:ext cx="1493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ALUSrc = 1</a:t>
            </a:r>
          </a:p>
        </p:txBody>
      </p:sp>
      <p:sp>
        <p:nvSpPr>
          <p:cNvPr id="36931" name="Line 83">
            <a:extLst>
              <a:ext uri="{FF2B5EF4-FFF2-40B4-BE49-F238E27FC236}">
                <a16:creationId xmlns:a16="http://schemas.microsoft.com/office/drawing/2014/main" id="{C724F7EB-2885-4F49-BEE0-011045212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1200" y="4637088"/>
            <a:ext cx="4826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32" name="Line 84">
            <a:extLst>
              <a:ext uri="{FF2B5EF4-FFF2-40B4-BE49-F238E27FC236}">
                <a16:creationId xmlns:a16="http://schemas.microsoft.com/office/drawing/2014/main" id="{16784524-44C2-441D-BACD-2B43E3888A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4506913"/>
            <a:ext cx="0" cy="1652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33" name="Line 85">
            <a:extLst>
              <a:ext uri="{FF2B5EF4-FFF2-40B4-BE49-F238E27FC236}">
                <a16:creationId xmlns:a16="http://schemas.microsoft.com/office/drawing/2014/main" id="{793118DE-BDC8-459C-8D52-0B80876B4E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862638"/>
            <a:ext cx="0" cy="471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34" name="Rectangle 86">
            <a:extLst>
              <a:ext uri="{FF2B5EF4-FFF2-40B4-BE49-F238E27FC236}">
                <a16:creationId xmlns:a16="http://schemas.microsoft.com/office/drawing/2014/main" id="{3CC67C1E-F98C-4352-A067-E8DF99AF3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6234113"/>
            <a:ext cx="1311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ExtOp = 1</a:t>
            </a:r>
          </a:p>
        </p:txBody>
      </p:sp>
      <p:grpSp>
        <p:nvGrpSpPr>
          <p:cNvPr id="36935" name="Group 87">
            <a:extLst>
              <a:ext uri="{FF2B5EF4-FFF2-40B4-BE49-F238E27FC236}">
                <a16:creationId xmlns:a16="http://schemas.microsoft.com/office/drawing/2014/main" id="{2DB110DB-C0FC-4B8F-9516-F99741BBCD36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938588"/>
            <a:ext cx="304800" cy="1255712"/>
            <a:chOff x="4896" y="2481"/>
            <a:chExt cx="192" cy="791"/>
          </a:xfrm>
        </p:grpSpPr>
        <p:sp>
          <p:nvSpPr>
            <p:cNvPr id="37036" name="Line 88">
              <a:extLst>
                <a:ext uri="{FF2B5EF4-FFF2-40B4-BE49-F238E27FC236}">
                  <a16:creationId xmlns:a16="http://schemas.microsoft.com/office/drawing/2014/main" id="{1FF3B22B-D0D6-44D1-B93C-485CB00A0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481"/>
              <a:ext cx="0" cy="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37" name="Line 89">
              <a:extLst>
                <a:ext uri="{FF2B5EF4-FFF2-40B4-BE49-F238E27FC236}">
                  <a16:creationId xmlns:a16="http://schemas.microsoft.com/office/drawing/2014/main" id="{2D6500FE-039B-4D8B-A402-A4A2C47001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2481"/>
              <a:ext cx="176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38" name="Line 90">
              <a:extLst>
                <a:ext uri="{FF2B5EF4-FFF2-40B4-BE49-F238E27FC236}">
                  <a16:creationId xmlns:a16="http://schemas.microsoft.com/office/drawing/2014/main" id="{E5ED91C9-C5A9-49C2-8E48-19376D950E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4" y="3150"/>
              <a:ext cx="176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39" name="Line 91">
              <a:extLst>
                <a:ext uri="{FF2B5EF4-FFF2-40B4-BE49-F238E27FC236}">
                  <a16:creationId xmlns:a16="http://schemas.microsoft.com/office/drawing/2014/main" id="{BBA50DF3-C5BA-4F71-845B-0CD144F43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587"/>
              <a:ext cx="0" cy="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936" name="Rectangle 92">
            <a:extLst>
              <a:ext uri="{FF2B5EF4-FFF2-40B4-BE49-F238E27FC236}">
                <a16:creationId xmlns:a16="http://schemas.microsoft.com/office/drawing/2014/main" id="{0350B9BE-60EB-41C4-A3B4-12F6AF5026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572375" y="4452938"/>
            <a:ext cx="644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Mux</a:t>
            </a:r>
          </a:p>
        </p:txBody>
      </p:sp>
      <p:sp>
        <p:nvSpPr>
          <p:cNvPr id="36937" name="Line 93">
            <a:extLst>
              <a:ext uri="{FF2B5EF4-FFF2-40B4-BE49-F238E27FC236}">
                <a16:creationId xmlns:a16="http://schemas.microsoft.com/office/drawing/2014/main" id="{11FA08C0-5BED-4044-B393-59B5E6D93F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3559175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38" name="Rectangle 94">
            <a:extLst>
              <a:ext uri="{FF2B5EF4-FFF2-40B4-BE49-F238E27FC236}">
                <a16:creationId xmlns:a16="http://schemas.microsoft.com/office/drawing/2014/main" id="{054AF511-6B53-4211-98FC-8F03A9BB6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113" y="3284538"/>
            <a:ext cx="1795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MemtoReg = x</a:t>
            </a:r>
          </a:p>
        </p:txBody>
      </p:sp>
      <p:sp>
        <p:nvSpPr>
          <p:cNvPr id="36939" name="Line 95">
            <a:extLst>
              <a:ext uri="{FF2B5EF4-FFF2-40B4-BE49-F238E27FC236}">
                <a16:creationId xmlns:a16="http://schemas.microsoft.com/office/drawing/2014/main" id="{38E515C2-BEF6-4CFD-9021-985B04388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9900" y="4494213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40" name="Rectangle 96">
            <a:extLst>
              <a:ext uri="{FF2B5EF4-FFF2-40B4-BE49-F238E27FC236}">
                <a16:creationId xmlns:a16="http://schemas.microsoft.com/office/drawing/2014/main" id="{E0208D67-061E-4D5E-A754-62D4C8605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975" y="4862513"/>
            <a:ext cx="1127125" cy="1128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941" name="Line 97">
            <a:extLst>
              <a:ext uri="{FF2B5EF4-FFF2-40B4-BE49-F238E27FC236}">
                <a16:creationId xmlns:a16="http://schemas.microsoft.com/office/drawing/2014/main" id="{CD1447A7-706C-4590-BA41-CC612B33DA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7500" y="5845175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42" name="Rectangle 98">
            <a:extLst>
              <a:ext uri="{FF2B5EF4-FFF2-40B4-BE49-F238E27FC236}">
                <a16:creationId xmlns:a16="http://schemas.microsoft.com/office/drawing/2014/main" id="{ADE3CCF2-6D6E-4BA4-A334-49B58EC62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238" y="5516563"/>
            <a:ext cx="541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36943" name="Rectangle 99">
            <a:extLst>
              <a:ext uri="{FF2B5EF4-FFF2-40B4-BE49-F238E27FC236}">
                <a16:creationId xmlns:a16="http://schemas.microsoft.com/office/drawing/2014/main" id="{3ACB6D59-8006-46A0-9D7C-A0EB56200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150" y="5013325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Data In</a:t>
            </a:r>
          </a:p>
        </p:txBody>
      </p:sp>
      <p:sp>
        <p:nvSpPr>
          <p:cNvPr id="36944" name="Line 100">
            <a:extLst>
              <a:ext uri="{FF2B5EF4-FFF2-40B4-BE49-F238E27FC236}">
                <a16:creationId xmlns:a16="http://schemas.microsoft.com/office/drawing/2014/main" id="{6E03CF00-B2F3-46E7-BB06-21A967455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5756275"/>
            <a:ext cx="169862" cy="125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45" name="Line 101">
            <a:extLst>
              <a:ext uri="{FF2B5EF4-FFF2-40B4-BE49-F238E27FC236}">
                <a16:creationId xmlns:a16="http://schemas.microsoft.com/office/drawing/2014/main" id="{8F64F2D0-92A5-481C-ACF2-80D0A21DED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5675" y="5873750"/>
            <a:ext cx="150813" cy="82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46" name="Oval 102">
            <a:extLst>
              <a:ext uri="{FF2B5EF4-FFF2-40B4-BE49-F238E27FC236}">
                <a16:creationId xmlns:a16="http://schemas.microsoft.com/office/drawing/2014/main" id="{BE7F6066-5E18-414C-BC72-E47E6D5BE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575" y="5803900"/>
            <a:ext cx="127000" cy="1174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947" name="Rectangle 103">
            <a:extLst>
              <a:ext uri="{FF2B5EF4-FFF2-40B4-BE49-F238E27FC236}">
                <a16:creationId xmlns:a16="http://schemas.microsoft.com/office/drawing/2014/main" id="{DEF98BBB-C36D-4762-A363-E8A2BEB74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4845050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WrEn</a:t>
            </a:r>
          </a:p>
        </p:txBody>
      </p:sp>
      <p:sp>
        <p:nvSpPr>
          <p:cNvPr id="36948" name="Line 104">
            <a:extLst>
              <a:ext uri="{FF2B5EF4-FFF2-40B4-BE49-F238E27FC236}">
                <a16:creationId xmlns:a16="http://schemas.microsoft.com/office/drawing/2014/main" id="{19CD6AAB-880B-482C-8994-8E4AD70280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84600" y="5029200"/>
            <a:ext cx="22606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49" name="Line 105">
            <a:extLst>
              <a:ext uri="{FF2B5EF4-FFF2-40B4-BE49-F238E27FC236}">
                <a16:creationId xmlns:a16="http://schemas.microsoft.com/office/drawing/2014/main" id="{082989AA-6353-4B54-84AD-AC135AB8F7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03850" y="4922838"/>
            <a:ext cx="165100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50" name="Rectangle 106">
            <a:extLst>
              <a:ext uri="{FF2B5EF4-FFF2-40B4-BE49-F238E27FC236}">
                <a16:creationId xmlns:a16="http://schemas.microsoft.com/office/drawing/2014/main" id="{909CCACF-2BC3-424B-A944-91C0929A5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5013325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6951" name="Line 107">
            <a:extLst>
              <a:ext uri="{FF2B5EF4-FFF2-40B4-BE49-F238E27FC236}">
                <a16:creationId xmlns:a16="http://schemas.microsoft.com/office/drawing/2014/main" id="{55A1EBE2-6D1A-4069-88E3-18F20E6129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559175"/>
            <a:ext cx="0" cy="1303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52" name="Line 108">
            <a:extLst>
              <a:ext uri="{FF2B5EF4-FFF2-40B4-BE49-F238E27FC236}">
                <a16:creationId xmlns:a16="http://schemas.microsoft.com/office/drawing/2014/main" id="{1D978577-4287-46D2-BE8D-2042A88A5F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235450"/>
            <a:ext cx="0" cy="588963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53" name="Rectangle 109">
            <a:extLst>
              <a:ext uri="{FF2B5EF4-FFF2-40B4-BE49-F238E27FC236}">
                <a16:creationId xmlns:a16="http://schemas.microsoft.com/office/drawing/2014/main" id="{6D4CAC5A-86E0-4411-B56E-5AEA7B68E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113" y="4846638"/>
            <a:ext cx="581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Adr</a:t>
            </a:r>
          </a:p>
        </p:txBody>
      </p:sp>
      <p:sp>
        <p:nvSpPr>
          <p:cNvPr id="36954" name="Rectangle 110">
            <a:extLst>
              <a:ext uri="{FF2B5EF4-FFF2-40B4-BE49-F238E27FC236}">
                <a16:creationId xmlns:a16="http://schemas.microsoft.com/office/drawing/2014/main" id="{6138282D-5EB2-4187-ACC8-B231CA51C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5202238"/>
            <a:ext cx="10287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Data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36955" name="Line 111">
            <a:extLst>
              <a:ext uri="{FF2B5EF4-FFF2-40B4-BE49-F238E27FC236}">
                <a16:creationId xmlns:a16="http://schemas.microsoft.com/office/drawing/2014/main" id="{617D30E0-CCBB-43E5-9BD4-9C9BF28F2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7900" y="5013325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56" name="Line 112">
            <a:extLst>
              <a:ext uri="{FF2B5EF4-FFF2-40B4-BE49-F238E27FC236}">
                <a16:creationId xmlns:a16="http://schemas.microsoft.com/office/drawing/2014/main" id="{6F697F94-A81C-4BBC-BF26-84402685D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041900"/>
            <a:ext cx="0" cy="434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57" name="Line 113">
            <a:extLst>
              <a:ext uri="{FF2B5EF4-FFF2-40B4-BE49-F238E27FC236}">
                <a16:creationId xmlns:a16="http://schemas.microsoft.com/office/drawing/2014/main" id="{D318FB01-852B-4222-A1C1-42FD7F6A00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50100" y="5489575"/>
            <a:ext cx="17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58" name="Line 114">
            <a:extLst>
              <a:ext uri="{FF2B5EF4-FFF2-40B4-BE49-F238E27FC236}">
                <a16:creationId xmlns:a16="http://schemas.microsoft.com/office/drawing/2014/main" id="{ED09E008-61BC-4420-B959-B320F29F85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5050" y="4948238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59" name="Rectangle 115">
            <a:extLst>
              <a:ext uri="{FF2B5EF4-FFF2-40B4-BE49-F238E27FC236}">
                <a16:creationId xmlns:a16="http://schemas.microsoft.com/office/drawing/2014/main" id="{22831989-1A6F-4BB3-8E9D-D10C1FACA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938" y="4964113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6960" name="Rectangle 116">
            <a:extLst>
              <a:ext uri="{FF2B5EF4-FFF2-40B4-BE49-F238E27FC236}">
                <a16:creationId xmlns:a16="http://schemas.microsoft.com/office/drawing/2014/main" id="{38B2AA4A-D786-4B9C-9B18-825910CA0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3281363"/>
            <a:ext cx="1514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MemWr = 1</a:t>
            </a:r>
          </a:p>
        </p:txBody>
      </p:sp>
      <p:sp>
        <p:nvSpPr>
          <p:cNvPr id="36961" name="Line 117">
            <a:extLst>
              <a:ext uri="{FF2B5EF4-FFF2-40B4-BE49-F238E27FC236}">
                <a16:creationId xmlns:a16="http://schemas.microsoft.com/office/drawing/2014/main" id="{7D971434-163C-4656-883C-3C07A0FB0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521200"/>
            <a:ext cx="0" cy="4826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62" name="Rectangle 118">
            <a:extLst>
              <a:ext uri="{FF2B5EF4-FFF2-40B4-BE49-F238E27FC236}">
                <a16:creationId xmlns:a16="http://schemas.microsoft.com/office/drawing/2014/main" id="{CC239B3A-17F8-42B3-B762-D3A7DA878C1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036343" y="4012407"/>
            <a:ext cx="671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36963" name="Rectangle 119">
            <a:extLst>
              <a:ext uri="{FF2B5EF4-FFF2-40B4-BE49-F238E27FC236}">
                <a16:creationId xmlns:a16="http://schemas.microsoft.com/office/drawing/2014/main" id="{64F310AE-4F5D-49EC-8DEC-585A98E25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175" y="1993900"/>
            <a:ext cx="1203325" cy="873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964" name="Line 120">
            <a:extLst>
              <a:ext uri="{FF2B5EF4-FFF2-40B4-BE49-F238E27FC236}">
                <a16:creationId xmlns:a16="http://schemas.microsoft.com/office/drawing/2014/main" id="{D5B12162-F76F-4097-872A-430AA2B1FB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49700" y="2720975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65" name="Line 121">
            <a:extLst>
              <a:ext uri="{FF2B5EF4-FFF2-40B4-BE49-F238E27FC236}">
                <a16:creationId xmlns:a16="http://schemas.microsoft.com/office/drawing/2014/main" id="{7F66943D-61F8-4597-8810-0EFCA84C4D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644775"/>
            <a:ext cx="166688" cy="88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66" name="Line 122">
            <a:extLst>
              <a:ext uri="{FF2B5EF4-FFF2-40B4-BE49-F238E27FC236}">
                <a16:creationId xmlns:a16="http://schemas.microsoft.com/office/drawing/2014/main" id="{AD19D161-DC20-425C-B687-46DA9CB1A9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7875" y="2733675"/>
            <a:ext cx="150813" cy="98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67" name="Oval 123">
            <a:extLst>
              <a:ext uri="{FF2B5EF4-FFF2-40B4-BE49-F238E27FC236}">
                <a16:creationId xmlns:a16="http://schemas.microsoft.com/office/drawing/2014/main" id="{A943ECCC-F057-4EC7-9848-AC7C74677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775" y="2679700"/>
            <a:ext cx="127000" cy="1174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968" name="Rectangle 124">
            <a:extLst>
              <a:ext uri="{FF2B5EF4-FFF2-40B4-BE49-F238E27FC236}">
                <a16:creationId xmlns:a16="http://schemas.microsoft.com/office/drawing/2014/main" id="{A6F1B68D-77CD-478E-B7C0-0F2D0DCF2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088" y="2078038"/>
            <a:ext cx="12858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Instruction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Fetch Unit</a:t>
            </a:r>
          </a:p>
        </p:txBody>
      </p:sp>
      <p:sp>
        <p:nvSpPr>
          <p:cNvPr id="36969" name="Rectangle 125">
            <a:extLst>
              <a:ext uri="{FF2B5EF4-FFF2-40B4-BE49-F238E27FC236}">
                <a16:creationId xmlns:a16="http://schemas.microsoft.com/office/drawing/2014/main" id="{FEC663A9-351A-467C-98E4-1994BBD34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530475"/>
            <a:ext cx="541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36970" name="Line 126">
            <a:extLst>
              <a:ext uri="{FF2B5EF4-FFF2-40B4-BE49-F238E27FC236}">
                <a16:creationId xmlns:a16="http://schemas.microsoft.com/office/drawing/2014/main" id="{CE3D2984-524F-456B-AC0A-106DF9A06A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2882900"/>
            <a:ext cx="0" cy="116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71" name="Line 127">
            <a:extLst>
              <a:ext uri="{FF2B5EF4-FFF2-40B4-BE49-F238E27FC236}">
                <a16:creationId xmlns:a16="http://schemas.microsoft.com/office/drawing/2014/main" id="{75416A00-9ACA-4A55-B603-03B9F764A8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3700" y="4038600"/>
            <a:ext cx="17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72" name="Rectangle 128">
            <a:extLst>
              <a:ext uri="{FF2B5EF4-FFF2-40B4-BE49-F238E27FC236}">
                <a16:creationId xmlns:a16="http://schemas.microsoft.com/office/drawing/2014/main" id="{7991D702-80A8-436F-8A4C-7BA032D86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25" y="3643313"/>
            <a:ext cx="8080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Zero</a:t>
            </a:r>
          </a:p>
        </p:txBody>
      </p:sp>
      <p:sp>
        <p:nvSpPr>
          <p:cNvPr id="36973" name="Line 129">
            <a:extLst>
              <a:ext uri="{FF2B5EF4-FFF2-40B4-BE49-F238E27FC236}">
                <a16:creationId xmlns:a16="http://schemas.microsoft.com/office/drawing/2014/main" id="{5D139B14-06D2-420A-9402-B4C76CAE7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3900" y="2133600"/>
            <a:ext cx="248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74" name="Rectangle 130">
            <a:extLst>
              <a:ext uri="{FF2B5EF4-FFF2-40B4-BE49-F238E27FC236}">
                <a16:creationId xmlns:a16="http://schemas.microsoft.com/office/drawing/2014/main" id="{6EF57151-E572-4F78-AC4C-5854D330F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1744663"/>
            <a:ext cx="23685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ea typeface="宋体" panose="02010600030101010101" pitchFamily="2" charset="-122"/>
              </a:rPr>
              <a:t>Instruction&lt;31:0&gt;</a:t>
            </a:r>
          </a:p>
        </p:txBody>
      </p:sp>
      <p:sp>
        <p:nvSpPr>
          <p:cNvPr id="36975" name="Line 131">
            <a:extLst>
              <a:ext uri="{FF2B5EF4-FFF2-40B4-BE49-F238E27FC236}">
                <a16:creationId xmlns:a16="http://schemas.microsoft.com/office/drawing/2014/main" id="{706E50A8-DECF-4981-96A3-1E19BB269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5100" y="24384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76" name="Line 132">
            <a:extLst>
              <a:ext uri="{FF2B5EF4-FFF2-40B4-BE49-F238E27FC236}">
                <a16:creationId xmlns:a16="http://schemas.microsoft.com/office/drawing/2014/main" id="{FF25D08A-09B8-47A6-898B-F3255F832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5100" y="21336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77" name="Rectangle 133">
            <a:extLst>
              <a:ext uri="{FF2B5EF4-FFF2-40B4-BE49-F238E27FC236}">
                <a16:creationId xmlns:a16="http://schemas.microsoft.com/office/drawing/2014/main" id="{DC18A8B9-D67F-41AE-B749-3CA8862A7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2225675"/>
            <a:ext cx="1211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Jump = 0</a:t>
            </a:r>
          </a:p>
        </p:txBody>
      </p:sp>
      <p:sp>
        <p:nvSpPr>
          <p:cNvPr id="36978" name="Rectangle 134">
            <a:extLst>
              <a:ext uri="{FF2B5EF4-FFF2-40B4-BE49-F238E27FC236}">
                <a16:creationId xmlns:a16="http://schemas.microsoft.com/office/drawing/2014/main" id="{540C3C11-53D9-4E13-B30F-FD2D28ABB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882775"/>
            <a:ext cx="1398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Branch = 0</a:t>
            </a:r>
          </a:p>
        </p:txBody>
      </p:sp>
      <p:sp>
        <p:nvSpPr>
          <p:cNvPr id="36979" name="Rectangle 135">
            <a:extLst>
              <a:ext uri="{FF2B5EF4-FFF2-40B4-BE49-F238E27FC236}">
                <a16:creationId xmlns:a16="http://schemas.microsoft.com/office/drawing/2014/main" id="{5C457753-5D57-4F2B-9E8D-16DBA3BAB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40036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6980" name="Rectangle 136">
            <a:extLst>
              <a:ext uri="{FF2B5EF4-FFF2-40B4-BE49-F238E27FC236}">
                <a16:creationId xmlns:a16="http://schemas.microsoft.com/office/drawing/2014/main" id="{9D6E1797-0971-48BE-A218-3A5EE31CC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7788" y="48180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6981" name="Rectangle 137">
            <a:extLst>
              <a:ext uri="{FF2B5EF4-FFF2-40B4-BE49-F238E27FC236}">
                <a16:creationId xmlns:a16="http://schemas.microsoft.com/office/drawing/2014/main" id="{BECA921F-4ECB-43E3-83A5-3A4CEB59D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0" y="4267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6982" name="Rectangle 138">
            <a:extLst>
              <a:ext uri="{FF2B5EF4-FFF2-40B4-BE49-F238E27FC236}">
                <a16:creationId xmlns:a16="http://schemas.microsoft.com/office/drawing/2014/main" id="{0E25AC4E-8E0C-4188-A6A6-890BE966E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8" y="5046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6983" name="Rectangle 139">
            <a:extLst>
              <a:ext uri="{FF2B5EF4-FFF2-40B4-BE49-F238E27FC236}">
                <a16:creationId xmlns:a16="http://schemas.microsoft.com/office/drawing/2014/main" id="{883DD5AB-F6A0-4CA9-A795-843B88B7F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6717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6984" name="Rectangle 140">
            <a:extLst>
              <a:ext uri="{FF2B5EF4-FFF2-40B4-BE49-F238E27FC236}">
                <a16:creationId xmlns:a16="http://schemas.microsoft.com/office/drawing/2014/main" id="{19827D7E-DC01-49D0-9C35-E90069AF3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26717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6985" name="Line 141">
            <a:extLst>
              <a:ext uri="{FF2B5EF4-FFF2-40B4-BE49-F238E27FC236}">
                <a16:creationId xmlns:a16="http://schemas.microsoft.com/office/drawing/2014/main" id="{C474C6FA-262E-46BA-A020-2707478CB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146300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86" name="Rectangle 142">
            <a:extLst>
              <a:ext uri="{FF2B5EF4-FFF2-40B4-BE49-F238E27FC236}">
                <a16:creationId xmlns:a16="http://schemas.microsoft.com/office/drawing/2014/main" id="{CD607D0C-3045-4542-94FF-7D3ABEFABB0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766593" y="2437607"/>
            <a:ext cx="982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&lt;21:25&gt;</a:t>
            </a:r>
          </a:p>
        </p:txBody>
      </p:sp>
      <p:sp>
        <p:nvSpPr>
          <p:cNvPr id="36987" name="Rectangle 143">
            <a:extLst>
              <a:ext uri="{FF2B5EF4-FFF2-40B4-BE49-F238E27FC236}">
                <a16:creationId xmlns:a16="http://schemas.microsoft.com/office/drawing/2014/main" id="{CF009C05-0597-4EB5-8EE7-F9847A5C066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299993" y="2437607"/>
            <a:ext cx="982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&lt;16:20&gt;</a:t>
            </a:r>
          </a:p>
        </p:txBody>
      </p:sp>
      <p:sp>
        <p:nvSpPr>
          <p:cNvPr id="36988" name="Rectangle 144">
            <a:extLst>
              <a:ext uri="{FF2B5EF4-FFF2-40B4-BE49-F238E27FC236}">
                <a16:creationId xmlns:a16="http://schemas.microsoft.com/office/drawing/2014/main" id="{DCA5F1D9-5C9D-4B19-A82C-B0F79E1B599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839743" y="2437607"/>
            <a:ext cx="969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&lt;11:15&gt;</a:t>
            </a:r>
          </a:p>
        </p:txBody>
      </p:sp>
      <p:sp>
        <p:nvSpPr>
          <p:cNvPr id="36989" name="Rectangle 145">
            <a:extLst>
              <a:ext uri="{FF2B5EF4-FFF2-40B4-BE49-F238E27FC236}">
                <a16:creationId xmlns:a16="http://schemas.microsoft.com/office/drawing/2014/main" id="{4DD2885C-F870-41DA-8AF5-97B05AC8FEF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373143" y="2424907"/>
            <a:ext cx="868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&lt;0:15&gt;</a:t>
            </a:r>
          </a:p>
        </p:txBody>
      </p:sp>
      <p:sp>
        <p:nvSpPr>
          <p:cNvPr id="36990" name="Line 146">
            <a:extLst>
              <a:ext uri="{FF2B5EF4-FFF2-40B4-BE49-F238E27FC236}">
                <a16:creationId xmlns:a16="http://schemas.microsoft.com/office/drawing/2014/main" id="{95895A99-B10A-4D74-96D2-028FC020BB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146300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91" name="Line 147">
            <a:extLst>
              <a:ext uri="{FF2B5EF4-FFF2-40B4-BE49-F238E27FC236}">
                <a16:creationId xmlns:a16="http://schemas.microsoft.com/office/drawing/2014/main" id="{336AB9E9-C69D-4E36-98D6-F65CDD7B33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146300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92" name="Line 148">
            <a:extLst>
              <a:ext uri="{FF2B5EF4-FFF2-40B4-BE49-F238E27FC236}">
                <a16:creationId xmlns:a16="http://schemas.microsoft.com/office/drawing/2014/main" id="{479EC121-2986-4DEC-8504-BDAB342671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146300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93" name="Rectangle 149">
            <a:extLst>
              <a:ext uri="{FF2B5EF4-FFF2-40B4-BE49-F238E27FC236}">
                <a16:creationId xmlns:a16="http://schemas.microsoft.com/office/drawing/2014/main" id="{9E1903FB-1629-4866-ADBB-6BF27B9AE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2971800"/>
            <a:ext cx="887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imm16</a:t>
            </a:r>
          </a:p>
        </p:txBody>
      </p:sp>
      <p:sp>
        <p:nvSpPr>
          <p:cNvPr id="36994" name="Rectangle 150">
            <a:extLst>
              <a:ext uri="{FF2B5EF4-FFF2-40B4-BE49-F238E27FC236}">
                <a16:creationId xmlns:a16="http://schemas.microsoft.com/office/drawing/2014/main" id="{F4B58CDA-0685-4F0F-90BF-58DD4A15A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913" y="2971800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Rd</a:t>
            </a:r>
          </a:p>
        </p:txBody>
      </p:sp>
      <p:sp>
        <p:nvSpPr>
          <p:cNvPr id="36995" name="Rectangle 151">
            <a:extLst>
              <a:ext uri="{FF2B5EF4-FFF2-40B4-BE49-F238E27FC236}">
                <a16:creationId xmlns:a16="http://schemas.microsoft.com/office/drawing/2014/main" id="{76545096-9D03-411F-A2B7-FA73D1C97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2971800"/>
            <a:ext cx="427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Rt</a:t>
            </a:r>
          </a:p>
        </p:txBody>
      </p:sp>
      <p:sp>
        <p:nvSpPr>
          <p:cNvPr id="36996" name="Rectangle 152">
            <a:extLst>
              <a:ext uri="{FF2B5EF4-FFF2-40B4-BE49-F238E27FC236}">
                <a16:creationId xmlns:a16="http://schemas.microsoft.com/office/drawing/2014/main" id="{44068F85-0C85-4610-A80C-F42122370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2971800"/>
            <a:ext cx="439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Rs</a:t>
            </a:r>
          </a:p>
        </p:txBody>
      </p:sp>
      <p:sp>
        <p:nvSpPr>
          <p:cNvPr id="36997" name="Rectangle 153">
            <a:extLst>
              <a:ext uri="{FF2B5EF4-FFF2-40B4-BE49-F238E27FC236}">
                <a16:creationId xmlns:a16="http://schemas.microsoft.com/office/drawing/2014/main" id="{56A50218-8B38-4974-8FBF-821EB9185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3738" y="620713"/>
            <a:ext cx="8191500" cy="428625"/>
          </a:xfrm>
          <a:noFill/>
        </p:spPr>
        <p:txBody>
          <a:bodyPr lIns="63500" tIns="25400" rIns="63500" bIns="25400">
            <a:spAutoFit/>
          </a:bodyPr>
          <a:lstStyle/>
          <a:p>
            <a:r>
              <a:rPr lang="en-US" altLang="zh-CN" sz="2400">
                <a:ea typeface="宋体" panose="02010600030101010101" pitchFamily="2" charset="-122"/>
              </a:rPr>
              <a:t>M{R[rs] + SignExt[imm16]} </a:t>
            </a:r>
            <a:r>
              <a:rPr lang="en-US" altLang="zh-CN" sz="2400"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←</a:t>
            </a:r>
            <a:r>
              <a:rPr lang="en-US" altLang="zh-CN" sz="2400">
                <a:ea typeface="宋体" panose="02010600030101010101" pitchFamily="2" charset="-122"/>
              </a:rPr>
              <a:t> R[rt]</a:t>
            </a:r>
          </a:p>
        </p:txBody>
      </p:sp>
      <p:grpSp>
        <p:nvGrpSpPr>
          <p:cNvPr id="36998" name="Group 154">
            <a:extLst>
              <a:ext uri="{FF2B5EF4-FFF2-40B4-BE49-F238E27FC236}">
                <a16:creationId xmlns:a16="http://schemas.microsoft.com/office/drawing/2014/main" id="{277B4039-A556-4C1F-A0EA-AE54A5C75888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1038225"/>
            <a:ext cx="5870575" cy="735013"/>
            <a:chOff x="1102" y="384"/>
            <a:chExt cx="3698" cy="384"/>
          </a:xfrm>
        </p:grpSpPr>
        <p:sp>
          <p:nvSpPr>
            <p:cNvPr id="37019" name="Rectangle 155">
              <a:extLst>
                <a:ext uri="{FF2B5EF4-FFF2-40B4-BE49-F238E27FC236}">
                  <a16:creationId xmlns:a16="http://schemas.microsoft.com/office/drawing/2014/main" id="{8B3D0FFA-80A8-472F-BE51-CECC21C07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584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rgbClr val="008F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7020" name="Group 156">
              <a:extLst>
                <a:ext uri="{FF2B5EF4-FFF2-40B4-BE49-F238E27FC236}">
                  <a16:creationId xmlns:a16="http://schemas.microsoft.com/office/drawing/2014/main" id="{F4445479-4F5E-4958-A940-15D00BBA90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3" y="576"/>
              <a:ext cx="624" cy="192"/>
              <a:chOff x="1163" y="576"/>
              <a:chExt cx="624" cy="192"/>
            </a:xfrm>
          </p:grpSpPr>
          <p:sp>
            <p:nvSpPr>
              <p:cNvPr id="37034" name="Rectangle 157">
                <a:extLst>
                  <a:ext uri="{FF2B5EF4-FFF2-40B4-BE49-F238E27FC236}">
                    <a16:creationId xmlns:a16="http://schemas.microsoft.com/office/drawing/2014/main" id="{AEB925E2-26B9-4E04-B64B-C52B8FAA4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3" y="580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rgbClr val="008F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035" name="Rectangle 158">
                <a:extLst>
                  <a:ext uri="{FF2B5EF4-FFF2-40B4-BE49-F238E27FC236}">
                    <a16:creationId xmlns:a16="http://schemas.microsoft.com/office/drawing/2014/main" id="{1A6887D9-56B8-4E98-AF01-A327A927C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5" y="576"/>
                <a:ext cx="26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8F00"/>
                    </a:solidFill>
                    <a:ea typeface="宋体" panose="02010600030101010101" pitchFamily="2" charset="-122"/>
                  </a:rPr>
                  <a:t>op</a:t>
                </a:r>
              </a:p>
            </p:txBody>
          </p:sp>
        </p:grpSp>
        <p:grpSp>
          <p:nvGrpSpPr>
            <p:cNvPr id="37021" name="Group 159">
              <a:extLst>
                <a:ext uri="{FF2B5EF4-FFF2-40B4-BE49-F238E27FC236}">
                  <a16:creationId xmlns:a16="http://schemas.microsoft.com/office/drawing/2014/main" id="{9E7EA55E-2E18-46F5-9CCF-C9BDE6A229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576"/>
              <a:ext cx="580" cy="192"/>
              <a:chOff x="1795" y="576"/>
              <a:chExt cx="580" cy="192"/>
            </a:xfrm>
          </p:grpSpPr>
          <p:sp>
            <p:nvSpPr>
              <p:cNvPr id="37032" name="Rectangle 160">
                <a:extLst>
                  <a:ext uri="{FF2B5EF4-FFF2-40B4-BE49-F238E27FC236}">
                    <a16:creationId xmlns:a16="http://schemas.microsoft.com/office/drawing/2014/main" id="{235DF123-47D3-4097-AA2F-AB6A864B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580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rgbClr val="008F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033" name="Rectangle 161">
                <a:extLst>
                  <a:ext uri="{FF2B5EF4-FFF2-40B4-BE49-F238E27FC236}">
                    <a16:creationId xmlns:a16="http://schemas.microsoft.com/office/drawing/2014/main" id="{B42B9ABD-7E9D-4AE7-B02A-B7C8E17E5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" y="576"/>
                <a:ext cx="2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8F00"/>
                    </a:solidFill>
                    <a:ea typeface="宋体" panose="02010600030101010101" pitchFamily="2" charset="-122"/>
                  </a:rPr>
                  <a:t>rs</a:t>
                </a:r>
              </a:p>
            </p:txBody>
          </p:sp>
        </p:grpSp>
        <p:grpSp>
          <p:nvGrpSpPr>
            <p:cNvPr id="37022" name="Group 162">
              <a:extLst>
                <a:ext uri="{FF2B5EF4-FFF2-40B4-BE49-F238E27FC236}">
                  <a16:creationId xmlns:a16="http://schemas.microsoft.com/office/drawing/2014/main" id="{8E8F53BE-534F-413E-904F-7E46E60220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3" y="576"/>
              <a:ext cx="579" cy="192"/>
              <a:chOff x="2383" y="576"/>
              <a:chExt cx="579" cy="192"/>
            </a:xfrm>
          </p:grpSpPr>
          <p:sp>
            <p:nvSpPr>
              <p:cNvPr id="37030" name="Rectangle 163">
                <a:extLst>
                  <a:ext uri="{FF2B5EF4-FFF2-40B4-BE49-F238E27FC236}">
                    <a16:creationId xmlns:a16="http://schemas.microsoft.com/office/drawing/2014/main" id="{1EC84A24-F513-44D9-B28A-11F9F6C2A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580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rgbClr val="008F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031" name="Rectangle 164">
                <a:extLst>
                  <a:ext uri="{FF2B5EF4-FFF2-40B4-BE49-F238E27FC236}">
                    <a16:creationId xmlns:a16="http://schemas.microsoft.com/office/drawing/2014/main" id="{7ABF0418-ACEC-4D25-B037-2AACA6E0F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7" y="576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8F00"/>
                    </a:solidFill>
                    <a:ea typeface="宋体" panose="02010600030101010101" pitchFamily="2" charset="-122"/>
                  </a:rPr>
                  <a:t>rt</a:t>
                </a:r>
              </a:p>
            </p:txBody>
          </p:sp>
        </p:grpSp>
        <p:sp>
          <p:nvSpPr>
            <p:cNvPr id="37023" name="Rectangle 165">
              <a:extLst>
                <a:ext uri="{FF2B5EF4-FFF2-40B4-BE49-F238E27FC236}">
                  <a16:creationId xmlns:a16="http://schemas.microsoft.com/office/drawing/2014/main" id="{D5E4D72C-68DE-4FF2-81FC-52FCBB868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580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rgbClr val="008F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024" name="Rectangle 166">
              <a:extLst>
                <a:ext uri="{FF2B5EF4-FFF2-40B4-BE49-F238E27FC236}">
                  <a16:creationId xmlns:a16="http://schemas.microsoft.com/office/drawing/2014/main" id="{14F51E2D-3FB8-45C4-B699-0F94994F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" y="576"/>
              <a:ext cx="7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8F00"/>
                  </a:solidFill>
                  <a:ea typeface="宋体" panose="02010600030101010101" pitchFamily="2" charset="-122"/>
                </a:rPr>
                <a:t>immediate</a:t>
              </a:r>
            </a:p>
          </p:txBody>
        </p:sp>
        <p:sp>
          <p:nvSpPr>
            <p:cNvPr id="37025" name="Rectangle 167">
              <a:extLst>
                <a:ext uri="{FF2B5EF4-FFF2-40B4-BE49-F238E27FC236}">
                  <a16:creationId xmlns:a16="http://schemas.microsoft.com/office/drawing/2014/main" id="{AEAC8F5D-8114-463E-BF5E-D02B036BC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384"/>
              <a:ext cx="1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7026" name="Rectangle 168">
              <a:extLst>
                <a:ext uri="{FF2B5EF4-FFF2-40B4-BE49-F238E27FC236}">
                  <a16:creationId xmlns:a16="http://schemas.microsoft.com/office/drawing/2014/main" id="{77D62D39-C234-4527-A0F0-01E482A6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" y="384"/>
              <a:ext cx="2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37027" name="Rectangle 169">
              <a:extLst>
                <a:ext uri="{FF2B5EF4-FFF2-40B4-BE49-F238E27FC236}">
                  <a16:creationId xmlns:a16="http://schemas.microsoft.com/office/drawing/2014/main" id="{AB1EFD21-41A0-41DF-BFA1-32028F54F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" y="384"/>
              <a:ext cx="2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37028" name="Rectangle 170">
              <a:extLst>
                <a:ext uri="{FF2B5EF4-FFF2-40B4-BE49-F238E27FC236}">
                  <a16:creationId xmlns:a16="http://schemas.microsoft.com/office/drawing/2014/main" id="{B7A4A1B0-74F6-4585-83DC-061BF7F4C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384"/>
              <a:ext cx="2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26</a:t>
              </a:r>
            </a:p>
          </p:txBody>
        </p:sp>
        <p:sp>
          <p:nvSpPr>
            <p:cNvPr id="37029" name="Rectangle 171">
              <a:extLst>
                <a:ext uri="{FF2B5EF4-FFF2-40B4-BE49-F238E27FC236}">
                  <a16:creationId xmlns:a16="http://schemas.microsoft.com/office/drawing/2014/main" id="{A8BA39A4-D6B1-48FA-847A-C96285643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" y="384"/>
              <a:ext cx="2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31</a:t>
              </a:r>
            </a:p>
          </p:txBody>
        </p:sp>
      </p:grpSp>
      <p:sp>
        <p:nvSpPr>
          <p:cNvPr id="36999" name="Line 172">
            <a:extLst>
              <a:ext uri="{FF2B5EF4-FFF2-40B4-BE49-F238E27FC236}">
                <a16:creationId xmlns:a16="http://schemas.microsoft.com/office/drawing/2014/main" id="{D6402D33-6907-4B27-B1CB-54D4D65A6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0700" y="4191000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0749" name="Line 173">
            <a:extLst>
              <a:ext uri="{FF2B5EF4-FFF2-40B4-BE49-F238E27FC236}">
                <a16:creationId xmlns:a16="http://schemas.microsoft.com/office/drawing/2014/main" id="{EA699329-0727-4ABD-ACC4-CE2F57C57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038" y="3295650"/>
            <a:ext cx="0" cy="4826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174">
            <a:extLst>
              <a:ext uri="{FF2B5EF4-FFF2-40B4-BE49-F238E27FC236}">
                <a16:creationId xmlns:a16="http://schemas.microsoft.com/office/drawing/2014/main" id="{4FEA19F0-E4A6-4842-93A9-66F65524AE38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3236913"/>
            <a:ext cx="2413000" cy="557212"/>
            <a:chOff x="1638" y="2039"/>
            <a:chExt cx="1520" cy="351"/>
          </a:xfrm>
        </p:grpSpPr>
        <p:sp>
          <p:nvSpPr>
            <p:cNvPr id="37017" name="Line 175">
              <a:extLst>
                <a:ext uri="{FF2B5EF4-FFF2-40B4-BE49-F238E27FC236}">
                  <a16:creationId xmlns:a16="http://schemas.microsoft.com/office/drawing/2014/main" id="{CBBAA9D0-538A-4EC6-8D6C-319DC4FCA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8" y="2390"/>
              <a:ext cx="1120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18" name="Line 176">
              <a:extLst>
                <a:ext uri="{FF2B5EF4-FFF2-40B4-BE49-F238E27FC236}">
                  <a16:creationId xmlns:a16="http://schemas.microsoft.com/office/drawing/2014/main" id="{88C854E6-4323-49C9-9ED4-9C566D7DE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8" y="2039"/>
              <a:ext cx="0" cy="236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177">
            <a:extLst>
              <a:ext uri="{FF2B5EF4-FFF2-40B4-BE49-F238E27FC236}">
                <a16:creationId xmlns:a16="http://schemas.microsoft.com/office/drawing/2014/main" id="{F0FF9B8B-049A-4129-B019-123BBF887756}"/>
              </a:ext>
            </a:extLst>
          </p:cNvPr>
          <p:cNvGrpSpPr>
            <a:grpSpLocks/>
          </p:cNvGrpSpPr>
          <p:nvPr/>
        </p:nvGrpSpPr>
        <p:grpSpPr bwMode="auto">
          <a:xfrm>
            <a:off x="2154238" y="4632325"/>
            <a:ext cx="2859087" cy="1697038"/>
            <a:chOff x="1357" y="2918"/>
            <a:chExt cx="1801" cy="1069"/>
          </a:xfrm>
        </p:grpSpPr>
        <p:sp>
          <p:nvSpPr>
            <p:cNvPr id="37012" name="Line 178">
              <a:extLst>
                <a:ext uri="{FF2B5EF4-FFF2-40B4-BE49-F238E27FC236}">
                  <a16:creationId xmlns:a16="http://schemas.microsoft.com/office/drawing/2014/main" id="{6618ABBA-1FF8-4EC8-8935-1D3077E7A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" y="3330"/>
              <a:ext cx="400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13" name="Line 179">
              <a:extLst>
                <a:ext uri="{FF2B5EF4-FFF2-40B4-BE49-F238E27FC236}">
                  <a16:creationId xmlns:a16="http://schemas.microsoft.com/office/drawing/2014/main" id="{3C153E86-D0FD-4A86-9DE2-59427EEF3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7" y="3410"/>
              <a:ext cx="592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14" name="Line 180">
              <a:extLst>
                <a:ext uri="{FF2B5EF4-FFF2-40B4-BE49-F238E27FC236}">
                  <a16:creationId xmlns:a16="http://schemas.microsoft.com/office/drawing/2014/main" id="{4071475A-4BC7-463E-B9B2-D6AC7088D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" y="3374"/>
              <a:ext cx="0" cy="252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15" name="Line 181">
              <a:extLst>
                <a:ext uri="{FF2B5EF4-FFF2-40B4-BE49-F238E27FC236}">
                  <a16:creationId xmlns:a16="http://schemas.microsoft.com/office/drawing/2014/main" id="{7278B7F8-4BE5-4176-940A-4E6C31C3C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4" y="2918"/>
              <a:ext cx="304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16" name="Line 182">
              <a:extLst>
                <a:ext uri="{FF2B5EF4-FFF2-40B4-BE49-F238E27FC236}">
                  <a16:creationId xmlns:a16="http://schemas.microsoft.com/office/drawing/2014/main" id="{E9016CF3-11E7-4BAC-99C0-0D39B6A76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690"/>
              <a:ext cx="0" cy="297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0759" name="Line 183">
            <a:extLst>
              <a:ext uri="{FF2B5EF4-FFF2-40B4-BE49-F238E27FC236}">
                <a16:creationId xmlns:a16="http://schemas.microsoft.com/office/drawing/2014/main" id="{4DC7C3E9-8B9C-44D9-B28C-B09C484618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5075" y="3554413"/>
            <a:ext cx="0" cy="1303337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Group 184">
            <a:extLst>
              <a:ext uri="{FF2B5EF4-FFF2-40B4-BE49-F238E27FC236}">
                <a16:creationId xmlns:a16="http://schemas.microsoft.com/office/drawing/2014/main" id="{BE9B828B-B896-413B-A223-BC768619B62C}"/>
              </a:ext>
            </a:extLst>
          </p:cNvPr>
          <p:cNvGrpSpPr>
            <a:grpSpLocks/>
          </p:cNvGrpSpPr>
          <p:nvPr/>
        </p:nvGrpSpPr>
        <p:grpSpPr bwMode="auto">
          <a:xfrm>
            <a:off x="5470525" y="4200525"/>
            <a:ext cx="1422400" cy="619125"/>
            <a:chOff x="3446" y="2646"/>
            <a:chExt cx="896" cy="390"/>
          </a:xfrm>
        </p:grpSpPr>
        <p:sp>
          <p:nvSpPr>
            <p:cNvPr id="37010" name="Line 185">
              <a:extLst>
                <a:ext uri="{FF2B5EF4-FFF2-40B4-BE49-F238E27FC236}">
                  <a16:creationId xmlns:a16="http://schemas.microsoft.com/office/drawing/2014/main" id="{089131FD-0E2C-4776-9D17-01F69F3108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6" y="2646"/>
              <a:ext cx="896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11" name="Line 186">
              <a:extLst>
                <a:ext uri="{FF2B5EF4-FFF2-40B4-BE49-F238E27FC236}">
                  <a16:creationId xmlns:a16="http://schemas.microsoft.com/office/drawing/2014/main" id="{5A848275-C94B-499D-8FDA-3BB6C635E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6" y="2665"/>
              <a:ext cx="0" cy="371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87">
            <a:extLst>
              <a:ext uri="{FF2B5EF4-FFF2-40B4-BE49-F238E27FC236}">
                <a16:creationId xmlns:a16="http://schemas.microsoft.com/office/drawing/2014/main" id="{599DA112-B753-440C-8652-5261C828FDA6}"/>
              </a:ext>
            </a:extLst>
          </p:cNvPr>
          <p:cNvGrpSpPr>
            <a:grpSpLocks/>
          </p:cNvGrpSpPr>
          <p:nvPr/>
        </p:nvGrpSpPr>
        <p:grpSpPr bwMode="auto">
          <a:xfrm>
            <a:off x="3043238" y="3236913"/>
            <a:ext cx="2997200" cy="1801812"/>
            <a:chOff x="1917" y="2039"/>
            <a:chExt cx="1888" cy="1135"/>
          </a:xfrm>
        </p:grpSpPr>
        <p:sp>
          <p:nvSpPr>
            <p:cNvPr id="37006" name="Line 188">
              <a:extLst>
                <a:ext uri="{FF2B5EF4-FFF2-40B4-BE49-F238E27FC236}">
                  <a16:creationId xmlns:a16="http://schemas.microsoft.com/office/drawing/2014/main" id="{6A513F2B-5258-4CD7-8BB1-D0BF18A65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9" y="2822"/>
              <a:ext cx="592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07" name="Line 189">
              <a:extLst>
                <a:ext uri="{FF2B5EF4-FFF2-40B4-BE49-F238E27FC236}">
                  <a16:creationId xmlns:a16="http://schemas.microsoft.com/office/drawing/2014/main" id="{AE509C31-B706-4BBF-BB2B-477E03856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7" y="2039"/>
              <a:ext cx="0" cy="236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08" name="Line 190">
              <a:extLst>
                <a:ext uri="{FF2B5EF4-FFF2-40B4-BE49-F238E27FC236}">
                  <a16:creationId xmlns:a16="http://schemas.microsoft.com/office/drawing/2014/main" id="{7A785A5B-671B-44AB-BB39-C6A45F6DC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3174"/>
              <a:ext cx="1424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09" name="Line 191">
              <a:extLst>
                <a:ext uri="{FF2B5EF4-FFF2-40B4-BE49-F238E27FC236}">
                  <a16:creationId xmlns:a16="http://schemas.microsoft.com/office/drawing/2014/main" id="{D433109F-323E-4767-A03C-5A741CC1F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6" y="2854"/>
              <a:ext cx="0" cy="30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92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92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D8AD714-F45D-4AE5-9DD9-A64FF23C0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190500"/>
            <a:ext cx="7669213" cy="358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A50021"/>
                </a:solidFill>
                <a:ea typeface="微软雅黑" panose="020B0503020204020204" pitchFamily="34" charset="-122"/>
              </a:rPr>
              <a:t>Branch</a:t>
            </a: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指令</a:t>
            </a:r>
            <a:r>
              <a:rPr lang="zh-CN" altLang="en-US" sz="2400">
                <a:solidFill>
                  <a:schemeClr val="tx1"/>
                </a:solidFill>
                <a:ea typeface="微软雅黑" panose="020B0503020204020204" pitchFamily="34" charset="-122"/>
              </a:rPr>
              <a:t>译码后的执行过程</a:t>
            </a:r>
          </a:p>
        </p:txBody>
      </p:sp>
      <p:grpSp>
        <p:nvGrpSpPr>
          <p:cNvPr id="38915" name="Group 3">
            <a:extLst>
              <a:ext uri="{FF2B5EF4-FFF2-40B4-BE49-F238E27FC236}">
                <a16:creationId xmlns:a16="http://schemas.microsoft.com/office/drawing/2014/main" id="{AE6C4F45-F289-4A66-88FD-1BDF55662B94}"/>
              </a:ext>
            </a:extLst>
          </p:cNvPr>
          <p:cNvGrpSpPr>
            <a:grpSpLocks/>
          </p:cNvGrpSpPr>
          <p:nvPr/>
        </p:nvGrpSpPr>
        <p:grpSpPr bwMode="auto">
          <a:xfrm>
            <a:off x="5005388" y="3654425"/>
            <a:ext cx="457200" cy="1136650"/>
            <a:chOff x="3168" y="2302"/>
            <a:chExt cx="288" cy="716"/>
          </a:xfrm>
        </p:grpSpPr>
        <p:sp>
          <p:nvSpPr>
            <p:cNvPr id="39090" name="Line 4">
              <a:extLst>
                <a:ext uri="{FF2B5EF4-FFF2-40B4-BE49-F238E27FC236}">
                  <a16:creationId xmlns:a16="http://schemas.microsoft.com/office/drawing/2014/main" id="{0759DFEB-D505-4640-91A6-30209ECDF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302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91" name="Line 5">
              <a:extLst>
                <a:ext uri="{FF2B5EF4-FFF2-40B4-BE49-F238E27FC236}">
                  <a16:creationId xmlns:a16="http://schemas.microsoft.com/office/drawing/2014/main" id="{3CCBBE40-B445-4F4E-A1E5-326FE0975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6" y="2302"/>
              <a:ext cx="272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92" name="Line 6">
              <a:extLst>
                <a:ext uri="{FF2B5EF4-FFF2-40B4-BE49-F238E27FC236}">
                  <a16:creationId xmlns:a16="http://schemas.microsoft.com/office/drawing/2014/main" id="{53345AFF-A683-455F-B2A1-5770E4817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6" y="2481"/>
              <a:ext cx="128" cy="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93" name="Line 7">
              <a:extLst>
                <a:ext uri="{FF2B5EF4-FFF2-40B4-BE49-F238E27FC236}">
                  <a16:creationId xmlns:a16="http://schemas.microsoft.com/office/drawing/2014/main" id="{C0609192-62CB-49A3-8793-C93786D34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571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94" name="Line 8">
              <a:extLst>
                <a:ext uri="{FF2B5EF4-FFF2-40B4-BE49-F238E27FC236}">
                  <a16:creationId xmlns:a16="http://schemas.microsoft.com/office/drawing/2014/main" id="{6C1A237A-7089-4B51-903B-D5FAFC169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481"/>
              <a:ext cx="0" cy="3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95" name="Line 9">
              <a:extLst>
                <a:ext uri="{FF2B5EF4-FFF2-40B4-BE49-F238E27FC236}">
                  <a16:creationId xmlns:a16="http://schemas.microsoft.com/office/drawing/2014/main" id="{63F0439C-8FAE-4554-B88A-FA3F313CE1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6" y="2734"/>
              <a:ext cx="128" cy="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96" name="Line 10">
              <a:extLst>
                <a:ext uri="{FF2B5EF4-FFF2-40B4-BE49-F238E27FC236}">
                  <a16:creationId xmlns:a16="http://schemas.microsoft.com/office/drawing/2014/main" id="{EC625B36-7A55-4E8C-9167-FE5F89444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839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97" name="Line 11">
              <a:extLst>
                <a:ext uri="{FF2B5EF4-FFF2-40B4-BE49-F238E27FC236}">
                  <a16:creationId xmlns:a16="http://schemas.microsoft.com/office/drawing/2014/main" id="{928C29A5-9F1B-404B-AA36-1AC3F5CB5E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6" y="2823"/>
              <a:ext cx="272" cy="1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916" name="Line 12">
            <a:extLst>
              <a:ext uri="{FF2B5EF4-FFF2-40B4-BE49-F238E27FC236}">
                <a16:creationId xmlns:a16="http://schemas.microsoft.com/office/drawing/2014/main" id="{B80E4D5A-3C01-4A8E-91D6-596DA2D824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3700" y="4210050"/>
            <a:ext cx="231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Line 13">
            <a:extLst>
              <a:ext uri="{FF2B5EF4-FFF2-40B4-BE49-F238E27FC236}">
                <a16:creationId xmlns:a16="http://schemas.microsoft.com/office/drawing/2014/main" id="{C131B1E8-3F38-4E19-8B60-BF2439503F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1050" y="4146550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Rectangle 14">
            <a:extLst>
              <a:ext uri="{FF2B5EF4-FFF2-40B4-BE49-F238E27FC236}">
                <a16:creationId xmlns:a16="http://schemas.microsoft.com/office/drawing/2014/main" id="{C764E314-6961-43CB-AA92-1B7341BAC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188" y="4149725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8919" name="Line 15">
            <a:extLst>
              <a:ext uri="{FF2B5EF4-FFF2-40B4-BE49-F238E27FC236}">
                <a16:creationId xmlns:a16="http://schemas.microsoft.com/office/drawing/2014/main" id="{E98DDA48-D664-49C4-B7B1-2D3D73996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89300"/>
            <a:ext cx="0" cy="48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0" name="Rectangle 16">
            <a:extLst>
              <a:ext uri="{FF2B5EF4-FFF2-40B4-BE49-F238E27FC236}">
                <a16:creationId xmlns:a16="http://schemas.microsoft.com/office/drawing/2014/main" id="{B1D415C2-2BD9-42F8-B3FF-56606A411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350" y="2924175"/>
            <a:ext cx="1852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ALUctr = Sub</a:t>
            </a:r>
          </a:p>
        </p:txBody>
      </p:sp>
      <p:sp>
        <p:nvSpPr>
          <p:cNvPr id="38921" name="Rectangle 17">
            <a:extLst>
              <a:ext uri="{FF2B5EF4-FFF2-40B4-BE49-F238E27FC236}">
                <a16:creationId xmlns:a16="http://schemas.microsoft.com/office/drawing/2014/main" id="{B61169AD-09BF-4A19-B77E-310849371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292600"/>
            <a:ext cx="541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38922" name="Rectangle 18">
            <a:extLst>
              <a:ext uri="{FF2B5EF4-FFF2-40B4-BE49-F238E27FC236}">
                <a16:creationId xmlns:a16="http://schemas.microsoft.com/office/drawing/2014/main" id="{3D34BE45-455A-4CF8-8E93-076394250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3716338"/>
            <a:ext cx="760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busW</a:t>
            </a:r>
          </a:p>
        </p:txBody>
      </p:sp>
      <p:sp>
        <p:nvSpPr>
          <p:cNvPr id="38923" name="Rectangle 19">
            <a:extLst>
              <a:ext uri="{FF2B5EF4-FFF2-40B4-BE49-F238E27FC236}">
                <a16:creationId xmlns:a16="http://schemas.microsoft.com/office/drawing/2014/main" id="{07051820-71EE-422B-A443-68E8FA3C9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3654425"/>
            <a:ext cx="1431925" cy="1130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24" name="Line 20">
            <a:extLst>
              <a:ext uri="{FF2B5EF4-FFF2-40B4-BE49-F238E27FC236}">
                <a16:creationId xmlns:a16="http://schemas.microsoft.com/office/drawing/2014/main" id="{B0E7F5D8-9256-4CF1-9B0F-DD1E2B3B6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0063" y="4549775"/>
            <a:ext cx="196850" cy="87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5" name="Line 21">
            <a:extLst>
              <a:ext uri="{FF2B5EF4-FFF2-40B4-BE49-F238E27FC236}">
                <a16:creationId xmlns:a16="http://schemas.microsoft.com/office/drawing/2014/main" id="{42772E77-0E61-443E-97C8-5381C68C66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8475" y="4637088"/>
            <a:ext cx="198438" cy="111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6" name="Oval 22">
            <a:extLst>
              <a:ext uri="{FF2B5EF4-FFF2-40B4-BE49-F238E27FC236}">
                <a16:creationId xmlns:a16="http://schemas.microsoft.com/office/drawing/2014/main" id="{57705879-36FF-414C-B25B-5B3C512E1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75" y="4595813"/>
            <a:ext cx="127000" cy="1174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27" name="Rectangle 23">
            <a:extLst>
              <a:ext uri="{FF2B5EF4-FFF2-40B4-BE49-F238E27FC236}">
                <a16:creationId xmlns:a16="http://schemas.microsoft.com/office/drawing/2014/main" id="{6A389E5F-5519-4900-AE2C-63FBEB6A5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078163"/>
            <a:ext cx="1374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RegWr = 0</a:t>
            </a:r>
          </a:p>
        </p:txBody>
      </p:sp>
      <p:sp>
        <p:nvSpPr>
          <p:cNvPr id="38928" name="Line 24">
            <a:extLst>
              <a:ext uri="{FF2B5EF4-FFF2-40B4-BE49-F238E27FC236}">
                <a16:creationId xmlns:a16="http://schemas.microsoft.com/office/drawing/2014/main" id="{DEDDCB36-ADDF-4BB0-B843-4A4A94C31D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300" y="4140200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9" name="Line 25">
            <a:extLst>
              <a:ext uri="{FF2B5EF4-FFF2-40B4-BE49-F238E27FC236}">
                <a16:creationId xmlns:a16="http://schemas.microsoft.com/office/drawing/2014/main" id="{BFC2086F-441E-49EC-B3A2-8E1697322E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9050" y="4075113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0" name="Rectangle 26">
            <a:extLst>
              <a:ext uri="{FF2B5EF4-FFF2-40B4-BE49-F238E27FC236}">
                <a16:creationId xmlns:a16="http://schemas.microsoft.com/office/drawing/2014/main" id="{CF2DB1F2-9DC9-46DE-9AC6-2BE2D445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700" y="4076700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8931" name="Line 27">
            <a:extLst>
              <a:ext uri="{FF2B5EF4-FFF2-40B4-BE49-F238E27FC236}">
                <a16:creationId xmlns:a16="http://schemas.microsoft.com/office/drawing/2014/main" id="{C09A9B6F-DA8D-4711-B6F6-3BFD6DB11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5800" y="3784600"/>
            <a:ext cx="17780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2" name="Line 28">
            <a:extLst>
              <a:ext uri="{FF2B5EF4-FFF2-40B4-BE49-F238E27FC236}">
                <a16:creationId xmlns:a16="http://schemas.microsoft.com/office/drawing/2014/main" id="{36965CDF-3E64-4E49-A4EB-FF83CC240B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4650" y="3719513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3" name="Rectangle 29">
            <a:extLst>
              <a:ext uri="{FF2B5EF4-FFF2-40B4-BE49-F238E27FC236}">
                <a16:creationId xmlns:a16="http://schemas.microsoft.com/office/drawing/2014/main" id="{C9AA0553-6E61-4EDE-9BDA-DD354A792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2425" y="3786188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8934" name="Rectangle 30">
            <a:extLst>
              <a:ext uri="{FF2B5EF4-FFF2-40B4-BE49-F238E27FC236}">
                <a16:creationId xmlns:a16="http://schemas.microsoft.com/office/drawing/2014/main" id="{5233ECCE-0D30-45D8-8A6B-61E3C957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3429000"/>
            <a:ext cx="695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busA</a:t>
            </a:r>
          </a:p>
        </p:txBody>
      </p:sp>
      <p:sp>
        <p:nvSpPr>
          <p:cNvPr id="38935" name="Line 31">
            <a:extLst>
              <a:ext uri="{FF2B5EF4-FFF2-40B4-BE49-F238E27FC236}">
                <a16:creationId xmlns:a16="http://schemas.microsoft.com/office/drawing/2014/main" id="{4F7A7DFA-2450-424C-87D2-D2ED7CEF55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416300"/>
            <a:ext cx="0" cy="238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6" name="Line 32">
            <a:extLst>
              <a:ext uri="{FF2B5EF4-FFF2-40B4-BE49-F238E27FC236}">
                <a16:creationId xmlns:a16="http://schemas.microsoft.com/office/drawing/2014/main" id="{F85F317F-FA51-4587-ADE3-FBCB483BD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5800" y="4484688"/>
            <a:ext cx="9398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7" name="Line 33">
            <a:extLst>
              <a:ext uri="{FF2B5EF4-FFF2-40B4-BE49-F238E27FC236}">
                <a16:creationId xmlns:a16="http://schemas.microsoft.com/office/drawing/2014/main" id="{BC730BB7-2B9B-42D4-8511-0F71EA5552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3950" y="4337050"/>
            <a:ext cx="1397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8" name="Rectangle 34">
            <a:extLst>
              <a:ext uri="{FF2B5EF4-FFF2-40B4-BE49-F238E27FC236}">
                <a16:creationId xmlns:a16="http://schemas.microsoft.com/office/drawing/2014/main" id="{647F9C60-B466-4944-8D1D-6DDAAFE4B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263" y="4481513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8939" name="Rectangle 35">
            <a:extLst>
              <a:ext uri="{FF2B5EF4-FFF2-40B4-BE49-F238E27FC236}">
                <a16:creationId xmlns:a16="http://schemas.microsoft.com/office/drawing/2014/main" id="{47F3DBD4-A5D7-4FCD-BC11-8503EEB98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076700"/>
            <a:ext cx="682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busB</a:t>
            </a:r>
          </a:p>
        </p:txBody>
      </p:sp>
      <p:sp>
        <p:nvSpPr>
          <p:cNvPr id="38940" name="Line 36">
            <a:extLst>
              <a:ext uri="{FF2B5EF4-FFF2-40B4-BE49-F238E27FC236}">
                <a16:creationId xmlns:a16="http://schemas.microsoft.com/office/drawing/2014/main" id="{42553629-742C-4E0F-A5B8-900576F5A9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0300" y="4637088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1" name="Line 37">
            <a:extLst>
              <a:ext uri="{FF2B5EF4-FFF2-40B4-BE49-F238E27FC236}">
                <a16:creationId xmlns:a16="http://schemas.microsoft.com/office/drawing/2014/main" id="{3923FDB1-416F-4D89-BAE5-255D7CAE0D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241675"/>
            <a:ext cx="0" cy="3746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2" name="Line 38">
            <a:extLst>
              <a:ext uri="{FF2B5EF4-FFF2-40B4-BE49-F238E27FC236}">
                <a16:creationId xmlns:a16="http://schemas.microsoft.com/office/drawing/2014/main" id="{B7974048-0324-4D1C-8DA6-58BC54709E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8150" y="335121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3" name="Rectangle 39">
            <a:extLst>
              <a:ext uri="{FF2B5EF4-FFF2-40B4-BE49-F238E27FC236}">
                <a16:creationId xmlns:a16="http://schemas.microsoft.com/office/drawing/2014/main" id="{21D191CD-A701-499F-A996-89227551C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321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8944" name="Line 40">
            <a:extLst>
              <a:ext uri="{FF2B5EF4-FFF2-40B4-BE49-F238E27FC236}">
                <a16:creationId xmlns:a16="http://schemas.microsoft.com/office/drawing/2014/main" id="{592ED3B6-19E3-4153-A846-8357C3F28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016250"/>
            <a:ext cx="0" cy="612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5" name="Line 41">
            <a:extLst>
              <a:ext uri="{FF2B5EF4-FFF2-40B4-BE49-F238E27FC236}">
                <a16:creationId xmlns:a16="http://schemas.microsoft.com/office/drawing/2014/main" id="{9E81C310-7189-4CA5-A36E-2D3750EA31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9950" y="335121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6" name="Rectangle 42">
            <a:extLst>
              <a:ext uri="{FF2B5EF4-FFF2-40B4-BE49-F238E27FC236}">
                <a16:creationId xmlns:a16="http://schemas.microsoft.com/office/drawing/2014/main" id="{9B40D60F-A2A2-4424-96A7-32ED727E6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321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8947" name="Line 43">
            <a:extLst>
              <a:ext uri="{FF2B5EF4-FFF2-40B4-BE49-F238E27FC236}">
                <a16:creationId xmlns:a16="http://schemas.microsoft.com/office/drawing/2014/main" id="{E3EF1ED6-91E7-487B-A46B-65A814499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41675"/>
            <a:ext cx="0" cy="37465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8" name="Line 44">
            <a:extLst>
              <a:ext uri="{FF2B5EF4-FFF2-40B4-BE49-F238E27FC236}">
                <a16:creationId xmlns:a16="http://schemas.microsoft.com/office/drawing/2014/main" id="{6D1C5A66-E404-4EE8-8F18-56017239C7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0950" y="335121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9" name="Rectangle 45">
            <a:extLst>
              <a:ext uri="{FF2B5EF4-FFF2-40B4-BE49-F238E27FC236}">
                <a16:creationId xmlns:a16="http://schemas.microsoft.com/office/drawing/2014/main" id="{322B60EB-3952-4682-958D-B21BD3303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321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8950" name="Rectangle 46">
            <a:extLst>
              <a:ext uri="{FF2B5EF4-FFF2-40B4-BE49-F238E27FC236}">
                <a16:creationId xmlns:a16="http://schemas.microsoft.com/office/drawing/2014/main" id="{E1604CEE-022C-4264-B3C0-D09484059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963" y="3640138"/>
            <a:ext cx="515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Rw</a:t>
            </a:r>
          </a:p>
        </p:txBody>
      </p:sp>
      <p:sp>
        <p:nvSpPr>
          <p:cNvPr id="38951" name="Rectangle 47">
            <a:extLst>
              <a:ext uri="{FF2B5EF4-FFF2-40B4-BE49-F238E27FC236}">
                <a16:creationId xmlns:a16="http://schemas.microsoft.com/office/drawing/2014/main" id="{1D52C633-640C-48F4-AA0F-8AD0DCF13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163" y="3640138"/>
            <a:ext cx="465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Ra</a:t>
            </a:r>
          </a:p>
        </p:txBody>
      </p:sp>
      <p:sp>
        <p:nvSpPr>
          <p:cNvPr id="38952" name="Rectangle 48">
            <a:extLst>
              <a:ext uri="{FF2B5EF4-FFF2-40B4-BE49-F238E27FC236}">
                <a16:creationId xmlns:a16="http://schemas.microsoft.com/office/drawing/2014/main" id="{43CD5ED2-4EC9-4AAC-B75F-686532926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163" y="3640138"/>
            <a:ext cx="477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Rb</a:t>
            </a:r>
          </a:p>
        </p:txBody>
      </p:sp>
      <p:sp>
        <p:nvSpPr>
          <p:cNvPr id="38953" name="Rectangle 49">
            <a:extLst>
              <a:ext uri="{FF2B5EF4-FFF2-40B4-BE49-F238E27FC236}">
                <a16:creationId xmlns:a16="http://schemas.microsoft.com/office/drawing/2014/main" id="{F20EA1E3-182E-4E04-8425-0A69BC8DB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3954463"/>
            <a:ext cx="109378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00FF"/>
                </a:solidFill>
                <a:ea typeface="宋体" panose="02010600030101010101" pitchFamily="2" charset="-122"/>
              </a:rPr>
              <a:t>32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>
                <a:solidFill>
                  <a:srgbClr val="0000FF"/>
                </a:solidFill>
                <a:ea typeface="宋体" panose="02010600030101010101" pitchFamily="2" charset="-122"/>
              </a:rPr>
              <a:t>32-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bit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Registers</a:t>
            </a:r>
          </a:p>
        </p:txBody>
      </p:sp>
      <p:sp>
        <p:nvSpPr>
          <p:cNvPr id="38954" name="Line 50">
            <a:extLst>
              <a:ext uri="{FF2B5EF4-FFF2-40B4-BE49-F238E27FC236}">
                <a16:creationId xmlns:a16="http://schemas.microsoft.com/office/drawing/2014/main" id="{238E1EC5-DF4D-4A6D-956D-E0B77F2635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300" y="6172200"/>
            <a:ext cx="779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5" name="Line 51">
            <a:extLst>
              <a:ext uri="{FF2B5EF4-FFF2-40B4-BE49-F238E27FC236}">
                <a16:creationId xmlns:a16="http://schemas.microsoft.com/office/drawing/2014/main" id="{6B24BDC7-9CE7-48E4-B601-8F0D2DD4F8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127500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6" name="Rectangle 52">
            <a:extLst>
              <a:ext uri="{FF2B5EF4-FFF2-40B4-BE49-F238E27FC236}">
                <a16:creationId xmlns:a16="http://schemas.microsoft.com/office/drawing/2014/main" id="{130D5AB7-4326-416C-9E5A-7626161BE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3000375"/>
            <a:ext cx="439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Rs</a:t>
            </a:r>
          </a:p>
        </p:txBody>
      </p:sp>
      <p:sp>
        <p:nvSpPr>
          <p:cNvPr id="38957" name="Rectangle 53">
            <a:extLst>
              <a:ext uri="{FF2B5EF4-FFF2-40B4-BE49-F238E27FC236}">
                <a16:creationId xmlns:a16="http://schemas.microsoft.com/office/drawing/2014/main" id="{03579387-2C76-4EC9-BE4E-1FC1EB845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2360613"/>
            <a:ext cx="427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Rt</a:t>
            </a:r>
          </a:p>
        </p:txBody>
      </p:sp>
      <p:grpSp>
        <p:nvGrpSpPr>
          <p:cNvPr id="38958" name="Group 54">
            <a:extLst>
              <a:ext uri="{FF2B5EF4-FFF2-40B4-BE49-F238E27FC236}">
                <a16:creationId xmlns:a16="http://schemas.microsoft.com/office/drawing/2014/main" id="{3497311E-4E33-47E7-9AB6-1D01625F9A59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203700"/>
            <a:ext cx="304800" cy="1227138"/>
            <a:chOff x="2640" y="2648"/>
            <a:chExt cx="192" cy="773"/>
          </a:xfrm>
        </p:grpSpPr>
        <p:sp>
          <p:nvSpPr>
            <p:cNvPr id="39086" name="Line 55">
              <a:extLst>
                <a:ext uri="{FF2B5EF4-FFF2-40B4-BE49-F238E27FC236}">
                  <a16:creationId xmlns:a16="http://schemas.microsoft.com/office/drawing/2014/main" id="{4E7629CF-2FB8-4F82-88CE-050D45B83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648"/>
              <a:ext cx="0" cy="7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87" name="Line 56">
              <a:extLst>
                <a:ext uri="{FF2B5EF4-FFF2-40B4-BE49-F238E27FC236}">
                  <a16:creationId xmlns:a16="http://schemas.microsoft.com/office/drawing/2014/main" id="{ECD943F5-3C67-4436-BDB5-01CF2F0CD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8" y="2648"/>
              <a:ext cx="176" cy="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88" name="Line 57">
              <a:extLst>
                <a:ext uri="{FF2B5EF4-FFF2-40B4-BE49-F238E27FC236}">
                  <a16:creationId xmlns:a16="http://schemas.microsoft.com/office/drawing/2014/main" id="{F58FB071-4EF7-4DF9-9F60-91E8C5EF20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8" y="3303"/>
              <a:ext cx="176" cy="1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89" name="Line 58">
              <a:extLst>
                <a:ext uri="{FF2B5EF4-FFF2-40B4-BE49-F238E27FC236}">
                  <a16:creationId xmlns:a16="http://schemas.microsoft.com/office/drawing/2014/main" id="{0B56A026-5743-4033-B74C-8F73ABD87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750"/>
              <a:ext cx="0" cy="5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59" name="Group 59">
            <a:extLst>
              <a:ext uri="{FF2B5EF4-FFF2-40B4-BE49-F238E27FC236}">
                <a16:creationId xmlns:a16="http://schemas.microsoft.com/office/drawing/2014/main" id="{9D7D4413-B0A4-43C6-93E7-5A1E8966CE4E}"/>
              </a:ext>
            </a:extLst>
          </p:cNvPr>
          <p:cNvGrpSpPr>
            <a:grpSpLocks/>
          </p:cNvGrpSpPr>
          <p:nvPr/>
        </p:nvGrpSpPr>
        <p:grpSpPr bwMode="auto">
          <a:xfrm>
            <a:off x="1592263" y="2754313"/>
            <a:ext cx="1168400" cy="284162"/>
            <a:chOff x="928" y="1735"/>
            <a:chExt cx="736" cy="179"/>
          </a:xfrm>
        </p:grpSpPr>
        <p:sp>
          <p:nvSpPr>
            <p:cNvPr id="39082" name="Line 60">
              <a:extLst>
                <a:ext uri="{FF2B5EF4-FFF2-40B4-BE49-F238E27FC236}">
                  <a16:creationId xmlns:a16="http://schemas.microsoft.com/office/drawing/2014/main" id="{5E43F1D8-2B31-4465-BEFC-75521E483D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8" y="1735"/>
              <a:ext cx="7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83" name="Line 61">
              <a:extLst>
                <a:ext uri="{FF2B5EF4-FFF2-40B4-BE49-F238E27FC236}">
                  <a16:creationId xmlns:a16="http://schemas.microsoft.com/office/drawing/2014/main" id="{AFBEA48C-272E-4248-A004-E86BEAA94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2" y="1743"/>
              <a:ext cx="112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84" name="Line 62">
              <a:extLst>
                <a:ext uri="{FF2B5EF4-FFF2-40B4-BE49-F238E27FC236}">
                  <a16:creationId xmlns:a16="http://schemas.microsoft.com/office/drawing/2014/main" id="{443DD42E-F8A1-4B01-8A5C-9F49196B1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1743"/>
              <a:ext cx="8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85" name="Line 63">
              <a:extLst>
                <a:ext uri="{FF2B5EF4-FFF2-40B4-BE49-F238E27FC236}">
                  <a16:creationId xmlns:a16="http://schemas.microsoft.com/office/drawing/2014/main" id="{9A299CEA-A126-4CE4-B147-2A8021108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4" y="1914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960" name="Rectangle 64">
            <a:extLst>
              <a:ext uri="{FF2B5EF4-FFF2-40B4-BE49-F238E27FC236}">
                <a16:creationId xmlns:a16="http://schemas.microsoft.com/office/drawing/2014/main" id="{B56B6211-48DB-443B-8974-E72DA12C4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8" y="3000375"/>
            <a:ext cx="427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Rt</a:t>
            </a:r>
          </a:p>
        </p:txBody>
      </p:sp>
      <p:sp>
        <p:nvSpPr>
          <p:cNvPr id="38961" name="Line 65">
            <a:extLst>
              <a:ext uri="{FF2B5EF4-FFF2-40B4-BE49-F238E27FC236}">
                <a16:creationId xmlns:a16="http://schemas.microsoft.com/office/drawing/2014/main" id="{EF00F4F1-5A59-4C04-B098-EA472074E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1263" y="2517775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62" name="Line 66">
            <a:extLst>
              <a:ext uri="{FF2B5EF4-FFF2-40B4-BE49-F238E27FC236}">
                <a16:creationId xmlns:a16="http://schemas.microsoft.com/office/drawing/2014/main" id="{2CB4CBF8-F6C1-41EF-9FC0-19E129A2D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1663" y="2517775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63" name="Rectangle 67">
            <a:extLst>
              <a:ext uri="{FF2B5EF4-FFF2-40B4-BE49-F238E27FC236}">
                <a16:creationId xmlns:a16="http://schemas.microsoft.com/office/drawing/2014/main" id="{FDC19F7C-14ED-46AA-85DF-D75DD087A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360613"/>
            <a:ext cx="477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Rd</a:t>
            </a:r>
          </a:p>
        </p:txBody>
      </p:sp>
      <p:sp>
        <p:nvSpPr>
          <p:cNvPr id="38964" name="Line 68">
            <a:extLst>
              <a:ext uri="{FF2B5EF4-FFF2-40B4-BE49-F238E27FC236}">
                <a16:creationId xmlns:a16="http://schemas.microsoft.com/office/drawing/2014/main" id="{E96CCDAB-9767-4840-8A07-0C6FE6245A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16013" y="2895600"/>
            <a:ext cx="55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65" name="Rectangle 69">
            <a:extLst>
              <a:ext uri="{FF2B5EF4-FFF2-40B4-BE49-F238E27FC236}">
                <a16:creationId xmlns:a16="http://schemas.microsoft.com/office/drawing/2014/main" id="{75EEC8BB-D94C-4C2C-A039-D0471F42D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2492375"/>
            <a:ext cx="1382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RegDst = x</a:t>
            </a:r>
          </a:p>
        </p:txBody>
      </p:sp>
      <p:sp>
        <p:nvSpPr>
          <p:cNvPr id="38966" name="Rectangle 70">
            <a:extLst>
              <a:ext uri="{FF2B5EF4-FFF2-40B4-BE49-F238E27FC236}">
                <a16:creationId xmlns:a16="http://schemas.microsoft.com/office/drawing/2014/main" id="{6C3E9F6B-03BF-4C30-9B9E-830F7F1E1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900" y="4889500"/>
            <a:ext cx="35560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67" name="Rectangle 71">
            <a:extLst>
              <a:ext uri="{FF2B5EF4-FFF2-40B4-BE49-F238E27FC236}">
                <a16:creationId xmlns:a16="http://schemas.microsoft.com/office/drawing/2014/main" id="{871A735E-25E5-44C2-AAD4-D4DAD803090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764632" y="5201443"/>
            <a:ext cx="109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Extender</a:t>
            </a:r>
          </a:p>
        </p:txBody>
      </p:sp>
      <p:sp>
        <p:nvSpPr>
          <p:cNvPr id="38968" name="Rectangle 72">
            <a:extLst>
              <a:ext uri="{FF2B5EF4-FFF2-40B4-BE49-F238E27FC236}">
                <a16:creationId xmlns:a16="http://schemas.microsoft.com/office/drawing/2014/main" id="{8967B097-73F9-48A9-B6C8-16D0D77EEEC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010025" y="4643438"/>
            <a:ext cx="644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Mux</a:t>
            </a:r>
          </a:p>
        </p:txBody>
      </p:sp>
      <p:sp>
        <p:nvSpPr>
          <p:cNvPr id="38969" name="Rectangle 73">
            <a:extLst>
              <a:ext uri="{FF2B5EF4-FFF2-40B4-BE49-F238E27FC236}">
                <a16:creationId xmlns:a16="http://schemas.microsoft.com/office/drawing/2014/main" id="{95BE14D8-9F98-4619-A115-C57D4BD94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300" y="2686050"/>
            <a:ext cx="644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Mux</a:t>
            </a:r>
          </a:p>
        </p:txBody>
      </p:sp>
      <p:sp>
        <p:nvSpPr>
          <p:cNvPr id="38970" name="Line 74">
            <a:extLst>
              <a:ext uri="{FF2B5EF4-FFF2-40B4-BE49-F238E27FC236}">
                <a16:creationId xmlns:a16="http://schemas.microsoft.com/office/drawing/2014/main" id="{887C2398-9FA8-481D-BECE-0BBBC0FD51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7900" y="5276850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71" name="Rectangle 75">
            <a:extLst>
              <a:ext uri="{FF2B5EF4-FFF2-40B4-BE49-F238E27FC236}">
                <a16:creationId xmlns:a16="http://schemas.microsoft.com/office/drawing/2014/main" id="{F7ABEEA1-1785-4116-9B18-3C78014A8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5229225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8972" name="Line 76">
            <a:extLst>
              <a:ext uri="{FF2B5EF4-FFF2-40B4-BE49-F238E27FC236}">
                <a16:creationId xmlns:a16="http://schemas.microsoft.com/office/drawing/2014/main" id="{CCABD9BF-61B1-446B-9D43-69EF0D3F4D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03650" y="5211763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73" name="Line 77">
            <a:extLst>
              <a:ext uri="{FF2B5EF4-FFF2-40B4-BE49-F238E27FC236}">
                <a16:creationId xmlns:a16="http://schemas.microsoft.com/office/drawing/2014/main" id="{2E8F35E0-6019-4E8A-9854-63DCDCBCC2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6300" y="541813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74" name="Line 78">
            <a:extLst>
              <a:ext uri="{FF2B5EF4-FFF2-40B4-BE49-F238E27FC236}">
                <a16:creationId xmlns:a16="http://schemas.microsoft.com/office/drawing/2014/main" id="{61322769-B6B4-46D2-92F4-242EF5A1FF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4450" y="5354638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75" name="Rectangle 79">
            <a:extLst>
              <a:ext uri="{FF2B5EF4-FFF2-40B4-BE49-F238E27FC236}">
                <a16:creationId xmlns:a16="http://schemas.microsoft.com/office/drawing/2014/main" id="{578D1C77-68A5-4DB1-8A52-20EB4C6D3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100" y="5373688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38976" name="Rectangle 80">
            <a:extLst>
              <a:ext uri="{FF2B5EF4-FFF2-40B4-BE49-F238E27FC236}">
                <a16:creationId xmlns:a16="http://schemas.microsoft.com/office/drawing/2014/main" id="{2FC1121A-FA3F-434B-B6FE-99B975C01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5229225"/>
            <a:ext cx="8620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imm16</a:t>
            </a:r>
          </a:p>
        </p:txBody>
      </p:sp>
      <p:sp>
        <p:nvSpPr>
          <p:cNvPr id="38977" name="Line 81">
            <a:extLst>
              <a:ext uri="{FF2B5EF4-FFF2-40B4-BE49-F238E27FC236}">
                <a16:creationId xmlns:a16="http://schemas.microsoft.com/office/drawing/2014/main" id="{4E2BB05F-C3E0-4BBB-B92D-2F187A4049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360988"/>
            <a:ext cx="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78" name="Rectangle 82">
            <a:extLst>
              <a:ext uri="{FF2B5EF4-FFF2-40B4-BE49-F238E27FC236}">
                <a16:creationId xmlns:a16="http://schemas.microsoft.com/office/drawing/2014/main" id="{23182B62-1BC6-409F-8B8C-748EC4A77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5675313"/>
            <a:ext cx="1493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ALUSrc = 0</a:t>
            </a:r>
          </a:p>
        </p:txBody>
      </p:sp>
      <p:sp>
        <p:nvSpPr>
          <p:cNvPr id="38979" name="Line 83">
            <a:extLst>
              <a:ext uri="{FF2B5EF4-FFF2-40B4-BE49-F238E27FC236}">
                <a16:creationId xmlns:a16="http://schemas.microsoft.com/office/drawing/2014/main" id="{80375B26-F8CB-4C81-A123-12BABFFF4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1200" y="4637088"/>
            <a:ext cx="4826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80" name="Line 84">
            <a:extLst>
              <a:ext uri="{FF2B5EF4-FFF2-40B4-BE49-F238E27FC236}">
                <a16:creationId xmlns:a16="http://schemas.microsoft.com/office/drawing/2014/main" id="{25F6E8B2-8349-4088-B5D5-D988EB53E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4506913"/>
            <a:ext cx="0" cy="1652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81" name="Line 85">
            <a:extLst>
              <a:ext uri="{FF2B5EF4-FFF2-40B4-BE49-F238E27FC236}">
                <a16:creationId xmlns:a16="http://schemas.microsoft.com/office/drawing/2014/main" id="{A1F275B6-65D1-4955-BD84-8A6A81EB10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862638"/>
            <a:ext cx="0" cy="471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82" name="Rectangle 86">
            <a:extLst>
              <a:ext uri="{FF2B5EF4-FFF2-40B4-BE49-F238E27FC236}">
                <a16:creationId xmlns:a16="http://schemas.microsoft.com/office/drawing/2014/main" id="{58909A0A-581E-4055-A5F5-73B6D4C2F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225" y="6234113"/>
            <a:ext cx="1311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ExtOp = x</a:t>
            </a:r>
          </a:p>
        </p:txBody>
      </p:sp>
      <p:grpSp>
        <p:nvGrpSpPr>
          <p:cNvPr id="38983" name="Group 87">
            <a:extLst>
              <a:ext uri="{FF2B5EF4-FFF2-40B4-BE49-F238E27FC236}">
                <a16:creationId xmlns:a16="http://schemas.microsoft.com/office/drawing/2014/main" id="{E06E63C2-F491-479A-99C5-CF249251E2E4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938588"/>
            <a:ext cx="304800" cy="1255712"/>
            <a:chOff x="4896" y="2481"/>
            <a:chExt cx="192" cy="791"/>
          </a:xfrm>
        </p:grpSpPr>
        <p:sp>
          <p:nvSpPr>
            <p:cNvPr id="39078" name="Line 88">
              <a:extLst>
                <a:ext uri="{FF2B5EF4-FFF2-40B4-BE49-F238E27FC236}">
                  <a16:creationId xmlns:a16="http://schemas.microsoft.com/office/drawing/2014/main" id="{95CB4328-7330-4188-BB7D-D06E70808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481"/>
              <a:ext cx="0" cy="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79" name="Line 89">
              <a:extLst>
                <a:ext uri="{FF2B5EF4-FFF2-40B4-BE49-F238E27FC236}">
                  <a16:creationId xmlns:a16="http://schemas.microsoft.com/office/drawing/2014/main" id="{4DABA48D-20EA-4F00-8B90-24C166E0A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2481"/>
              <a:ext cx="176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80" name="Line 90">
              <a:extLst>
                <a:ext uri="{FF2B5EF4-FFF2-40B4-BE49-F238E27FC236}">
                  <a16:creationId xmlns:a16="http://schemas.microsoft.com/office/drawing/2014/main" id="{84458A42-F425-4155-B888-8CFEF9989E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4" y="3150"/>
              <a:ext cx="176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81" name="Line 91">
              <a:extLst>
                <a:ext uri="{FF2B5EF4-FFF2-40B4-BE49-F238E27FC236}">
                  <a16:creationId xmlns:a16="http://schemas.microsoft.com/office/drawing/2014/main" id="{DF00449C-A7DA-4A2F-9ED8-8C717CF2C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587"/>
              <a:ext cx="0" cy="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984" name="Rectangle 92">
            <a:extLst>
              <a:ext uri="{FF2B5EF4-FFF2-40B4-BE49-F238E27FC236}">
                <a16:creationId xmlns:a16="http://schemas.microsoft.com/office/drawing/2014/main" id="{7518082A-08EF-4056-948D-974935FEC4B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594600" y="4430713"/>
            <a:ext cx="644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Mux</a:t>
            </a:r>
          </a:p>
        </p:txBody>
      </p:sp>
      <p:sp>
        <p:nvSpPr>
          <p:cNvPr id="38985" name="Line 93">
            <a:extLst>
              <a:ext uri="{FF2B5EF4-FFF2-40B4-BE49-F238E27FC236}">
                <a16:creationId xmlns:a16="http://schemas.microsoft.com/office/drawing/2014/main" id="{4CA5950B-8D8A-4B27-A20C-C30F0C2D2E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3559175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86" name="Rectangle 94">
            <a:extLst>
              <a:ext uri="{FF2B5EF4-FFF2-40B4-BE49-F238E27FC236}">
                <a16:creationId xmlns:a16="http://schemas.microsoft.com/office/drawing/2014/main" id="{D6154D5C-0273-4D4E-A564-AC696F347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3281363"/>
            <a:ext cx="1795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MemtoReg = x</a:t>
            </a:r>
          </a:p>
        </p:txBody>
      </p:sp>
      <p:sp>
        <p:nvSpPr>
          <p:cNvPr id="38987" name="Line 95">
            <a:extLst>
              <a:ext uri="{FF2B5EF4-FFF2-40B4-BE49-F238E27FC236}">
                <a16:creationId xmlns:a16="http://schemas.microsoft.com/office/drawing/2014/main" id="{F87EFC33-80F9-4328-B63D-22610DA1BE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9900" y="4494213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88" name="Rectangle 96">
            <a:extLst>
              <a:ext uri="{FF2B5EF4-FFF2-40B4-BE49-F238E27FC236}">
                <a16:creationId xmlns:a16="http://schemas.microsoft.com/office/drawing/2014/main" id="{2027F426-5597-47C4-BB22-77895E37D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975" y="4862513"/>
            <a:ext cx="1127125" cy="1128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89" name="Line 97">
            <a:extLst>
              <a:ext uri="{FF2B5EF4-FFF2-40B4-BE49-F238E27FC236}">
                <a16:creationId xmlns:a16="http://schemas.microsoft.com/office/drawing/2014/main" id="{34A7548F-02C2-4AAF-A466-1B9A4CCEFB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7500" y="5845175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0" name="Rectangle 98">
            <a:extLst>
              <a:ext uri="{FF2B5EF4-FFF2-40B4-BE49-F238E27FC236}">
                <a16:creationId xmlns:a16="http://schemas.microsoft.com/office/drawing/2014/main" id="{E0A144AA-C4E1-47B3-8695-B80334D9D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5516563"/>
            <a:ext cx="541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38991" name="Rectangle 99">
            <a:extLst>
              <a:ext uri="{FF2B5EF4-FFF2-40B4-BE49-F238E27FC236}">
                <a16:creationId xmlns:a16="http://schemas.microsoft.com/office/drawing/2014/main" id="{0E92C7E7-0CE4-4CA8-BECC-CBC7284F6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5013325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Data In</a:t>
            </a:r>
          </a:p>
        </p:txBody>
      </p:sp>
      <p:sp>
        <p:nvSpPr>
          <p:cNvPr id="38992" name="Line 100">
            <a:extLst>
              <a:ext uri="{FF2B5EF4-FFF2-40B4-BE49-F238E27FC236}">
                <a16:creationId xmlns:a16="http://schemas.microsoft.com/office/drawing/2014/main" id="{80930B53-E6D7-446D-8DB8-1E70258DE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6150" y="5757863"/>
            <a:ext cx="220663" cy="96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3" name="Line 101">
            <a:extLst>
              <a:ext uri="{FF2B5EF4-FFF2-40B4-BE49-F238E27FC236}">
                <a16:creationId xmlns:a16="http://schemas.microsoft.com/office/drawing/2014/main" id="{06132439-B8C7-4283-B18E-FC5D7D9D48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5675" y="5845175"/>
            <a:ext cx="196850" cy="111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4" name="Oval 102">
            <a:extLst>
              <a:ext uri="{FF2B5EF4-FFF2-40B4-BE49-F238E27FC236}">
                <a16:creationId xmlns:a16="http://schemas.microsoft.com/office/drawing/2014/main" id="{9E236DF0-2BDA-4071-8BBF-0D134FC8F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575" y="5803900"/>
            <a:ext cx="127000" cy="1174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95" name="Rectangle 103">
            <a:extLst>
              <a:ext uri="{FF2B5EF4-FFF2-40B4-BE49-F238E27FC236}">
                <a16:creationId xmlns:a16="http://schemas.microsoft.com/office/drawing/2014/main" id="{D4C02920-1C36-482A-802B-CF690349C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4845050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WrEn</a:t>
            </a:r>
          </a:p>
        </p:txBody>
      </p:sp>
      <p:sp>
        <p:nvSpPr>
          <p:cNvPr id="38996" name="Line 104">
            <a:extLst>
              <a:ext uri="{FF2B5EF4-FFF2-40B4-BE49-F238E27FC236}">
                <a16:creationId xmlns:a16="http://schemas.microsoft.com/office/drawing/2014/main" id="{E8BA1DF0-DEED-42E1-95B7-F719A540DE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6500" y="5062538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7" name="Line 105">
            <a:extLst>
              <a:ext uri="{FF2B5EF4-FFF2-40B4-BE49-F238E27FC236}">
                <a16:creationId xmlns:a16="http://schemas.microsoft.com/office/drawing/2014/main" id="{F2A53D65-2AEB-4CC9-8187-D33B7ED8CE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56250" y="4999038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8" name="Rectangle 106">
            <a:extLst>
              <a:ext uri="{FF2B5EF4-FFF2-40B4-BE49-F238E27FC236}">
                <a16:creationId xmlns:a16="http://schemas.microsoft.com/office/drawing/2014/main" id="{C159DB38-C7C1-4E0D-9D72-32326CB0D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5013325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8999" name="Line 107">
            <a:extLst>
              <a:ext uri="{FF2B5EF4-FFF2-40B4-BE49-F238E27FC236}">
                <a16:creationId xmlns:a16="http://schemas.microsoft.com/office/drawing/2014/main" id="{784B65C9-798D-4567-8EA9-1C57FEBCA1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559175"/>
            <a:ext cx="0" cy="1303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00" name="Line 108">
            <a:extLst>
              <a:ext uri="{FF2B5EF4-FFF2-40B4-BE49-F238E27FC236}">
                <a16:creationId xmlns:a16="http://schemas.microsoft.com/office/drawing/2014/main" id="{37BCFB22-61C3-4FA3-BF2C-AEEE6C4E9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222750"/>
            <a:ext cx="0" cy="614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01" name="Rectangle 109">
            <a:extLst>
              <a:ext uri="{FF2B5EF4-FFF2-40B4-BE49-F238E27FC236}">
                <a16:creationId xmlns:a16="http://schemas.microsoft.com/office/drawing/2014/main" id="{EC1935F2-75AA-4E3C-ADF9-FA67A40E7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113" y="4846638"/>
            <a:ext cx="581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Adr</a:t>
            </a:r>
          </a:p>
        </p:txBody>
      </p:sp>
      <p:sp>
        <p:nvSpPr>
          <p:cNvPr id="39002" name="Rectangle 110">
            <a:extLst>
              <a:ext uri="{FF2B5EF4-FFF2-40B4-BE49-F238E27FC236}">
                <a16:creationId xmlns:a16="http://schemas.microsoft.com/office/drawing/2014/main" id="{02D25010-71C7-44A5-8B5E-5D40F1F86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5202238"/>
            <a:ext cx="10287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Data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39003" name="Line 111">
            <a:extLst>
              <a:ext uri="{FF2B5EF4-FFF2-40B4-BE49-F238E27FC236}">
                <a16:creationId xmlns:a16="http://schemas.microsoft.com/office/drawing/2014/main" id="{91D27065-D00B-4824-833A-3C18CC03E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7900" y="5013325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04" name="Line 112">
            <a:extLst>
              <a:ext uri="{FF2B5EF4-FFF2-40B4-BE49-F238E27FC236}">
                <a16:creationId xmlns:a16="http://schemas.microsoft.com/office/drawing/2014/main" id="{78405B38-73D1-469C-9EC0-0E7876889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041900"/>
            <a:ext cx="0" cy="434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05" name="Line 113">
            <a:extLst>
              <a:ext uri="{FF2B5EF4-FFF2-40B4-BE49-F238E27FC236}">
                <a16:creationId xmlns:a16="http://schemas.microsoft.com/office/drawing/2014/main" id="{FE37E0D1-5EA0-4A07-8222-1B2D219921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50100" y="5489575"/>
            <a:ext cx="17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06" name="Line 114">
            <a:extLst>
              <a:ext uri="{FF2B5EF4-FFF2-40B4-BE49-F238E27FC236}">
                <a16:creationId xmlns:a16="http://schemas.microsoft.com/office/drawing/2014/main" id="{478359DC-D3A1-42DB-8F6A-49AFBE161F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5050" y="4948238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07" name="Rectangle 115">
            <a:extLst>
              <a:ext uri="{FF2B5EF4-FFF2-40B4-BE49-F238E27FC236}">
                <a16:creationId xmlns:a16="http://schemas.microsoft.com/office/drawing/2014/main" id="{82042D10-7C2C-4A32-9CA2-7D05DC9CA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5" y="5010150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39008" name="Rectangle 116">
            <a:extLst>
              <a:ext uri="{FF2B5EF4-FFF2-40B4-BE49-F238E27FC236}">
                <a16:creationId xmlns:a16="http://schemas.microsoft.com/office/drawing/2014/main" id="{6E237F77-06AC-43F3-877E-7DD7797F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3284538"/>
            <a:ext cx="1514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MemWr = 0</a:t>
            </a:r>
          </a:p>
        </p:txBody>
      </p:sp>
      <p:sp>
        <p:nvSpPr>
          <p:cNvPr id="39009" name="Line 117">
            <a:extLst>
              <a:ext uri="{FF2B5EF4-FFF2-40B4-BE49-F238E27FC236}">
                <a16:creationId xmlns:a16="http://schemas.microsoft.com/office/drawing/2014/main" id="{F071B07B-EEB4-4A9B-89EF-07920C571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508500"/>
            <a:ext cx="0" cy="541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10" name="Line 118">
            <a:extLst>
              <a:ext uri="{FF2B5EF4-FFF2-40B4-BE49-F238E27FC236}">
                <a16:creationId xmlns:a16="http://schemas.microsoft.com/office/drawing/2014/main" id="{828E7859-9C91-4351-BF53-9649D76B92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5238" y="5054600"/>
            <a:ext cx="1211262" cy="7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11" name="Rectangle 119">
            <a:extLst>
              <a:ext uri="{FF2B5EF4-FFF2-40B4-BE49-F238E27FC236}">
                <a16:creationId xmlns:a16="http://schemas.microsoft.com/office/drawing/2014/main" id="{0FD8FF90-38F4-430E-93E2-3A381F3C16D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98243" y="4069557"/>
            <a:ext cx="671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39012" name="Rectangle 120">
            <a:extLst>
              <a:ext uri="{FF2B5EF4-FFF2-40B4-BE49-F238E27FC236}">
                <a16:creationId xmlns:a16="http://schemas.microsoft.com/office/drawing/2014/main" id="{EC1668B8-9FAE-4B68-9C2F-02F888F53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175" y="1993900"/>
            <a:ext cx="1203325" cy="873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013" name="Line 121">
            <a:extLst>
              <a:ext uri="{FF2B5EF4-FFF2-40B4-BE49-F238E27FC236}">
                <a16:creationId xmlns:a16="http://schemas.microsoft.com/office/drawing/2014/main" id="{93171B46-8F41-4172-B4BC-E8EB9BF027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49700" y="2720975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14" name="Line 122">
            <a:extLst>
              <a:ext uri="{FF2B5EF4-FFF2-40B4-BE49-F238E27FC236}">
                <a16:creationId xmlns:a16="http://schemas.microsoft.com/office/drawing/2014/main" id="{A1AA7BF2-7394-4800-B97F-F734A6570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8350" y="2644775"/>
            <a:ext cx="184150" cy="93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15" name="Line 123">
            <a:extLst>
              <a:ext uri="{FF2B5EF4-FFF2-40B4-BE49-F238E27FC236}">
                <a16:creationId xmlns:a16="http://schemas.microsoft.com/office/drawing/2014/main" id="{B4C667C6-3465-4A50-BB54-B76DFECB81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7875" y="2720975"/>
            <a:ext cx="184150" cy="111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16" name="Oval 124">
            <a:extLst>
              <a:ext uri="{FF2B5EF4-FFF2-40B4-BE49-F238E27FC236}">
                <a16:creationId xmlns:a16="http://schemas.microsoft.com/office/drawing/2014/main" id="{CCF42C06-E2A3-490F-AA49-B633AE9C6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775" y="2679700"/>
            <a:ext cx="127000" cy="1174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017" name="Rectangle 125">
            <a:extLst>
              <a:ext uri="{FF2B5EF4-FFF2-40B4-BE49-F238E27FC236}">
                <a16:creationId xmlns:a16="http://schemas.microsoft.com/office/drawing/2014/main" id="{1669A7B3-D23A-4D6B-9CDA-CB771DCC6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963" y="2078038"/>
            <a:ext cx="12858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Instruction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Fetch Unit</a:t>
            </a:r>
          </a:p>
        </p:txBody>
      </p:sp>
      <p:sp>
        <p:nvSpPr>
          <p:cNvPr id="39018" name="Rectangle 126">
            <a:extLst>
              <a:ext uri="{FF2B5EF4-FFF2-40B4-BE49-F238E27FC236}">
                <a16:creationId xmlns:a16="http://schemas.microsoft.com/office/drawing/2014/main" id="{5BDF3E0D-81BA-45AE-BB08-67D2C0005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530475"/>
            <a:ext cx="541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39019" name="Line 127">
            <a:extLst>
              <a:ext uri="{FF2B5EF4-FFF2-40B4-BE49-F238E27FC236}">
                <a16:creationId xmlns:a16="http://schemas.microsoft.com/office/drawing/2014/main" id="{B6E8AF82-E708-4ACE-8C9D-6208D1E80E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2870200"/>
            <a:ext cx="0" cy="1193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20" name="Line 128">
            <a:extLst>
              <a:ext uri="{FF2B5EF4-FFF2-40B4-BE49-F238E27FC236}">
                <a16:creationId xmlns:a16="http://schemas.microsoft.com/office/drawing/2014/main" id="{7B9B2952-9A10-45E8-B426-D9708A6CCE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7188" y="4038600"/>
            <a:ext cx="2032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21" name="Rectangle 129">
            <a:extLst>
              <a:ext uri="{FF2B5EF4-FFF2-40B4-BE49-F238E27FC236}">
                <a16:creationId xmlns:a16="http://schemas.microsoft.com/office/drawing/2014/main" id="{23A3605C-CDB4-437A-9F27-C58C0B091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513" y="3683000"/>
            <a:ext cx="704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Zero</a:t>
            </a:r>
          </a:p>
        </p:txBody>
      </p:sp>
      <p:sp>
        <p:nvSpPr>
          <p:cNvPr id="39022" name="Line 130">
            <a:extLst>
              <a:ext uri="{FF2B5EF4-FFF2-40B4-BE49-F238E27FC236}">
                <a16:creationId xmlns:a16="http://schemas.microsoft.com/office/drawing/2014/main" id="{D6E02281-7A26-4984-AF40-B14AE207F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3900" y="2133600"/>
            <a:ext cx="248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23" name="Rectangle 131">
            <a:extLst>
              <a:ext uri="{FF2B5EF4-FFF2-40B4-BE49-F238E27FC236}">
                <a16:creationId xmlns:a16="http://schemas.microsoft.com/office/drawing/2014/main" id="{B4A76287-D428-466B-8C1C-AFB00FFB9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1744663"/>
            <a:ext cx="23685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ea typeface="宋体" panose="02010600030101010101" pitchFamily="2" charset="-122"/>
              </a:rPr>
              <a:t>Instruction&lt;31:0&gt;</a:t>
            </a:r>
          </a:p>
        </p:txBody>
      </p:sp>
      <p:sp>
        <p:nvSpPr>
          <p:cNvPr id="39024" name="Line 132">
            <a:extLst>
              <a:ext uri="{FF2B5EF4-FFF2-40B4-BE49-F238E27FC236}">
                <a16:creationId xmlns:a16="http://schemas.microsoft.com/office/drawing/2014/main" id="{1F903776-FA5C-4B1C-8B03-8A67416DB5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5100" y="24384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25" name="Line 133">
            <a:extLst>
              <a:ext uri="{FF2B5EF4-FFF2-40B4-BE49-F238E27FC236}">
                <a16:creationId xmlns:a16="http://schemas.microsoft.com/office/drawing/2014/main" id="{ADEC8F91-8F6F-47CA-8465-A178FB632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5100" y="21336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26" name="Rectangle 134">
            <a:extLst>
              <a:ext uri="{FF2B5EF4-FFF2-40B4-BE49-F238E27FC236}">
                <a16:creationId xmlns:a16="http://schemas.microsoft.com/office/drawing/2014/main" id="{0FD7F100-401C-489B-AFFC-0EF028EE7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2225675"/>
            <a:ext cx="1211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Jump = 0</a:t>
            </a:r>
          </a:p>
        </p:txBody>
      </p:sp>
      <p:sp>
        <p:nvSpPr>
          <p:cNvPr id="39027" name="Rectangle 135">
            <a:extLst>
              <a:ext uri="{FF2B5EF4-FFF2-40B4-BE49-F238E27FC236}">
                <a16:creationId xmlns:a16="http://schemas.microsoft.com/office/drawing/2014/main" id="{A666AACB-50DF-491F-B11F-2DFE09AC4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882775"/>
            <a:ext cx="1398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Branch = 1</a:t>
            </a:r>
          </a:p>
        </p:txBody>
      </p:sp>
      <p:sp>
        <p:nvSpPr>
          <p:cNvPr id="39028" name="Rectangle 136">
            <a:extLst>
              <a:ext uri="{FF2B5EF4-FFF2-40B4-BE49-F238E27FC236}">
                <a16:creationId xmlns:a16="http://schemas.microsoft.com/office/drawing/2014/main" id="{AA1CB9E8-4E0E-479F-B23C-CC4D2F601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40147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9029" name="Rectangle 137">
            <a:extLst>
              <a:ext uri="{FF2B5EF4-FFF2-40B4-BE49-F238E27FC236}">
                <a16:creationId xmlns:a16="http://schemas.microsoft.com/office/drawing/2014/main" id="{D6951C50-253B-40C4-9F14-BB1978D95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47942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9030" name="Rectangle 138">
            <a:extLst>
              <a:ext uri="{FF2B5EF4-FFF2-40B4-BE49-F238E27FC236}">
                <a16:creationId xmlns:a16="http://schemas.microsoft.com/office/drawing/2014/main" id="{D62AA5EB-99ED-4FC4-A881-0D4185563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2433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9031" name="Rectangle 139">
            <a:extLst>
              <a:ext uri="{FF2B5EF4-FFF2-40B4-BE49-F238E27FC236}">
                <a16:creationId xmlns:a16="http://schemas.microsoft.com/office/drawing/2014/main" id="{0AAB3EB0-7E2F-4136-8077-3F011DBC5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8" y="50355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9032" name="Rectangle 140">
            <a:extLst>
              <a:ext uri="{FF2B5EF4-FFF2-40B4-BE49-F238E27FC236}">
                <a16:creationId xmlns:a16="http://schemas.microsoft.com/office/drawing/2014/main" id="{E370003B-1392-4DD4-B290-AF27B5259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188" y="26717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9033" name="Rectangle 141">
            <a:extLst>
              <a:ext uri="{FF2B5EF4-FFF2-40B4-BE49-F238E27FC236}">
                <a16:creationId xmlns:a16="http://schemas.microsoft.com/office/drawing/2014/main" id="{AAB030B1-8D6C-4ADB-8AB2-36E41268F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26717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9034" name="Line 142">
            <a:extLst>
              <a:ext uri="{FF2B5EF4-FFF2-40B4-BE49-F238E27FC236}">
                <a16:creationId xmlns:a16="http://schemas.microsoft.com/office/drawing/2014/main" id="{6D5C1F9D-7AFB-485C-B919-2C6E44D53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146300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35" name="Rectangle 143">
            <a:extLst>
              <a:ext uri="{FF2B5EF4-FFF2-40B4-BE49-F238E27FC236}">
                <a16:creationId xmlns:a16="http://schemas.microsoft.com/office/drawing/2014/main" id="{9EEF8AAB-056F-4B28-ADC6-4E898EBA338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766593" y="2437607"/>
            <a:ext cx="982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&lt;21:25&gt;</a:t>
            </a:r>
          </a:p>
        </p:txBody>
      </p:sp>
      <p:sp>
        <p:nvSpPr>
          <p:cNvPr id="39036" name="Rectangle 144">
            <a:extLst>
              <a:ext uri="{FF2B5EF4-FFF2-40B4-BE49-F238E27FC236}">
                <a16:creationId xmlns:a16="http://schemas.microsoft.com/office/drawing/2014/main" id="{9FE8C223-1662-44A5-93B2-A579359C543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299993" y="2437607"/>
            <a:ext cx="982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&lt;16:20&gt;</a:t>
            </a:r>
          </a:p>
        </p:txBody>
      </p:sp>
      <p:sp>
        <p:nvSpPr>
          <p:cNvPr id="39037" name="Rectangle 145">
            <a:extLst>
              <a:ext uri="{FF2B5EF4-FFF2-40B4-BE49-F238E27FC236}">
                <a16:creationId xmlns:a16="http://schemas.microsoft.com/office/drawing/2014/main" id="{BD0F99D7-2225-4586-A943-C482BDCAE6A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839743" y="2437607"/>
            <a:ext cx="969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&lt;11:15&gt;</a:t>
            </a:r>
          </a:p>
        </p:txBody>
      </p:sp>
      <p:sp>
        <p:nvSpPr>
          <p:cNvPr id="39038" name="Rectangle 146">
            <a:extLst>
              <a:ext uri="{FF2B5EF4-FFF2-40B4-BE49-F238E27FC236}">
                <a16:creationId xmlns:a16="http://schemas.microsoft.com/office/drawing/2014/main" id="{08E19087-AE5B-4F08-ACB7-D0EA5690612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430293" y="2424907"/>
            <a:ext cx="868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&lt;0:15&gt;</a:t>
            </a:r>
          </a:p>
        </p:txBody>
      </p:sp>
      <p:sp>
        <p:nvSpPr>
          <p:cNvPr id="39039" name="Line 147">
            <a:extLst>
              <a:ext uri="{FF2B5EF4-FFF2-40B4-BE49-F238E27FC236}">
                <a16:creationId xmlns:a16="http://schemas.microsoft.com/office/drawing/2014/main" id="{35EEE1F4-E7CE-4F7E-8A53-8AB28F465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146300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40" name="Line 148">
            <a:extLst>
              <a:ext uri="{FF2B5EF4-FFF2-40B4-BE49-F238E27FC236}">
                <a16:creationId xmlns:a16="http://schemas.microsoft.com/office/drawing/2014/main" id="{30E6F6FE-2F15-41B1-B389-B46CD2019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146300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41" name="Line 149">
            <a:extLst>
              <a:ext uri="{FF2B5EF4-FFF2-40B4-BE49-F238E27FC236}">
                <a16:creationId xmlns:a16="http://schemas.microsoft.com/office/drawing/2014/main" id="{3B1D9C68-8E0B-49E3-8A2D-4F133B57F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146300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42" name="Rectangle 150">
            <a:extLst>
              <a:ext uri="{FF2B5EF4-FFF2-40B4-BE49-F238E27FC236}">
                <a16:creationId xmlns:a16="http://schemas.microsoft.com/office/drawing/2014/main" id="{BFB3F350-9273-416C-A91D-83635CD09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2971800"/>
            <a:ext cx="887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imm16</a:t>
            </a:r>
          </a:p>
        </p:txBody>
      </p:sp>
      <p:sp>
        <p:nvSpPr>
          <p:cNvPr id="39043" name="Rectangle 151">
            <a:extLst>
              <a:ext uri="{FF2B5EF4-FFF2-40B4-BE49-F238E27FC236}">
                <a16:creationId xmlns:a16="http://schemas.microsoft.com/office/drawing/2014/main" id="{3ACC096F-7D8A-4655-8D02-4C22941C8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913" y="2971800"/>
            <a:ext cx="477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Rd</a:t>
            </a:r>
          </a:p>
        </p:txBody>
      </p:sp>
      <p:sp>
        <p:nvSpPr>
          <p:cNvPr id="39044" name="Rectangle 152">
            <a:extLst>
              <a:ext uri="{FF2B5EF4-FFF2-40B4-BE49-F238E27FC236}">
                <a16:creationId xmlns:a16="http://schemas.microsoft.com/office/drawing/2014/main" id="{49665EBD-754C-4ADD-906A-393EDACF6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2971800"/>
            <a:ext cx="427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Rt</a:t>
            </a:r>
          </a:p>
        </p:txBody>
      </p:sp>
      <p:sp>
        <p:nvSpPr>
          <p:cNvPr id="39045" name="Rectangle 153">
            <a:extLst>
              <a:ext uri="{FF2B5EF4-FFF2-40B4-BE49-F238E27FC236}">
                <a16:creationId xmlns:a16="http://schemas.microsoft.com/office/drawing/2014/main" id="{3858DA58-63CC-4C97-B87F-10FAF4CEF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2971800"/>
            <a:ext cx="439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Rs</a:t>
            </a:r>
          </a:p>
        </p:txBody>
      </p:sp>
      <p:sp>
        <p:nvSpPr>
          <p:cNvPr id="39046" name="Rectangle 154">
            <a:extLst>
              <a:ext uri="{FF2B5EF4-FFF2-40B4-BE49-F238E27FC236}">
                <a16:creationId xmlns:a16="http://schemas.microsoft.com/office/drawing/2014/main" id="{DE09A1C3-1603-47E9-B1B1-4A306A89F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550" y="650875"/>
            <a:ext cx="8280400" cy="457200"/>
          </a:xfrm>
          <a:noFill/>
        </p:spPr>
        <p:txBody>
          <a:bodyPr lIns="63500" tIns="25400" rIns="63500" bIns="25400">
            <a:spAutoFit/>
          </a:bodyPr>
          <a:lstStyle/>
          <a:p>
            <a:r>
              <a:rPr lang="en-US" altLang="zh-CN" sz="2400">
                <a:ea typeface="宋体" panose="02010600030101010101" pitchFamily="2" charset="-122"/>
              </a:rPr>
              <a:t>if  (R[rs]</a:t>
            </a:r>
            <a:r>
              <a:rPr lang="zh-CN" altLang="en-US" sz="2400">
                <a:ea typeface="宋体" panose="02010600030101010101" pitchFamily="2" charset="-122"/>
              </a:rPr>
              <a:t>－</a:t>
            </a:r>
            <a:r>
              <a:rPr lang="en-US" altLang="zh-CN" sz="2400">
                <a:ea typeface="宋体" panose="02010600030101010101" pitchFamily="2" charset="-122"/>
              </a:rPr>
              <a:t> R[rt]  ==  0)   then  Zero </a:t>
            </a:r>
            <a:r>
              <a:rPr lang="en-US" altLang="zh-CN" sz="2400"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←</a:t>
            </a:r>
            <a:r>
              <a:rPr lang="en-US" altLang="zh-CN" sz="2400">
                <a:ea typeface="宋体" panose="02010600030101010101" pitchFamily="2" charset="-122"/>
              </a:rPr>
              <a:t> 1 ;  else  Zero </a:t>
            </a:r>
            <a:r>
              <a:rPr lang="en-US" altLang="zh-CN" sz="2400">
                <a:ea typeface="宋体" panose="02010600030101010101" pitchFamily="2" charset="-122"/>
                <a:sym typeface="Wingdings" panose="05000000000000000000" pitchFamily="2" charset="2"/>
              </a:rPr>
              <a:t>←</a:t>
            </a:r>
            <a:r>
              <a:rPr lang="en-US" altLang="zh-CN" sz="2400">
                <a:ea typeface="宋体" panose="02010600030101010101" pitchFamily="2" charset="-122"/>
              </a:rPr>
              <a:t> 0</a:t>
            </a:r>
          </a:p>
        </p:txBody>
      </p:sp>
      <p:grpSp>
        <p:nvGrpSpPr>
          <p:cNvPr id="39047" name="Group 155">
            <a:extLst>
              <a:ext uri="{FF2B5EF4-FFF2-40B4-BE49-F238E27FC236}">
                <a16:creationId xmlns:a16="http://schemas.microsoft.com/office/drawing/2014/main" id="{7426B897-ACCD-4194-8B70-C35F5671A675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962025"/>
            <a:ext cx="5870575" cy="708025"/>
            <a:chOff x="1102" y="384"/>
            <a:chExt cx="3698" cy="399"/>
          </a:xfrm>
        </p:grpSpPr>
        <p:sp>
          <p:nvSpPr>
            <p:cNvPr id="39061" name="Rectangle 156">
              <a:extLst>
                <a:ext uri="{FF2B5EF4-FFF2-40B4-BE49-F238E27FC236}">
                  <a16:creationId xmlns:a16="http://schemas.microsoft.com/office/drawing/2014/main" id="{B08A586C-2A6B-45D1-B423-91946866B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584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rgbClr val="008F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9062" name="Group 157">
              <a:extLst>
                <a:ext uri="{FF2B5EF4-FFF2-40B4-BE49-F238E27FC236}">
                  <a16:creationId xmlns:a16="http://schemas.microsoft.com/office/drawing/2014/main" id="{6CB25A7D-AA08-45C4-AE3C-39C0DB4B8E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3" y="576"/>
              <a:ext cx="624" cy="207"/>
              <a:chOff x="1163" y="576"/>
              <a:chExt cx="624" cy="207"/>
            </a:xfrm>
          </p:grpSpPr>
          <p:sp>
            <p:nvSpPr>
              <p:cNvPr id="39076" name="Rectangle 158">
                <a:extLst>
                  <a:ext uri="{FF2B5EF4-FFF2-40B4-BE49-F238E27FC236}">
                    <a16:creationId xmlns:a16="http://schemas.microsoft.com/office/drawing/2014/main" id="{09102F3C-F097-49F6-B23B-4880AA327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3" y="580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rgbClr val="008F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077" name="Rectangle 159">
                <a:extLst>
                  <a:ext uri="{FF2B5EF4-FFF2-40B4-BE49-F238E27FC236}">
                    <a16:creationId xmlns:a16="http://schemas.microsoft.com/office/drawing/2014/main" id="{49EC4B7B-C48B-4853-9713-7B24703C6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5" y="576"/>
                <a:ext cx="269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8F00"/>
                    </a:solidFill>
                    <a:ea typeface="宋体" panose="02010600030101010101" pitchFamily="2" charset="-122"/>
                  </a:rPr>
                  <a:t>op</a:t>
                </a:r>
              </a:p>
            </p:txBody>
          </p:sp>
        </p:grpSp>
        <p:grpSp>
          <p:nvGrpSpPr>
            <p:cNvPr id="39063" name="Group 160">
              <a:extLst>
                <a:ext uri="{FF2B5EF4-FFF2-40B4-BE49-F238E27FC236}">
                  <a16:creationId xmlns:a16="http://schemas.microsoft.com/office/drawing/2014/main" id="{6BB4D3A9-5D25-4FD4-AC53-E037F940CD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576"/>
              <a:ext cx="580" cy="207"/>
              <a:chOff x="1795" y="576"/>
              <a:chExt cx="580" cy="207"/>
            </a:xfrm>
          </p:grpSpPr>
          <p:sp>
            <p:nvSpPr>
              <p:cNvPr id="39074" name="Rectangle 161">
                <a:extLst>
                  <a:ext uri="{FF2B5EF4-FFF2-40B4-BE49-F238E27FC236}">
                    <a16:creationId xmlns:a16="http://schemas.microsoft.com/office/drawing/2014/main" id="{5A107A80-8D7E-407F-B3BE-28B5EBACF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580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rgbClr val="008F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075" name="Rectangle 162">
                <a:extLst>
                  <a:ext uri="{FF2B5EF4-FFF2-40B4-BE49-F238E27FC236}">
                    <a16:creationId xmlns:a16="http://schemas.microsoft.com/office/drawing/2014/main" id="{5E39645E-AE11-4B76-B218-F37EDF31E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" y="576"/>
                <a:ext cx="236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8F00"/>
                    </a:solidFill>
                    <a:ea typeface="宋体" panose="02010600030101010101" pitchFamily="2" charset="-122"/>
                  </a:rPr>
                  <a:t>rs</a:t>
                </a:r>
              </a:p>
            </p:txBody>
          </p:sp>
        </p:grpSp>
        <p:grpSp>
          <p:nvGrpSpPr>
            <p:cNvPr id="39064" name="Group 163">
              <a:extLst>
                <a:ext uri="{FF2B5EF4-FFF2-40B4-BE49-F238E27FC236}">
                  <a16:creationId xmlns:a16="http://schemas.microsoft.com/office/drawing/2014/main" id="{047A8476-1069-4112-9789-11E3B0A652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3" y="576"/>
              <a:ext cx="579" cy="207"/>
              <a:chOff x="2383" y="576"/>
              <a:chExt cx="579" cy="207"/>
            </a:xfrm>
          </p:grpSpPr>
          <p:sp>
            <p:nvSpPr>
              <p:cNvPr id="39072" name="Rectangle 164">
                <a:extLst>
                  <a:ext uri="{FF2B5EF4-FFF2-40B4-BE49-F238E27FC236}">
                    <a16:creationId xmlns:a16="http://schemas.microsoft.com/office/drawing/2014/main" id="{97CB03CE-6231-487B-92F3-4F592534E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580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rgbClr val="008F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073" name="Rectangle 165">
                <a:extLst>
                  <a:ext uri="{FF2B5EF4-FFF2-40B4-BE49-F238E27FC236}">
                    <a16:creationId xmlns:a16="http://schemas.microsoft.com/office/drawing/2014/main" id="{44D3C335-9F2A-47BF-A238-890F0D66F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7" y="576"/>
                <a:ext cx="228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8F00"/>
                    </a:solidFill>
                    <a:ea typeface="宋体" panose="02010600030101010101" pitchFamily="2" charset="-122"/>
                  </a:rPr>
                  <a:t>rt</a:t>
                </a:r>
              </a:p>
            </p:txBody>
          </p:sp>
        </p:grpSp>
        <p:sp>
          <p:nvSpPr>
            <p:cNvPr id="39065" name="Rectangle 166">
              <a:extLst>
                <a:ext uri="{FF2B5EF4-FFF2-40B4-BE49-F238E27FC236}">
                  <a16:creationId xmlns:a16="http://schemas.microsoft.com/office/drawing/2014/main" id="{CBA0C1FF-0B10-4E18-B99B-73EDBE626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580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rgbClr val="008F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066" name="Rectangle 167">
              <a:extLst>
                <a:ext uri="{FF2B5EF4-FFF2-40B4-BE49-F238E27FC236}">
                  <a16:creationId xmlns:a16="http://schemas.microsoft.com/office/drawing/2014/main" id="{1D5A51F0-1BE4-41AE-B799-1C4C8CB06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" y="576"/>
              <a:ext cx="76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8F00"/>
                  </a:solidFill>
                  <a:ea typeface="宋体" panose="02010600030101010101" pitchFamily="2" charset="-122"/>
                </a:rPr>
                <a:t>immediate</a:t>
              </a:r>
            </a:p>
          </p:txBody>
        </p:sp>
        <p:sp>
          <p:nvSpPr>
            <p:cNvPr id="39067" name="Rectangle 168">
              <a:extLst>
                <a:ext uri="{FF2B5EF4-FFF2-40B4-BE49-F238E27FC236}">
                  <a16:creationId xmlns:a16="http://schemas.microsoft.com/office/drawing/2014/main" id="{EA45D74F-2FC1-452A-B6A7-B226D8D3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384"/>
              <a:ext cx="18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9068" name="Rectangle 169">
              <a:extLst>
                <a:ext uri="{FF2B5EF4-FFF2-40B4-BE49-F238E27FC236}">
                  <a16:creationId xmlns:a16="http://schemas.microsoft.com/office/drawing/2014/main" id="{E1741513-4325-4620-B498-9E0882743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" y="384"/>
              <a:ext cx="26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39069" name="Rectangle 170">
              <a:extLst>
                <a:ext uri="{FF2B5EF4-FFF2-40B4-BE49-F238E27FC236}">
                  <a16:creationId xmlns:a16="http://schemas.microsoft.com/office/drawing/2014/main" id="{F965FD1C-7C75-4C4A-8800-2A47F5C9A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" y="384"/>
              <a:ext cx="26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39070" name="Rectangle 171">
              <a:extLst>
                <a:ext uri="{FF2B5EF4-FFF2-40B4-BE49-F238E27FC236}">
                  <a16:creationId xmlns:a16="http://schemas.microsoft.com/office/drawing/2014/main" id="{E9D0E4CC-74F1-43ED-8934-8AAB1A76C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384"/>
              <a:ext cx="26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26</a:t>
              </a:r>
            </a:p>
          </p:txBody>
        </p:sp>
        <p:sp>
          <p:nvSpPr>
            <p:cNvPr id="39071" name="Rectangle 172">
              <a:extLst>
                <a:ext uri="{FF2B5EF4-FFF2-40B4-BE49-F238E27FC236}">
                  <a16:creationId xmlns:a16="http://schemas.microsoft.com/office/drawing/2014/main" id="{3EB34926-0480-4B67-A43A-34575C25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" y="384"/>
              <a:ext cx="26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31</a:t>
              </a:r>
            </a:p>
          </p:txBody>
        </p:sp>
      </p:grpSp>
      <p:grpSp>
        <p:nvGrpSpPr>
          <p:cNvPr id="10" name="Group 173">
            <a:extLst>
              <a:ext uri="{FF2B5EF4-FFF2-40B4-BE49-F238E27FC236}">
                <a16:creationId xmlns:a16="http://schemas.microsoft.com/office/drawing/2014/main" id="{304E5BEA-0020-4622-99BA-591A8026B02C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3236913"/>
            <a:ext cx="442913" cy="374650"/>
            <a:chOff x="1638" y="2039"/>
            <a:chExt cx="279" cy="236"/>
          </a:xfrm>
        </p:grpSpPr>
        <p:sp>
          <p:nvSpPr>
            <p:cNvPr id="39059" name="Line 174">
              <a:extLst>
                <a:ext uri="{FF2B5EF4-FFF2-40B4-BE49-F238E27FC236}">
                  <a16:creationId xmlns:a16="http://schemas.microsoft.com/office/drawing/2014/main" id="{BC596ACC-CAF3-43F6-89AB-81A527F15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7" y="2039"/>
              <a:ext cx="0" cy="236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60" name="Line 175">
              <a:extLst>
                <a:ext uri="{FF2B5EF4-FFF2-40B4-BE49-F238E27FC236}">
                  <a16:creationId xmlns:a16="http://schemas.microsoft.com/office/drawing/2014/main" id="{333E481F-6D34-475E-ACEF-0C888441B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8" y="2039"/>
              <a:ext cx="0" cy="236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176">
            <a:extLst>
              <a:ext uri="{FF2B5EF4-FFF2-40B4-BE49-F238E27FC236}">
                <a16:creationId xmlns:a16="http://schemas.microsoft.com/office/drawing/2014/main" id="{E93BBF27-FD95-4EDF-90E7-A1B850024CB0}"/>
              </a:ext>
            </a:extLst>
          </p:cNvPr>
          <p:cNvGrpSpPr>
            <a:grpSpLocks/>
          </p:cNvGrpSpPr>
          <p:nvPr/>
        </p:nvGrpSpPr>
        <p:grpSpPr bwMode="auto">
          <a:xfrm>
            <a:off x="3221038" y="3794125"/>
            <a:ext cx="1792287" cy="1962150"/>
            <a:chOff x="2029" y="2390"/>
            <a:chExt cx="1129" cy="1236"/>
          </a:xfrm>
        </p:grpSpPr>
        <p:sp>
          <p:nvSpPr>
            <p:cNvPr id="39055" name="Line 177">
              <a:extLst>
                <a:ext uri="{FF2B5EF4-FFF2-40B4-BE49-F238E27FC236}">
                  <a16:creationId xmlns:a16="http://schemas.microsoft.com/office/drawing/2014/main" id="{E49337AA-06D9-435C-BAE2-B2BCCA175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8" y="2390"/>
              <a:ext cx="1120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56" name="Line 178">
              <a:extLst>
                <a:ext uri="{FF2B5EF4-FFF2-40B4-BE49-F238E27FC236}">
                  <a16:creationId xmlns:a16="http://schemas.microsoft.com/office/drawing/2014/main" id="{C2966E9D-4E66-4CE9-ACAF-1D88F81E6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9" y="2822"/>
              <a:ext cx="592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57" name="Line 179">
              <a:extLst>
                <a:ext uri="{FF2B5EF4-FFF2-40B4-BE49-F238E27FC236}">
                  <a16:creationId xmlns:a16="http://schemas.microsoft.com/office/drawing/2014/main" id="{7D5A0D1F-2B78-4D08-9F2A-00C998360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" y="3374"/>
              <a:ext cx="0" cy="252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58" name="Line 180">
              <a:extLst>
                <a:ext uri="{FF2B5EF4-FFF2-40B4-BE49-F238E27FC236}">
                  <a16:creationId xmlns:a16="http://schemas.microsoft.com/office/drawing/2014/main" id="{8AC8B422-816B-43EF-ADF7-1094A8129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4" y="2918"/>
              <a:ext cx="304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805" name="Line 181">
            <a:extLst>
              <a:ext uri="{FF2B5EF4-FFF2-40B4-BE49-F238E27FC236}">
                <a16:creationId xmlns:a16="http://schemas.microsoft.com/office/drawing/2014/main" id="{FD8FCE2C-EE6C-4EAC-9807-3E8AEDCF31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0338" y="2128838"/>
            <a:ext cx="5842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Group 182">
            <a:extLst>
              <a:ext uri="{FF2B5EF4-FFF2-40B4-BE49-F238E27FC236}">
                <a16:creationId xmlns:a16="http://schemas.microsoft.com/office/drawing/2014/main" id="{073A02EE-9376-49FB-A0FD-B42AE01B446D}"/>
              </a:ext>
            </a:extLst>
          </p:cNvPr>
          <p:cNvGrpSpPr>
            <a:grpSpLocks/>
          </p:cNvGrpSpPr>
          <p:nvPr/>
        </p:nvGrpSpPr>
        <p:grpSpPr bwMode="auto">
          <a:xfrm>
            <a:off x="5454650" y="2879725"/>
            <a:ext cx="203200" cy="1193800"/>
            <a:chOff x="3446" y="1814"/>
            <a:chExt cx="128" cy="752"/>
          </a:xfrm>
        </p:grpSpPr>
        <p:sp>
          <p:nvSpPr>
            <p:cNvPr id="39053" name="Line 183">
              <a:extLst>
                <a:ext uri="{FF2B5EF4-FFF2-40B4-BE49-F238E27FC236}">
                  <a16:creationId xmlns:a16="http://schemas.microsoft.com/office/drawing/2014/main" id="{D6F4D303-B16A-401B-B694-BE5EE2CAC4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8" y="1814"/>
              <a:ext cx="0" cy="752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54" name="Line 184">
              <a:extLst>
                <a:ext uri="{FF2B5EF4-FFF2-40B4-BE49-F238E27FC236}">
                  <a16:creationId xmlns:a16="http://schemas.microsoft.com/office/drawing/2014/main" id="{57393CB3-BA22-48E1-90AD-6BD855B54C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6" y="2541"/>
              <a:ext cx="12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809" name="Line 185">
            <a:extLst>
              <a:ext uri="{FF2B5EF4-FFF2-40B4-BE49-F238E27FC236}">
                <a16:creationId xmlns:a16="http://schemas.microsoft.com/office/drawing/2014/main" id="{596DDD91-C1F1-4A16-B3C4-53F15B1F3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038" y="3284538"/>
            <a:ext cx="0" cy="4826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92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92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63462E5-EBA7-487D-B992-8B41C761E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8174037" cy="358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A50021"/>
                </a:solidFill>
                <a:ea typeface="微软雅黑" panose="020B0503020204020204" pitchFamily="34" charset="-122"/>
              </a:rPr>
              <a:t>Branch</a:t>
            </a: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指令</a:t>
            </a:r>
            <a:r>
              <a:rPr lang="zh-CN" altLang="en-US" sz="2400">
                <a:solidFill>
                  <a:schemeClr val="tx1"/>
                </a:solidFill>
                <a:ea typeface="微软雅黑" panose="020B0503020204020204" pitchFamily="34" charset="-122"/>
              </a:rPr>
              <a:t>最后阶段取指部件中的动作</a:t>
            </a:r>
          </a:p>
        </p:txBody>
      </p:sp>
      <p:sp>
        <p:nvSpPr>
          <p:cNvPr id="40963" name="Line 3">
            <a:extLst>
              <a:ext uri="{FF2B5EF4-FFF2-40B4-BE49-F238E27FC236}">
                <a16:creationId xmlns:a16="http://schemas.microsoft.com/office/drawing/2014/main" id="{FE038C20-10EA-4FD8-AC96-0F5E02067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838" y="3798888"/>
            <a:ext cx="904875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Line 4">
            <a:extLst>
              <a:ext uri="{FF2B5EF4-FFF2-40B4-BE49-F238E27FC236}">
                <a16:creationId xmlns:a16="http://schemas.microsoft.com/office/drawing/2014/main" id="{2DA9E5F6-3B35-4980-883D-0378074395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11363" y="3733800"/>
            <a:ext cx="88900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40D9372B-872E-436A-8DD7-FBD97A52F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789363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40966" name="Line 6">
            <a:extLst>
              <a:ext uri="{FF2B5EF4-FFF2-40B4-BE49-F238E27FC236}">
                <a16:creationId xmlns:a16="http://schemas.microsoft.com/office/drawing/2014/main" id="{43E49819-309B-4893-A4BD-D405E65F5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3413" y="4027488"/>
            <a:ext cx="157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7" name="Line 7">
            <a:extLst>
              <a:ext uri="{FF2B5EF4-FFF2-40B4-BE49-F238E27FC236}">
                <a16:creationId xmlns:a16="http://schemas.microsoft.com/office/drawing/2014/main" id="{472737B2-D6B5-428C-9FC1-5F2BDFCE1F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7363" y="3957638"/>
            <a:ext cx="88900" cy="166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Rectangle 8">
            <a:extLst>
              <a:ext uri="{FF2B5EF4-FFF2-40B4-BE49-F238E27FC236}">
                <a16:creationId xmlns:a16="http://schemas.microsoft.com/office/drawing/2014/main" id="{DBD4B861-1A16-4F0D-8480-102E42F6A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0" y="3981450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40969" name="Rectangle 9">
            <a:extLst>
              <a:ext uri="{FF2B5EF4-FFF2-40B4-BE49-F238E27FC236}">
                <a16:creationId xmlns:a16="http://schemas.microsoft.com/office/drawing/2014/main" id="{6324896F-7149-4558-B238-D5F1B694414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259013" y="5316538"/>
            <a:ext cx="965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SignExt</a:t>
            </a:r>
          </a:p>
        </p:txBody>
      </p:sp>
      <p:sp>
        <p:nvSpPr>
          <p:cNvPr id="40970" name="Line 10">
            <a:extLst>
              <a:ext uri="{FF2B5EF4-FFF2-40B4-BE49-F238E27FC236}">
                <a16:creationId xmlns:a16="http://schemas.microsoft.com/office/drawing/2014/main" id="{BFC41BBC-0939-4A01-980D-9D9D939BD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0513" y="4860925"/>
            <a:ext cx="6350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1" name="Rectangle 11">
            <a:extLst>
              <a:ext uri="{FF2B5EF4-FFF2-40B4-BE49-F238E27FC236}">
                <a16:creationId xmlns:a16="http://schemas.microsoft.com/office/drawing/2014/main" id="{FA62B3B7-B22C-42E8-8D56-C918CA22B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788" y="4811713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40972" name="Line 12">
            <a:extLst>
              <a:ext uri="{FF2B5EF4-FFF2-40B4-BE49-F238E27FC236}">
                <a16:creationId xmlns:a16="http://schemas.microsoft.com/office/drawing/2014/main" id="{039B552A-04CF-4877-AD19-F280D6E1C2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7363" y="4795838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3" name="Line 13">
            <a:extLst>
              <a:ext uri="{FF2B5EF4-FFF2-40B4-BE49-F238E27FC236}">
                <a16:creationId xmlns:a16="http://schemas.microsoft.com/office/drawing/2014/main" id="{80DEB549-46C1-43B0-AAAF-9E299555D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0713" y="5551488"/>
            <a:ext cx="6350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4" name="Line 14">
            <a:extLst>
              <a:ext uri="{FF2B5EF4-FFF2-40B4-BE49-F238E27FC236}">
                <a16:creationId xmlns:a16="http://schemas.microsoft.com/office/drawing/2014/main" id="{63A46F3B-1BDE-4F62-A013-A063578F7B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7563" y="5468938"/>
            <a:ext cx="8890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Rectangle 15">
            <a:extLst>
              <a:ext uri="{FF2B5EF4-FFF2-40B4-BE49-F238E27FC236}">
                <a16:creationId xmlns:a16="http://schemas.microsoft.com/office/drawing/2014/main" id="{504A4353-EFE5-4EEC-B07E-20A7B0731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238" y="5510213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40976" name="Rectangle 16">
            <a:extLst>
              <a:ext uri="{FF2B5EF4-FFF2-40B4-BE49-F238E27FC236}">
                <a16:creationId xmlns:a16="http://schemas.microsoft.com/office/drawing/2014/main" id="{4220454D-0A25-4386-810D-8D69A6B94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286375"/>
            <a:ext cx="862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imm16</a:t>
            </a:r>
          </a:p>
        </p:txBody>
      </p:sp>
      <p:sp>
        <p:nvSpPr>
          <p:cNvPr id="40977" name="Line 17">
            <a:extLst>
              <a:ext uri="{FF2B5EF4-FFF2-40B4-BE49-F238E27FC236}">
                <a16:creationId xmlns:a16="http://schemas.microsoft.com/office/drawing/2014/main" id="{F970CEA0-C61B-44D9-80FE-546087692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3113" y="4667250"/>
            <a:ext cx="4826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8" name="Rectangle 18">
            <a:extLst>
              <a:ext uri="{FF2B5EF4-FFF2-40B4-BE49-F238E27FC236}">
                <a16:creationId xmlns:a16="http://schemas.microsoft.com/office/drawing/2014/main" id="{234CDC02-2D15-4F48-A21E-1C8FE8A6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813" y="5030788"/>
            <a:ext cx="35560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79" name="Group 19">
            <a:extLst>
              <a:ext uri="{FF2B5EF4-FFF2-40B4-BE49-F238E27FC236}">
                <a16:creationId xmlns:a16="http://schemas.microsoft.com/office/drawing/2014/main" id="{EB9D5861-9D61-4BAC-9094-EBEB0EC17464}"/>
              </a:ext>
            </a:extLst>
          </p:cNvPr>
          <p:cNvGrpSpPr>
            <a:grpSpLocks/>
          </p:cNvGrpSpPr>
          <p:nvPr/>
        </p:nvGrpSpPr>
        <p:grpSpPr bwMode="auto">
          <a:xfrm>
            <a:off x="4694238" y="3781425"/>
            <a:ext cx="371475" cy="1325563"/>
            <a:chOff x="2982" y="2245"/>
            <a:chExt cx="234" cy="835"/>
          </a:xfrm>
        </p:grpSpPr>
        <p:grpSp>
          <p:nvGrpSpPr>
            <p:cNvPr id="41094" name="Group 20">
              <a:extLst>
                <a:ext uri="{FF2B5EF4-FFF2-40B4-BE49-F238E27FC236}">
                  <a16:creationId xmlns:a16="http://schemas.microsoft.com/office/drawing/2014/main" id="{B7B16BEF-F69B-4B30-8049-BAC5DCC1AB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245"/>
              <a:ext cx="192" cy="835"/>
              <a:chOff x="3024" y="2245"/>
              <a:chExt cx="192" cy="835"/>
            </a:xfrm>
          </p:grpSpPr>
          <p:sp>
            <p:nvSpPr>
              <p:cNvPr id="41098" name="Line 21">
                <a:extLst>
                  <a:ext uri="{FF2B5EF4-FFF2-40B4-BE49-F238E27FC236}">
                    <a16:creationId xmlns:a16="http://schemas.microsoft.com/office/drawing/2014/main" id="{47A81180-3182-4297-8E1D-0BEBDEDD8E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245"/>
                <a:ext cx="0" cy="81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99" name="Line 22">
                <a:extLst>
                  <a:ext uri="{FF2B5EF4-FFF2-40B4-BE49-F238E27FC236}">
                    <a16:creationId xmlns:a16="http://schemas.microsoft.com/office/drawing/2014/main" id="{D798F7FB-44F4-4E4B-A16C-257D8201CE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2" y="2245"/>
                <a:ext cx="176" cy="9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00" name="Line 23">
                <a:extLst>
                  <a:ext uri="{FF2B5EF4-FFF2-40B4-BE49-F238E27FC236}">
                    <a16:creationId xmlns:a16="http://schemas.microsoft.com/office/drawing/2014/main" id="{210CED29-3295-4270-8F7E-3006EB87D6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32" y="2953"/>
                <a:ext cx="176" cy="1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01" name="Line 24">
                <a:extLst>
                  <a:ext uri="{FF2B5EF4-FFF2-40B4-BE49-F238E27FC236}">
                    <a16:creationId xmlns:a16="http://schemas.microsoft.com/office/drawing/2014/main" id="{1FABEBBB-2DB7-45F3-8D30-C76C5BC5C8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356"/>
                <a:ext cx="0" cy="59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095" name="Rectangle 25">
              <a:extLst>
                <a:ext uri="{FF2B5EF4-FFF2-40B4-BE49-F238E27FC236}">
                  <a16:creationId xmlns:a16="http://schemas.microsoft.com/office/drawing/2014/main" id="{2A14ABB0-AEFB-4008-8275-A6DAA378FE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895" y="2574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Mux</a:t>
              </a:r>
            </a:p>
          </p:txBody>
        </p:sp>
        <p:sp>
          <p:nvSpPr>
            <p:cNvPr id="41096" name="Rectangle 26">
              <a:extLst>
                <a:ext uri="{FF2B5EF4-FFF2-40B4-BE49-F238E27FC236}">
                  <a16:creationId xmlns:a16="http://schemas.microsoft.com/office/drawing/2014/main" id="{E3A60F70-2CC9-48C0-A687-481E4B29C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232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1097" name="Rectangle 27">
              <a:extLst>
                <a:ext uri="{FF2B5EF4-FFF2-40B4-BE49-F238E27FC236}">
                  <a16:creationId xmlns:a16="http://schemas.microsoft.com/office/drawing/2014/main" id="{54DF5E2A-3F67-4948-9AEE-059475B98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279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40980" name="Group 28">
            <a:extLst>
              <a:ext uri="{FF2B5EF4-FFF2-40B4-BE49-F238E27FC236}">
                <a16:creationId xmlns:a16="http://schemas.microsoft.com/office/drawing/2014/main" id="{B7343E8B-51DF-4B06-B81E-8E1DB48939F0}"/>
              </a:ext>
            </a:extLst>
          </p:cNvPr>
          <p:cNvGrpSpPr>
            <a:grpSpLocks/>
          </p:cNvGrpSpPr>
          <p:nvPr/>
        </p:nvGrpSpPr>
        <p:grpSpPr bwMode="auto">
          <a:xfrm>
            <a:off x="2551113" y="3667125"/>
            <a:ext cx="530225" cy="1157288"/>
            <a:chOff x="1632" y="2173"/>
            <a:chExt cx="334" cy="729"/>
          </a:xfrm>
        </p:grpSpPr>
        <p:grpSp>
          <p:nvGrpSpPr>
            <p:cNvPr id="41084" name="Group 29">
              <a:extLst>
                <a:ext uri="{FF2B5EF4-FFF2-40B4-BE49-F238E27FC236}">
                  <a16:creationId xmlns:a16="http://schemas.microsoft.com/office/drawing/2014/main" id="{C7AB9786-455E-4523-8EFD-67E6BB8153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173"/>
              <a:ext cx="288" cy="729"/>
              <a:chOff x="1632" y="2173"/>
              <a:chExt cx="288" cy="729"/>
            </a:xfrm>
          </p:grpSpPr>
          <p:sp>
            <p:nvSpPr>
              <p:cNvPr id="41086" name="Line 30">
                <a:extLst>
                  <a:ext uri="{FF2B5EF4-FFF2-40B4-BE49-F238E27FC236}">
                    <a16:creationId xmlns:a16="http://schemas.microsoft.com/office/drawing/2014/main" id="{4E96B9BA-41D3-4064-98C9-BB1B5E17F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173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87" name="Line 31">
                <a:extLst>
                  <a:ext uri="{FF2B5EF4-FFF2-40B4-BE49-F238E27FC236}">
                    <a16:creationId xmlns:a16="http://schemas.microsoft.com/office/drawing/2014/main" id="{8A71AB90-B4F8-4D1B-8528-905B1CCBE0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0" y="2173"/>
                <a:ext cx="272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88" name="Line 32">
                <a:extLst>
                  <a:ext uri="{FF2B5EF4-FFF2-40B4-BE49-F238E27FC236}">
                    <a16:creationId xmlns:a16="http://schemas.microsoft.com/office/drawing/2014/main" id="{0F6A833C-EB33-4B62-BB87-9C8675CDA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0" y="2355"/>
                <a:ext cx="128" cy="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89" name="Line 33">
                <a:extLst>
                  <a:ext uri="{FF2B5EF4-FFF2-40B4-BE49-F238E27FC236}">
                    <a16:creationId xmlns:a16="http://schemas.microsoft.com/office/drawing/2014/main" id="{97448010-AC6A-42B2-B66C-14710A122C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447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90" name="Line 34">
                <a:extLst>
                  <a:ext uri="{FF2B5EF4-FFF2-40B4-BE49-F238E27FC236}">
                    <a16:creationId xmlns:a16="http://schemas.microsoft.com/office/drawing/2014/main" id="{85D65226-E8D7-430F-A102-31D96EBF99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355"/>
                <a:ext cx="0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91" name="Line 35">
                <a:extLst>
                  <a:ext uri="{FF2B5EF4-FFF2-40B4-BE49-F238E27FC236}">
                    <a16:creationId xmlns:a16="http://schemas.microsoft.com/office/drawing/2014/main" id="{D9403B97-1A13-4317-8590-6F6F58983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40" y="2613"/>
                <a:ext cx="128" cy="1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92" name="Line 36">
                <a:extLst>
                  <a:ext uri="{FF2B5EF4-FFF2-40B4-BE49-F238E27FC236}">
                    <a16:creationId xmlns:a16="http://schemas.microsoft.com/office/drawing/2014/main" id="{28A95D94-EF53-42E5-9DED-6D98F69C82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720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93" name="Line 37">
                <a:extLst>
                  <a:ext uri="{FF2B5EF4-FFF2-40B4-BE49-F238E27FC236}">
                    <a16:creationId xmlns:a16="http://schemas.microsoft.com/office/drawing/2014/main" id="{64DE50AD-1846-4749-8E52-5DFDF1606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40" y="2704"/>
                <a:ext cx="272" cy="1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085" name="Rectangle 38">
              <a:extLst>
                <a:ext uri="{FF2B5EF4-FFF2-40B4-BE49-F238E27FC236}">
                  <a16:creationId xmlns:a16="http://schemas.microsoft.com/office/drawing/2014/main" id="{9E54647E-D23E-4718-865C-09547E765E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95" y="2427"/>
              <a:ext cx="5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Adder</a:t>
              </a:r>
            </a:p>
          </p:txBody>
        </p:sp>
      </p:grpSp>
      <p:sp>
        <p:nvSpPr>
          <p:cNvPr id="40981" name="Rectangle 39">
            <a:extLst>
              <a:ext uri="{FF2B5EF4-FFF2-40B4-BE49-F238E27FC236}">
                <a16:creationId xmlns:a16="http://schemas.microsoft.com/office/drawing/2014/main" id="{E1398D41-75A2-499B-B633-58CC5E1B0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4308475"/>
            <a:ext cx="82708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“1”</a:t>
            </a:r>
          </a:p>
        </p:txBody>
      </p:sp>
      <p:grpSp>
        <p:nvGrpSpPr>
          <p:cNvPr id="40982" name="Group 40">
            <a:extLst>
              <a:ext uri="{FF2B5EF4-FFF2-40B4-BE49-F238E27FC236}">
                <a16:creationId xmlns:a16="http://schemas.microsoft.com/office/drawing/2014/main" id="{2A249C97-C632-41E0-B1B1-E9AABF2F9A52}"/>
              </a:ext>
            </a:extLst>
          </p:cNvPr>
          <p:cNvGrpSpPr>
            <a:grpSpLocks/>
          </p:cNvGrpSpPr>
          <p:nvPr/>
        </p:nvGrpSpPr>
        <p:grpSpPr bwMode="auto">
          <a:xfrm>
            <a:off x="1274763" y="3201988"/>
            <a:ext cx="584200" cy="2106612"/>
            <a:chOff x="828" y="1880"/>
            <a:chExt cx="368" cy="1327"/>
          </a:xfrm>
        </p:grpSpPr>
        <p:sp>
          <p:nvSpPr>
            <p:cNvPr id="41079" name="Rectangle 41">
              <a:extLst>
                <a:ext uri="{FF2B5EF4-FFF2-40B4-BE49-F238E27FC236}">
                  <a16:creationId xmlns:a16="http://schemas.microsoft.com/office/drawing/2014/main" id="{5C80D172-4FAE-43F5-9F74-7B7A69914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880"/>
              <a:ext cx="176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080" name="Oval 42">
              <a:extLst>
                <a:ext uri="{FF2B5EF4-FFF2-40B4-BE49-F238E27FC236}">
                  <a16:creationId xmlns:a16="http://schemas.microsoft.com/office/drawing/2014/main" id="{85440AB2-6087-4019-BC6A-094D8641A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" y="2648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081" name="Line 43">
              <a:extLst>
                <a:ext uri="{FF2B5EF4-FFF2-40B4-BE49-F238E27FC236}">
                  <a16:creationId xmlns:a16="http://schemas.microsoft.com/office/drawing/2014/main" id="{EEE31A43-AD06-453D-B29F-D26025A65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744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2" name="Rectangle 44">
              <a:extLst>
                <a:ext uri="{FF2B5EF4-FFF2-40B4-BE49-F238E27FC236}">
                  <a16:creationId xmlns:a16="http://schemas.microsoft.com/office/drawing/2014/main" id="{8C8EA1F2-38FD-4719-B140-ED2B4D4E74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89" y="2148"/>
              <a:ext cx="30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PC</a:t>
              </a:r>
            </a:p>
          </p:txBody>
        </p:sp>
        <p:sp>
          <p:nvSpPr>
            <p:cNvPr id="41083" name="Rectangle 45">
              <a:extLst>
                <a:ext uri="{FF2B5EF4-FFF2-40B4-BE49-F238E27FC236}">
                  <a16:creationId xmlns:a16="http://schemas.microsoft.com/office/drawing/2014/main" id="{60BDEF1B-21EA-4E81-806A-B2AF8B4BD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" y="2976"/>
              <a:ext cx="3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Clk</a:t>
              </a:r>
            </a:p>
          </p:txBody>
        </p:sp>
      </p:grpSp>
      <p:grpSp>
        <p:nvGrpSpPr>
          <p:cNvPr id="40983" name="Group 46">
            <a:extLst>
              <a:ext uri="{FF2B5EF4-FFF2-40B4-BE49-F238E27FC236}">
                <a16:creationId xmlns:a16="http://schemas.microsoft.com/office/drawing/2014/main" id="{616A7206-583D-450D-B9B3-E68828778619}"/>
              </a:ext>
            </a:extLst>
          </p:cNvPr>
          <p:cNvGrpSpPr>
            <a:grpSpLocks/>
          </p:cNvGrpSpPr>
          <p:nvPr/>
        </p:nvGrpSpPr>
        <p:grpSpPr bwMode="auto">
          <a:xfrm>
            <a:off x="3617913" y="4276725"/>
            <a:ext cx="508000" cy="1157288"/>
            <a:chOff x="2304" y="2557"/>
            <a:chExt cx="320" cy="729"/>
          </a:xfrm>
        </p:grpSpPr>
        <p:grpSp>
          <p:nvGrpSpPr>
            <p:cNvPr id="41069" name="Group 47">
              <a:extLst>
                <a:ext uri="{FF2B5EF4-FFF2-40B4-BE49-F238E27FC236}">
                  <a16:creationId xmlns:a16="http://schemas.microsoft.com/office/drawing/2014/main" id="{8BDEDBF0-6D30-450F-9548-25FEC2A4D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557"/>
              <a:ext cx="288" cy="729"/>
              <a:chOff x="2304" y="2557"/>
              <a:chExt cx="288" cy="729"/>
            </a:xfrm>
          </p:grpSpPr>
          <p:sp>
            <p:nvSpPr>
              <p:cNvPr id="41071" name="Line 48">
                <a:extLst>
                  <a:ext uri="{FF2B5EF4-FFF2-40B4-BE49-F238E27FC236}">
                    <a16:creationId xmlns:a16="http://schemas.microsoft.com/office/drawing/2014/main" id="{0B2BE615-3332-4110-A967-3D34CFF23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557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2" name="Line 49">
                <a:extLst>
                  <a:ext uri="{FF2B5EF4-FFF2-40B4-BE49-F238E27FC236}">
                    <a16:creationId xmlns:a16="http://schemas.microsoft.com/office/drawing/2014/main" id="{F3492A7C-CC34-493D-AEB2-B14E14ADA3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557"/>
                <a:ext cx="272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3" name="Line 50">
                <a:extLst>
                  <a:ext uri="{FF2B5EF4-FFF2-40B4-BE49-F238E27FC236}">
                    <a16:creationId xmlns:a16="http://schemas.microsoft.com/office/drawing/2014/main" id="{C18B60DB-0572-47F1-A683-6648423A0E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739"/>
                <a:ext cx="128" cy="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4" name="Line 51">
                <a:extLst>
                  <a:ext uri="{FF2B5EF4-FFF2-40B4-BE49-F238E27FC236}">
                    <a16:creationId xmlns:a16="http://schemas.microsoft.com/office/drawing/2014/main" id="{8E5BDBEC-DA7B-4768-B909-4DC9E6E65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831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5" name="Line 52">
                <a:extLst>
                  <a:ext uri="{FF2B5EF4-FFF2-40B4-BE49-F238E27FC236}">
                    <a16:creationId xmlns:a16="http://schemas.microsoft.com/office/drawing/2014/main" id="{4D5DE6CF-F30B-4CBF-91FB-2A095C3588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739"/>
                <a:ext cx="0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6" name="Line 53">
                <a:extLst>
                  <a:ext uri="{FF2B5EF4-FFF2-40B4-BE49-F238E27FC236}">
                    <a16:creationId xmlns:a16="http://schemas.microsoft.com/office/drawing/2014/main" id="{80395727-C735-4F21-9779-5B84EB002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12" y="2997"/>
                <a:ext cx="128" cy="1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7" name="Line 54">
                <a:extLst>
                  <a:ext uri="{FF2B5EF4-FFF2-40B4-BE49-F238E27FC236}">
                    <a16:creationId xmlns:a16="http://schemas.microsoft.com/office/drawing/2014/main" id="{388F7650-2E89-4831-ADC5-9212BFD966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104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8" name="Line 55">
                <a:extLst>
                  <a:ext uri="{FF2B5EF4-FFF2-40B4-BE49-F238E27FC236}">
                    <a16:creationId xmlns:a16="http://schemas.microsoft.com/office/drawing/2014/main" id="{39FCC108-C209-47F4-AFBD-ACFCA0FBE2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12" y="3088"/>
                <a:ext cx="272" cy="1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070" name="Rectangle 56">
              <a:extLst>
                <a:ext uri="{FF2B5EF4-FFF2-40B4-BE49-F238E27FC236}">
                  <a16:creationId xmlns:a16="http://schemas.microsoft.com/office/drawing/2014/main" id="{D669D26B-2710-4216-8881-2F0222A214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253" y="2811"/>
              <a:ext cx="5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Adder</a:t>
              </a:r>
            </a:p>
          </p:txBody>
        </p:sp>
      </p:grpSp>
      <p:sp>
        <p:nvSpPr>
          <p:cNvPr id="40984" name="Line 57">
            <a:extLst>
              <a:ext uri="{FF2B5EF4-FFF2-40B4-BE49-F238E27FC236}">
                <a16:creationId xmlns:a16="http://schemas.microsoft.com/office/drawing/2014/main" id="{96AD1DFE-F080-464F-BC64-F216A1890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5318125"/>
            <a:ext cx="676275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5" name="Rectangle 58">
            <a:extLst>
              <a:ext uri="{FF2B5EF4-FFF2-40B4-BE49-F238E27FC236}">
                <a16:creationId xmlns:a16="http://schemas.microsoft.com/office/drawing/2014/main" id="{B52C6188-A5A2-43F9-AE5B-211B7142A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488" y="5272088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40986" name="Line 59">
            <a:extLst>
              <a:ext uri="{FF2B5EF4-FFF2-40B4-BE49-F238E27FC236}">
                <a16:creationId xmlns:a16="http://schemas.microsoft.com/office/drawing/2014/main" id="{7739A4D6-FA6A-4D56-A142-8CF786DCD0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4363" y="5253038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987" name="Group 60">
            <a:extLst>
              <a:ext uri="{FF2B5EF4-FFF2-40B4-BE49-F238E27FC236}">
                <a16:creationId xmlns:a16="http://schemas.microsoft.com/office/drawing/2014/main" id="{032EBFFF-435A-4FA4-A692-22BADC3BCC81}"/>
              </a:ext>
            </a:extLst>
          </p:cNvPr>
          <p:cNvGrpSpPr>
            <a:grpSpLocks/>
          </p:cNvGrpSpPr>
          <p:nvPr/>
        </p:nvGrpSpPr>
        <p:grpSpPr bwMode="auto">
          <a:xfrm>
            <a:off x="4759325" y="5305425"/>
            <a:ext cx="385763" cy="385763"/>
            <a:chOff x="3023" y="3205"/>
            <a:chExt cx="243" cy="243"/>
          </a:xfrm>
        </p:grpSpPr>
        <p:sp>
          <p:nvSpPr>
            <p:cNvPr id="41064" name="Arc 61">
              <a:extLst>
                <a:ext uri="{FF2B5EF4-FFF2-40B4-BE49-F238E27FC236}">
                  <a16:creationId xmlns:a16="http://schemas.microsoft.com/office/drawing/2014/main" id="{61382A1A-DA65-49B8-8D40-F93A42E1C765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035" y="3193"/>
              <a:ext cx="91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5" name="Arc 62">
              <a:extLst>
                <a:ext uri="{FF2B5EF4-FFF2-40B4-BE49-F238E27FC236}">
                  <a16:creationId xmlns:a16="http://schemas.microsoft.com/office/drawing/2014/main" id="{C7084A7E-A62B-4BFA-9BC3-BD421847777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163" y="3193"/>
              <a:ext cx="91" cy="115"/>
            </a:xfrm>
            <a:custGeom>
              <a:avLst/>
              <a:gdLst>
                <a:gd name="T0" fmla="*/ 0 w 21599"/>
                <a:gd name="T1" fmla="*/ 0 h 21599"/>
                <a:gd name="T2" fmla="*/ 0 w 21599"/>
                <a:gd name="T3" fmla="*/ 0 h 21599"/>
                <a:gd name="T4" fmla="*/ 0 w 21599"/>
                <a:gd name="T5" fmla="*/ 0 h 21599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599"/>
                <a:gd name="T11" fmla="*/ 21599 w 21599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599" fill="none" extrusionOk="0">
                  <a:moveTo>
                    <a:pt x="-1" y="21411"/>
                  </a:moveTo>
                  <a:cubicBezTo>
                    <a:pt x="101" y="9647"/>
                    <a:pt x="9599" y="128"/>
                    <a:pt x="21363" y="0"/>
                  </a:cubicBezTo>
                </a:path>
                <a:path w="21599" h="21599" stroke="0" extrusionOk="0">
                  <a:moveTo>
                    <a:pt x="-1" y="21411"/>
                  </a:moveTo>
                  <a:cubicBezTo>
                    <a:pt x="101" y="9647"/>
                    <a:pt x="9599" y="128"/>
                    <a:pt x="21363" y="0"/>
                  </a:cubicBezTo>
                  <a:lnTo>
                    <a:pt x="21599" y="21599"/>
                  </a:lnTo>
                  <a:lnTo>
                    <a:pt x="-1" y="21411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6" name="Line 63">
              <a:extLst>
                <a:ext uri="{FF2B5EF4-FFF2-40B4-BE49-F238E27FC236}">
                  <a16:creationId xmlns:a16="http://schemas.microsoft.com/office/drawing/2014/main" id="{8C54C244-996F-4E7C-BB0B-98CCBE294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303"/>
              <a:ext cx="0" cy="1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7" name="Line 64">
              <a:extLst>
                <a:ext uri="{FF2B5EF4-FFF2-40B4-BE49-F238E27FC236}">
                  <a16:creationId xmlns:a16="http://schemas.microsoft.com/office/drawing/2014/main" id="{332BA35D-A983-4CD4-A1EE-40F238E03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" y="3448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8" name="Line 65">
              <a:extLst>
                <a:ext uri="{FF2B5EF4-FFF2-40B4-BE49-F238E27FC236}">
                  <a16:creationId xmlns:a16="http://schemas.microsoft.com/office/drawing/2014/main" id="{CE6F9924-9BDF-46E3-A9E5-65C232A32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303"/>
              <a:ext cx="0" cy="1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8" name="Line 66">
            <a:extLst>
              <a:ext uri="{FF2B5EF4-FFF2-40B4-BE49-F238E27FC236}">
                <a16:creationId xmlns:a16="http://schemas.microsoft.com/office/drawing/2014/main" id="{2636390B-BD80-4734-A96B-75814F9EEB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1413" y="5006975"/>
            <a:ext cx="0" cy="293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Line 67">
            <a:extLst>
              <a:ext uri="{FF2B5EF4-FFF2-40B4-BE49-F238E27FC236}">
                <a16:creationId xmlns:a16="http://schemas.microsoft.com/office/drawing/2014/main" id="{5D8655BA-67DA-421D-8216-BD77922BD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7113" y="5716588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0" name="Line 68">
            <a:extLst>
              <a:ext uri="{FF2B5EF4-FFF2-40B4-BE49-F238E27FC236}">
                <a16:creationId xmlns:a16="http://schemas.microsoft.com/office/drawing/2014/main" id="{5FE0F0F5-D0AF-4364-B984-5C752532E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5713" y="5716588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1" name="Line 69">
            <a:extLst>
              <a:ext uri="{FF2B5EF4-FFF2-40B4-BE49-F238E27FC236}">
                <a16:creationId xmlns:a16="http://schemas.microsoft.com/office/drawing/2014/main" id="{4B79D609-AE34-435A-A0F0-2AC988A35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3625" y="3646488"/>
            <a:ext cx="192088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2" name="Line 70">
            <a:extLst>
              <a:ext uri="{FF2B5EF4-FFF2-40B4-BE49-F238E27FC236}">
                <a16:creationId xmlns:a16="http://schemas.microsoft.com/office/drawing/2014/main" id="{D29958E2-1EF5-44E9-8E9D-5A0988044E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1113" y="2097088"/>
            <a:ext cx="0" cy="15748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3" name="Line 71">
            <a:extLst>
              <a:ext uri="{FF2B5EF4-FFF2-40B4-BE49-F238E27FC236}">
                <a16:creationId xmlns:a16="http://schemas.microsoft.com/office/drawing/2014/main" id="{6CCD8300-807A-4FC0-87BA-1258F919FB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6913" y="2122488"/>
            <a:ext cx="56896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4" name="Line 72">
            <a:extLst>
              <a:ext uri="{FF2B5EF4-FFF2-40B4-BE49-F238E27FC236}">
                <a16:creationId xmlns:a16="http://schemas.microsoft.com/office/drawing/2014/main" id="{1FBB93E1-B435-42EE-8632-2381FB73B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313" y="2103438"/>
            <a:ext cx="0" cy="17018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5" name="Line 73">
            <a:extLst>
              <a:ext uri="{FF2B5EF4-FFF2-40B4-BE49-F238E27FC236}">
                <a16:creationId xmlns:a16="http://schemas.microsoft.com/office/drawing/2014/main" id="{BE4D4A45-4229-479A-8110-5D393F2A4D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713" y="3784600"/>
            <a:ext cx="581025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6" name="Line 74">
            <a:extLst>
              <a:ext uri="{FF2B5EF4-FFF2-40B4-BE49-F238E27FC236}">
                <a16:creationId xmlns:a16="http://schemas.microsoft.com/office/drawing/2014/main" id="{200B216F-2DE9-4668-A2F3-663A0F8A09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2563" y="2052638"/>
            <a:ext cx="88900" cy="166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7" name="Rectangle 75">
            <a:extLst>
              <a:ext uri="{FF2B5EF4-FFF2-40B4-BE49-F238E27FC236}">
                <a16:creationId xmlns:a16="http://schemas.microsoft.com/office/drawing/2014/main" id="{617BCA3C-1174-4171-BEC7-66F09240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060575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40998" name="Rectangle 76">
            <a:extLst>
              <a:ext uri="{FF2B5EF4-FFF2-40B4-BE49-F238E27FC236}">
                <a16:creationId xmlns:a16="http://schemas.microsoft.com/office/drawing/2014/main" id="{390D0E4D-E18E-4D3E-8F99-377CAB3DB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6018213"/>
            <a:ext cx="1398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Branch = 1</a:t>
            </a:r>
          </a:p>
        </p:txBody>
      </p:sp>
      <p:sp>
        <p:nvSpPr>
          <p:cNvPr id="40999" name="Rectangle 77">
            <a:extLst>
              <a:ext uri="{FF2B5EF4-FFF2-40B4-BE49-F238E27FC236}">
                <a16:creationId xmlns:a16="http://schemas.microsoft.com/office/drawing/2014/main" id="{2F6EFC37-CBB6-4299-B216-15170E134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6305550"/>
            <a:ext cx="129063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u="sng">
                <a:solidFill>
                  <a:srgbClr val="FF0000"/>
                </a:solidFill>
                <a:ea typeface="宋体" panose="02010600030101010101" pitchFamily="2" charset="-122"/>
              </a:rPr>
              <a:t>Zero = 1</a:t>
            </a:r>
          </a:p>
        </p:txBody>
      </p:sp>
      <p:sp>
        <p:nvSpPr>
          <p:cNvPr id="41000" name="Line 78">
            <a:extLst>
              <a:ext uri="{FF2B5EF4-FFF2-40B4-BE49-F238E27FC236}">
                <a16:creationId xmlns:a16="http://schemas.microsoft.com/office/drawing/2014/main" id="{A1E94B96-07E6-42ED-844E-CE6E48207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6213" y="2808288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1" name="Rectangle 79">
            <a:extLst>
              <a:ext uri="{FF2B5EF4-FFF2-40B4-BE49-F238E27FC236}">
                <a16:creationId xmlns:a16="http://schemas.microsoft.com/office/drawing/2014/main" id="{369C0A60-02E7-4EE0-B697-61FFC8BA1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100" y="2808288"/>
            <a:ext cx="877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“00”</a:t>
            </a:r>
          </a:p>
        </p:txBody>
      </p:sp>
      <p:sp>
        <p:nvSpPr>
          <p:cNvPr id="41002" name="Rectangle 80">
            <a:extLst>
              <a:ext uri="{FF2B5EF4-FFF2-40B4-BE49-F238E27FC236}">
                <a16:creationId xmlns:a16="http://schemas.microsoft.com/office/drawing/2014/main" id="{FC2A55DB-1736-471E-82E8-EEC48B6C4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288" y="2363788"/>
            <a:ext cx="1355725" cy="127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03" name="Rectangle 81">
            <a:extLst>
              <a:ext uri="{FF2B5EF4-FFF2-40B4-BE49-F238E27FC236}">
                <a16:creationId xmlns:a16="http://schemas.microsoft.com/office/drawing/2014/main" id="{CFEE7255-8DE7-4635-AC39-F19B59E4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8" y="2351088"/>
            <a:ext cx="1393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Addr&lt;31:2&gt;</a:t>
            </a:r>
          </a:p>
        </p:txBody>
      </p:sp>
      <p:sp>
        <p:nvSpPr>
          <p:cNvPr id="41004" name="Rectangle 82">
            <a:extLst>
              <a:ext uri="{FF2B5EF4-FFF2-40B4-BE49-F238E27FC236}">
                <a16:creationId xmlns:a16="http://schemas.microsoft.com/office/drawing/2014/main" id="{487BC8DD-F83D-42C7-8990-0E80EA29E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997200"/>
            <a:ext cx="1285875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Instruction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41005" name="Rectangle 83">
            <a:extLst>
              <a:ext uri="{FF2B5EF4-FFF2-40B4-BE49-F238E27FC236}">
                <a16:creationId xmlns:a16="http://schemas.microsoft.com/office/drawing/2014/main" id="{EC644084-6602-4224-94B9-B644EFE87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8" y="2655888"/>
            <a:ext cx="1279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Addr&lt;1:0&gt;</a:t>
            </a:r>
          </a:p>
        </p:txBody>
      </p:sp>
      <p:sp>
        <p:nvSpPr>
          <p:cNvPr id="41006" name="Line 84">
            <a:extLst>
              <a:ext uri="{FF2B5EF4-FFF2-40B4-BE49-F238E27FC236}">
                <a16:creationId xmlns:a16="http://schemas.microsoft.com/office/drawing/2014/main" id="{81D13398-446F-4D9B-908B-7371D3CDA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8913" y="3659188"/>
            <a:ext cx="0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7" name="Line 85">
            <a:extLst>
              <a:ext uri="{FF2B5EF4-FFF2-40B4-BE49-F238E27FC236}">
                <a16:creationId xmlns:a16="http://schemas.microsoft.com/office/drawing/2014/main" id="{8B1702D6-A534-49CE-811B-021E5D009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39063" y="4021138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8" name="Rectangle 86">
            <a:extLst>
              <a:ext uri="{FF2B5EF4-FFF2-40B4-BE49-F238E27FC236}">
                <a16:creationId xmlns:a16="http://schemas.microsoft.com/office/drawing/2014/main" id="{D9FB84A4-1FFA-4CB7-A069-03E53C248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5100" y="4002088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41009" name="Line 87">
            <a:extLst>
              <a:ext uri="{FF2B5EF4-FFF2-40B4-BE49-F238E27FC236}">
                <a16:creationId xmlns:a16="http://schemas.microsoft.com/office/drawing/2014/main" id="{7CABA1F2-2337-42AE-B378-EE85E6F42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0238" y="4408488"/>
            <a:ext cx="45085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0" name="Line 88">
            <a:extLst>
              <a:ext uri="{FF2B5EF4-FFF2-40B4-BE49-F238E27FC236}">
                <a16:creationId xmlns:a16="http://schemas.microsoft.com/office/drawing/2014/main" id="{6999A169-53E7-4A24-BB10-B3685E2FA5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9288" y="4002088"/>
            <a:ext cx="0" cy="4318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011" name="Group 89">
            <a:extLst>
              <a:ext uri="{FF2B5EF4-FFF2-40B4-BE49-F238E27FC236}">
                <a16:creationId xmlns:a16="http://schemas.microsoft.com/office/drawing/2014/main" id="{034D423A-477E-4477-81FA-6E5F9F4892F6}"/>
              </a:ext>
            </a:extLst>
          </p:cNvPr>
          <p:cNvGrpSpPr>
            <a:grpSpLocks/>
          </p:cNvGrpSpPr>
          <p:nvPr/>
        </p:nvGrpSpPr>
        <p:grpSpPr bwMode="auto">
          <a:xfrm>
            <a:off x="5783263" y="2867025"/>
            <a:ext cx="366712" cy="1325563"/>
            <a:chOff x="3668" y="1669"/>
            <a:chExt cx="231" cy="835"/>
          </a:xfrm>
        </p:grpSpPr>
        <p:grpSp>
          <p:nvGrpSpPr>
            <p:cNvPr id="41056" name="Group 90">
              <a:extLst>
                <a:ext uri="{FF2B5EF4-FFF2-40B4-BE49-F238E27FC236}">
                  <a16:creationId xmlns:a16="http://schemas.microsoft.com/office/drawing/2014/main" id="{C4FFBA26-9C7D-4129-B5F8-8CC43533E1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669"/>
              <a:ext cx="192" cy="835"/>
              <a:chOff x="3696" y="1669"/>
              <a:chExt cx="192" cy="835"/>
            </a:xfrm>
          </p:grpSpPr>
          <p:sp>
            <p:nvSpPr>
              <p:cNvPr id="41060" name="Line 91">
                <a:extLst>
                  <a:ext uri="{FF2B5EF4-FFF2-40B4-BE49-F238E27FC236}">
                    <a16:creationId xmlns:a16="http://schemas.microsoft.com/office/drawing/2014/main" id="{C2A624B2-1805-4B4C-945C-A441DD484E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669"/>
                <a:ext cx="0" cy="81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61" name="Line 92">
                <a:extLst>
                  <a:ext uri="{FF2B5EF4-FFF2-40B4-BE49-F238E27FC236}">
                    <a16:creationId xmlns:a16="http://schemas.microsoft.com/office/drawing/2014/main" id="{544BC40F-8D5C-4C29-BD2A-E11B7ED07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4" y="1669"/>
                <a:ext cx="176" cy="9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62" name="Line 93">
                <a:extLst>
                  <a:ext uri="{FF2B5EF4-FFF2-40B4-BE49-F238E27FC236}">
                    <a16:creationId xmlns:a16="http://schemas.microsoft.com/office/drawing/2014/main" id="{632AB10A-BD1D-4400-AE86-B4D988D38C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4" y="2377"/>
                <a:ext cx="176" cy="1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63" name="Line 94">
                <a:extLst>
                  <a:ext uri="{FF2B5EF4-FFF2-40B4-BE49-F238E27FC236}">
                    <a16:creationId xmlns:a16="http://schemas.microsoft.com/office/drawing/2014/main" id="{5073ADA3-C52A-48B0-B557-E1DF3DE06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780"/>
                <a:ext cx="0" cy="59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057" name="Rectangle 95">
              <a:extLst>
                <a:ext uri="{FF2B5EF4-FFF2-40B4-BE49-F238E27FC236}">
                  <a16:creationId xmlns:a16="http://schemas.microsoft.com/office/drawing/2014/main" id="{7B95034D-A84D-48FA-9498-6E49C85110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81" y="1998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Mux</a:t>
              </a:r>
            </a:p>
          </p:txBody>
        </p:sp>
        <p:sp>
          <p:nvSpPr>
            <p:cNvPr id="41058" name="Rectangle 96">
              <a:extLst>
                <a:ext uri="{FF2B5EF4-FFF2-40B4-BE49-F238E27FC236}">
                  <a16:creationId xmlns:a16="http://schemas.microsoft.com/office/drawing/2014/main" id="{3B12A6D3-A4FA-480A-9233-974FCE7B1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1749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1059" name="Rectangle 97">
              <a:extLst>
                <a:ext uri="{FF2B5EF4-FFF2-40B4-BE49-F238E27FC236}">
                  <a16:creationId xmlns:a16="http://schemas.microsoft.com/office/drawing/2014/main" id="{A784F426-7DCB-44D0-B18A-3F56088B4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221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41012" name="Line 98">
            <a:extLst>
              <a:ext uri="{FF2B5EF4-FFF2-40B4-BE49-F238E27FC236}">
                <a16:creationId xmlns:a16="http://schemas.microsoft.com/office/drawing/2014/main" id="{51AD3326-ED53-4042-82A8-FB4C01BB5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4413" y="3341688"/>
            <a:ext cx="81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3" name="Line 99">
            <a:extLst>
              <a:ext uri="{FF2B5EF4-FFF2-40B4-BE49-F238E27FC236}">
                <a16:creationId xmlns:a16="http://schemas.microsoft.com/office/drawing/2014/main" id="{D5B1C3DB-48E0-4356-9113-04FEE7601C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2075" y="3275013"/>
            <a:ext cx="88900" cy="131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4" name="Rectangle 100">
            <a:extLst>
              <a:ext uri="{FF2B5EF4-FFF2-40B4-BE49-F238E27FC236}">
                <a16:creationId xmlns:a16="http://schemas.microsoft.com/office/drawing/2014/main" id="{52D4FC98-2390-4266-B06E-59357E157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3287713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26</a:t>
            </a:r>
          </a:p>
        </p:txBody>
      </p:sp>
      <p:sp>
        <p:nvSpPr>
          <p:cNvPr id="41015" name="Line 101">
            <a:extLst>
              <a:ext uri="{FF2B5EF4-FFF2-40B4-BE49-F238E27FC236}">
                <a16:creationId xmlns:a16="http://schemas.microsoft.com/office/drawing/2014/main" id="{DF29E094-7A81-44FD-AE85-84DA01117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8013" y="2884488"/>
            <a:ext cx="248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6" name="Line 102">
            <a:extLst>
              <a:ext uri="{FF2B5EF4-FFF2-40B4-BE49-F238E27FC236}">
                <a16:creationId xmlns:a16="http://schemas.microsoft.com/office/drawing/2014/main" id="{F4E143C1-AAF0-4407-A5DC-4E0737B7E0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0163" y="2819400"/>
            <a:ext cx="88900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7" name="Rectangle 103">
            <a:extLst>
              <a:ext uri="{FF2B5EF4-FFF2-40B4-BE49-F238E27FC236}">
                <a16:creationId xmlns:a16="http://schemas.microsoft.com/office/drawing/2014/main" id="{848B6012-4EA9-4FCB-BC85-3B4E6975A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28527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1018" name="Line 104">
            <a:extLst>
              <a:ext uri="{FF2B5EF4-FFF2-40B4-BE49-F238E27FC236}">
                <a16:creationId xmlns:a16="http://schemas.microsoft.com/office/drawing/2014/main" id="{04FAB1EB-37CE-47E8-96F0-CBC7DFC2F7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5313" y="2490788"/>
            <a:ext cx="0" cy="132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9" name="Rectangle 105">
            <a:extLst>
              <a:ext uri="{FF2B5EF4-FFF2-40B4-BE49-F238E27FC236}">
                <a16:creationId xmlns:a16="http://schemas.microsoft.com/office/drawing/2014/main" id="{1FCDDD2A-AC07-4983-8B90-F1C4E7535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2530475"/>
            <a:ext cx="1292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PC&lt;31:28&gt;</a:t>
            </a:r>
          </a:p>
        </p:txBody>
      </p:sp>
      <p:sp>
        <p:nvSpPr>
          <p:cNvPr id="41020" name="Rectangle 106">
            <a:extLst>
              <a:ext uri="{FF2B5EF4-FFF2-40B4-BE49-F238E27FC236}">
                <a16:creationId xmlns:a16="http://schemas.microsoft.com/office/drawing/2014/main" id="{F2D0C5AD-26DD-4DE2-86DF-2F550D659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2997200"/>
            <a:ext cx="828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Target</a:t>
            </a:r>
          </a:p>
        </p:txBody>
      </p:sp>
      <p:sp>
        <p:nvSpPr>
          <p:cNvPr id="41021" name="Line 107">
            <a:extLst>
              <a:ext uri="{FF2B5EF4-FFF2-40B4-BE49-F238E27FC236}">
                <a16:creationId xmlns:a16="http://schemas.microsoft.com/office/drawing/2014/main" id="{93A67049-341E-471E-8713-5E1CE7558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9913" y="2897188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2" name="Line 108">
            <a:extLst>
              <a:ext uri="{FF2B5EF4-FFF2-40B4-BE49-F238E27FC236}">
                <a16:creationId xmlns:a16="http://schemas.microsoft.com/office/drawing/2014/main" id="{7EE93639-F562-4957-B009-BEFB7E10A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613" y="3113088"/>
            <a:ext cx="142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3" name="Line 109">
            <a:extLst>
              <a:ext uri="{FF2B5EF4-FFF2-40B4-BE49-F238E27FC236}">
                <a16:creationId xmlns:a16="http://schemas.microsoft.com/office/drawing/2014/main" id="{52FAD991-F6CD-42A4-BAE2-21ED1EE2D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4638" y="3951288"/>
            <a:ext cx="447675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4" name="Line 110">
            <a:extLst>
              <a:ext uri="{FF2B5EF4-FFF2-40B4-BE49-F238E27FC236}">
                <a16:creationId xmlns:a16="http://schemas.microsoft.com/office/drawing/2014/main" id="{4DE4D61E-15FA-4DDA-9E7F-BFAFBFA96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1113" y="4408488"/>
            <a:ext cx="29845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5" name="Line 111">
            <a:extLst>
              <a:ext uri="{FF2B5EF4-FFF2-40B4-BE49-F238E27FC236}">
                <a16:creationId xmlns:a16="http://schemas.microsoft.com/office/drawing/2014/main" id="{B2E1FEC0-D42F-406B-865F-04F0D40791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0513" y="3925888"/>
            <a:ext cx="0" cy="5080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6" name="Line 112">
            <a:extLst>
              <a:ext uri="{FF2B5EF4-FFF2-40B4-BE49-F238E27FC236}">
                <a16:creationId xmlns:a16="http://schemas.microsoft.com/office/drawing/2014/main" id="{6D674B70-2FCD-49EE-B8EB-982AC080EB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83163" y="3043238"/>
            <a:ext cx="88900" cy="166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7" name="Rectangle 113">
            <a:extLst>
              <a:ext uri="{FF2B5EF4-FFF2-40B4-BE49-F238E27FC236}">
                <a16:creationId xmlns:a16="http://schemas.microsoft.com/office/drawing/2014/main" id="{ADCF71D0-651E-4452-926E-698DF3473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88" y="3057525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41028" name="Line 114">
            <a:extLst>
              <a:ext uri="{FF2B5EF4-FFF2-40B4-BE49-F238E27FC236}">
                <a16:creationId xmlns:a16="http://schemas.microsoft.com/office/drawing/2014/main" id="{65540ECD-66EE-4344-9ACA-861B91CD8C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80113" y="4090988"/>
            <a:ext cx="0" cy="48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9" name="Rectangle 115">
            <a:extLst>
              <a:ext uri="{FF2B5EF4-FFF2-40B4-BE49-F238E27FC236}">
                <a16:creationId xmlns:a16="http://schemas.microsoft.com/office/drawing/2014/main" id="{4DD26910-CE3B-41FB-8706-B355E632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5" y="4508500"/>
            <a:ext cx="1211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Jump = 0</a:t>
            </a:r>
          </a:p>
        </p:txBody>
      </p:sp>
      <p:sp>
        <p:nvSpPr>
          <p:cNvPr id="41030" name="Rectangle 116">
            <a:extLst>
              <a:ext uri="{FF2B5EF4-FFF2-40B4-BE49-F238E27FC236}">
                <a16:creationId xmlns:a16="http://schemas.microsoft.com/office/drawing/2014/main" id="{6EC78846-0693-40C8-8506-D8908BD90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5589588"/>
            <a:ext cx="1971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Instruction&lt;15:0&gt;</a:t>
            </a:r>
          </a:p>
        </p:txBody>
      </p:sp>
      <p:sp>
        <p:nvSpPr>
          <p:cNvPr id="41031" name="Rectangle 117">
            <a:extLst>
              <a:ext uri="{FF2B5EF4-FFF2-40B4-BE49-F238E27FC236}">
                <a16:creationId xmlns:a16="http://schemas.microsoft.com/office/drawing/2014/main" id="{DDF92088-7A4A-4D6F-AF7E-B62A5A660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637088"/>
            <a:ext cx="2166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Instruction&lt;31:0&gt;</a:t>
            </a:r>
          </a:p>
        </p:txBody>
      </p:sp>
      <p:sp>
        <p:nvSpPr>
          <p:cNvPr id="41032" name="Line 118">
            <a:extLst>
              <a:ext uri="{FF2B5EF4-FFF2-40B4-BE49-F238E27FC236}">
                <a16:creationId xmlns:a16="http://schemas.microsoft.com/office/drawing/2014/main" id="{10B23F7B-A12D-478D-9C4B-97170BF62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8013" y="2503488"/>
            <a:ext cx="523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3" name="Line 119">
            <a:extLst>
              <a:ext uri="{FF2B5EF4-FFF2-40B4-BE49-F238E27FC236}">
                <a16:creationId xmlns:a16="http://schemas.microsoft.com/office/drawing/2014/main" id="{C35881C4-B329-4F08-BFD1-B3D9DD9A17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59363" y="2433638"/>
            <a:ext cx="88900" cy="166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4" name="Rectangle 120">
            <a:extLst>
              <a:ext uri="{FF2B5EF4-FFF2-40B4-BE49-F238E27FC236}">
                <a16:creationId xmlns:a16="http://schemas.microsoft.com/office/drawing/2014/main" id="{E69686E4-5A9A-4E0C-9C6A-EFC5A210A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2446338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41035" name="Rectangle 121">
            <a:extLst>
              <a:ext uri="{FF2B5EF4-FFF2-40B4-BE49-F238E27FC236}">
                <a16:creationId xmlns:a16="http://schemas.microsoft.com/office/drawing/2014/main" id="{772614A7-06B1-497B-9B08-0962BAD64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225" y="3284538"/>
            <a:ext cx="1971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Instruction&lt;25:0&gt;</a:t>
            </a:r>
          </a:p>
        </p:txBody>
      </p:sp>
      <p:sp>
        <p:nvSpPr>
          <p:cNvPr id="41036" name="Rectangle 122">
            <a:extLst>
              <a:ext uri="{FF2B5EF4-FFF2-40B4-BE49-F238E27FC236}">
                <a16:creationId xmlns:a16="http://schemas.microsoft.com/office/drawing/2014/main" id="{22BBFB9A-6E41-4936-BB2B-35574188F3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695325"/>
            <a:ext cx="8137525" cy="788988"/>
          </a:xfrm>
          <a:noFill/>
        </p:spPr>
        <p:txBody>
          <a:bodyPr lIns="63500" tIns="25400" rIns="63500" bIns="25400">
            <a:spAutoFit/>
          </a:bodyPr>
          <a:lstStyle/>
          <a:p>
            <a:pPr marL="266700" indent="-266700">
              <a:lnSpc>
                <a:spcPct val="100000"/>
              </a:lnSpc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if  (Zero == 1)   then  PC = PC + 1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+ SignExt[imm16];</a:t>
            </a:r>
          </a:p>
          <a:p>
            <a:pPr marL="266700" indent="-2667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else  PC = PC + 1;</a:t>
            </a:r>
          </a:p>
        </p:txBody>
      </p:sp>
      <p:grpSp>
        <p:nvGrpSpPr>
          <p:cNvPr id="41037" name="Group 141">
            <a:extLst>
              <a:ext uri="{FF2B5EF4-FFF2-40B4-BE49-F238E27FC236}">
                <a16:creationId xmlns:a16="http://schemas.microsoft.com/office/drawing/2014/main" id="{D93B4C17-4F34-49C4-B4B7-12B5788F4D9B}"/>
              </a:ext>
            </a:extLst>
          </p:cNvPr>
          <p:cNvGrpSpPr>
            <a:grpSpLocks/>
          </p:cNvGrpSpPr>
          <p:nvPr/>
        </p:nvGrpSpPr>
        <p:grpSpPr bwMode="auto">
          <a:xfrm>
            <a:off x="3094038" y="1131888"/>
            <a:ext cx="5870575" cy="757237"/>
            <a:chOff x="1944" y="397"/>
            <a:chExt cx="3698" cy="380"/>
          </a:xfrm>
        </p:grpSpPr>
        <p:sp>
          <p:nvSpPr>
            <p:cNvPr id="41039" name="Rectangle 123">
              <a:extLst>
                <a:ext uri="{FF2B5EF4-FFF2-40B4-BE49-F238E27FC236}">
                  <a16:creationId xmlns:a16="http://schemas.microsoft.com/office/drawing/2014/main" id="{5DBA0127-DE55-472F-992F-108F8AA00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" y="597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rgbClr val="008F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1040" name="Group 124">
              <a:extLst>
                <a:ext uri="{FF2B5EF4-FFF2-40B4-BE49-F238E27FC236}">
                  <a16:creationId xmlns:a16="http://schemas.microsoft.com/office/drawing/2014/main" id="{9EA28DD1-789F-46BE-B1E9-43CDD42FC2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5" y="589"/>
              <a:ext cx="624" cy="188"/>
              <a:chOff x="1163" y="528"/>
              <a:chExt cx="624" cy="188"/>
            </a:xfrm>
          </p:grpSpPr>
          <p:sp>
            <p:nvSpPr>
              <p:cNvPr id="41054" name="Rectangle 125">
                <a:extLst>
                  <a:ext uri="{FF2B5EF4-FFF2-40B4-BE49-F238E27FC236}">
                    <a16:creationId xmlns:a16="http://schemas.microsoft.com/office/drawing/2014/main" id="{D4076391-4E7F-4756-BB93-B96A41C64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3" y="532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rgbClr val="008F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55" name="Rectangle 126">
                <a:extLst>
                  <a:ext uri="{FF2B5EF4-FFF2-40B4-BE49-F238E27FC236}">
                    <a16:creationId xmlns:a16="http://schemas.microsoft.com/office/drawing/2014/main" id="{7AF8EDDB-1D62-4C1E-B965-7DC7292B5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5" y="528"/>
                <a:ext cx="269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8F00"/>
                    </a:solidFill>
                    <a:ea typeface="宋体" panose="02010600030101010101" pitchFamily="2" charset="-122"/>
                  </a:rPr>
                  <a:t>op</a:t>
                </a:r>
              </a:p>
            </p:txBody>
          </p:sp>
        </p:grpSp>
        <p:grpSp>
          <p:nvGrpSpPr>
            <p:cNvPr id="41041" name="Group 127">
              <a:extLst>
                <a:ext uri="{FF2B5EF4-FFF2-40B4-BE49-F238E27FC236}">
                  <a16:creationId xmlns:a16="http://schemas.microsoft.com/office/drawing/2014/main" id="{086A94B1-7684-4003-9FB6-BDC139F7D4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7" y="589"/>
              <a:ext cx="580" cy="188"/>
              <a:chOff x="1795" y="528"/>
              <a:chExt cx="580" cy="188"/>
            </a:xfrm>
          </p:grpSpPr>
          <p:sp>
            <p:nvSpPr>
              <p:cNvPr id="41052" name="Rectangle 128">
                <a:extLst>
                  <a:ext uri="{FF2B5EF4-FFF2-40B4-BE49-F238E27FC236}">
                    <a16:creationId xmlns:a16="http://schemas.microsoft.com/office/drawing/2014/main" id="{A706AC2D-9F48-469F-AC6A-9D450978A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532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rgbClr val="008F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53" name="Rectangle 129">
                <a:extLst>
                  <a:ext uri="{FF2B5EF4-FFF2-40B4-BE49-F238E27FC236}">
                    <a16:creationId xmlns:a16="http://schemas.microsoft.com/office/drawing/2014/main" id="{566A0E66-5C91-4D34-9046-C9DE98510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" y="528"/>
                <a:ext cx="236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8F00"/>
                    </a:solidFill>
                    <a:ea typeface="宋体" panose="02010600030101010101" pitchFamily="2" charset="-122"/>
                  </a:rPr>
                  <a:t>rs</a:t>
                </a:r>
              </a:p>
            </p:txBody>
          </p:sp>
        </p:grpSp>
        <p:grpSp>
          <p:nvGrpSpPr>
            <p:cNvPr id="41042" name="Group 130">
              <a:extLst>
                <a:ext uri="{FF2B5EF4-FFF2-40B4-BE49-F238E27FC236}">
                  <a16:creationId xmlns:a16="http://schemas.microsoft.com/office/drawing/2014/main" id="{578050F3-A966-430B-A8F8-F581390A7F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589"/>
              <a:ext cx="588" cy="188"/>
              <a:chOff x="2383" y="528"/>
              <a:chExt cx="579" cy="188"/>
            </a:xfrm>
          </p:grpSpPr>
          <p:sp>
            <p:nvSpPr>
              <p:cNvPr id="41050" name="Rectangle 131">
                <a:extLst>
                  <a:ext uri="{FF2B5EF4-FFF2-40B4-BE49-F238E27FC236}">
                    <a16:creationId xmlns:a16="http://schemas.microsoft.com/office/drawing/2014/main" id="{4B189333-43FC-43F7-894E-697E9B4CF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532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rgbClr val="008F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51" name="Rectangle 132">
                <a:extLst>
                  <a:ext uri="{FF2B5EF4-FFF2-40B4-BE49-F238E27FC236}">
                    <a16:creationId xmlns:a16="http://schemas.microsoft.com/office/drawing/2014/main" id="{21257998-F597-4C10-89B3-05FF9075D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7" y="528"/>
                <a:ext cx="225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8F00"/>
                    </a:solidFill>
                    <a:ea typeface="宋体" panose="02010600030101010101" pitchFamily="2" charset="-122"/>
                  </a:rPr>
                  <a:t>rt</a:t>
                </a:r>
              </a:p>
            </p:txBody>
          </p:sp>
        </p:grpSp>
        <p:sp>
          <p:nvSpPr>
            <p:cNvPr id="41043" name="Rectangle 133">
              <a:extLst>
                <a:ext uri="{FF2B5EF4-FFF2-40B4-BE49-F238E27FC236}">
                  <a16:creationId xmlns:a16="http://schemas.microsoft.com/office/drawing/2014/main" id="{2C44C748-C428-45D6-8FB3-54683BEE8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2" y="593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rgbClr val="008F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044" name="Rectangle 134">
              <a:extLst>
                <a:ext uri="{FF2B5EF4-FFF2-40B4-BE49-F238E27FC236}">
                  <a16:creationId xmlns:a16="http://schemas.microsoft.com/office/drawing/2014/main" id="{CC8135E9-C6B1-48BC-9A01-37F059926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" y="589"/>
              <a:ext cx="76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8F00"/>
                  </a:solidFill>
                  <a:ea typeface="宋体" panose="02010600030101010101" pitchFamily="2" charset="-122"/>
                </a:rPr>
                <a:t>immediate</a:t>
              </a:r>
            </a:p>
          </p:txBody>
        </p:sp>
        <p:sp>
          <p:nvSpPr>
            <p:cNvPr id="41045" name="Rectangle 135">
              <a:extLst>
                <a:ext uri="{FF2B5EF4-FFF2-40B4-BE49-F238E27FC236}">
                  <a16:creationId xmlns:a16="http://schemas.microsoft.com/office/drawing/2014/main" id="{A5392767-043F-4243-B2F2-663720534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4" y="397"/>
              <a:ext cx="1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1046" name="Rectangle 136">
              <a:extLst>
                <a:ext uri="{FF2B5EF4-FFF2-40B4-BE49-F238E27FC236}">
                  <a16:creationId xmlns:a16="http://schemas.microsoft.com/office/drawing/2014/main" id="{83A1BAA3-379F-4BF0-97FE-455B8E429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" y="397"/>
              <a:ext cx="26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41047" name="Rectangle 137">
              <a:extLst>
                <a:ext uri="{FF2B5EF4-FFF2-40B4-BE49-F238E27FC236}">
                  <a16:creationId xmlns:a16="http://schemas.microsoft.com/office/drawing/2014/main" id="{0F59934B-5609-4D2F-BE33-F98B616C6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" y="397"/>
              <a:ext cx="26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41048" name="Rectangle 138">
              <a:extLst>
                <a:ext uri="{FF2B5EF4-FFF2-40B4-BE49-F238E27FC236}">
                  <a16:creationId xmlns:a16="http://schemas.microsoft.com/office/drawing/2014/main" id="{5566FCC8-D342-4E52-85F0-0BA935F78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397"/>
              <a:ext cx="26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26</a:t>
              </a:r>
            </a:p>
          </p:txBody>
        </p:sp>
        <p:sp>
          <p:nvSpPr>
            <p:cNvPr id="41049" name="Rectangle 139">
              <a:extLst>
                <a:ext uri="{FF2B5EF4-FFF2-40B4-BE49-F238E27FC236}">
                  <a16:creationId xmlns:a16="http://schemas.microsoft.com/office/drawing/2014/main" id="{FCB7628F-BCE7-4430-90B3-67D87C6E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397"/>
              <a:ext cx="26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31</a:t>
              </a:r>
            </a:p>
          </p:txBody>
        </p:sp>
      </p:grpSp>
      <p:sp>
        <p:nvSpPr>
          <p:cNvPr id="41038" name="Line 140">
            <a:extLst>
              <a:ext uri="{FF2B5EF4-FFF2-40B4-BE49-F238E27FC236}">
                <a16:creationId xmlns:a16="http://schemas.microsoft.com/office/drawing/2014/main" id="{047C1144-A757-489C-A789-F8F673A4C7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1488" y="4027488"/>
            <a:ext cx="203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1633C09-A776-4467-B18B-BE5DD1901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8029575" cy="358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A50021"/>
                </a:solidFill>
                <a:ea typeface="微软雅黑" panose="020B0503020204020204" pitchFamily="34" charset="-122"/>
              </a:rPr>
              <a:t>Jump</a:t>
            </a: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指令</a:t>
            </a:r>
            <a:r>
              <a:rPr lang="zh-CN" altLang="en-US" sz="2400">
                <a:solidFill>
                  <a:schemeClr val="tx1"/>
                </a:solidFill>
                <a:ea typeface="微软雅黑" panose="020B0503020204020204" pitchFamily="34" charset="-122"/>
              </a:rPr>
              <a:t>译码后的执行过程</a:t>
            </a:r>
            <a:endParaRPr lang="en-US" altLang="zh-CN" sz="24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43011" name="Group 3">
            <a:extLst>
              <a:ext uri="{FF2B5EF4-FFF2-40B4-BE49-F238E27FC236}">
                <a16:creationId xmlns:a16="http://schemas.microsoft.com/office/drawing/2014/main" id="{BF7869D9-6A16-4CD4-B16C-275AFDDD3A19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854450"/>
            <a:ext cx="457200" cy="1136650"/>
            <a:chOff x="3168" y="2302"/>
            <a:chExt cx="288" cy="716"/>
          </a:xfrm>
        </p:grpSpPr>
        <p:sp>
          <p:nvSpPr>
            <p:cNvPr id="20638" name="Line 4">
              <a:extLst>
                <a:ext uri="{FF2B5EF4-FFF2-40B4-BE49-F238E27FC236}">
                  <a16:creationId xmlns:a16="http://schemas.microsoft.com/office/drawing/2014/main" id="{26CC75D2-C2A1-4191-9361-8EF5FBB2C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302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0639" name="Line 5">
              <a:extLst>
                <a:ext uri="{FF2B5EF4-FFF2-40B4-BE49-F238E27FC236}">
                  <a16:creationId xmlns:a16="http://schemas.microsoft.com/office/drawing/2014/main" id="{5D849218-8054-4B2F-B41C-0FDA693F2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6" y="2302"/>
              <a:ext cx="272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0640" name="Line 6">
              <a:extLst>
                <a:ext uri="{FF2B5EF4-FFF2-40B4-BE49-F238E27FC236}">
                  <a16:creationId xmlns:a16="http://schemas.microsoft.com/office/drawing/2014/main" id="{EEFAF016-1BFD-4B53-9C46-DE9D983A0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6" y="2481"/>
              <a:ext cx="128" cy="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0641" name="Line 7">
              <a:extLst>
                <a:ext uri="{FF2B5EF4-FFF2-40B4-BE49-F238E27FC236}">
                  <a16:creationId xmlns:a16="http://schemas.microsoft.com/office/drawing/2014/main" id="{CB2D3785-9DB0-4A4F-A5D3-3D7679FEB4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571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0642" name="Line 8">
              <a:extLst>
                <a:ext uri="{FF2B5EF4-FFF2-40B4-BE49-F238E27FC236}">
                  <a16:creationId xmlns:a16="http://schemas.microsoft.com/office/drawing/2014/main" id="{CA5EAD11-30CA-4A4D-B290-280F512A3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481"/>
              <a:ext cx="0" cy="3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0643" name="Line 9">
              <a:extLst>
                <a:ext uri="{FF2B5EF4-FFF2-40B4-BE49-F238E27FC236}">
                  <a16:creationId xmlns:a16="http://schemas.microsoft.com/office/drawing/2014/main" id="{1DF57ED4-CA9C-4942-B340-23F4628083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6" y="2734"/>
              <a:ext cx="128" cy="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0644" name="Line 10">
              <a:extLst>
                <a:ext uri="{FF2B5EF4-FFF2-40B4-BE49-F238E27FC236}">
                  <a16:creationId xmlns:a16="http://schemas.microsoft.com/office/drawing/2014/main" id="{31810594-1B74-418B-A456-3A38E2369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839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0645" name="Line 11">
              <a:extLst>
                <a:ext uri="{FF2B5EF4-FFF2-40B4-BE49-F238E27FC236}">
                  <a16:creationId xmlns:a16="http://schemas.microsoft.com/office/drawing/2014/main" id="{FE8C93F6-4699-411D-AE15-CD36DF67B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6" y="2823"/>
              <a:ext cx="272" cy="1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20484" name="Line 12">
            <a:extLst>
              <a:ext uri="{FF2B5EF4-FFF2-40B4-BE49-F238E27FC236}">
                <a16:creationId xmlns:a16="http://schemas.microsoft.com/office/drawing/2014/main" id="{2663FC24-DFF4-4C6F-BB91-DA012BA43E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3700" y="4410075"/>
            <a:ext cx="231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485" name="Line 13">
            <a:extLst>
              <a:ext uri="{FF2B5EF4-FFF2-40B4-BE49-F238E27FC236}">
                <a16:creationId xmlns:a16="http://schemas.microsoft.com/office/drawing/2014/main" id="{C64E8D53-4E14-468F-88B7-3EBF5093D1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1050" y="4346575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43014" name="Rectangle 14">
            <a:extLst>
              <a:ext uri="{FF2B5EF4-FFF2-40B4-BE49-F238E27FC236}">
                <a16:creationId xmlns:a16="http://schemas.microsoft.com/office/drawing/2014/main" id="{09781C11-C9D5-4103-B00B-9B77B3D95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188" y="4365625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32</a:t>
            </a:r>
          </a:p>
        </p:txBody>
      </p:sp>
      <p:sp>
        <p:nvSpPr>
          <p:cNvPr id="20487" name="Line 15">
            <a:extLst>
              <a:ext uri="{FF2B5EF4-FFF2-40B4-BE49-F238E27FC236}">
                <a16:creationId xmlns:a16="http://schemas.microsoft.com/office/drawing/2014/main" id="{537BCBA5-9BF4-4203-A13C-FFDEBC483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489325"/>
            <a:ext cx="0" cy="48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488" name="Rectangle 16">
            <a:extLst>
              <a:ext uri="{FF2B5EF4-FFF2-40B4-BE49-F238E27FC236}">
                <a16:creationId xmlns:a16="http://schemas.microsoft.com/office/drawing/2014/main" id="{95321A70-B9BF-44AE-9437-4362ADD2D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141663"/>
            <a:ext cx="15843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 u="sng">
                <a:solidFill>
                  <a:srgbClr val="A50021"/>
                </a:solidFill>
                <a:latin typeface="+mn-lt"/>
                <a:ea typeface="+mn-ea"/>
              </a:rPr>
              <a:t>ALUctr = x</a:t>
            </a:r>
          </a:p>
        </p:txBody>
      </p:sp>
      <p:sp>
        <p:nvSpPr>
          <p:cNvPr id="20489" name="Rectangle 17">
            <a:extLst>
              <a:ext uri="{FF2B5EF4-FFF2-40B4-BE49-F238E27FC236}">
                <a16:creationId xmlns:a16="http://schemas.microsoft.com/office/drawing/2014/main" id="{877754E5-6C9D-473D-A3A6-1FD650F82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4508500"/>
            <a:ext cx="54133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0000FF"/>
                </a:solidFill>
                <a:latin typeface="+mn-lt"/>
                <a:ea typeface="+mn-ea"/>
              </a:rPr>
              <a:t>Clk</a:t>
            </a:r>
          </a:p>
        </p:txBody>
      </p:sp>
      <p:sp>
        <p:nvSpPr>
          <p:cNvPr id="20490" name="Rectangle 18">
            <a:extLst>
              <a:ext uri="{FF2B5EF4-FFF2-40B4-BE49-F238E27FC236}">
                <a16:creationId xmlns:a16="http://schemas.microsoft.com/office/drawing/2014/main" id="{1540B6A4-4BDA-4A9B-BD7E-09BFD0E41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3933825"/>
            <a:ext cx="76041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>
                <a:latin typeface="+mn-lt"/>
                <a:ea typeface="+mn-ea"/>
              </a:rPr>
              <a:t>busW</a:t>
            </a:r>
          </a:p>
        </p:txBody>
      </p:sp>
      <p:sp>
        <p:nvSpPr>
          <p:cNvPr id="20491" name="Rectangle 19">
            <a:extLst>
              <a:ext uri="{FF2B5EF4-FFF2-40B4-BE49-F238E27FC236}">
                <a16:creationId xmlns:a16="http://schemas.microsoft.com/office/drawing/2014/main" id="{685308D6-A684-4A9F-8783-D9A45748C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3854450"/>
            <a:ext cx="1431925" cy="1130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492" name="Line 20">
            <a:extLst>
              <a:ext uri="{FF2B5EF4-FFF2-40B4-BE49-F238E27FC236}">
                <a16:creationId xmlns:a16="http://schemas.microsoft.com/office/drawing/2014/main" id="{DF57A1D0-7E11-4207-9174-2EAF7BFE5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8950" y="4760913"/>
            <a:ext cx="160338" cy="77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493" name="Line 21">
            <a:extLst>
              <a:ext uri="{FF2B5EF4-FFF2-40B4-BE49-F238E27FC236}">
                <a16:creationId xmlns:a16="http://schemas.microsoft.com/office/drawing/2014/main" id="{2BD02FE5-9BA3-492B-B1C6-33ACD5EB86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8475" y="4849813"/>
            <a:ext cx="150813" cy="98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494" name="Oval 22">
            <a:extLst>
              <a:ext uri="{FF2B5EF4-FFF2-40B4-BE49-F238E27FC236}">
                <a16:creationId xmlns:a16="http://schemas.microsoft.com/office/drawing/2014/main" id="{8794FDB2-F618-4BEF-9B78-D6DA51177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75" y="4795838"/>
            <a:ext cx="127000" cy="1174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26743" name="Rectangle 23">
            <a:extLst>
              <a:ext uri="{FF2B5EF4-FFF2-40B4-BE49-F238E27FC236}">
                <a16:creationId xmlns:a16="http://schemas.microsoft.com/office/drawing/2014/main" id="{E3269C29-7BA6-416A-81DD-AC4579530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284538"/>
            <a:ext cx="13747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 u="sng" dirty="0" err="1">
                <a:solidFill>
                  <a:srgbClr val="FF0000"/>
                </a:solidFill>
                <a:latin typeface="+mn-lt"/>
                <a:ea typeface="+mn-ea"/>
              </a:rPr>
              <a:t>RegWr</a:t>
            </a:r>
            <a:r>
              <a:rPr lang="en-US" altLang="zh-CN" sz="2000" b="1" u="sng" dirty="0">
                <a:solidFill>
                  <a:srgbClr val="FF0000"/>
                </a:solidFill>
                <a:latin typeface="+mn-lt"/>
                <a:ea typeface="+mn-ea"/>
              </a:rPr>
              <a:t> = 0</a:t>
            </a:r>
          </a:p>
        </p:txBody>
      </p:sp>
      <p:sp>
        <p:nvSpPr>
          <p:cNvPr id="20496" name="Line 24">
            <a:extLst>
              <a:ext uri="{FF2B5EF4-FFF2-40B4-BE49-F238E27FC236}">
                <a16:creationId xmlns:a16="http://schemas.microsoft.com/office/drawing/2014/main" id="{14D8FA13-BD8E-4D19-B50C-CDD30FD3A6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300" y="4340225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497" name="Line 25">
            <a:extLst>
              <a:ext uri="{FF2B5EF4-FFF2-40B4-BE49-F238E27FC236}">
                <a16:creationId xmlns:a16="http://schemas.microsoft.com/office/drawing/2014/main" id="{B6683787-D05B-4740-9F17-16C1EA094E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9050" y="4275138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43026" name="Rectangle 26">
            <a:extLst>
              <a:ext uri="{FF2B5EF4-FFF2-40B4-BE49-F238E27FC236}">
                <a16:creationId xmlns:a16="http://schemas.microsoft.com/office/drawing/2014/main" id="{0F36520C-D045-4C6E-A5AE-A44B79BB4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700" y="4292600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32</a:t>
            </a:r>
          </a:p>
        </p:txBody>
      </p:sp>
      <p:sp>
        <p:nvSpPr>
          <p:cNvPr id="20499" name="Line 27">
            <a:extLst>
              <a:ext uri="{FF2B5EF4-FFF2-40B4-BE49-F238E27FC236}">
                <a16:creationId xmlns:a16="http://schemas.microsoft.com/office/drawing/2014/main" id="{E4EEA8F8-D987-42DE-973D-CC1F064EA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3100" y="3984625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00" name="Line 28">
            <a:extLst>
              <a:ext uri="{FF2B5EF4-FFF2-40B4-BE49-F238E27FC236}">
                <a16:creationId xmlns:a16="http://schemas.microsoft.com/office/drawing/2014/main" id="{21E935FF-8F31-46E6-B9FA-E145957D00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4650" y="3919538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43029" name="Rectangle 29">
            <a:extLst>
              <a:ext uri="{FF2B5EF4-FFF2-40B4-BE49-F238E27FC236}">
                <a16:creationId xmlns:a16="http://schemas.microsoft.com/office/drawing/2014/main" id="{D14527E5-2BA2-4F07-B5DB-72EA47874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2425" y="3933825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32</a:t>
            </a:r>
          </a:p>
        </p:txBody>
      </p:sp>
      <p:sp>
        <p:nvSpPr>
          <p:cNvPr id="20502" name="Rectangle 30">
            <a:extLst>
              <a:ext uri="{FF2B5EF4-FFF2-40B4-BE49-F238E27FC236}">
                <a16:creationId xmlns:a16="http://schemas.microsoft.com/office/drawing/2014/main" id="{84B3DE94-E389-4687-81FE-C770F1B79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3573463"/>
            <a:ext cx="69532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>
                <a:latin typeface="+mn-lt"/>
                <a:ea typeface="+mn-ea"/>
              </a:rPr>
              <a:t>busA</a:t>
            </a:r>
          </a:p>
        </p:txBody>
      </p:sp>
      <p:sp>
        <p:nvSpPr>
          <p:cNvPr id="20503" name="Line 31">
            <a:extLst>
              <a:ext uri="{FF2B5EF4-FFF2-40B4-BE49-F238E27FC236}">
                <a16:creationId xmlns:a16="http://schemas.microsoft.com/office/drawing/2014/main" id="{B38BB237-0E6F-4431-9F00-C56112F22D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616325"/>
            <a:ext cx="0" cy="238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04" name="Line 32">
            <a:extLst>
              <a:ext uri="{FF2B5EF4-FFF2-40B4-BE49-F238E27FC236}">
                <a16:creationId xmlns:a16="http://schemas.microsoft.com/office/drawing/2014/main" id="{E8167183-75CC-4A27-9F1D-E09A6E0D6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3100" y="4684713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05" name="Line 33">
            <a:extLst>
              <a:ext uri="{FF2B5EF4-FFF2-40B4-BE49-F238E27FC236}">
                <a16:creationId xmlns:a16="http://schemas.microsoft.com/office/drawing/2014/main" id="{C4960A45-D632-40BA-8162-365AE82895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3950" y="4537075"/>
            <a:ext cx="1397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43034" name="Rectangle 34">
            <a:extLst>
              <a:ext uri="{FF2B5EF4-FFF2-40B4-BE49-F238E27FC236}">
                <a16:creationId xmlns:a16="http://schemas.microsoft.com/office/drawing/2014/main" id="{FE71F649-C6D0-43B0-B1AA-9CA0EBD1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13" y="4681538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32</a:t>
            </a:r>
          </a:p>
        </p:txBody>
      </p:sp>
      <p:sp>
        <p:nvSpPr>
          <p:cNvPr id="20507" name="Rectangle 35">
            <a:extLst>
              <a:ext uri="{FF2B5EF4-FFF2-40B4-BE49-F238E27FC236}">
                <a16:creationId xmlns:a16="http://schemas.microsoft.com/office/drawing/2014/main" id="{529CFB32-77DB-4276-84B2-81F7828F7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4292600"/>
            <a:ext cx="6826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>
                <a:latin typeface="+mn-lt"/>
                <a:ea typeface="+mn-ea"/>
              </a:rPr>
              <a:t>busB</a:t>
            </a:r>
          </a:p>
        </p:txBody>
      </p:sp>
      <p:sp>
        <p:nvSpPr>
          <p:cNvPr id="20508" name="Line 36">
            <a:extLst>
              <a:ext uri="{FF2B5EF4-FFF2-40B4-BE49-F238E27FC236}">
                <a16:creationId xmlns:a16="http://schemas.microsoft.com/office/drawing/2014/main" id="{AF39402B-341C-4484-B7DF-90F4BC54E7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0300" y="4837113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09" name="Line 37">
            <a:extLst>
              <a:ext uri="{FF2B5EF4-FFF2-40B4-BE49-F238E27FC236}">
                <a16:creationId xmlns:a16="http://schemas.microsoft.com/office/drawing/2014/main" id="{625E14BE-E746-433E-A9E8-5436B7BEE3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429000"/>
            <a:ext cx="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10" name="Line 38">
            <a:extLst>
              <a:ext uri="{FF2B5EF4-FFF2-40B4-BE49-F238E27FC236}">
                <a16:creationId xmlns:a16="http://schemas.microsoft.com/office/drawing/2014/main" id="{4FF6BC7B-7FE5-4BFF-81EB-C272A0E1D2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8150" y="3551238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43039" name="Rectangle 39">
            <a:extLst>
              <a:ext uri="{FF2B5EF4-FFF2-40B4-BE49-F238E27FC236}">
                <a16:creationId xmlns:a16="http://schemas.microsoft.com/office/drawing/2014/main" id="{B5C7F5BD-BB74-4A92-AB0B-ED9A0A2DD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34131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5</a:t>
            </a:r>
          </a:p>
        </p:txBody>
      </p:sp>
      <p:sp>
        <p:nvSpPr>
          <p:cNvPr id="20512" name="Line 40">
            <a:extLst>
              <a:ext uri="{FF2B5EF4-FFF2-40B4-BE49-F238E27FC236}">
                <a16:creationId xmlns:a16="http://schemas.microsoft.com/office/drawing/2014/main" id="{68C508FD-AB0C-45CE-BB3B-F1EC365D6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216275"/>
            <a:ext cx="0" cy="612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13" name="Line 41">
            <a:extLst>
              <a:ext uri="{FF2B5EF4-FFF2-40B4-BE49-F238E27FC236}">
                <a16:creationId xmlns:a16="http://schemas.microsoft.com/office/drawing/2014/main" id="{1FF98CCE-9451-45A2-99E0-495596E35B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9950" y="3551238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43042" name="Rectangle 42">
            <a:extLst>
              <a:ext uri="{FF2B5EF4-FFF2-40B4-BE49-F238E27FC236}">
                <a16:creationId xmlns:a16="http://schemas.microsoft.com/office/drawing/2014/main" id="{3F876078-06CD-4D01-9F16-62965E713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34131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5</a:t>
            </a:r>
          </a:p>
        </p:txBody>
      </p:sp>
      <p:sp>
        <p:nvSpPr>
          <p:cNvPr id="20515" name="Line 43">
            <a:extLst>
              <a:ext uri="{FF2B5EF4-FFF2-40B4-BE49-F238E27FC236}">
                <a16:creationId xmlns:a16="http://schemas.microsoft.com/office/drawing/2014/main" id="{034F71A1-F3D3-4FB1-AD97-392A08CDD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429000"/>
            <a:ext cx="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16" name="Line 44">
            <a:extLst>
              <a:ext uri="{FF2B5EF4-FFF2-40B4-BE49-F238E27FC236}">
                <a16:creationId xmlns:a16="http://schemas.microsoft.com/office/drawing/2014/main" id="{B4F1C4FB-9244-482F-B96B-31BC30358B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0950" y="3551238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43045" name="Rectangle 45">
            <a:extLst>
              <a:ext uri="{FF2B5EF4-FFF2-40B4-BE49-F238E27FC236}">
                <a16:creationId xmlns:a16="http://schemas.microsoft.com/office/drawing/2014/main" id="{1173728B-714F-437D-AB36-56F1C2785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34131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5</a:t>
            </a:r>
          </a:p>
        </p:txBody>
      </p:sp>
      <p:sp>
        <p:nvSpPr>
          <p:cNvPr id="20518" name="Rectangle 46">
            <a:extLst>
              <a:ext uri="{FF2B5EF4-FFF2-40B4-BE49-F238E27FC236}">
                <a16:creationId xmlns:a16="http://schemas.microsoft.com/office/drawing/2014/main" id="{CE3CCBDC-1A79-4CC7-8A23-99F6F3A9D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963" y="3840163"/>
            <a:ext cx="51593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>
                <a:latin typeface="+mn-lt"/>
                <a:ea typeface="+mn-ea"/>
              </a:rPr>
              <a:t>Rw</a:t>
            </a:r>
          </a:p>
        </p:txBody>
      </p:sp>
      <p:sp>
        <p:nvSpPr>
          <p:cNvPr id="20519" name="Rectangle 47">
            <a:extLst>
              <a:ext uri="{FF2B5EF4-FFF2-40B4-BE49-F238E27FC236}">
                <a16:creationId xmlns:a16="http://schemas.microsoft.com/office/drawing/2014/main" id="{B580C9D8-E763-4AF8-AABF-BB34C55D5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163" y="3840163"/>
            <a:ext cx="46513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>
                <a:latin typeface="+mn-lt"/>
                <a:ea typeface="+mn-ea"/>
              </a:rPr>
              <a:t>Ra</a:t>
            </a:r>
          </a:p>
        </p:txBody>
      </p:sp>
      <p:sp>
        <p:nvSpPr>
          <p:cNvPr id="20520" name="Rectangle 48">
            <a:extLst>
              <a:ext uri="{FF2B5EF4-FFF2-40B4-BE49-F238E27FC236}">
                <a16:creationId xmlns:a16="http://schemas.microsoft.com/office/drawing/2014/main" id="{6641FA5F-B292-495E-9766-97EA6D47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163" y="3840163"/>
            <a:ext cx="47783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>
                <a:latin typeface="+mn-lt"/>
                <a:ea typeface="+mn-ea"/>
              </a:rPr>
              <a:t>Rb</a:t>
            </a:r>
          </a:p>
        </p:txBody>
      </p:sp>
      <p:sp>
        <p:nvSpPr>
          <p:cNvPr id="43049" name="Rectangle 49">
            <a:extLst>
              <a:ext uri="{FF2B5EF4-FFF2-40B4-BE49-F238E27FC236}">
                <a16:creationId xmlns:a16="http://schemas.microsoft.com/office/drawing/2014/main" id="{7A63429F-CAE5-47D5-9CD8-0384979B4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170363"/>
            <a:ext cx="109378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32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/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32-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bit</a:t>
            </a:r>
          </a:p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Registers</a:t>
            </a:r>
          </a:p>
        </p:txBody>
      </p:sp>
      <p:sp>
        <p:nvSpPr>
          <p:cNvPr id="20522" name="Line 50">
            <a:extLst>
              <a:ext uri="{FF2B5EF4-FFF2-40B4-BE49-F238E27FC236}">
                <a16:creationId xmlns:a16="http://schemas.microsoft.com/office/drawing/2014/main" id="{6F622A10-81E2-491B-9F94-D7B7FC6A2D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300" y="6372225"/>
            <a:ext cx="779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23" name="Line 51">
            <a:extLst>
              <a:ext uri="{FF2B5EF4-FFF2-40B4-BE49-F238E27FC236}">
                <a16:creationId xmlns:a16="http://schemas.microsoft.com/office/drawing/2014/main" id="{AA49FA5C-E4D9-4623-9005-69ABBCA244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327525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24" name="Rectangle 52">
            <a:extLst>
              <a:ext uri="{FF2B5EF4-FFF2-40B4-BE49-F238E27FC236}">
                <a16:creationId xmlns:a16="http://schemas.microsoft.com/office/drawing/2014/main" id="{626519B6-5F93-4412-8202-3BE38ADB1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3200400"/>
            <a:ext cx="439737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>
                <a:latin typeface="+mn-lt"/>
                <a:ea typeface="+mn-ea"/>
              </a:rPr>
              <a:t>Rs</a:t>
            </a:r>
          </a:p>
        </p:txBody>
      </p:sp>
      <p:sp>
        <p:nvSpPr>
          <p:cNvPr id="20525" name="Rectangle 53">
            <a:extLst>
              <a:ext uri="{FF2B5EF4-FFF2-40B4-BE49-F238E27FC236}">
                <a16:creationId xmlns:a16="http://schemas.microsoft.com/office/drawing/2014/main" id="{F32EAC29-4D17-46D0-BDD2-5C33D322E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349500"/>
            <a:ext cx="42703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>
                <a:latin typeface="+mn-lt"/>
                <a:ea typeface="+mn-ea"/>
              </a:rPr>
              <a:t>Rt</a:t>
            </a:r>
          </a:p>
        </p:txBody>
      </p:sp>
      <p:grpSp>
        <p:nvGrpSpPr>
          <p:cNvPr id="43054" name="Group 54">
            <a:extLst>
              <a:ext uri="{FF2B5EF4-FFF2-40B4-BE49-F238E27FC236}">
                <a16:creationId xmlns:a16="http://schemas.microsoft.com/office/drawing/2014/main" id="{33983CCE-9E32-467A-921A-CBC7763C3C80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403725"/>
            <a:ext cx="304800" cy="1227138"/>
            <a:chOff x="2640" y="2648"/>
            <a:chExt cx="192" cy="773"/>
          </a:xfrm>
        </p:grpSpPr>
        <p:sp>
          <p:nvSpPr>
            <p:cNvPr id="20634" name="Line 55">
              <a:extLst>
                <a:ext uri="{FF2B5EF4-FFF2-40B4-BE49-F238E27FC236}">
                  <a16:creationId xmlns:a16="http://schemas.microsoft.com/office/drawing/2014/main" id="{172F96AA-833E-4812-B525-8D370874C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648"/>
              <a:ext cx="0" cy="7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0635" name="Line 56">
              <a:extLst>
                <a:ext uri="{FF2B5EF4-FFF2-40B4-BE49-F238E27FC236}">
                  <a16:creationId xmlns:a16="http://schemas.microsoft.com/office/drawing/2014/main" id="{A687A2C5-31D8-4899-9D1B-F259A24AC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8" y="2648"/>
              <a:ext cx="176" cy="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0636" name="Line 57">
              <a:extLst>
                <a:ext uri="{FF2B5EF4-FFF2-40B4-BE49-F238E27FC236}">
                  <a16:creationId xmlns:a16="http://schemas.microsoft.com/office/drawing/2014/main" id="{5AE457BA-700B-43C3-9622-0092A41704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8" y="3303"/>
              <a:ext cx="176" cy="1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0637" name="Line 58">
              <a:extLst>
                <a:ext uri="{FF2B5EF4-FFF2-40B4-BE49-F238E27FC236}">
                  <a16:creationId xmlns:a16="http://schemas.microsoft.com/office/drawing/2014/main" id="{AD9A9388-3C0A-4D48-B430-6EFF9558B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750"/>
              <a:ext cx="0" cy="5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grpSp>
        <p:nvGrpSpPr>
          <p:cNvPr id="43055" name="Group 59">
            <a:extLst>
              <a:ext uri="{FF2B5EF4-FFF2-40B4-BE49-F238E27FC236}">
                <a16:creationId xmlns:a16="http://schemas.microsoft.com/office/drawing/2014/main" id="{21B832DA-42A6-4D48-B1F4-FF1C8F70400B}"/>
              </a:ext>
            </a:extLst>
          </p:cNvPr>
          <p:cNvGrpSpPr>
            <a:grpSpLocks/>
          </p:cNvGrpSpPr>
          <p:nvPr/>
        </p:nvGrpSpPr>
        <p:grpSpPr bwMode="auto">
          <a:xfrm>
            <a:off x="1473200" y="2954338"/>
            <a:ext cx="1168400" cy="284162"/>
            <a:chOff x="928" y="1735"/>
            <a:chExt cx="736" cy="179"/>
          </a:xfrm>
        </p:grpSpPr>
        <p:sp>
          <p:nvSpPr>
            <p:cNvPr id="20630" name="Line 60">
              <a:extLst>
                <a:ext uri="{FF2B5EF4-FFF2-40B4-BE49-F238E27FC236}">
                  <a16:creationId xmlns:a16="http://schemas.microsoft.com/office/drawing/2014/main" id="{D77A9A86-91C1-444D-87E8-CF212965B1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8" y="1735"/>
              <a:ext cx="7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0631" name="Line 61">
              <a:extLst>
                <a:ext uri="{FF2B5EF4-FFF2-40B4-BE49-F238E27FC236}">
                  <a16:creationId xmlns:a16="http://schemas.microsoft.com/office/drawing/2014/main" id="{2C0109D9-02FD-48EA-AF32-89E93C0000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2" y="1743"/>
              <a:ext cx="112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0632" name="Line 62">
              <a:extLst>
                <a:ext uri="{FF2B5EF4-FFF2-40B4-BE49-F238E27FC236}">
                  <a16:creationId xmlns:a16="http://schemas.microsoft.com/office/drawing/2014/main" id="{1DEB3600-FD67-4908-BDD6-51E63BEDE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1743"/>
              <a:ext cx="8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0633" name="Line 63">
              <a:extLst>
                <a:ext uri="{FF2B5EF4-FFF2-40B4-BE49-F238E27FC236}">
                  <a16:creationId xmlns:a16="http://schemas.microsoft.com/office/drawing/2014/main" id="{80753D66-7E66-452E-85DB-A603E54B5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4" y="1914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20528" name="Rectangle 64">
            <a:extLst>
              <a:ext uri="{FF2B5EF4-FFF2-40B4-BE49-F238E27FC236}">
                <a16:creationId xmlns:a16="http://schemas.microsoft.com/office/drawing/2014/main" id="{7C5034EF-77BA-4442-869F-71E180D93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8" y="3200400"/>
            <a:ext cx="42703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altLang="zh-CN" b="1">
                <a:latin typeface="+mn-lt"/>
                <a:ea typeface="+mn-ea"/>
              </a:rPr>
              <a:t>Rt</a:t>
            </a:r>
          </a:p>
        </p:txBody>
      </p:sp>
      <p:sp>
        <p:nvSpPr>
          <p:cNvPr id="20529" name="Line 65">
            <a:extLst>
              <a:ext uri="{FF2B5EF4-FFF2-40B4-BE49-F238E27FC236}">
                <a16:creationId xmlns:a16="http://schemas.microsoft.com/office/drawing/2014/main" id="{F0F1F0C5-ACB8-47FF-8E60-7AA14484C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717800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30" name="Line 66">
            <a:extLst>
              <a:ext uri="{FF2B5EF4-FFF2-40B4-BE49-F238E27FC236}">
                <a16:creationId xmlns:a16="http://schemas.microsoft.com/office/drawing/2014/main" id="{C4003AAC-594D-4552-BC08-05C669C46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717800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31" name="Rectangle 67">
            <a:extLst>
              <a:ext uri="{FF2B5EF4-FFF2-40B4-BE49-F238E27FC236}">
                <a16:creationId xmlns:a16="http://schemas.microsoft.com/office/drawing/2014/main" id="{2A0D4EC6-90DC-4AC2-ADC3-0D820818E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38" y="2349500"/>
            <a:ext cx="47783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>
                <a:latin typeface="+mn-lt"/>
                <a:ea typeface="+mn-ea"/>
              </a:rPr>
              <a:t>Rd</a:t>
            </a:r>
          </a:p>
        </p:txBody>
      </p:sp>
      <p:sp>
        <p:nvSpPr>
          <p:cNvPr id="20532" name="Line 68">
            <a:extLst>
              <a:ext uri="{FF2B5EF4-FFF2-40B4-BE49-F238E27FC236}">
                <a16:creationId xmlns:a16="http://schemas.microsoft.com/office/drawing/2014/main" id="{B7B7FB34-C89F-47A4-AF24-68E1F8FC25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8063" y="3095625"/>
            <a:ext cx="55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33" name="Rectangle 69">
            <a:extLst>
              <a:ext uri="{FF2B5EF4-FFF2-40B4-BE49-F238E27FC236}">
                <a16:creationId xmlns:a16="http://schemas.microsoft.com/office/drawing/2014/main" id="{D7CCCC99-41D1-454F-A367-0F8F1EEBE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708275"/>
            <a:ext cx="13827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 u="sng" dirty="0" err="1">
                <a:solidFill>
                  <a:srgbClr val="A50021"/>
                </a:solidFill>
                <a:latin typeface="+mn-lt"/>
                <a:ea typeface="+mn-ea"/>
              </a:rPr>
              <a:t>RegDst</a:t>
            </a:r>
            <a:r>
              <a:rPr lang="en-US" altLang="zh-CN" sz="2000" b="1" u="sng" dirty="0">
                <a:solidFill>
                  <a:srgbClr val="A50021"/>
                </a:solidFill>
                <a:latin typeface="+mn-lt"/>
                <a:ea typeface="+mn-ea"/>
              </a:rPr>
              <a:t> = x</a:t>
            </a:r>
          </a:p>
        </p:txBody>
      </p:sp>
      <p:sp>
        <p:nvSpPr>
          <p:cNvPr id="20534" name="Rectangle 70">
            <a:extLst>
              <a:ext uri="{FF2B5EF4-FFF2-40B4-BE49-F238E27FC236}">
                <a16:creationId xmlns:a16="http://schemas.microsoft.com/office/drawing/2014/main" id="{9DC1FDE6-07D1-4605-AB67-9F5DBAA7C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900" y="5089525"/>
            <a:ext cx="35560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35" name="Rectangle 71">
            <a:extLst>
              <a:ext uri="{FF2B5EF4-FFF2-40B4-BE49-F238E27FC236}">
                <a16:creationId xmlns:a16="http://schemas.microsoft.com/office/drawing/2014/main" id="{734E4054-0283-404D-9A4C-5362D65B12F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742406" y="5398294"/>
            <a:ext cx="1093788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Extender</a:t>
            </a:r>
          </a:p>
        </p:txBody>
      </p:sp>
      <p:sp>
        <p:nvSpPr>
          <p:cNvPr id="20536" name="Rectangle 72">
            <a:extLst>
              <a:ext uri="{FF2B5EF4-FFF2-40B4-BE49-F238E27FC236}">
                <a16:creationId xmlns:a16="http://schemas.microsoft.com/office/drawing/2014/main" id="{5436AEAE-295D-4E60-B4B6-5D2120BE4B3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010025" y="4843463"/>
            <a:ext cx="644525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Mux</a:t>
            </a:r>
          </a:p>
        </p:txBody>
      </p:sp>
      <p:sp>
        <p:nvSpPr>
          <p:cNvPr id="20537" name="Rectangle 73">
            <a:extLst>
              <a:ext uri="{FF2B5EF4-FFF2-40B4-BE49-F238E27FC236}">
                <a16:creationId xmlns:a16="http://schemas.microsoft.com/office/drawing/2014/main" id="{24308902-C0D7-40A2-9950-5AD39974C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2927350"/>
            <a:ext cx="6445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Mux</a:t>
            </a:r>
          </a:p>
        </p:txBody>
      </p:sp>
      <p:sp>
        <p:nvSpPr>
          <p:cNvPr id="20538" name="Line 74">
            <a:extLst>
              <a:ext uri="{FF2B5EF4-FFF2-40B4-BE49-F238E27FC236}">
                <a16:creationId xmlns:a16="http://schemas.microsoft.com/office/drawing/2014/main" id="{E446A4A8-4E17-4F63-B6AE-30A0037BA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7900" y="5476875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43067" name="Rectangle 75">
            <a:extLst>
              <a:ext uri="{FF2B5EF4-FFF2-40B4-BE49-F238E27FC236}">
                <a16:creationId xmlns:a16="http://schemas.microsoft.com/office/drawing/2014/main" id="{B5D56D62-B465-4D34-B217-73BA46D8E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063" y="5445125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32</a:t>
            </a:r>
          </a:p>
        </p:txBody>
      </p:sp>
      <p:sp>
        <p:nvSpPr>
          <p:cNvPr id="20540" name="Line 76">
            <a:extLst>
              <a:ext uri="{FF2B5EF4-FFF2-40B4-BE49-F238E27FC236}">
                <a16:creationId xmlns:a16="http://schemas.microsoft.com/office/drawing/2014/main" id="{7138769E-08B0-4133-8A06-5FCE69428D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03650" y="5411788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41" name="Line 77">
            <a:extLst>
              <a:ext uri="{FF2B5EF4-FFF2-40B4-BE49-F238E27FC236}">
                <a16:creationId xmlns:a16="http://schemas.microsoft.com/office/drawing/2014/main" id="{2D6C4F6D-CB33-4AD9-8C0A-320E2D981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6300" y="5618163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42" name="Line 78">
            <a:extLst>
              <a:ext uri="{FF2B5EF4-FFF2-40B4-BE49-F238E27FC236}">
                <a16:creationId xmlns:a16="http://schemas.microsoft.com/office/drawing/2014/main" id="{430CE5E3-0C8F-4970-B4DA-F200D0EC06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4450" y="5554663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43071" name="Rectangle 79">
            <a:extLst>
              <a:ext uri="{FF2B5EF4-FFF2-40B4-BE49-F238E27FC236}">
                <a16:creationId xmlns:a16="http://schemas.microsoft.com/office/drawing/2014/main" id="{308970F1-2FAE-4989-8CFF-5A912E657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663" y="5614988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16</a:t>
            </a:r>
          </a:p>
        </p:txBody>
      </p:sp>
      <p:sp>
        <p:nvSpPr>
          <p:cNvPr id="20544" name="Rectangle 80">
            <a:extLst>
              <a:ext uri="{FF2B5EF4-FFF2-40B4-BE49-F238E27FC236}">
                <a16:creationId xmlns:a16="http://schemas.microsoft.com/office/drawing/2014/main" id="{0F0065D8-C2F2-414D-8A9C-9A435F732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473700"/>
            <a:ext cx="86201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>
                <a:latin typeface="+mn-lt"/>
                <a:ea typeface="+mn-ea"/>
              </a:rPr>
              <a:t>imm16</a:t>
            </a:r>
          </a:p>
        </p:txBody>
      </p:sp>
      <p:sp>
        <p:nvSpPr>
          <p:cNvPr id="20545" name="Line 81">
            <a:extLst>
              <a:ext uri="{FF2B5EF4-FFF2-40B4-BE49-F238E27FC236}">
                <a16:creationId xmlns:a16="http://schemas.microsoft.com/office/drawing/2014/main" id="{AE938BC6-AC63-4C74-87F3-EA3B9B0A85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561013"/>
            <a:ext cx="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46" name="Rectangle 82">
            <a:extLst>
              <a:ext uri="{FF2B5EF4-FFF2-40B4-BE49-F238E27FC236}">
                <a16:creationId xmlns:a16="http://schemas.microsoft.com/office/drawing/2014/main" id="{BBF01EEA-0468-4BA5-9F21-914E2481D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5" y="5895975"/>
            <a:ext cx="14938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 u="sng" dirty="0" err="1">
                <a:solidFill>
                  <a:srgbClr val="A50021"/>
                </a:solidFill>
                <a:latin typeface="+mn-lt"/>
                <a:ea typeface="+mn-ea"/>
              </a:rPr>
              <a:t>ALUSrc</a:t>
            </a:r>
            <a:r>
              <a:rPr lang="en-US" altLang="zh-CN" sz="2000" b="1" u="sng" dirty="0">
                <a:solidFill>
                  <a:srgbClr val="A50021"/>
                </a:solidFill>
                <a:latin typeface="+mn-lt"/>
                <a:ea typeface="+mn-ea"/>
              </a:rPr>
              <a:t> = x</a:t>
            </a:r>
          </a:p>
        </p:txBody>
      </p:sp>
      <p:sp>
        <p:nvSpPr>
          <p:cNvPr id="20547" name="Line 83">
            <a:extLst>
              <a:ext uri="{FF2B5EF4-FFF2-40B4-BE49-F238E27FC236}">
                <a16:creationId xmlns:a16="http://schemas.microsoft.com/office/drawing/2014/main" id="{3D979411-D005-4BC4-88EB-5B6A8F820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8500" y="4837113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48" name="Line 84">
            <a:extLst>
              <a:ext uri="{FF2B5EF4-FFF2-40B4-BE49-F238E27FC236}">
                <a16:creationId xmlns:a16="http://schemas.microsoft.com/office/drawing/2014/main" id="{17C149BB-AC2F-43FB-9A36-2D8BCFDF8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4706938"/>
            <a:ext cx="0" cy="1652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49" name="Line 85">
            <a:extLst>
              <a:ext uri="{FF2B5EF4-FFF2-40B4-BE49-F238E27FC236}">
                <a16:creationId xmlns:a16="http://schemas.microsoft.com/office/drawing/2014/main" id="{8021FB91-587F-431B-9EAC-7EFAD14E17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6062663"/>
            <a:ext cx="0" cy="471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50" name="Rectangle 86">
            <a:extLst>
              <a:ext uri="{FF2B5EF4-FFF2-40B4-BE49-F238E27FC236}">
                <a16:creationId xmlns:a16="http://schemas.microsoft.com/office/drawing/2014/main" id="{BB73E1B1-7F02-4A6E-8451-F0A49E19E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6381750"/>
            <a:ext cx="13112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 u="sng">
                <a:solidFill>
                  <a:srgbClr val="A50021"/>
                </a:solidFill>
                <a:latin typeface="+mn-lt"/>
                <a:ea typeface="+mn-ea"/>
              </a:rPr>
              <a:t>ExtOp = x</a:t>
            </a:r>
          </a:p>
        </p:txBody>
      </p:sp>
      <p:grpSp>
        <p:nvGrpSpPr>
          <p:cNvPr id="43079" name="Group 87">
            <a:extLst>
              <a:ext uri="{FF2B5EF4-FFF2-40B4-BE49-F238E27FC236}">
                <a16:creationId xmlns:a16="http://schemas.microsoft.com/office/drawing/2014/main" id="{75CF18FD-8F9F-44A4-B574-E9B31169B88A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4138613"/>
            <a:ext cx="304800" cy="1255712"/>
            <a:chOff x="4896" y="2481"/>
            <a:chExt cx="192" cy="791"/>
          </a:xfrm>
        </p:grpSpPr>
        <p:sp>
          <p:nvSpPr>
            <p:cNvPr id="20626" name="Line 88">
              <a:extLst>
                <a:ext uri="{FF2B5EF4-FFF2-40B4-BE49-F238E27FC236}">
                  <a16:creationId xmlns:a16="http://schemas.microsoft.com/office/drawing/2014/main" id="{17B15B97-B7F4-4C4E-A99E-B02860826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481"/>
              <a:ext cx="0" cy="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0627" name="Line 89">
              <a:extLst>
                <a:ext uri="{FF2B5EF4-FFF2-40B4-BE49-F238E27FC236}">
                  <a16:creationId xmlns:a16="http://schemas.microsoft.com/office/drawing/2014/main" id="{AD487D6C-9710-4E70-A9D6-BC0ED23A9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2481"/>
              <a:ext cx="176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0628" name="Line 90">
              <a:extLst>
                <a:ext uri="{FF2B5EF4-FFF2-40B4-BE49-F238E27FC236}">
                  <a16:creationId xmlns:a16="http://schemas.microsoft.com/office/drawing/2014/main" id="{0D960A8B-DEBB-4755-AD88-25199BCA74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4" y="3150"/>
              <a:ext cx="176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0629" name="Line 91">
              <a:extLst>
                <a:ext uri="{FF2B5EF4-FFF2-40B4-BE49-F238E27FC236}">
                  <a16:creationId xmlns:a16="http://schemas.microsoft.com/office/drawing/2014/main" id="{D6FF408B-E357-4029-961B-C31ED755E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587"/>
              <a:ext cx="0" cy="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20552" name="Rectangle 92">
            <a:extLst>
              <a:ext uri="{FF2B5EF4-FFF2-40B4-BE49-F238E27FC236}">
                <a16:creationId xmlns:a16="http://schemas.microsoft.com/office/drawing/2014/main" id="{02A9170E-CF21-4FD6-9BC1-5DDC63EDE59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581900" y="4597401"/>
            <a:ext cx="644525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Mux</a:t>
            </a:r>
          </a:p>
        </p:txBody>
      </p:sp>
      <p:sp>
        <p:nvSpPr>
          <p:cNvPr id="20553" name="Line 93">
            <a:extLst>
              <a:ext uri="{FF2B5EF4-FFF2-40B4-BE49-F238E27FC236}">
                <a16:creationId xmlns:a16="http://schemas.microsoft.com/office/drawing/2014/main" id="{DDE89CCB-E5D7-4855-ACA0-76A1FD625C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375920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54" name="Rectangle 94">
            <a:extLst>
              <a:ext uri="{FF2B5EF4-FFF2-40B4-BE49-F238E27FC236}">
                <a16:creationId xmlns:a16="http://schemas.microsoft.com/office/drawing/2014/main" id="{30FC12B0-4B03-46C3-8A34-AE3D499F0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3446463"/>
            <a:ext cx="17954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 u="sng" dirty="0" err="1">
                <a:solidFill>
                  <a:srgbClr val="A50021"/>
                </a:solidFill>
                <a:latin typeface="+mn-lt"/>
                <a:ea typeface="+mn-ea"/>
              </a:rPr>
              <a:t>MemtoReg</a:t>
            </a:r>
            <a:r>
              <a:rPr lang="en-US" altLang="zh-CN" sz="2000" b="1" u="sng" dirty="0">
                <a:solidFill>
                  <a:srgbClr val="A50021"/>
                </a:solidFill>
                <a:latin typeface="+mn-lt"/>
                <a:ea typeface="+mn-ea"/>
              </a:rPr>
              <a:t> = x</a:t>
            </a:r>
          </a:p>
        </p:txBody>
      </p:sp>
      <p:sp>
        <p:nvSpPr>
          <p:cNvPr id="20555" name="Line 95">
            <a:extLst>
              <a:ext uri="{FF2B5EF4-FFF2-40B4-BE49-F238E27FC236}">
                <a16:creationId xmlns:a16="http://schemas.microsoft.com/office/drawing/2014/main" id="{6E2113AD-A3FE-4068-8457-E1E964398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9900" y="469423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56" name="Rectangle 96">
            <a:extLst>
              <a:ext uri="{FF2B5EF4-FFF2-40B4-BE49-F238E27FC236}">
                <a16:creationId xmlns:a16="http://schemas.microsoft.com/office/drawing/2014/main" id="{64A5231C-9851-4B83-86AE-F3A418DE7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975" y="5062538"/>
            <a:ext cx="1127125" cy="1128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57" name="Line 97">
            <a:extLst>
              <a:ext uri="{FF2B5EF4-FFF2-40B4-BE49-F238E27FC236}">
                <a16:creationId xmlns:a16="http://schemas.microsoft.com/office/drawing/2014/main" id="{5B015084-12CC-4F98-9EC8-4466C0CD78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7500" y="6045200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58" name="Rectangle 98">
            <a:extLst>
              <a:ext uri="{FF2B5EF4-FFF2-40B4-BE49-F238E27FC236}">
                <a16:creationId xmlns:a16="http://schemas.microsoft.com/office/drawing/2014/main" id="{B05AB03F-38F9-4C6F-90B3-B89CA6D5B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238" y="5729288"/>
            <a:ext cx="54133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0000FF"/>
                </a:solidFill>
                <a:latin typeface="+mn-lt"/>
                <a:ea typeface="+mn-ea"/>
              </a:rPr>
              <a:t>Clk</a:t>
            </a:r>
          </a:p>
        </p:txBody>
      </p:sp>
      <p:sp>
        <p:nvSpPr>
          <p:cNvPr id="20559" name="Rectangle 99">
            <a:extLst>
              <a:ext uri="{FF2B5EF4-FFF2-40B4-BE49-F238E27FC236}">
                <a16:creationId xmlns:a16="http://schemas.microsoft.com/office/drawing/2014/main" id="{26F99E57-B805-407F-A588-5C588ADD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5229225"/>
            <a:ext cx="933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>
                <a:latin typeface="+mn-lt"/>
                <a:ea typeface="+mn-ea"/>
              </a:rPr>
              <a:t>Data In</a:t>
            </a:r>
          </a:p>
        </p:txBody>
      </p:sp>
      <p:sp>
        <p:nvSpPr>
          <p:cNvPr id="20560" name="Line 100">
            <a:extLst>
              <a:ext uri="{FF2B5EF4-FFF2-40B4-BE49-F238E27FC236}">
                <a16:creationId xmlns:a16="http://schemas.microsoft.com/office/drawing/2014/main" id="{4D069778-5718-4332-B83A-BD746D8CB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6150" y="5945188"/>
            <a:ext cx="125413" cy="117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61" name="Line 101">
            <a:extLst>
              <a:ext uri="{FF2B5EF4-FFF2-40B4-BE49-F238E27FC236}">
                <a16:creationId xmlns:a16="http://schemas.microsoft.com/office/drawing/2014/main" id="{8EA9B78D-E669-46BB-8D37-562EAA6B58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5675" y="6062663"/>
            <a:ext cx="112713" cy="93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62" name="Oval 102">
            <a:extLst>
              <a:ext uri="{FF2B5EF4-FFF2-40B4-BE49-F238E27FC236}">
                <a16:creationId xmlns:a16="http://schemas.microsoft.com/office/drawing/2014/main" id="{E1E68B77-25C3-4D63-AC77-E5E7848D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575" y="6003925"/>
            <a:ext cx="127000" cy="1174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63" name="Rectangle 103">
            <a:extLst>
              <a:ext uri="{FF2B5EF4-FFF2-40B4-BE49-F238E27FC236}">
                <a16:creationId xmlns:a16="http://schemas.microsoft.com/office/drawing/2014/main" id="{938FD610-D4CB-4DDF-8601-C0780A9F0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5045075"/>
            <a:ext cx="793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>
                <a:latin typeface="+mn-lt"/>
                <a:ea typeface="+mn-ea"/>
              </a:rPr>
              <a:t>WrEn</a:t>
            </a:r>
          </a:p>
        </p:txBody>
      </p:sp>
      <p:sp>
        <p:nvSpPr>
          <p:cNvPr id="20564" name="Line 104">
            <a:extLst>
              <a:ext uri="{FF2B5EF4-FFF2-40B4-BE49-F238E27FC236}">
                <a16:creationId xmlns:a16="http://schemas.microsoft.com/office/drawing/2014/main" id="{DF880678-E0F0-43B2-88AC-22BE3584B8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6500" y="5262563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65" name="Line 105">
            <a:extLst>
              <a:ext uri="{FF2B5EF4-FFF2-40B4-BE49-F238E27FC236}">
                <a16:creationId xmlns:a16="http://schemas.microsoft.com/office/drawing/2014/main" id="{E969C8F5-3423-46F8-BB73-D953BD35A1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56250" y="5199063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43094" name="Rectangle 106">
            <a:extLst>
              <a:ext uri="{FF2B5EF4-FFF2-40B4-BE49-F238E27FC236}">
                <a16:creationId xmlns:a16="http://schemas.microsoft.com/office/drawing/2014/main" id="{B45EA253-30F7-48CC-9DBD-8C8D06256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5330825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32</a:t>
            </a:r>
          </a:p>
        </p:txBody>
      </p:sp>
      <p:sp>
        <p:nvSpPr>
          <p:cNvPr id="20567" name="Line 107">
            <a:extLst>
              <a:ext uri="{FF2B5EF4-FFF2-40B4-BE49-F238E27FC236}">
                <a16:creationId xmlns:a16="http://schemas.microsoft.com/office/drawing/2014/main" id="{D10A1D56-1C97-49A3-B323-F2E8239A20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759200"/>
            <a:ext cx="0" cy="1303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68" name="Line 108">
            <a:extLst>
              <a:ext uri="{FF2B5EF4-FFF2-40B4-BE49-F238E27FC236}">
                <a16:creationId xmlns:a16="http://schemas.microsoft.com/office/drawing/2014/main" id="{15A9C710-6A06-4810-A3F9-C32DD772AF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422775"/>
            <a:ext cx="0" cy="614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69" name="Rectangle 109">
            <a:extLst>
              <a:ext uri="{FF2B5EF4-FFF2-40B4-BE49-F238E27FC236}">
                <a16:creationId xmlns:a16="http://schemas.microsoft.com/office/drawing/2014/main" id="{85920850-E0BB-4036-944C-B1F5550F1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113" y="5046663"/>
            <a:ext cx="58102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>
                <a:latin typeface="+mn-lt"/>
                <a:ea typeface="+mn-ea"/>
              </a:rPr>
              <a:t>Adr</a:t>
            </a:r>
          </a:p>
        </p:txBody>
      </p:sp>
      <p:sp>
        <p:nvSpPr>
          <p:cNvPr id="20570" name="Rectangle 110">
            <a:extLst>
              <a:ext uri="{FF2B5EF4-FFF2-40B4-BE49-F238E27FC236}">
                <a16:creationId xmlns:a16="http://schemas.microsoft.com/office/drawing/2014/main" id="{6209FD31-9446-48DE-A0BD-A93F526A3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0" y="5402263"/>
            <a:ext cx="1055688" cy="644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Data</a:t>
            </a:r>
          </a:p>
          <a:p>
            <a:pPr algn="ctr">
              <a:defRPr/>
            </a:pPr>
            <a:r>
              <a:rPr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Memory</a:t>
            </a:r>
          </a:p>
        </p:txBody>
      </p:sp>
      <p:sp>
        <p:nvSpPr>
          <p:cNvPr id="20571" name="Line 111">
            <a:extLst>
              <a:ext uri="{FF2B5EF4-FFF2-40B4-BE49-F238E27FC236}">
                <a16:creationId xmlns:a16="http://schemas.microsoft.com/office/drawing/2014/main" id="{B46A29DB-3E58-4BF7-980A-CE3C133B3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7900" y="521335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72" name="Line 112">
            <a:extLst>
              <a:ext uri="{FF2B5EF4-FFF2-40B4-BE49-F238E27FC236}">
                <a16:creationId xmlns:a16="http://schemas.microsoft.com/office/drawing/2014/main" id="{AD1EDC81-12E1-414B-9B92-FA460A7540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241925"/>
            <a:ext cx="0" cy="434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73" name="Line 113">
            <a:extLst>
              <a:ext uri="{FF2B5EF4-FFF2-40B4-BE49-F238E27FC236}">
                <a16:creationId xmlns:a16="http://schemas.microsoft.com/office/drawing/2014/main" id="{DDA9F9B9-584B-4BB2-86A5-0321A1AD01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50100" y="5689600"/>
            <a:ext cx="17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74" name="Line 114">
            <a:extLst>
              <a:ext uri="{FF2B5EF4-FFF2-40B4-BE49-F238E27FC236}">
                <a16:creationId xmlns:a16="http://schemas.microsoft.com/office/drawing/2014/main" id="{8FA837CE-65DF-4518-BAC7-99B12670F2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5050" y="5148263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43103" name="Rectangle 115">
            <a:extLst>
              <a:ext uri="{FF2B5EF4-FFF2-40B4-BE49-F238E27FC236}">
                <a16:creationId xmlns:a16="http://schemas.microsoft.com/office/drawing/2014/main" id="{BEB1206B-DCBD-436B-83DA-C6881EFFB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050" y="4849813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32</a:t>
            </a:r>
          </a:p>
        </p:txBody>
      </p:sp>
      <p:sp>
        <p:nvSpPr>
          <p:cNvPr id="926836" name="Rectangle 116">
            <a:extLst>
              <a:ext uri="{FF2B5EF4-FFF2-40B4-BE49-F238E27FC236}">
                <a16:creationId xmlns:a16="http://schemas.microsoft.com/office/drawing/2014/main" id="{DCD41E36-A628-4DAB-8918-2531F05D5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3440113"/>
            <a:ext cx="1514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 u="sng" dirty="0" err="1">
                <a:solidFill>
                  <a:srgbClr val="FF0000"/>
                </a:solidFill>
                <a:latin typeface="+mn-lt"/>
                <a:ea typeface="+mn-ea"/>
              </a:rPr>
              <a:t>MemWr</a:t>
            </a:r>
            <a:r>
              <a:rPr lang="en-US" altLang="zh-CN" sz="2000" b="1" u="sng" dirty="0">
                <a:solidFill>
                  <a:srgbClr val="FF0000"/>
                </a:solidFill>
                <a:latin typeface="+mn-lt"/>
                <a:ea typeface="+mn-ea"/>
              </a:rPr>
              <a:t> = 0</a:t>
            </a:r>
          </a:p>
        </p:txBody>
      </p:sp>
      <p:sp>
        <p:nvSpPr>
          <p:cNvPr id="20577" name="Line 117">
            <a:extLst>
              <a:ext uri="{FF2B5EF4-FFF2-40B4-BE49-F238E27FC236}">
                <a16:creationId xmlns:a16="http://schemas.microsoft.com/office/drawing/2014/main" id="{8A3D6E35-5988-4523-8E23-50146B1F7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708525"/>
            <a:ext cx="0" cy="541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78" name="Line 118">
            <a:extLst>
              <a:ext uri="{FF2B5EF4-FFF2-40B4-BE49-F238E27FC236}">
                <a16:creationId xmlns:a16="http://schemas.microsoft.com/office/drawing/2014/main" id="{198B7C37-2EED-49DA-8448-D5A07AA4A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5238" y="5254625"/>
            <a:ext cx="1211262" cy="7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79" name="Rectangle 119">
            <a:extLst>
              <a:ext uri="{FF2B5EF4-FFF2-40B4-BE49-F238E27FC236}">
                <a16:creationId xmlns:a16="http://schemas.microsoft.com/office/drawing/2014/main" id="{0F7854E2-EEB1-416C-BB6D-02A3F6A83AD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033168" y="4234657"/>
            <a:ext cx="671513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ALU</a:t>
            </a:r>
          </a:p>
        </p:txBody>
      </p:sp>
      <p:sp>
        <p:nvSpPr>
          <p:cNvPr id="20580" name="Rectangle 120">
            <a:extLst>
              <a:ext uri="{FF2B5EF4-FFF2-40B4-BE49-F238E27FC236}">
                <a16:creationId xmlns:a16="http://schemas.microsoft.com/office/drawing/2014/main" id="{300480F7-346F-43DB-8CEB-607FB9056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175" y="2193925"/>
            <a:ext cx="1203325" cy="873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81" name="Line 121">
            <a:extLst>
              <a:ext uri="{FF2B5EF4-FFF2-40B4-BE49-F238E27FC236}">
                <a16:creationId xmlns:a16="http://schemas.microsoft.com/office/drawing/2014/main" id="{3C3C73DE-2DDB-4D7C-AC2D-37D7F61E49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49700" y="2921000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82" name="Line 122">
            <a:extLst>
              <a:ext uri="{FF2B5EF4-FFF2-40B4-BE49-F238E27FC236}">
                <a16:creationId xmlns:a16="http://schemas.microsoft.com/office/drawing/2014/main" id="{F27BF3AA-62A6-4C31-BB76-549B07D4A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8350" y="2833688"/>
            <a:ext cx="173038" cy="104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83" name="Line 123">
            <a:extLst>
              <a:ext uri="{FF2B5EF4-FFF2-40B4-BE49-F238E27FC236}">
                <a16:creationId xmlns:a16="http://schemas.microsoft.com/office/drawing/2014/main" id="{3BD2D1A4-A126-4DC6-8FC6-33846A8BB3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7875" y="2938463"/>
            <a:ext cx="150813" cy="93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84" name="Oval 124">
            <a:extLst>
              <a:ext uri="{FF2B5EF4-FFF2-40B4-BE49-F238E27FC236}">
                <a16:creationId xmlns:a16="http://schemas.microsoft.com/office/drawing/2014/main" id="{A9A8B4BF-D2D7-40E7-8F6E-7117DF8F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775" y="2879725"/>
            <a:ext cx="127000" cy="1174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85" name="Rectangle 125">
            <a:extLst>
              <a:ext uri="{FF2B5EF4-FFF2-40B4-BE49-F238E27FC236}">
                <a16:creationId xmlns:a16="http://schemas.microsoft.com/office/drawing/2014/main" id="{17BD04E8-C63F-4813-AFD7-F2941BAE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963" y="2278063"/>
            <a:ext cx="1285875" cy="644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Instruction</a:t>
            </a:r>
          </a:p>
          <a:p>
            <a:pPr algn="ctr">
              <a:defRPr/>
            </a:pPr>
            <a:r>
              <a:rPr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Fetch Unit</a:t>
            </a:r>
          </a:p>
        </p:txBody>
      </p:sp>
      <p:sp>
        <p:nvSpPr>
          <p:cNvPr id="20586" name="Rectangle 126">
            <a:extLst>
              <a:ext uri="{FF2B5EF4-FFF2-40B4-BE49-F238E27FC236}">
                <a16:creationId xmlns:a16="http://schemas.microsoft.com/office/drawing/2014/main" id="{687666F3-3720-4FC5-B928-E1096358C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730500"/>
            <a:ext cx="54133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0000FF"/>
                </a:solidFill>
                <a:latin typeface="+mn-lt"/>
                <a:ea typeface="+mn-ea"/>
              </a:rPr>
              <a:t>Clk</a:t>
            </a:r>
          </a:p>
        </p:txBody>
      </p:sp>
      <p:sp>
        <p:nvSpPr>
          <p:cNvPr id="20587" name="Line 127">
            <a:extLst>
              <a:ext uri="{FF2B5EF4-FFF2-40B4-BE49-F238E27FC236}">
                <a16:creationId xmlns:a16="http://schemas.microsoft.com/office/drawing/2014/main" id="{12916161-48A4-456B-9B64-5B68750692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3082925"/>
            <a:ext cx="0" cy="116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88" name="Line 128">
            <a:extLst>
              <a:ext uri="{FF2B5EF4-FFF2-40B4-BE49-F238E27FC236}">
                <a16:creationId xmlns:a16="http://schemas.microsoft.com/office/drawing/2014/main" id="{A254A091-747A-4345-BD4B-AF105D44AA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3700" y="4238625"/>
            <a:ext cx="17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89" name="Rectangle 129">
            <a:extLst>
              <a:ext uri="{FF2B5EF4-FFF2-40B4-BE49-F238E27FC236}">
                <a16:creationId xmlns:a16="http://schemas.microsoft.com/office/drawing/2014/main" id="{9398B2E0-E63D-4A90-87C4-079C24283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513" y="3898900"/>
            <a:ext cx="7048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+mn-ea"/>
              </a:rPr>
              <a:t>Zero</a:t>
            </a:r>
          </a:p>
        </p:txBody>
      </p:sp>
      <p:sp>
        <p:nvSpPr>
          <p:cNvPr id="20590" name="Line 130">
            <a:extLst>
              <a:ext uri="{FF2B5EF4-FFF2-40B4-BE49-F238E27FC236}">
                <a16:creationId xmlns:a16="http://schemas.microsoft.com/office/drawing/2014/main" id="{7C348E02-C1F9-49DA-862F-0572BE5A74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3900" y="2333625"/>
            <a:ext cx="248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91" name="Rectangle 131">
            <a:extLst>
              <a:ext uri="{FF2B5EF4-FFF2-40B4-BE49-F238E27FC236}">
                <a16:creationId xmlns:a16="http://schemas.microsoft.com/office/drawing/2014/main" id="{1ECDCDDD-F156-421D-A2D2-396B33456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1944688"/>
            <a:ext cx="19716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>
                <a:latin typeface="+mn-lt"/>
                <a:ea typeface="+mn-ea"/>
              </a:rPr>
              <a:t>Instruction&lt;31:0&gt;</a:t>
            </a:r>
          </a:p>
        </p:txBody>
      </p:sp>
      <p:sp>
        <p:nvSpPr>
          <p:cNvPr id="20592" name="Line 132">
            <a:extLst>
              <a:ext uri="{FF2B5EF4-FFF2-40B4-BE49-F238E27FC236}">
                <a16:creationId xmlns:a16="http://schemas.microsoft.com/office/drawing/2014/main" id="{D944F7ED-56F8-4552-AED1-8C7067E94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5100" y="2638425"/>
            <a:ext cx="584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93" name="Line 133">
            <a:extLst>
              <a:ext uri="{FF2B5EF4-FFF2-40B4-BE49-F238E27FC236}">
                <a16:creationId xmlns:a16="http://schemas.microsoft.com/office/drawing/2014/main" id="{A1C7CE4E-9734-4D61-8B14-DFE20CA270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5100" y="2333625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594" name="Rectangle 134">
            <a:extLst>
              <a:ext uri="{FF2B5EF4-FFF2-40B4-BE49-F238E27FC236}">
                <a16:creationId xmlns:a16="http://schemas.microsoft.com/office/drawing/2014/main" id="{C377878C-E2F9-4690-8BD1-00C15EA30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2425700"/>
            <a:ext cx="12112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 u="sng" dirty="0">
                <a:solidFill>
                  <a:srgbClr val="A50021"/>
                </a:solidFill>
                <a:latin typeface="+mn-lt"/>
                <a:ea typeface="+mn-ea"/>
              </a:rPr>
              <a:t>Jump = 1</a:t>
            </a:r>
          </a:p>
        </p:txBody>
      </p:sp>
      <p:sp>
        <p:nvSpPr>
          <p:cNvPr id="20595" name="Rectangle 135">
            <a:extLst>
              <a:ext uri="{FF2B5EF4-FFF2-40B4-BE49-F238E27FC236}">
                <a16:creationId xmlns:a16="http://schemas.microsoft.com/office/drawing/2014/main" id="{84913964-B232-4D58-9B88-FD0F46691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060575"/>
            <a:ext cx="13985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 u="sng">
                <a:solidFill>
                  <a:srgbClr val="A50021"/>
                </a:solidFill>
                <a:latin typeface="+mn-lt"/>
                <a:ea typeface="+mn-ea"/>
              </a:rPr>
              <a:t>Branch = 0</a:t>
            </a:r>
          </a:p>
        </p:txBody>
      </p:sp>
      <p:sp>
        <p:nvSpPr>
          <p:cNvPr id="43124" name="Rectangle 136">
            <a:extLst>
              <a:ext uri="{FF2B5EF4-FFF2-40B4-BE49-F238E27FC236}">
                <a16:creationId xmlns:a16="http://schemas.microsoft.com/office/drawing/2014/main" id="{0B78EC6E-8F6D-4834-A957-8E9F53E4F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713" y="42386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0</a:t>
            </a:r>
          </a:p>
        </p:txBody>
      </p:sp>
      <p:sp>
        <p:nvSpPr>
          <p:cNvPr id="43125" name="Rectangle 137">
            <a:extLst>
              <a:ext uri="{FF2B5EF4-FFF2-40B4-BE49-F238E27FC236}">
                <a16:creationId xmlns:a16="http://schemas.microsoft.com/office/drawing/2014/main" id="{1CE7E436-701A-418A-9391-0CE4BE794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900" y="49720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1</a:t>
            </a:r>
          </a:p>
        </p:txBody>
      </p:sp>
      <p:sp>
        <p:nvSpPr>
          <p:cNvPr id="43126" name="Rectangle 138">
            <a:extLst>
              <a:ext uri="{FF2B5EF4-FFF2-40B4-BE49-F238E27FC236}">
                <a16:creationId xmlns:a16="http://schemas.microsoft.com/office/drawing/2014/main" id="{FB4A0AF5-B7D6-4690-A998-F1050EF08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44672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0</a:t>
            </a:r>
          </a:p>
        </p:txBody>
      </p:sp>
      <p:sp>
        <p:nvSpPr>
          <p:cNvPr id="43127" name="Rectangle 139">
            <a:extLst>
              <a:ext uri="{FF2B5EF4-FFF2-40B4-BE49-F238E27FC236}">
                <a16:creationId xmlns:a16="http://schemas.microsoft.com/office/drawing/2014/main" id="{01E4CACD-2906-49AC-835A-A2605B67E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5246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1</a:t>
            </a:r>
          </a:p>
        </p:txBody>
      </p:sp>
      <p:sp>
        <p:nvSpPr>
          <p:cNvPr id="43128" name="Rectangle 140">
            <a:extLst>
              <a:ext uri="{FF2B5EF4-FFF2-40B4-BE49-F238E27FC236}">
                <a16:creationId xmlns:a16="http://schemas.microsoft.com/office/drawing/2014/main" id="{ED030A38-F683-4FBA-9C8C-24A173440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13" y="2882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0</a:t>
            </a:r>
          </a:p>
        </p:txBody>
      </p:sp>
      <p:sp>
        <p:nvSpPr>
          <p:cNvPr id="43129" name="Rectangle 141">
            <a:extLst>
              <a:ext uri="{FF2B5EF4-FFF2-40B4-BE49-F238E27FC236}">
                <a16:creationId xmlns:a16="http://schemas.microsoft.com/office/drawing/2014/main" id="{2B78E957-AB73-4EFD-BF56-8245F3ABD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38" y="2882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/>
              <a:t>1</a:t>
            </a:r>
          </a:p>
        </p:txBody>
      </p:sp>
      <p:sp>
        <p:nvSpPr>
          <p:cNvPr id="20602" name="Line 142">
            <a:extLst>
              <a:ext uri="{FF2B5EF4-FFF2-40B4-BE49-F238E27FC236}">
                <a16:creationId xmlns:a16="http://schemas.microsoft.com/office/drawing/2014/main" id="{AB8061C6-8DBD-4B05-AD94-030E251C1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346325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43131" name="Rectangle 143">
            <a:extLst>
              <a:ext uri="{FF2B5EF4-FFF2-40B4-BE49-F238E27FC236}">
                <a16:creationId xmlns:a16="http://schemas.microsoft.com/office/drawing/2014/main" id="{D704135B-71EF-4A5C-B78F-11E164E18A1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766593" y="2637632"/>
            <a:ext cx="982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&lt;21:25&gt;</a:t>
            </a:r>
          </a:p>
        </p:txBody>
      </p:sp>
      <p:sp>
        <p:nvSpPr>
          <p:cNvPr id="43132" name="Rectangle 144">
            <a:extLst>
              <a:ext uri="{FF2B5EF4-FFF2-40B4-BE49-F238E27FC236}">
                <a16:creationId xmlns:a16="http://schemas.microsoft.com/office/drawing/2014/main" id="{D4B3C39C-6D1F-4079-B0E8-5FFDC5DCF3A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299993" y="2637632"/>
            <a:ext cx="982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&lt;16:20&gt;</a:t>
            </a:r>
          </a:p>
        </p:txBody>
      </p:sp>
      <p:sp>
        <p:nvSpPr>
          <p:cNvPr id="43133" name="Rectangle 145">
            <a:extLst>
              <a:ext uri="{FF2B5EF4-FFF2-40B4-BE49-F238E27FC236}">
                <a16:creationId xmlns:a16="http://schemas.microsoft.com/office/drawing/2014/main" id="{BAC50002-9979-4DF1-8725-78A078162C0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839743" y="2637632"/>
            <a:ext cx="969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&lt;11:15&gt;</a:t>
            </a:r>
          </a:p>
        </p:txBody>
      </p:sp>
      <p:sp>
        <p:nvSpPr>
          <p:cNvPr id="43134" name="Rectangle 146">
            <a:extLst>
              <a:ext uri="{FF2B5EF4-FFF2-40B4-BE49-F238E27FC236}">
                <a16:creationId xmlns:a16="http://schemas.microsoft.com/office/drawing/2014/main" id="{1F2830B4-A366-4CA9-A4FE-E7DC44A31F9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373143" y="2624932"/>
            <a:ext cx="868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&lt;0:15&gt;</a:t>
            </a:r>
          </a:p>
        </p:txBody>
      </p:sp>
      <p:sp>
        <p:nvSpPr>
          <p:cNvPr id="20607" name="Line 147">
            <a:extLst>
              <a:ext uri="{FF2B5EF4-FFF2-40B4-BE49-F238E27FC236}">
                <a16:creationId xmlns:a16="http://schemas.microsoft.com/office/drawing/2014/main" id="{2208A8FB-C1E9-43AE-B3D9-073F5BA7E7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346325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608" name="Line 148">
            <a:extLst>
              <a:ext uri="{FF2B5EF4-FFF2-40B4-BE49-F238E27FC236}">
                <a16:creationId xmlns:a16="http://schemas.microsoft.com/office/drawing/2014/main" id="{EDB248EC-75DB-41BF-80C4-EA6FF2A83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346325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609" name="Line 149">
            <a:extLst>
              <a:ext uri="{FF2B5EF4-FFF2-40B4-BE49-F238E27FC236}">
                <a16:creationId xmlns:a16="http://schemas.microsoft.com/office/drawing/2014/main" id="{438B245F-839F-413B-8D6B-D6D3C5124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346325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20610" name="Rectangle 150">
            <a:extLst>
              <a:ext uri="{FF2B5EF4-FFF2-40B4-BE49-F238E27FC236}">
                <a16:creationId xmlns:a16="http://schemas.microsoft.com/office/drawing/2014/main" id="{B0E7E0F4-2800-4B43-97F9-68A696377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3171825"/>
            <a:ext cx="88741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 dirty="0">
                <a:latin typeface="+mn-lt"/>
                <a:ea typeface="+mn-ea"/>
              </a:rPr>
              <a:t>imm16</a:t>
            </a:r>
          </a:p>
        </p:txBody>
      </p:sp>
      <p:sp>
        <p:nvSpPr>
          <p:cNvPr id="20611" name="Rectangle 151">
            <a:extLst>
              <a:ext uri="{FF2B5EF4-FFF2-40B4-BE49-F238E27FC236}">
                <a16:creationId xmlns:a16="http://schemas.microsoft.com/office/drawing/2014/main" id="{AF87B612-8A6E-4D29-B55A-19370A428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913" y="3171825"/>
            <a:ext cx="47783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>
                <a:latin typeface="+mn-lt"/>
                <a:ea typeface="+mn-ea"/>
              </a:rPr>
              <a:t>Rd</a:t>
            </a:r>
          </a:p>
        </p:txBody>
      </p:sp>
      <p:sp>
        <p:nvSpPr>
          <p:cNvPr id="20612" name="Rectangle 152">
            <a:extLst>
              <a:ext uri="{FF2B5EF4-FFF2-40B4-BE49-F238E27FC236}">
                <a16:creationId xmlns:a16="http://schemas.microsoft.com/office/drawing/2014/main" id="{054D0635-9349-41CC-B53F-38397F1D2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3171825"/>
            <a:ext cx="42703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>
                <a:latin typeface="+mn-lt"/>
                <a:ea typeface="+mn-ea"/>
              </a:rPr>
              <a:t>Rt</a:t>
            </a:r>
          </a:p>
        </p:txBody>
      </p:sp>
      <p:sp>
        <p:nvSpPr>
          <p:cNvPr id="20613" name="Rectangle 153">
            <a:extLst>
              <a:ext uri="{FF2B5EF4-FFF2-40B4-BE49-F238E27FC236}">
                <a16:creationId xmlns:a16="http://schemas.microsoft.com/office/drawing/2014/main" id="{ABF78CB5-C222-4C32-907D-46979C57E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3171825"/>
            <a:ext cx="439737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b="1">
                <a:latin typeface="+mn-lt"/>
                <a:ea typeface="+mn-ea"/>
              </a:rPr>
              <a:t>Rs</a:t>
            </a:r>
          </a:p>
        </p:txBody>
      </p:sp>
      <p:sp>
        <p:nvSpPr>
          <p:cNvPr id="43142" name="Rectangle 154">
            <a:extLst>
              <a:ext uri="{FF2B5EF4-FFF2-40B4-BE49-F238E27FC236}">
                <a16:creationId xmlns:a16="http://schemas.microsoft.com/office/drawing/2014/main" id="{A484C1D6-DC08-4931-A11D-FF446608F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665163"/>
            <a:ext cx="8493125" cy="476250"/>
          </a:xfrm>
          <a:noFill/>
        </p:spPr>
        <p:txBody>
          <a:bodyPr lIns="63500" tIns="25400" rIns="63500" bIns="25400">
            <a:spAutoFit/>
          </a:bodyPr>
          <a:lstStyle/>
          <a:p>
            <a:pPr marL="266700" indent="-266700">
              <a:lnSpc>
                <a:spcPct val="115000"/>
              </a:lnSpc>
              <a:buClr>
                <a:schemeClr val="tx2"/>
              </a:buClr>
            </a:pPr>
            <a:r>
              <a:rPr lang="en-US" altLang="zh-CN" sz="2400">
                <a:solidFill>
                  <a:srgbClr val="0000FF"/>
                </a:solidFill>
              </a:rPr>
              <a:t> </a:t>
            </a:r>
            <a:r>
              <a:rPr lang="zh-CN" altLang="en-US" sz="2400"/>
              <a:t>目标地址送</a:t>
            </a:r>
            <a:r>
              <a:rPr lang="en-US" altLang="zh-CN" sz="2400"/>
              <a:t>PC</a:t>
            </a:r>
            <a:r>
              <a:rPr lang="zh-CN" altLang="en-US" sz="2400"/>
              <a:t>，其他都不做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zh-CN" altLang="en-US" sz="2400">
                <a:solidFill>
                  <a:srgbClr val="0000FF"/>
                </a:solidFill>
              </a:rPr>
              <a:t>只保证存储部件不发生写动作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endParaRPr lang="zh-CN" altLang="en-US" sz="2400">
              <a:solidFill>
                <a:srgbClr val="0000FF"/>
              </a:solidFill>
            </a:endParaRPr>
          </a:p>
        </p:txBody>
      </p:sp>
      <p:grpSp>
        <p:nvGrpSpPr>
          <p:cNvPr id="43143" name="Group 155">
            <a:extLst>
              <a:ext uri="{FF2B5EF4-FFF2-40B4-BE49-F238E27FC236}">
                <a16:creationId xmlns:a16="http://schemas.microsoft.com/office/drawing/2014/main" id="{9DC9ABB5-4234-4F94-88E3-6E09274D3F11}"/>
              </a:ext>
            </a:extLst>
          </p:cNvPr>
          <p:cNvGrpSpPr>
            <a:grpSpLocks/>
          </p:cNvGrpSpPr>
          <p:nvPr/>
        </p:nvGrpSpPr>
        <p:grpSpPr bwMode="auto">
          <a:xfrm>
            <a:off x="2643188" y="981075"/>
            <a:ext cx="6318250" cy="638175"/>
            <a:chOff x="999" y="336"/>
            <a:chExt cx="3980" cy="402"/>
          </a:xfrm>
        </p:grpSpPr>
        <p:sp>
          <p:nvSpPr>
            <p:cNvPr id="43145" name="Rectangle 156">
              <a:extLst>
                <a:ext uri="{FF2B5EF4-FFF2-40B4-BE49-F238E27FC236}">
                  <a16:creationId xmlns:a16="http://schemas.microsoft.com/office/drawing/2014/main" id="{2AC15733-C8A5-4316-AEAB-55900816A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536"/>
              <a:ext cx="38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rgbClr val="008F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3146" name="Group 157">
              <a:extLst>
                <a:ext uri="{FF2B5EF4-FFF2-40B4-BE49-F238E27FC236}">
                  <a16:creationId xmlns:a16="http://schemas.microsoft.com/office/drawing/2014/main" id="{71350616-307D-4EC5-B372-43BC10165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0" y="500"/>
              <a:ext cx="664" cy="231"/>
              <a:chOff x="1060" y="500"/>
              <a:chExt cx="664" cy="231"/>
            </a:xfrm>
          </p:grpSpPr>
          <p:sp>
            <p:nvSpPr>
              <p:cNvPr id="43152" name="Rectangle 158">
                <a:extLst>
                  <a:ext uri="{FF2B5EF4-FFF2-40B4-BE49-F238E27FC236}">
                    <a16:creationId xmlns:a16="http://schemas.microsoft.com/office/drawing/2014/main" id="{9560A1F2-5B20-425E-B276-BC97BCC1A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" y="532"/>
                <a:ext cx="66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rgbClr val="008F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153" name="Rectangle 159">
                <a:extLst>
                  <a:ext uri="{FF2B5EF4-FFF2-40B4-BE49-F238E27FC236}">
                    <a16:creationId xmlns:a16="http://schemas.microsoft.com/office/drawing/2014/main" id="{66A62309-7613-4DED-88AA-5F091E305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" y="500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8F00"/>
                    </a:solidFill>
                    <a:ea typeface="宋体" panose="02010600030101010101" pitchFamily="2" charset="-122"/>
                  </a:rPr>
                  <a:t>op</a:t>
                </a:r>
              </a:p>
            </p:txBody>
          </p:sp>
        </p:grpSp>
        <p:sp>
          <p:nvSpPr>
            <p:cNvPr id="43147" name="Rectangle 160">
              <a:extLst>
                <a:ext uri="{FF2B5EF4-FFF2-40B4-BE49-F238E27FC236}">
                  <a16:creationId xmlns:a16="http://schemas.microsoft.com/office/drawing/2014/main" id="{2A78CDC2-7699-49D2-AA3E-CDC6FC5A8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532"/>
              <a:ext cx="316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rgbClr val="008F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148" name="Rectangle 161">
              <a:extLst>
                <a:ext uri="{FF2B5EF4-FFF2-40B4-BE49-F238E27FC236}">
                  <a16:creationId xmlns:a16="http://schemas.microsoft.com/office/drawing/2014/main" id="{BE59C84F-CD6D-40FD-84D4-FA3C66E3F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507"/>
              <a:ext cx="9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8F00"/>
                  </a:solidFill>
                  <a:ea typeface="宋体" panose="02010600030101010101" pitchFamily="2" charset="-122"/>
                </a:rPr>
                <a:t>target address</a:t>
              </a:r>
            </a:p>
          </p:txBody>
        </p:sp>
        <p:sp>
          <p:nvSpPr>
            <p:cNvPr id="43149" name="Rectangle 162">
              <a:extLst>
                <a:ext uri="{FF2B5EF4-FFF2-40B4-BE49-F238E27FC236}">
                  <a16:creationId xmlns:a16="http://schemas.microsoft.com/office/drawing/2014/main" id="{4F52C0D0-68BE-4DE9-A59C-8A4D1D6DB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" y="33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3150" name="Rectangle 163">
              <a:extLst>
                <a:ext uri="{FF2B5EF4-FFF2-40B4-BE49-F238E27FC236}">
                  <a16:creationId xmlns:a16="http://schemas.microsoft.com/office/drawing/2014/main" id="{52E6F1C5-E7CA-41D4-8B23-2C2F03FB2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336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26</a:t>
              </a:r>
            </a:p>
          </p:txBody>
        </p:sp>
        <p:sp>
          <p:nvSpPr>
            <p:cNvPr id="43151" name="Rectangle 164">
              <a:extLst>
                <a:ext uri="{FF2B5EF4-FFF2-40B4-BE49-F238E27FC236}">
                  <a16:creationId xmlns:a16="http://schemas.microsoft.com/office/drawing/2014/main" id="{07AAA0AF-3240-43B6-BF80-0230F0A3C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336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31</a:t>
              </a:r>
            </a:p>
          </p:txBody>
        </p:sp>
      </p:grpSp>
      <p:sp>
        <p:nvSpPr>
          <p:cNvPr id="926885" name="Text Box 165">
            <a:extLst>
              <a:ext uri="{FF2B5EF4-FFF2-40B4-BE49-F238E27FC236}">
                <a16:creationId xmlns:a16="http://schemas.microsoft.com/office/drawing/2014/main" id="{E40B9BA4-A737-45BA-A2B3-6CF2306B5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738" y="1571625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如何保证存储部件不发生写？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43" grpId="0"/>
      <p:bldP spid="926836" grpId="0"/>
      <p:bldP spid="92688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3">
            <a:extLst>
              <a:ext uri="{FF2B5EF4-FFF2-40B4-BE49-F238E27FC236}">
                <a16:creationId xmlns:a16="http://schemas.microsoft.com/office/drawing/2014/main" id="{772BE333-D8DA-4425-9972-1C3D98BFE245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692150"/>
            <a:ext cx="8496300" cy="5761038"/>
            <a:chOff x="340" y="436"/>
            <a:chExt cx="5125" cy="3589"/>
          </a:xfrm>
        </p:grpSpPr>
        <p:sp>
          <p:nvSpPr>
            <p:cNvPr id="6148" name="Freeform 8">
              <a:extLst>
                <a:ext uri="{FF2B5EF4-FFF2-40B4-BE49-F238E27FC236}">
                  <a16:creationId xmlns:a16="http://schemas.microsoft.com/office/drawing/2014/main" id="{F4F8CB77-26D3-44A6-865E-F8D0951E5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" y="467"/>
              <a:ext cx="1542" cy="366"/>
            </a:xfrm>
            <a:custGeom>
              <a:avLst/>
              <a:gdLst>
                <a:gd name="T0" fmla="*/ 0 w 1905"/>
                <a:gd name="T1" fmla="*/ 0 h 544"/>
                <a:gd name="T2" fmla="*/ 2 w 1905"/>
                <a:gd name="T3" fmla="*/ 0 h 544"/>
                <a:gd name="T4" fmla="*/ 2 w 1905"/>
                <a:gd name="T5" fmla="*/ 1 h 544"/>
                <a:gd name="T6" fmla="*/ 0 w 1905"/>
                <a:gd name="T7" fmla="*/ 1 h 544"/>
                <a:gd name="T8" fmla="*/ 0 w 1905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5"/>
                <a:gd name="T16" fmla="*/ 0 h 544"/>
                <a:gd name="T17" fmla="*/ 1905 w 1905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5" h="544">
                  <a:moveTo>
                    <a:pt x="0" y="0"/>
                  </a:moveTo>
                  <a:lnTo>
                    <a:pt x="1361" y="0"/>
                  </a:lnTo>
                  <a:lnTo>
                    <a:pt x="1905" y="544"/>
                  </a:lnTo>
                  <a:lnTo>
                    <a:pt x="0" y="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9" name="Rectangle 9">
              <a:extLst>
                <a:ext uri="{FF2B5EF4-FFF2-40B4-BE49-F238E27FC236}">
                  <a16:creationId xmlns:a16="http://schemas.microsoft.com/office/drawing/2014/main" id="{E153FFB4-3981-49FC-B964-8E64F71C8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" y="436"/>
              <a:ext cx="115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latin typeface="Arial" panose="020B0604020202020204" pitchFamily="34" charset="0"/>
                  <a:ea typeface="楷体_GB2312" panose="02010609030101010101" pitchFamily="49" charset="-122"/>
                </a:rPr>
                <a:t>回顾内容</a:t>
              </a:r>
            </a:p>
          </p:txBody>
        </p:sp>
        <p:sp>
          <p:nvSpPr>
            <p:cNvPr id="6150" name="AutoShape 10">
              <a:extLst>
                <a:ext uri="{FF2B5EF4-FFF2-40B4-BE49-F238E27FC236}">
                  <a16:creationId xmlns:a16="http://schemas.microsoft.com/office/drawing/2014/main" id="{087E7CA5-C671-4A3C-96F3-92DFE6D9D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771"/>
              <a:ext cx="5125" cy="3254"/>
            </a:xfrm>
            <a:prstGeom prst="roundRect">
              <a:avLst>
                <a:gd name="adj" fmla="val 4231"/>
              </a:avLst>
            </a:prstGeom>
            <a:solidFill>
              <a:srgbClr val="EAEAEA"/>
            </a:solidFill>
            <a:ln w="254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44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" name="Rectangle 12">
              <a:extLst>
                <a:ext uri="{FF2B5EF4-FFF2-40B4-BE49-F238E27FC236}">
                  <a16:creationId xmlns:a16="http://schemas.microsoft.com/office/drawing/2014/main" id="{73E8BA56-2DF1-4503-876E-6F3A1CA8E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" y="861"/>
              <a:ext cx="5060" cy="2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573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10000"/>
                </a:spcBef>
                <a:buClr>
                  <a:srgbClr val="C00000"/>
                </a:buClr>
                <a:buSzPct val="90000"/>
              </a:pPr>
              <a:r>
                <a:rPr kumimoji="1" lang="zh-CN" altLang="en-US" sz="32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第四章  处理器</a:t>
              </a:r>
              <a:endParaRPr kumimoji="1" lang="en-US" altLang="zh-CN" sz="32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  <a:p>
              <a:pPr lvl="1" eaLnBrk="1" hangingPunct="1">
                <a:lnSpc>
                  <a:spcPct val="110000"/>
                </a:lnSpc>
                <a:buClr>
                  <a:srgbClr val="C00000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4.3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数据通路的建立</a:t>
              </a:r>
              <a:endParaRPr kumimoji="1"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  <a:p>
              <a:pPr lvl="2" eaLnBrk="1" hangingPunct="1">
                <a:lnSpc>
                  <a:spcPct val="110000"/>
                </a:lnSpc>
                <a:spcBef>
                  <a:spcPts val="600"/>
                </a:spcBef>
                <a:buClr>
                  <a:srgbClr val="C00000"/>
                </a:buClr>
                <a:buSzPct val="90000"/>
                <a:buFont typeface="Wingdings" panose="05000000000000000000" pitchFamily="2" charset="2"/>
                <a:buChar char="u"/>
              </a:pPr>
              <a:r>
                <a:rPr kumimoji="1" lang="zh-CN" altLang="en-US" sz="28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选择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MIPS</a:t>
              </a:r>
              <a:r>
                <a:rPr kumimoji="1" lang="zh-CN" altLang="en-US" sz="28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指令集的一个子集作为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CPU</a:t>
              </a:r>
              <a:r>
                <a:rPr kumimoji="1" lang="zh-CN" altLang="en-US" sz="28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的实现目标</a:t>
              </a:r>
            </a:p>
            <a:p>
              <a:pPr lvl="3" eaLnBrk="1" hangingPunct="1">
                <a:lnSpc>
                  <a:spcPct val="110000"/>
                </a:lnSpc>
                <a:spcBef>
                  <a:spcPts val="600"/>
                </a:spcBef>
                <a:buClr>
                  <a:srgbClr val="C00000"/>
                </a:buClr>
                <a:buSzPct val="90000"/>
                <a:buFont typeface="Wingdings" panose="05000000000000000000" pitchFamily="2" charset="2"/>
                <a:buChar char="l"/>
              </a:pP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下条指令地址计算与取指令部件</a:t>
              </a:r>
            </a:p>
            <a:p>
              <a:pPr lvl="3" eaLnBrk="1" hangingPunct="1">
                <a:lnSpc>
                  <a:spcPct val="110000"/>
                </a:lnSpc>
                <a:spcBef>
                  <a:spcPts val="600"/>
                </a:spcBef>
                <a:buClr>
                  <a:srgbClr val="C00000"/>
                </a:buClr>
                <a:buSzPct val="90000"/>
                <a:buFont typeface="Wingdings" panose="05000000000000000000" pitchFamily="2" charset="2"/>
                <a:buChar char="l"/>
              </a:pPr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R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型指令的数据通路</a:t>
              </a:r>
            </a:p>
            <a:p>
              <a:pPr lvl="3" eaLnBrk="1" hangingPunct="1">
                <a:lnSpc>
                  <a:spcPct val="110000"/>
                </a:lnSpc>
                <a:spcBef>
                  <a:spcPts val="600"/>
                </a:spcBef>
                <a:buClr>
                  <a:srgbClr val="C00000"/>
                </a:buClr>
                <a:buSzPct val="90000"/>
                <a:buFont typeface="Wingdings" panose="05000000000000000000" pitchFamily="2" charset="2"/>
                <a:buChar char="l"/>
              </a:pP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访存指令的数据通路</a:t>
              </a:r>
            </a:p>
            <a:p>
              <a:pPr lvl="3" eaLnBrk="1" hangingPunct="1">
                <a:lnSpc>
                  <a:spcPct val="110000"/>
                </a:lnSpc>
                <a:spcBef>
                  <a:spcPts val="600"/>
                </a:spcBef>
                <a:buClr>
                  <a:srgbClr val="C00000"/>
                </a:buClr>
                <a:buSzPct val="90000"/>
                <a:buFont typeface="Wingdings" panose="05000000000000000000" pitchFamily="2" charset="2"/>
                <a:buChar char="l"/>
              </a:pP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立即数运算指令的数据通路</a:t>
              </a:r>
            </a:p>
            <a:p>
              <a:pPr lvl="3" eaLnBrk="1" hangingPunct="1">
                <a:lnSpc>
                  <a:spcPct val="110000"/>
                </a:lnSpc>
                <a:spcBef>
                  <a:spcPts val="600"/>
                </a:spcBef>
                <a:buClr>
                  <a:srgbClr val="C00000"/>
                </a:buClr>
                <a:buSzPct val="90000"/>
                <a:buFont typeface="Wingdings" panose="05000000000000000000" pitchFamily="2" charset="2"/>
                <a:buChar char="l"/>
              </a:pP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分支和跳转指令的数据通路</a:t>
              </a:r>
              <a:endPara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6147" name="Rectangle 2">
            <a:extLst>
              <a:ext uri="{FF2B5EF4-FFF2-40B4-BE49-F238E27FC236}">
                <a16:creationId xmlns:a16="http://schemas.microsoft.com/office/drawing/2014/main" id="{350164CA-7A86-490C-AA33-BE627593F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144463"/>
            <a:ext cx="29527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A5002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上节回顾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val 99">
            <a:extLst>
              <a:ext uri="{FF2B5EF4-FFF2-40B4-BE49-F238E27FC236}">
                <a16:creationId xmlns:a16="http://schemas.microsoft.com/office/drawing/2014/main" id="{F9945C7A-7EC8-4323-8110-17B6FDD12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2374900"/>
            <a:ext cx="3848100" cy="14493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 b="1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70E4C55-F6E4-46F6-A95A-82EA4112B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90500"/>
            <a:ext cx="7958137" cy="358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A50021"/>
                </a:solidFill>
                <a:ea typeface="微软雅黑" panose="020B0503020204020204" pitchFamily="34" charset="-122"/>
              </a:rPr>
              <a:t>Jump</a:t>
            </a: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指令结束前</a:t>
            </a:r>
            <a:r>
              <a:rPr lang="en-US" altLang="zh-CN" sz="2400">
                <a:solidFill>
                  <a:schemeClr val="tx1"/>
                </a:solidFill>
                <a:ea typeface="微软雅黑" panose="020B0503020204020204" pitchFamily="34" charset="-122"/>
              </a:rPr>
              <a:t>IFU</a:t>
            </a:r>
            <a:r>
              <a:rPr lang="zh-CN" altLang="en-US" sz="2400">
                <a:solidFill>
                  <a:schemeClr val="tx1"/>
                </a:solidFill>
                <a:ea typeface="微软雅黑" panose="020B0503020204020204" pitchFamily="34" charset="-122"/>
              </a:rPr>
              <a:t>中的动作</a:t>
            </a:r>
          </a:p>
        </p:txBody>
      </p:sp>
      <p:sp>
        <p:nvSpPr>
          <p:cNvPr id="45060" name="Line 3">
            <a:extLst>
              <a:ext uri="{FF2B5EF4-FFF2-40B4-BE49-F238E27FC236}">
                <a16:creationId xmlns:a16="http://schemas.microsoft.com/office/drawing/2014/main" id="{FD374BA3-C266-4498-A0D9-BD744C89A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7700" y="3776663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1" name="Line 4">
            <a:extLst>
              <a:ext uri="{FF2B5EF4-FFF2-40B4-BE49-F238E27FC236}">
                <a16:creationId xmlns:a16="http://schemas.microsoft.com/office/drawing/2014/main" id="{E71693B6-2ABF-4A0E-9D52-182127208D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1050" y="3711575"/>
            <a:ext cx="88900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Rectangle 5">
            <a:extLst>
              <a:ext uri="{FF2B5EF4-FFF2-40B4-BE49-F238E27FC236}">
                <a16:creationId xmlns:a16="http://schemas.microsoft.com/office/drawing/2014/main" id="{531DD7F5-F79E-4A06-B8A5-DF125E5B2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25" y="3730625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45063" name="Line 6">
            <a:extLst>
              <a:ext uri="{FF2B5EF4-FFF2-40B4-BE49-F238E27FC236}">
                <a16:creationId xmlns:a16="http://schemas.microsoft.com/office/drawing/2014/main" id="{7F684783-1A88-41C8-A101-9C40C868E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0700" y="4005263"/>
            <a:ext cx="172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Line 7">
            <a:extLst>
              <a:ext uri="{FF2B5EF4-FFF2-40B4-BE49-F238E27FC236}">
                <a16:creationId xmlns:a16="http://schemas.microsoft.com/office/drawing/2014/main" id="{69595217-DDD1-451C-9213-7E188AD351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37050" y="3935413"/>
            <a:ext cx="88900" cy="166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Rectangle 8">
            <a:extLst>
              <a:ext uri="{FF2B5EF4-FFF2-40B4-BE49-F238E27FC236}">
                <a16:creationId xmlns:a16="http://schemas.microsoft.com/office/drawing/2014/main" id="{9DA0EE41-10B4-48CC-9122-935C1C984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888" y="3984625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45066" name="Rectangle 9">
            <a:extLst>
              <a:ext uri="{FF2B5EF4-FFF2-40B4-BE49-F238E27FC236}">
                <a16:creationId xmlns:a16="http://schemas.microsoft.com/office/drawing/2014/main" id="{C197E19B-D468-485E-B75A-DDAFAE98A6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283619" y="5336382"/>
            <a:ext cx="965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SignExt</a:t>
            </a:r>
          </a:p>
        </p:txBody>
      </p:sp>
      <p:sp>
        <p:nvSpPr>
          <p:cNvPr id="45067" name="Line 10">
            <a:extLst>
              <a:ext uri="{FF2B5EF4-FFF2-40B4-BE49-F238E27FC236}">
                <a16:creationId xmlns:a16="http://schemas.microsoft.com/office/drawing/2014/main" id="{B1736EE3-9F0B-4849-9BDE-F7C934F18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00" y="4838700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8" name="Rectangle 11">
            <a:extLst>
              <a:ext uri="{FF2B5EF4-FFF2-40B4-BE49-F238E27FC236}">
                <a16:creationId xmlns:a16="http://schemas.microsoft.com/office/drawing/2014/main" id="{78FD843B-EEDC-4C0B-BD2F-49E3D5927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0" y="4787900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45069" name="Line 12">
            <a:extLst>
              <a:ext uri="{FF2B5EF4-FFF2-40B4-BE49-F238E27FC236}">
                <a16:creationId xmlns:a16="http://schemas.microsoft.com/office/drawing/2014/main" id="{FA9BA4EF-20B8-4EAB-A060-02296D22B0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37050" y="4773613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0" name="Line 13">
            <a:extLst>
              <a:ext uri="{FF2B5EF4-FFF2-40B4-BE49-F238E27FC236}">
                <a16:creationId xmlns:a16="http://schemas.microsoft.com/office/drawing/2014/main" id="{930F9212-0E17-4FD2-B71B-DE3129F7C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7700" y="5529263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1" name="Line 14">
            <a:extLst>
              <a:ext uri="{FF2B5EF4-FFF2-40B4-BE49-F238E27FC236}">
                <a16:creationId xmlns:a16="http://schemas.microsoft.com/office/drawing/2014/main" id="{CF83FCDF-E093-4F83-90C2-FC1F4B735A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7250" y="5446713"/>
            <a:ext cx="8890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2" name="Rectangle 15">
            <a:extLst>
              <a:ext uri="{FF2B5EF4-FFF2-40B4-BE49-F238E27FC236}">
                <a16:creationId xmlns:a16="http://schemas.microsoft.com/office/drawing/2014/main" id="{806E0F79-20D3-4F62-A336-29F87D69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63" y="5480050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45073" name="Rectangle 16">
            <a:extLst>
              <a:ext uri="{FF2B5EF4-FFF2-40B4-BE49-F238E27FC236}">
                <a16:creationId xmlns:a16="http://schemas.microsoft.com/office/drawing/2014/main" id="{8E23E5E0-512B-47E7-B459-63380338C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" y="5322888"/>
            <a:ext cx="8620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imm16</a:t>
            </a:r>
          </a:p>
        </p:txBody>
      </p:sp>
      <p:sp>
        <p:nvSpPr>
          <p:cNvPr id="45074" name="Line 17">
            <a:extLst>
              <a:ext uri="{FF2B5EF4-FFF2-40B4-BE49-F238E27FC236}">
                <a16:creationId xmlns:a16="http://schemas.microsoft.com/office/drawing/2014/main" id="{BA20762D-824E-4983-B380-78113BA47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0100" y="4645025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5" name="Rectangle 18">
            <a:extLst>
              <a:ext uri="{FF2B5EF4-FFF2-40B4-BE49-F238E27FC236}">
                <a16:creationId xmlns:a16="http://schemas.microsoft.com/office/drawing/2014/main" id="{5CD6FECA-226C-4756-A073-E842F4AC7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0" y="5008563"/>
            <a:ext cx="35560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5076" name="Group 19">
            <a:extLst>
              <a:ext uri="{FF2B5EF4-FFF2-40B4-BE49-F238E27FC236}">
                <a16:creationId xmlns:a16="http://schemas.microsoft.com/office/drawing/2014/main" id="{05D03462-22FE-44E4-9031-BE8DD0E0F6F3}"/>
              </a:ext>
            </a:extLst>
          </p:cNvPr>
          <p:cNvGrpSpPr>
            <a:grpSpLocks/>
          </p:cNvGrpSpPr>
          <p:nvPr/>
        </p:nvGrpSpPr>
        <p:grpSpPr bwMode="auto">
          <a:xfrm>
            <a:off x="4741863" y="3759200"/>
            <a:ext cx="385762" cy="1325563"/>
            <a:chOff x="2987" y="2245"/>
            <a:chExt cx="243" cy="835"/>
          </a:xfrm>
        </p:grpSpPr>
        <p:grpSp>
          <p:nvGrpSpPr>
            <p:cNvPr id="45184" name="Group 20">
              <a:extLst>
                <a:ext uri="{FF2B5EF4-FFF2-40B4-BE49-F238E27FC236}">
                  <a16:creationId xmlns:a16="http://schemas.microsoft.com/office/drawing/2014/main" id="{A2F091CB-EE44-4AD4-A8DD-C4103B3220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245"/>
              <a:ext cx="192" cy="835"/>
              <a:chOff x="3024" y="2245"/>
              <a:chExt cx="192" cy="835"/>
            </a:xfrm>
          </p:grpSpPr>
          <p:sp>
            <p:nvSpPr>
              <p:cNvPr id="45188" name="Line 21">
                <a:extLst>
                  <a:ext uri="{FF2B5EF4-FFF2-40B4-BE49-F238E27FC236}">
                    <a16:creationId xmlns:a16="http://schemas.microsoft.com/office/drawing/2014/main" id="{CFE000E4-614A-4D57-AA4A-C5F1AC977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245"/>
                <a:ext cx="0" cy="81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89" name="Line 22">
                <a:extLst>
                  <a:ext uri="{FF2B5EF4-FFF2-40B4-BE49-F238E27FC236}">
                    <a16:creationId xmlns:a16="http://schemas.microsoft.com/office/drawing/2014/main" id="{A917129C-E226-432D-AD5E-5288A124F9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2" y="2245"/>
                <a:ext cx="176" cy="9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90" name="Line 23">
                <a:extLst>
                  <a:ext uri="{FF2B5EF4-FFF2-40B4-BE49-F238E27FC236}">
                    <a16:creationId xmlns:a16="http://schemas.microsoft.com/office/drawing/2014/main" id="{CFAD86D7-2085-4D33-85EF-74FAC2D4C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32" y="2953"/>
                <a:ext cx="176" cy="1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91" name="Line 24">
                <a:extLst>
                  <a:ext uri="{FF2B5EF4-FFF2-40B4-BE49-F238E27FC236}">
                    <a16:creationId xmlns:a16="http://schemas.microsoft.com/office/drawing/2014/main" id="{C4F5A64E-CC06-407A-9FF2-5280D727BF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356"/>
                <a:ext cx="0" cy="59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185" name="Rectangle 25">
              <a:extLst>
                <a:ext uri="{FF2B5EF4-FFF2-40B4-BE49-F238E27FC236}">
                  <a16:creationId xmlns:a16="http://schemas.microsoft.com/office/drawing/2014/main" id="{589AC597-8EC3-49E6-9226-31A38B6BE5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12" y="2565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Mux</a:t>
              </a:r>
            </a:p>
          </p:txBody>
        </p:sp>
        <p:sp>
          <p:nvSpPr>
            <p:cNvPr id="45186" name="Rectangle 26">
              <a:extLst>
                <a:ext uri="{FF2B5EF4-FFF2-40B4-BE49-F238E27FC236}">
                  <a16:creationId xmlns:a16="http://schemas.microsoft.com/office/drawing/2014/main" id="{D6196D3D-6FFB-4CB0-ACDE-BE959D10F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" y="228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5187" name="Rectangle 27">
              <a:extLst>
                <a:ext uri="{FF2B5EF4-FFF2-40B4-BE49-F238E27FC236}">
                  <a16:creationId xmlns:a16="http://schemas.microsoft.com/office/drawing/2014/main" id="{C8113C89-C1B7-4FC6-B031-6426F2205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" y="279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45077" name="Group 28">
            <a:extLst>
              <a:ext uri="{FF2B5EF4-FFF2-40B4-BE49-F238E27FC236}">
                <a16:creationId xmlns:a16="http://schemas.microsoft.com/office/drawing/2014/main" id="{2035B73B-FFDB-4D13-8D9B-6AD6082097EC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644900"/>
            <a:ext cx="523875" cy="1157288"/>
            <a:chOff x="1632" y="2173"/>
            <a:chExt cx="330" cy="729"/>
          </a:xfrm>
        </p:grpSpPr>
        <p:grpSp>
          <p:nvGrpSpPr>
            <p:cNvPr id="45174" name="Group 29">
              <a:extLst>
                <a:ext uri="{FF2B5EF4-FFF2-40B4-BE49-F238E27FC236}">
                  <a16:creationId xmlns:a16="http://schemas.microsoft.com/office/drawing/2014/main" id="{582890D3-D66E-4BE7-B81F-09B4DF3955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173"/>
              <a:ext cx="288" cy="729"/>
              <a:chOff x="1632" y="2173"/>
              <a:chExt cx="288" cy="729"/>
            </a:xfrm>
          </p:grpSpPr>
          <p:sp>
            <p:nvSpPr>
              <p:cNvPr id="45176" name="Line 30">
                <a:extLst>
                  <a:ext uri="{FF2B5EF4-FFF2-40B4-BE49-F238E27FC236}">
                    <a16:creationId xmlns:a16="http://schemas.microsoft.com/office/drawing/2014/main" id="{E3140751-D7AA-4725-A743-EA9FFB73FA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173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77" name="Line 31">
                <a:extLst>
                  <a:ext uri="{FF2B5EF4-FFF2-40B4-BE49-F238E27FC236}">
                    <a16:creationId xmlns:a16="http://schemas.microsoft.com/office/drawing/2014/main" id="{4BBE4FB7-4C19-4DDF-90F4-76E00F8B2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0" y="2173"/>
                <a:ext cx="272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78" name="Line 32">
                <a:extLst>
                  <a:ext uri="{FF2B5EF4-FFF2-40B4-BE49-F238E27FC236}">
                    <a16:creationId xmlns:a16="http://schemas.microsoft.com/office/drawing/2014/main" id="{2753AE45-1210-4EFB-80C9-5B588048D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0" y="2355"/>
                <a:ext cx="128" cy="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79" name="Line 33">
                <a:extLst>
                  <a:ext uri="{FF2B5EF4-FFF2-40B4-BE49-F238E27FC236}">
                    <a16:creationId xmlns:a16="http://schemas.microsoft.com/office/drawing/2014/main" id="{1C6B83FE-65B3-43A9-A5FB-4C8D13721E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447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80" name="Line 34">
                <a:extLst>
                  <a:ext uri="{FF2B5EF4-FFF2-40B4-BE49-F238E27FC236}">
                    <a16:creationId xmlns:a16="http://schemas.microsoft.com/office/drawing/2014/main" id="{A176BF61-E2B3-4D29-A0C6-902643527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355"/>
                <a:ext cx="0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81" name="Line 35">
                <a:extLst>
                  <a:ext uri="{FF2B5EF4-FFF2-40B4-BE49-F238E27FC236}">
                    <a16:creationId xmlns:a16="http://schemas.microsoft.com/office/drawing/2014/main" id="{847945B7-EB4E-4DED-ACB3-833E39C8F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40" y="2613"/>
                <a:ext cx="128" cy="1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82" name="Line 36">
                <a:extLst>
                  <a:ext uri="{FF2B5EF4-FFF2-40B4-BE49-F238E27FC236}">
                    <a16:creationId xmlns:a16="http://schemas.microsoft.com/office/drawing/2014/main" id="{5EDF9D71-2514-4BBE-8A40-8EDF24B4E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720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83" name="Line 37">
                <a:extLst>
                  <a:ext uri="{FF2B5EF4-FFF2-40B4-BE49-F238E27FC236}">
                    <a16:creationId xmlns:a16="http://schemas.microsoft.com/office/drawing/2014/main" id="{CCF209D4-8F8C-4F86-9F66-B698C17E9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40" y="2704"/>
                <a:ext cx="272" cy="1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175" name="Rectangle 38">
              <a:extLst>
                <a:ext uri="{FF2B5EF4-FFF2-40B4-BE49-F238E27FC236}">
                  <a16:creationId xmlns:a16="http://schemas.microsoft.com/office/drawing/2014/main" id="{0AE8EF5A-B8D6-45DA-8E4C-8CFBCCAA57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91" y="2433"/>
              <a:ext cx="5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Adder</a:t>
              </a:r>
            </a:p>
          </p:txBody>
        </p:sp>
      </p:grpSp>
      <p:sp>
        <p:nvSpPr>
          <p:cNvPr id="45078" name="Rectangle 39">
            <a:extLst>
              <a:ext uri="{FF2B5EF4-FFF2-40B4-BE49-F238E27FC236}">
                <a16:creationId xmlns:a16="http://schemas.microsoft.com/office/drawing/2014/main" id="{DD738AD2-CADC-4879-922C-4136DD422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4310063"/>
            <a:ext cx="763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“1”</a:t>
            </a:r>
          </a:p>
        </p:txBody>
      </p:sp>
      <p:grpSp>
        <p:nvGrpSpPr>
          <p:cNvPr id="45079" name="Group 40">
            <a:extLst>
              <a:ext uri="{FF2B5EF4-FFF2-40B4-BE49-F238E27FC236}">
                <a16:creationId xmlns:a16="http://schemas.microsoft.com/office/drawing/2014/main" id="{1F249EA4-4FB1-41AC-A975-8563570FF91D}"/>
              </a:ext>
            </a:extLst>
          </p:cNvPr>
          <p:cNvGrpSpPr>
            <a:grpSpLocks/>
          </p:cNvGrpSpPr>
          <p:nvPr/>
        </p:nvGrpSpPr>
        <p:grpSpPr bwMode="auto">
          <a:xfrm>
            <a:off x="1308100" y="3179763"/>
            <a:ext cx="590550" cy="2106612"/>
            <a:chOff x="824" y="1880"/>
            <a:chExt cx="372" cy="1327"/>
          </a:xfrm>
        </p:grpSpPr>
        <p:sp>
          <p:nvSpPr>
            <p:cNvPr id="45169" name="Rectangle 41">
              <a:extLst>
                <a:ext uri="{FF2B5EF4-FFF2-40B4-BE49-F238E27FC236}">
                  <a16:creationId xmlns:a16="http://schemas.microsoft.com/office/drawing/2014/main" id="{56314597-3884-407F-919C-6260BF408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880"/>
              <a:ext cx="176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70" name="Oval 42">
              <a:extLst>
                <a:ext uri="{FF2B5EF4-FFF2-40B4-BE49-F238E27FC236}">
                  <a16:creationId xmlns:a16="http://schemas.microsoft.com/office/drawing/2014/main" id="{F1CFE308-FC67-412B-9627-6535FDA48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" y="2648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71" name="Line 43">
              <a:extLst>
                <a:ext uri="{FF2B5EF4-FFF2-40B4-BE49-F238E27FC236}">
                  <a16:creationId xmlns:a16="http://schemas.microsoft.com/office/drawing/2014/main" id="{A420A23E-5E44-4737-8E4A-5A97FF22B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744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72" name="Rectangle 44">
              <a:extLst>
                <a:ext uri="{FF2B5EF4-FFF2-40B4-BE49-F238E27FC236}">
                  <a16:creationId xmlns:a16="http://schemas.microsoft.com/office/drawing/2014/main" id="{C4DA0631-6131-4540-AB06-688566D632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85" y="2165"/>
              <a:ext cx="30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PC</a:t>
              </a:r>
            </a:p>
          </p:txBody>
        </p:sp>
        <p:sp>
          <p:nvSpPr>
            <p:cNvPr id="45173" name="Rectangle 45">
              <a:extLst>
                <a:ext uri="{FF2B5EF4-FFF2-40B4-BE49-F238E27FC236}">
                  <a16:creationId xmlns:a16="http://schemas.microsoft.com/office/drawing/2014/main" id="{05B502D4-870E-4517-8933-EF6D1D4A1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" y="2976"/>
              <a:ext cx="3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Clk</a:t>
              </a:r>
            </a:p>
          </p:txBody>
        </p:sp>
      </p:grpSp>
      <p:grpSp>
        <p:nvGrpSpPr>
          <p:cNvPr id="45080" name="Group 46">
            <a:extLst>
              <a:ext uri="{FF2B5EF4-FFF2-40B4-BE49-F238E27FC236}">
                <a16:creationId xmlns:a16="http://schemas.microsoft.com/office/drawing/2014/main" id="{0C22E44E-8F91-4015-8F55-948829C01FC2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254500"/>
            <a:ext cx="523875" cy="1157288"/>
            <a:chOff x="2304" y="2557"/>
            <a:chExt cx="330" cy="729"/>
          </a:xfrm>
        </p:grpSpPr>
        <p:grpSp>
          <p:nvGrpSpPr>
            <p:cNvPr id="45159" name="Group 47">
              <a:extLst>
                <a:ext uri="{FF2B5EF4-FFF2-40B4-BE49-F238E27FC236}">
                  <a16:creationId xmlns:a16="http://schemas.microsoft.com/office/drawing/2014/main" id="{60FE590E-531E-47A3-9E85-F67BB9DC05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557"/>
              <a:ext cx="288" cy="729"/>
              <a:chOff x="2304" y="2557"/>
              <a:chExt cx="288" cy="729"/>
            </a:xfrm>
          </p:grpSpPr>
          <p:sp>
            <p:nvSpPr>
              <p:cNvPr id="45161" name="Line 48">
                <a:extLst>
                  <a:ext uri="{FF2B5EF4-FFF2-40B4-BE49-F238E27FC236}">
                    <a16:creationId xmlns:a16="http://schemas.microsoft.com/office/drawing/2014/main" id="{02A0C449-403B-4C39-B699-D1356554E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557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62" name="Line 49">
                <a:extLst>
                  <a:ext uri="{FF2B5EF4-FFF2-40B4-BE49-F238E27FC236}">
                    <a16:creationId xmlns:a16="http://schemas.microsoft.com/office/drawing/2014/main" id="{77C8B078-DE4D-40CE-BC0A-EE1B41C35A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557"/>
                <a:ext cx="272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63" name="Line 50">
                <a:extLst>
                  <a:ext uri="{FF2B5EF4-FFF2-40B4-BE49-F238E27FC236}">
                    <a16:creationId xmlns:a16="http://schemas.microsoft.com/office/drawing/2014/main" id="{5B7CB129-77B0-460A-B1B3-D472516B8D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739"/>
                <a:ext cx="128" cy="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64" name="Line 51">
                <a:extLst>
                  <a:ext uri="{FF2B5EF4-FFF2-40B4-BE49-F238E27FC236}">
                    <a16:creationId xmlns:a16="http://schemas.microsoft.com/office/drawing/2014/main" id="{7A306595-C590-4351-9ECA-10FFF5484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831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65" name="Line 52">
                <a:extLst>
                  <a:ext uri="{FF2B5EF4-FFF2-40B4-BE49-F238E27FC236}">
                    <a16:creationId xmlns:a16="http://schemas.microsoft.com/office/drawing/2014/main" id="{214F0B44-2AE8-494F-A759-F5FB0635DF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739"/>
                <a:ext cx="0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66" name="Line 53">
                <a:extLst>
                  <a:ext uri="{FF2B5EF4-FFF2-40B4-BE49-F238E27FC236}">
                    <a16:creationId xmlns:a16="http://schemas.microsoft.com/office/drawing/2014/main" id="{37499F4A-03E8-4B41-A8EE-443CE6A31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12" y="2997"/>
                <a:ext cx="128" cy="1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67" name="Line 54">
                <a:extLst>
                  <a:ext uri="{FF2B5EF4-FFF2-40B4-BE49-F238E27FC236}">
                    <a16:creationId xmlns:a16="http://schemas.microsoft.com/office/drawing/2014/main" id="{479F0B79-EE15-49B8-B8F6-0712F356C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104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68" name="Line 55">
                <a:extLst>
                  <a:ext uri="{FF2B5EF4-FFF2-40B4-BE49-F238E27FC236}">
                    <a16:creationId xmlns:a16="http://schemas.microsoft.com/office/drawing/2014/main" id="{A741C353-D83D-46CE-8CDF-46954BC2F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12" y="3088"/>
                <a:ext cx="272" cy="1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160" name="Rectangle 56">
              <a:extLst>
                <a:ext uri="{FF2B5EF4-FFF2-40B4-BE49-F238E27FC236}">
                  <a16:creationId xmlns:a16="http://schemas.microsoft.com/office/drawing/2014/main" id="{93382C77-18BB-45F8-920A-AC575BAA67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263" y="2817"/>
              <a:ext cx="5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Adder</a:t>
              </a:r>
            </a:p>
          </p:txBody>
        </p:sp>
      </p:grpSp>
      <p:sp>
        <p:nvSpPr>
          <p:cNvPr id="45081" name="Line 57">
            <a:extLst>
              <a:ext uri="{FF2B5EF4-FFF2-40B4-BE49-F238E27FC236}">
                <a16:creationId xmlns:a16="http://schemas.microsoft.com/office/drawing/2014/main" id="{4179B793-A854-4E32-9E86-0A3225D896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4500" y="5295900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2" name="Rectangle 58">
            <a:extLst>
              <a:ext uri="{FF2B5EF4-FFF2-40B4-BE49-F238E27FC236}">
                <a16:creationId xmlns:a16="http://schemas.microsoft.com/office/drawing/2014/main" id="{DC6C5DAC-0AC9-4C4C-8218-B56746AD7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5280025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45083" name="Line 59">
            <a:extLst>
              <a:ext uri="{FF2B5EF4-FFF2-40B4-BE49-F238E27FC236}">
                <a16:creationId xmlns:a16="http://schemas.microsoft.com/office/drawing/2014/main" id="{11DEED27-52EC-4587-8B69-60CB211CFC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4050" y="5230813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084" name="Group 60">
            <a:extLst>
              <a:ext uri="{FF2B5EF4-FFF2-40B4-BE49-F238E27FC236}">
                <a16:creationId xmlns:a16="http://schemas.microsoft.com/office/drawing/2014/main" id="{648A6334-9229-4EEA-BF28-748C2F34B9FA}"/>
              </a:ext>
            </a:extLst>
          </p:cNvPr>
          <p:cNvGrpSpPr>
            <a:grpSpLocks/>
          </p:cNvGrpSpPr>
          <p:nvPr/>
        </p:nvGrpSpPr>
        <p:grpSpPr bwMode="auto">
          <a:xfrm>
            <a:off x="4799013" y="5283200"/>
            <a:ext cx="385762" cy="385763"/>
            <a:chOff x="3023" y="3205"/>
            <a:chExt cx="243" cy="243"/>
          </a:xfrm>
        </p:grpSpPr>
        <p:sp>
          <p:nvSpPr>
            <p:cNvPr id="45154" name="Arc 61">
              <a:extLst>
                <a:ext uri="{FF2B5EF4-FFF2-40B4-BE49-F238E27FC236}">
                  <a16:creationId xmlns:a16="http://schemas.microsoft.com/office/drawing/2014/main" id="{867C748A-5870-4C59-866B-31791655618E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035" y="3193"/>
              <a:ext cx="91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55" name="Arc 62">
              <a:extLst>
                <a:ext uri="{FF2B5EF4-FFF2-40B4-BE49-F238E27FC236}">
                  <a16:creationId xmlns:a16="http://schemas.microsoft.com/office/drawing/2014/main" id="{30D87927-3C3F-4B85-9E54-BCC817089E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163" y="3193"/>
              <a:ext cx="91" cy="115"/>
            </a:xfrm>
            <a:custGeom>
              <a:avLst/>
              <a:gdLst>
                <a:gd name="T0" fmla="*/ 0 w 21599"/>
                <a:gd name="T1" fmla="*/ 0 h 21599"/>
                <a:gd name="T2" fmla="*/ 0 w 21599"/>
                <a:gd name="T3" fmla="*/ 0 h 21599"/>
                <a:gd name="T4" fmla="*/ 0 w 21599"/>
                <a:gd name="T5" fmla="*/ 0 h 21599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599"/>
                <a:gd name="T11" fmla="*/ 21599 w 21599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599" fill="none" extrusionOk="0">
                  <a:moveTo>
                    <a:pt x="-1" y="21411"/>
                  </a:moveTo>
                  <a:cubicBezTo>
                    <a:pt x="101" y="9647"/>
                    <a:pt x="9599" y="128"/>
                    <a:pt x="21363" y="0"/>
                  </a:cubicBezTo>
                </a:path>
                <a:path w="21599" h="21599" stroke="0" extrusionOk="0">
                  <a:moveTo>
                    <a:pt x="-1" y="21411"/>
                  </a:moveTo>
                  <a:cubicBezTo>
                    <a:pt x="101" y="9647"/>
                    <a:pt x="9599" y="128"/>
                    <a:pt x="21363" y="0"/>
                  </a:cubicBezTo>
                  <a:lnTo>
                    <a:pt x="21599" y="21599"/>
                  </a:lnTo>
                  <a:lnTo>
                    <a:pt x="-1" y="21411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56" name="Line 63">
              <a:extLst>
                <a:ext uri="{FF2B5EF4-FFF2-40B4-BE49-F238E27FC236}">
                  <a16:creationId xmlns:a16="http://schemas.microsoft.com/office/drawing/2014/main" id="{FA1AAE24-B5E3-4EB9-A13A-F6197DEB5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303"/>
              <a:ext cx="0" cy="1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57" name="Line 64">
              <a:extLst>
                <a:ext uri="{FF2B5EF4-FFF2-40B4-BE49-F238E27FC236}">
                  <a16:creationId xmlns:a16="http://schemas.microsoft.com/office/drawing/2014/main" id="{C1EE33DB-65AE-4EC1-81D7-34541AF1B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" y="3448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58" name="Line 65">
              <a:extLst>
                <a:ext uri="{FF2B5EF4-FFF2-40B4-BE49-F238E27FC236}">
                  <a16:creationId xmlns:a16="http://schemas.microsoft.com/office/drawing/2014/main" id="{20D62BD6-7431-444F-9271-DE2DC5567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303"/>
              <a:ext cx="0" cy="1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085" name="Line 66">
            <a:extLst>
              <a:ext uri="{FF2B5EF4-FFF2-40B4-BE49-F238E27FC236}">
                <a16:creationId xmlns:a16="http://schemas.microsoft.com/office/drawing/2014/main" id="{44323943-CF82-4B16-B411-E143D6098C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91100" y="4984750"/>
            <a:ext cx="0" cy="293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6" name="Line 67">
            <a:extLst>
              <a:ext uri="{FF2B5EF4-FFF2-40B4-BE49-F238E27FC236}">
                <a16:creationId xmlns:a16="http://schemas.microsoft.com/office/drawing/2014/main" id="{15030E6A-70F1-40AB-BF6D-0B39E74F5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694363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7" name="Line 68">
            <a:extLst>
              <a:ext uri="{FF2B5EF4-FFF2-40B4-BE49-F238E27FC236}">
                <a16:creationId xmlns:a16="http://schemas.microsoft.com/office/drawing/2014/main" id="{65C75668-19A6-450C-94EB-C80369501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694363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8" name="Line 69">
            <a:extLst>
              <a:ext uri="{FF2B5EF4-FFF2-40B4-BE49-F238E27FC236}">
                <a16:creationId xmlns:a16="http://schemas.microsoft.com/office/drawing/2014/main" id="{75B2A38E-ECD9-4B42-87F7-6B4584548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7600" y="3624263"/>
            <a:ext cx="177800" cy="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9" name="Line 70">
            <a:extLst>
              <a:ext uri="{FF2B5EF4-FFF2-40B4-BE49-F238E27FC236}">
                <a16:creationId xmlns:a16="http://schemas.microsoft.com/office/drawing/2014/main" id="{DDAF3696-A62E-4D9C-B9AB-C3B481BB2E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074863"/>
            <a:ext cx="0" cy="157480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0" name="Line 71">
            <a:extLst>
              <a:ext uri="{FF2B5EF4-FFF2-40B4-BE49-F238E27FC236}">
                <a16:creationId xmlns:a16="http://schemas.microsoft.com/office/drawing/2014/main" id="{B4C7D908-2DC1-4270-87D4-45094B4D22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600" y="2100263"/>
            <a:ext cx="5689600" cy="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1" name="Line 72">
            <a:extLst>
              <a:ext uri="{FF2B5EF4-FFF2-40B4-BE49-F238E27FC236}">
                <a16:creationId xmlns:a16="http://schemas.microsoft.com/office/drawing/2014/main" id="{1AE588AB-D333-4C7C-AF74-4C06368590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125663"/>
            <a:ext cx="0" cy="162560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2" name="Line 73">
            <a:extLst>
              <a:ext uri="{FF2B5EF4-FFF2-40B4-BE49-F238E27FC236}">
                <a16:creationId xmlns:a16="http://schemas.microsoft.com/office/drawing/2014/main" id="{D27D5102-9C1A-4F28-8EC6-041CF54AC3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400" y="3776663"/>
            <a:ext cx="558800" cy="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3" name="Line 74">
            <a:extLst>
              <a:ext uri="{FF2B5EF4-FFF2-40B4-BE49-F238E27FC236}">
                <a16:creationId xmlns:a16="http://schemas.microsoft.com/office/drawing/2014/main" id="{A10F6F0C-4ABF-4E44-8728-6080ED67FB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2250" y="2030413"/>
            <a:ext cx="88900" cy="166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4" name="Rectangle 75">
            <a:extLst>
              <a:ext uri="{FF2B5EF4-FFF2-40B4-BE49-F238E27FC236}">
                <a16:creationId xmlns:a16="http://schemas.microsoft.com/office/drawing/2014/main" id="{F587CFFA-9324-4803-8983-A73573800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2032000"/>
            <a:ext cx="414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45095" name="Rectangle 76">
            <a:extLst>
              <a:ext uri="{FF2B5EF4-FFF2-40B4-BE49-F238E27FC236}">
                <a16:creationId xmlns:a16="http://schemas.microsoft.com/office/drawing/2014/main" id="{EBB11472-1D01-4830-A639-C41E57E6E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5967413"/>
            <a:ext cx="1398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A50021"/>
                </a:solidFill>
                <a:ea typeface="宋体" panose="02010600030101010101" pitchFamily="2" charset="-122"/>
              </a:rPr>
              <a:t>Branch = 0</a:t>
            </a:r>
          </a:p>
        </p:txBody>
      </p:sp>
      <p:sp>
        <p:nvSpPr>
          <p:cNvPr id="45096" name="Rectangle 77">
            <a:extLst>
              <a:ext uri="{FF2B5EF4-FFF2-40B4-BE49-F238E27FC236}">
                <a16:creationId xmlns:a16="http://schemas.microsoft.com/office/drawing/2014/main" id="{0B474FF3-091A-41E3-AA2E-32C390598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113" y="6138863"/>
            <a:ext cx="129063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u="sng">
                <a:solidFill>
                  <a:srgbClr val="FF0000"/>
                </a:solidFill>
                <a:ea typeface="宋体" panose="02010600030101010101" pitchFamily="2" charset="-122"/>
              </a:rPr>
              <a:t>Zero = x</a:t>
            </a:r>
          </a:p>
        </p:txBody>
      </p:sp>
      <p:sp>
        <p:nvSpPr>
          <p:cNvPr id="45097" name="Line 78">
            <a:extLst>
              <a:ext uri="{FF2B5EF4-FFF2-40B4-BE49-F238E27FC236}">
                <a16:creationId xmlns:a16="http://schemas.microsoft.com/office/drawing/2014/main" id="{D5399752-41CB-484B-B6CC-23C70C978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5900" y="2786063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8" name="Rectangle 79">
            <a:extLst>
              <a:ext uri="{FF2B5EF4-FFF2-40B4-BE49-F238E27FC236}">
                <a16:creationId xmlns:a16="http://schemas.microsoft.com/office/drawing/2014/main" id="{5DAD8E06-55BA-472A-8E17-D41F3B7BF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788" y="2786063"/>
            <a:ext cx="877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ea typeface="宋体" panose="02010600030101010101" pitchFamily="2" charset="-122"/>
              </a:rPr>
              <a:t>“00”</a:t>
            </a:r>
          </a:p>
        </p:txBody>
      </p:sp>
      <p:sp>
        <p:nvSpPr>
          <p:cNvPr id="45099" name="Rectangle 80">
            <a:extLst>
              <a:ext uri="{FF2B5EF4-FFF2-40B4-BE49-F238E27FC236}">
                <a16:creationId xmlns:a16="http://schemas.microsoft.com/office/drawing/2014/main" id="{9CB2DD97-D7D6-4AF5-9F40-FC1ABAE47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975" y="2341563"/>
            <a:ext cx="1355725" cy="127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100" name="Rectangle 81">
            <a:extLst>
              <a:ext uri="{FF2B5EF4-FFF2-40B4-BE49-F238E27FC236}">
                <a16:creationId xmlns:a16="http://schemas.microsoft.com/office/drawing/2014/main" id="{F494B487-0A76-44C9-94E8-F05A2CC4F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5" y="2328863"/>
            <a:ext cx="1393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Addr&lt;31:2&gt;</a:t>
            </a:r>
          </a:p>
        </p:txBody>
      </p:sp>
      <p:sp>
        <p:nvSpPr>
          <p:cNvPr id="45101" name="Rectangle 82">
            <a:extLst>
              <a:ext uri="{FF2B5EF4-FFF2-40B4-BE49-F238E27FC236}">
                <a16:creationId xmlns:a16="http://schemas.microsoft.com/office/drawing/2014/main" id="{694C4B12-BD78-428F-A8B5-0AD77026C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313" y="2965450"/>
            <a:ext cx="12858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Instruction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45102" name="Rectangle 83">
            <a:extLst>
              <a:ext uri="{FF2B5EF4-FFF2-40B4-BE49-F238E27FC236}">
                <a16:creationId xmlns:a16="http://schemas.microsoft.com/office/drawing/2014/main" id="{E3E8813B-9FEC-431A-AE03-50B0B1F04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5" y="2633663"/>
            <a:ext cx="1279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Addr&lt;1:0&gt;</a:t>
            </a:r>
          </a:p>
        </p:txBody>
      </p:sp>
      <p:sp>
        <p:nvSpPr>
          <p:cNvPr id="45103" name="Line 84">
            <a:extLst>
              <a:ext uri="{FF2B5EF4-FFF2-40B4-BE49-F238E27FC236}">
                <a16:creationId xmlns:a16="http://schemas.microsoft.com/office/drawing/2014/main" id="{C400CD84-987E-4414-993B-A37B4E2AB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636963"/>
            <a:ext cx="0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04" name="Line 85">
            <a:extLst>
              <a:ext uri="{FF2B5EF4-FFF2-40B4-BE49-F238E27FC236}">
                <a16:creationId xmlns:a16="http://schemas.microsoft.com/office/drawing/2014/main" id="{EA1E1C7B-44A0-430B-96C5-93F6B7F3FE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8750" y="3998913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05" name="Rectangle 86">
            <a:extLst>
              <a:ext uri="{FF2B5EF4-FFF2-40B4-BE49-F238E27FC236}">
                <a16:creationId xmlns:a16="http://schemas.microsoft.com/office/drawing/2014/main" id="{88116296-A6B9-46E7-B980-F2B00C0E9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150" y="4002088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45106" name="Line 87">
            <a:extLst>
              <a:ext uri="{FF2B5EF4-FFF2-40B4-BE49-F238E27FC236}">
                <a16:creationId xmlns:a16="http://schemas.microsoft.com/office/drawing/2014/main" id="{9C1B579C-A7B1-4364-A97A-CB4337C88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3100" y="4386263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07" name="Line 88">
            <a:extLst>
              <a:ext uri="{FF2B5EF4-FFF2-40B4-BE49-F238E27FC236}">
                <a16:creationId xmlns:a16="http://schemas.microsoft.com/office/drawing/2014/main" id="{B9E59AB2-831D-4542-9FA5-8D1965DCE9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3992563"/>
            <a:ext cx="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108" name="Group 89">
            <a:extLst>
              <a:ext uri="{FF2B5EF4-FFF2-40B4-BE49-F238E27FC236}">
                <a16:creationId xmlns:a16="http://schemas.microsoft.com/office/drawing/2014/main" id="{DB3F1B2F-5D1E-47E7-87B9-FBA924206388}"/>
              </a:ext>
            </a:extLst>
          </p:cNvPr>
          <p:cNvGrpSpPr>
            <a:grpSpLocks/>
          </p:cNvGrpSpPr>
          <p:nvPr/>
        </p:nvGrpSpPr>
        <p:grpSpPr bwMode="auto">
          <a:xfrm>
            <a:off x="5819775" y="2844800"/>
            <a:ext cx="374650" cy="1325563"/>
            <a:chOff x="3666" y="1669"/>
            <a:chExt cx="236" cy="835"/>
          </a:xfrm>
        </p:grpSpPr>
        <p:grpSp>
          <p:nvGrpSpPr>
            <p:cNvPr id="45146" name="Group 90">
              <a:extLst>
                <a:ext uri="{FF2B5EF4-FFF2-40B4-BE49-F238E27FC236}">
                  <a16:creationId xmlns:a16="http://schemas.microsoft.com/office/drawing/2014/main" id="{CA52D071-829D-449A-B6C6-B4C716DF4D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669"/>
              <a:ext cx="192" cy="835"/>
              <a:chOff x="3696" y="1669"/>
              <a:chExt cx="192" cy="835"/>
            </a:xfrm>
          </p:grpSpPr>
          <p:sp>
            <p:nvSpPr>
              <p:cNvPr id="45150" name="Line 91">
                <a:extLst>
                  <a:ext uri="{FF2B5EF4-FFF2-40B4-BE49-F238E27FC236}">
                    <a16:creationId xmlns:a16="http://schemas.microsoft.com/office/drawing/2014/main" id="{D52B2F7C-9388-4DF2-AC8C-5D07F703B5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669"/>
                <a:ext cx="0" cy="81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51" name="Line 92">
                <a:extLst>
                  <a:ext uri="{FF2B5EF4-FFF2-40B4-BE49-F238E27FC236}">
                    <a16:creationId xmlns:a16="http://schemas.microsoft.com/office/drawing/2014/main" id="{855EE7CA-2C1A-42D6-812F-6428EC0BD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4" y="1669"/>
                <a:ext cx="176" cy="9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52" name="Line 93">
                <a:extLst>
                  <a:ext uri="{FF2B5EF4-FFF2-40B4-BE49-F238E27FC236}">
                    <a16:creationId xmlns:a16="http://schemas.microsoft.com/office/drawing/2014/main" id="{7399AA6C-37E4-4C7D-B38A-1264617C4D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4" y="2377"/>
                <a:ext cx="176" cy="1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53" name="Line 94">
                <a:extLst>
                  <a:ext uri="{FF2B5EF4-FFF2-40B4-BE49-F238E27FC236}">
                    <a16:creationId xmlns:a16="http://schemas.microsoft.com/office/drawing/2014/main" id="{7F8D89CC-7C34-4743-8A6D-6539DFEE5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780"/>
                <a:ext cx="0" cy="59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147" name="Rectangle 95">
              <a:extLst>
                <a:ext uri="{FF2B5EF4-FFF2-40B4-BE49-F238E27FC236}">
                  <a16:creationId xmlns:a16="http://schemas.microsoft.com/office/drawing/2014/main" id="{864279DB-E309-4EBA-ABAF-AD71AB6026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84" y="1989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Mux</a:t>
              </a:r>
            </a:p>
          </p:txBody>
        </p:sp>
        <p:sp>
          <p:nvSpPr>
            <p:cNvPr id="45148" name="Rectangle 96">
              <a:extLst>
                <a:ext uri="{FF2B5EF4-FFF2-40B4-BE49-F238E27FC236}">
                  <a16:creationId xmlns:a16="http://schemas.microsoft.com/office/drawing/2014/main" id="{BAA1886E-9915-4A61-B4F9-11D29A602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6" y="171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5149" name="Rectangle 97">
              <a:extLst>
                <a:ext uri="{FF2B5EF4-FFF2-40B4-BE49-F238E27FC236}">
                  <a16:creationId xmlns:a16="http://schemas.microsoft.com/office/drawing/2014/main" id="{E29846C3-70DE-41D2-96D1-849A0ED6B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6" y="222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45109" name="Line 98">
            <a:extLst>
              <a:ext uri="{FF2B5EF4-FFF2-40B4-BE49-F238E27FC236}">
                <a16:creationId xmlns:a16="http://schemas.microsoft.com/office/drawing/2014/main" id="{10862E09-3646-4C3C-B270-B1C13F503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3319463"/>
            <a:ext cx="787400" cy="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0" name="Line 99">
            <a:extLst>
              <a:ext uri="{FF2B5EF4-FFF2-40B4-BE49-F238E27FC236}">
                <a16:creationId xmlns:a16="http://schemas.microsoft.com/office/drawing/2014/main" id="{F12FA1CC-70FD-4B4A-8D83-C2D5E56273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9850" y="3254375"/>
            <a:ext cx="88900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1" name="Rectangle 100">
            <a:extLst>
              <a:ext uri="{FF2B5EF4-FFF2-40B4-BE49-F238E27FC236}">
                <a16:creationId xmlns:a16="http://schemas.microsoft.com/office/drawing/2014/main" id="{ABD58F7D-436E-4724-BA65-DEC759832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450" y="3270250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26</a:t>
            </a:r>
          </a:p>
        </p:txBody>
      </p:sp>
      <p:sp>
        <p:nvSpPr>
          <p:cNvPr id="45112" name="Line 101">
            <a:extLst>
              <a:ext uri="{FF2B5EF4-FFF2-40B4-BE49-F238E27FC236}">
                <a16:creationId xmlns:a16="http://schemas.microsoft.com/office/drawing/2014/main" id="{76D49ADE-10FA-4202-B31B-D4AFD8475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0400" y="2862263"/>
            <a:ext cx="2463800" cy="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3" name="Line 102">
            <a:extLst>
              <a:ext uri="{FF2B5EF4-FFF2-40B4-BE49-F238E27FC236}">
                <a16:creationId xmlns:a16="http://schemas.microsoft.com/office/drawing/2014/main" id="{0DF5C1F5-F3AE-4E02-8563-F3944B8BCD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9850" y="2797175"/>
            <a:ext cx="88900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4" name="Rectangle 103">
            <a:extLst>
              <a:ext uri="{FF2B5EF4-FFF2-40B4-BE49-F238E27FC236}">
                <a16:creationId xmlns:a16="http://schemas.microsoft.com/office/drawing/2014/main" id="{8BB72D8D-A3E8-4D45-BA96-D905E9317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27987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5115" name="Line 104">
            <a:extLst>
              <a:ext uri="{FF2B5EF4-FFF2-40B4-BE49-F238E27FC236}">
                <a16:creationId xmlns:a16="http://schemas.microsoft.com/office/drawing/2014/main" id="{8D7BE8F2-2255-4FB2-B506-B200088B57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2836863"/>
            <a:ext cx="0" cy="96520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6" name="Rectangle 105">
            <a:extLst>
              <a:ext uri="{FF2B5EF4-FFF2-40B4-BE49-F238E27FC236}">
                <a16:creationId xmlns:a16="http://schemas.microsoft.com/office/drawing/2014/main" id="{4C172EEF-96D6-4F43-83B7-82C32D957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913" y="2517775"/>
            <a:ext cx="1292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PC&lt;31:28&gt;</a:t>
            </a:r>
          </a:p>
        </p:txBody>
      </p:sp>
      <p:sp>
        <p:nvSpPr>
          <p:cNvPr id="45117" name="Rectangle 106">
            <a:extLst>
              <a:ext uri="{FF2B5EF4-FFF2-40B4-BE49-F238E27FC236}">
                <a16:creationId xmlns:a16="http://schemas.microsoft.com/office/drawing/2014/main" id="{7FBE2539-9DE5-4C8A-B950-86576B146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3048000"/>
            <a:ext cx="828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Target</a:t>
            </a:r>
          </a:p>
        </p:txBody>
      </p:sp>
      <p:sp>
        <p:nvSpPr>
          <p:cNvPr id="45118" name="Line 107">
            <a:extLst>
              <a:ext uri="{FF2B5EF4-FFF2-40B4-BE49-F238E27FC236}">
                <a16:creationId xmlns:a16="http://schemas.microsoft.com/office/drawing/2014/main" id="{D6106F84-67D9-455F-AF7D-2608474F4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41625"/>
            <a:ext cx="0" cy="51435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19" name="Line 108">
            <a:extLst>
              <a:ext uri="{FF2B5EF4-FFF2-40B4-BE49-F238E27FC236}">
                <a16:creationId xmlns:a16="http://schemas.microsoft.com/office/drawing/2014/main" id="{84D84CE8-F9F1-4E39-8735-09453A2BC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0" y="3090863"/>
            <a:ext cx="1397000" cy="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0" name="Line 109">
            <a:extLst>
              <a:ext uri="{FF2B5EF4-FFF2-40B4-BE49-F238E27FC236}">
                <a16:creationId xmlns:a16="http://schemas.microsoft.com/office/drawing/2014/main" id="{ED916B11-A28C-474D-8010-EF21480E5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2900" y="3929063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1" name="Line 110">
            <a:extLst>
              <a:ext uri="{FF2B5EF4-FFF2-40B4-BE49-F238E27FC236}">
                <a16:creationId xmlns:a16="http://schemas.microsoft.com/office/drawing/2014/main" id="{8F24F29F-0595-42A7-A373-EA11EF03F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8100" y="4386263"/>
            <a:ext cx="27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2" name="Line 111">
            <a:extLst>
              <a:ext uri="{FF2B5EF4-FFF2-40B4-BE49-F238E27FC236}">
                <a16:creationId xmlns:a16="http://schemas.microsoft.com/office/drawing/2014/main" id="{1E3B490C-C10C-4E80-B667-0F0E493BD7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3916363"/>
            <a:ext cx="0" cy="48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3" name="Line 112">
            <a:extLst>
              <a:ext uri="{FF2B5EF4-FFF2-40B4-BE49-F238E27FC236}">
                <a16:creationId xmlns:a16="http://schemas.microsoft.com/office/drawing/2014/main" id="{3B6D2F79-3546-4AF7-A404-D1FF9C666B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2850" y="3021013"/>
            <a:ext cx="88900" cy="166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4" name="Rectangle 113">
            <a:extLst>
              <a:ext uri="{FF2B5EF4-FFF2-40B4-BE49-F238E27FC236}">
                <a16:creationId xmlns:a16="http://schemas.microsoft.com/office/drawing/2014/main" id="{3D29A75C-9553-4071-9451-BAFE7704C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3" y="3030538"/>
            <a:ext cx="414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45125" name="Rectangle 114">
            <a:extLst>
              <a:ext uri="{FF2B5EF4-FFF2-40B4-BE49-F238E27FC236}">
                <a16:creationId xmlns:a16="http://schemas.microsoft.com/office/drawing/2014/main" id="{85BA02C2-746C-403A-8F2F-CF39B963E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709613"/>
            <a:ext cx="8496300" cy="415925"/>
          </a:xfrm>
          <a:noFill/>
        </p:spPr>
        <p:txBody>
          <a:bodyPr lIns="63500" tIns="25400" rIns="63500" bIns="25400">
            <a:spAutoFit/>
          </a:bodyPr>
          <a:lstStyle/>
          <a:p>
            <a:r>
              <a:rPr lang="en-US" altLang="zh-CN" sz="2400">
                <a:ea typeface="宋体" panose="02010600030101010101" pitchFamily="2" charset="-122"/>
              </a:rPr>
              <a:t>PC </a:t>
            </a:r>
            <a:r>
              <a:rPr lang="en-US" altLang="zh-CN" sz="2400"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←</a:t>
            </a:r>
            <a:r>
              <a:rPr lang="en-US" altLang="zh-CN" sz="2400">
                <a:ea typeface="宋体" panose="02010600030101010101" pitchFamily="2" charset="-122"/>
              </a:rPr>
              <a:t> PC&lt;31:28&gt;  concat  target&lt;25:0&gt;  concat  “00”</a:t>
            </a:r>
          </a:p>
        </p:txBody>
      </p:sp>
      <p:sp>
        <p:nvSpPr>
          <p:cNvPr id="45126" name="Line 115">
            <a:extLst>
              <a:ext uri="{FF2B5EF4-FFF2-40B4-BE49-F238E27FC236}">
                <a16:creationId xmlns:a16="http://schemas.microsoft.com/office/drawing/2014/main" id="{CE590A0C-812B-4824-B443-0C339BF4E4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4068763"/>
            <a:ext cx="0" cy="48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27" name="Rectangle 116">
            <a:extLst>
              <a:ext uri="{FF2B5EF4-FFF2-40B4-BE49-F238E27FC236}">
                <a16:creationId xmlns:a16="http://schemas.microsoft.com/office/drawing/2014/main" id="{6558B2D5-E7B9-4E25-9305-47B606C62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8" y="4538663"/>
            <a:ext cx="1211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FF0000"/>
                </a:solidFill>
                <a:ea typeface="宋体" panose="02010600030101010101" pitchFamily="2" charset="-122"/>
              </a:rPr>
              <a:t>Jump = 1</a:t>
            </a:r>
          </a:p>
        </p:txBody>
      </p:sp>
      <p:sp>
        <p:nvSpPr>
          <p:cNvPr id="45128" name="Rectangle 117">
            <a:extLst>
              <a:ext uri="{FF2B5EF4-FFF2-40B4-BE49-F238E27FC236}">
                <a16:creationId xmlns:a16="http://schemas.microsoft.com/office/drawing/2014/main" id="{60785954-B3A3-48B3-8D60-65D5AD4C1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5607050"/>
            <a:ext cx="1971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Instruction&lt;15:0&gt;</a:t>
            </a:r>
          </a:p>
        </p:txBody>
      </p:sp>
      <p:sp>
        <p:nvSpPr>
          <p:cNvPr id="45129" name="Rectangle 118">
            <a:extLst>
              <a:ext uri="{FF2B5EF4-FFF2-40B4-BE49-F238E27FC236}">
                <a16:creationId xmlns:a16="http://schemas.microsoft.com/office/drawing/2014/main" id="{3054A95D-F0E1-4E73-AD23-A9E57769C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713" y="4614863"/>
            <a:ext cx="2168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Instruction&lt;31:0&gt;</a:t>
            </a:r>
          </a:p>
        </p:txBody>
      </p:sp>
      <p:sp>
        <p:nvSpPr>
          <p:cNvPr id="45130" name="Line 119">
            <a:extLst>
              <a:ext uri="{FF2B5EF4-FFF2-40B4-BE49-F238E27FC236}">
                <a16:creationId xmlns:a16="http://schemas.microsoft.com/office/drawing/2014/main" id="{B8CEF6E2-590A-489A-B197-5F64A49CC7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7700" y="2481263"/>
            <a:ext cx="523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31" name="Line 120">
            <a:extLst>
              <a:ext uri="{FF2B5EF4-FFF2-40B4-BE49-F238E27FC236}">
                <a16:creationId xmlns:a16="http://schemas.microsoft.com/office/drawing/2014/main" id="{51A9BB10-87C8-4D45-B1C2-FF6200958E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99050" y="2411413"/>
            <a:ext cx="88900" cy="166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32" name="Rectangle 121">
            <a:extLst>
              <a:ext uri="{FF2B5EF4-FFF2-40B4-BE49-F238E27FC236}">
                <a16:creationId xmlns:a16="http://schemas.microsoft.com/office/drawing/2014/main" id="{31891277-A66D-4056-99A0-816563351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2425700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45133" name="Rectangle 122">
            <a:extLst>
              <a:ext uri="{FF2B5EF4-FFF2-40B4-BE49-F238E27FC236}">
                <a16:creationId xmlns:a16="http://schemas.microsoft.com/office/drawing/2014/main" id="{20B1DA0A-D6DA-4F98-9A5E-3F890E0A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338" y="3302000"/>
            <a:ext cx="1971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Instruction&lt;25:0&gt;</a:t>
            </a:r>
          </a:p>
        </p:txBody>
      </p:sp>
      <p:grpSp>
        <p:nvGrpSpPr>
          <p:cNvPr id="45134" name="Group 123">
            <a:extLst>
              <a:ext uri="{FF2B5EF4-FFF2-40B4-BE49-F238E27FC236}">
                <a16:creationId xmlns:a16="http://schemas.microsoft.com/office/drawing/2014/main" id="{482E675A-0036-49EE-99D1-327D53D1E9E0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1084263"/>
            <a:ext cx="6318250" cy="649287"/>
            <a:chOff x="999" y="336"/>
            <a:chExt cx="3980" cy="409"/>
          </a:xfrm>
        </p:grpSpPr>
        <p:sp>
          <p:nvSpPr>
            <p:cNvPr id="45137" name="Rectangle 124">
              <a:extLst>
                <a:ext uri="{FF2B5EF4-FFF2-40B4-BE49-F238E27FC236}">
                  <a16:creationId xmlns:a16="http://schemas.microsoft.com/office/drawing/2014/main" id="{14C751AF-0008-4C4E-A477-31E15BB48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536"/>
              <a:ext cx="38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rgbClr val="008F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5138" name="Group 125">
              <a:extLst>
                <a:ext uri="{FF2B5EF4-FFF2-40B4-BE49-F238E27FC236}">
                  <a16:creationId xmlns:a16="http://schemas.microsoft.com/office/drawing/2014/main" id="{A9790637-A53E-455B-BEB9-71E5406CB8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0" y="507"/>
              <a:ext cx="664" cy="231"/>
              <a:chOff x="1060" y="507"/>
              <a:chExt cx="664" cy="231"/>
            </a:xfrm>
          </p:grpSpPr>
          <p:sp>
            <p:nvSpPr>
              <p:cNvPr id="45144" name="Rectangle 126">
                <a:extLst>
                  <a:ext uri="{FF2B5EF4-FFF2-40B4-BE49-F238E27FC236}">
                    <a16:creationId xmlns:a16="http://schemas.microsoft.com/office/drawing/2014/main" id="{3E99ED3D-64BD-438C-AB6A-E5592BFB7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" y="532"/>
                <a:ext cx="66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rgbClr val="008F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145" name="Rectangle 127">
                <a:extLst>
                  <a:ext uri="{FF2B5EF4-FFF2-40B4-BE49-F238E27FC236}">
                    <a16:creationId xmlns:a16="http://schemas.microsoft.com/office/drawing/2014/main" id="{94336748-0303-49DE-8BED-9AC69C455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" y="507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8F00"/>
                    </a:solidFill>
                    <a:ea typeface="宋体" panose="02010600030101010101" pitchFamily="2" charset="-122"/>
                  </a:rPr>
                  <a:t>op</a:t>
                </a:r>
              </a:p>
            </p:txBody>
          </p:sp>
        </p:grpSp>
        <p:sp>
          <p:nvSpPr>
            <p:cNvPr id="45139" name="Rectangle 128">
              <a:extLst>
                <a:ext uri="{FF2B5EF4-FFF2-40B4-BE49-F238E27FC236}">
                  <a16:creationId xmlns:a16="http://schemas.microsoft.com/office/drawing/2014/main" id="{D99C0BDA-835A-4F5B-AEA0-581EB16F1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532"/>
              <a:ext cx="316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rgbClr val="008F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40" name="Rectangle 129">
              <a:extLst>
                <a:ext uri="{FF2B5EF4-FFF2-40B4-BE49-F238E27FC236}">
                  <a16:creationId xmlns:a16="http://schemas.microsoft.com/office/drawing/2014/main" id="{F99060E3-47E7-41CA-A800-A7A918090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514"/>
              <a:ext cx="9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8F00"/>
                  </a:solidFill>
                  <a:ea typeface="宋体" panose="02010600030101010101" pitchFamily="2" charset="-122"/>
                </a:rPr>
                <a:t>target address</a:t>
              </a:r>
            </a:p>
          </p:txBody>
        </p:sp>
        <p:sp>
          <p:nvSpPr>
            <p:cNvPr id="45141" name="Rectangle 130">
              <a:extLst>
                <a:ext uri="{FF2B5EF4-FFF2-40B4-BE49-F238E27FC236}">
                  <a16:creationId xmlns:a16="http://schemas.microsoft.com/office/drawing/2014/main" id="{614B390A-0166-4A6A-8E49-166D02BE2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" y="33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5142" name="Rectangle 131">
              <a:extLst>
                <a:ext uri="{FF2B5EF4-FFF2-40B4-BE49-F238E27FC236}">
                  <a16:creationId xmlns:a16="http://schemas.microsoft.com/office/drawing/2014/main" id="{E8534AD0-258F-406E-9C02-15BB6B3BA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336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26</a:t>
              </a:r>
            </a:p>
          </p:txBody>
        </p:sp>
        <p:sp>
          <p:nvSpPr>
            <p:cNvPr id="45143" name="Rectangle 132">
              <a:extLst>
                <a:ext uri="{FF2B5EF4-FFF2-40B4-BE49-F238E27FC236}">
                  <a16:creationId xmlns:a16="http://schemas.microsoft.com/office/drawing/2014/main" id="{8FAA8DD2-243E-46DB-9FAE-68BE95A78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336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8F00"/>
                  </a:solidFill>
                  <a:ea typeface="宋体" panose="02010600030101010101" pitchFamily="2" charset="-122"/>
                </a:rPr>
                <a:t>31</a:t>
              </a:r>
            </a:p>
          </p:txBody>
        </p:sp>
      </p:grpSp>
      <p:sp>
        <p:nvSpPr>
          <p:cNvPr id="45135" name="Line 133">
            <a:extLst>
              <a:ext uri="{FF2B5EF4-FFF2-40B4-BE49-F238E27FC236}">
                <a16:creationId xmlns:a16="http://schemas.microsoft.com/office/drawing/2014/main" id="{6226CBB7-0806-4482-83AD-0B4A5ECBE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1800" y="3776663"/>
            <a:ext cx="177800" cy="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36" name="Line 134">
            <a:extLst>
              <a:ext uri="{FF2B5EF4-FFF2-40B4-BE49-F238E27FC236}">
                <a16:creationId xmlns:a16="http://schemas.microsoft.com/office/drawing/2014/main" id="{6689F3FF-3914-4ECC-AF4D-96E47F764E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493963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3FD8885-2141-4CE2-9811-C3508F2F7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15888"/>
            <a:ext cx="7488237" cy="358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指令与控制信号的逻辑关系表</a:t>
            </a:r>
          </a:p>
        </p:txBody>
      </p:sp>
      <p:grpSp>
        <p:nvGrpSpPr>
          <p:cNvPr id="47107" name="Group 3">
            <a:extLst>
              <a:ext uri="{FF2B5EF4-FFF2-40B4-BE49-F238E27FC236}">
                <a16:creationId xmlns:a16="http://schemas.microsoft.com/office/drawing/2014/main" id="{4F982105-D2DB-49A3-B6CF-A17979F10B66}"/>
              </a:ext>
            </a:extLst>
          </p:cNvPr>
          <p:cNvGrpSpPr>
            <a:grpSpLocks/>
          </p:cNvGrpSpPr>
          <p:nvPr/>
        </p:nvGrpSpPr>
        <p:grpSpPr bwMode="auto">
          <a:xfrm>
            <a:off x="481013" y="3303588"/>
            <a:ext cx="8032750" cy="3200400"/>
            <a:chOff x="655" y="924"/>
            <a:chExt cx="4337" cy="2016"/>
          </a:xfrm>
        </p:grpSpPr>
        <p:grpSp>
          <p:nvGrpSpPr>
            <p:cNvPr id="47189" name="Group 4">
              <a:extLst>
                <a:ext uri="{FF2B5EF4-FFF2-40B4-BE49-F238E27FC236}">
                  <a16:creationId xmlns:a16="http://schemas.microsoft.com/office/drawing/2014/main" id="{4D6AFD9B-EFE7-4AF5-928E-B496C5579F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" y="924"/>
              <a:ext cx="4337" cy="2016"/>
              <a:chOff x="655" y="924"/>
              <a:chExt cx="4337" cy="2016"/>
            </a:xfrm>
          </p:grpSpPr>
          <p:sp>
            <p:nvSpPr>
              <p:cNvPr id="47253" name="Rectangle 5">
                <a:extLst>
                  <a:ext uri="{FF2B5EF4-FFF2-40B4-BE49-F238E27FC236}">
                    <a16:creationId xmlns:a16="http://schemas.microsoft.com/office/drawing/2014/main" id="{0E76E014-7B05-4DD3-A134-51681477A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924"/>
                <a:ext cx="344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200">
                    <a:ea typeface="宋体" panose="02010600030101010101" pitchFamily="2" charset="-122"/>
                  </a:rPr>
                  <a:t>add</a:t>
                </a:r>
              </a:p>
            </p:txBody>
          </p:sp>
          <p:sp>
            <p:nvSpPr>
              <p:cNvPr id="47254" name="Rectangle 6">
                <a:extLst>
                  <a:ext uri="{FF2B5EF4-FFF2-40B4-BE49-F238E27FC236}">
                    <a16:creationId xmlns:a16="http://schemas.microsoft.com/office/drawing/2014/main" id="{C3C88756-DA88-4DE1-8532-1321C6468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9" y="924"/>
                <a:ext cx="327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200">
                    <a:ea typeface="宋体" panose="02010600030101010101" pitchFamily="2" charset="-122"/>
                  </a:rPr>
                  <a:t>sub</a:t>
                </a:r>
              </a:p>
            </p:txBody>
          </p:sp>
          <p:sp>
            <p:nvSpPr>
              <p:cNvPr id="47255" name="Rectangle 7">
                <a:extLst>
                  <a:ext uri="{FF2B5EF4-FFF2-40B4-BE49-F238E27FC236}">
                    <a16:creationId xmlns:a16="http://schemas.microsoft.com/office/drawing/2014/main" id="{8B879E6F-3C70-4D5C-B3FE-B86F3E3F3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9" y="924"/>
                <a:ext cx="285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200">
                    <a:ea typeface="宋体" panose="02010600030101010101" pitchFamily="2" charset="-122"/>
                  </a:rPr>
                  <a:t>ori</a:t>
                </a:r>
              </a:p>
            </p:txBody>
          </p:sp>
          <p:sp>
            <p:nvSpPr>
              <p:cNvPr id="47256" name="Rectangle 8">
                <a:extLst>
                  <a:ext uri="{FF2B5EF4-FFF2-40B4-BE49-F238E27FC236}">
                    <a16:creationId xmlns:a16="http://schemas.microsoft.com/office/drawing/2014/main" id="{B46D7619-B1CF-4231-ADAF-17D9A4B04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9" y="924"/>
                <a:ext cx="251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200">
                    <a:ea typeface="宋体" panose="02010600030101010101" pitchFamily="2" charset="-122"/>
                  </a:rPr>
                  <a:t>lw</a:t>
                </a:r>
              </a:p>
            </p:txBody>
          </p:sp>
          <p:sp>
            <p:nvSpPr>
              <p:cNvPr id="47257" name="Rectangle 9">
                <a:extLst>
                  <a:ext uri="{FF2B5EF4-FFF2-40B4-BE49-F238E27FC236}">
                    <a16:creationId xmlns:a16="http://schemas.microsoft.com/office/drawing/2014/main" id="{E6693D04-A617-4E1C-AE3F-2B464C4A8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9" y="924"/>
                <a:ext cx="267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200">
                    <a:ea typeface="宋体" panose="02010600030101010101" pitchFamily="2" charset="-122"/>
                  </a:rPr>
                  <a:t>sw</a:t>
                </a:r>
              </a:p>
            </p:txBody>
          </p:sp>
          <p:sp>
            <p:nvSpPr>
              <p:cNvPr id="47258" name="Rectangle 10">
                <a:extLst>
                  <a:ext uri="{FF2B5EF4-FFF2-40B4-BE49-F238E27FC236}">
                    <a16:creationId xmlns:a16="http://schemas.microsoft.com/office/drawing/2014/main" id="{31DC4FC7-4219-4EE8-83AB-90F99AEDB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9" y="924"/>
                <a:ext cx="336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200">
                    <a:ea typeface="宋体" panose="02010600030101010101" pitchFamily="2" charset="-122"/>
                  </a:rPr>
                  <a:t>beq</a:t>
                </a:r>
              </a:p>
            </p:txBody>
          </p:sp>
          <p:sp>
            <p:nvSpPr>
              <p:cNvPr id="47259" name="Rectangle 11">
                <a:extLst>
                  <a:ext uri="{FF2B5EF4-FFF2-40B4-BE49-F238E27FC236}">
                    <a16:creationId xmlns:a16="http://schemas.microsoft.com/office/drawing/2014/main" id="{479A8E28-46B1-4798-A3DF-3F34EF707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0" y="924"/>
                <a:ext cx="447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200">
                    <a:ea typeface="宋体" panose="02010600030101010101" pitchFamily="2" charset="-122"/>
                  </a:rPr>
                  <a:t>jump</a:t>
                </a:r>
              </a:p>
            </p:txBody>
          </p:sp>
          <p:sp>
            <p:nvSpPr>
              <p:cNvPr id="47260" name="Rectangle 12">
                <a:extLst>
                  <a:ext uri="{FF2B5EF4-FFF2-40B4-BE49-F238E27FC236}">
                    <a16:creationId xmlns:a16="http://schemas.microsoft.com/office/drawing/2014/main" id="{140BBB91-4301-42B2-94EE-A93927C76F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9" y="1116"/>
                <a:ext cx="572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200">
                    <a:ea typeface="宋体" panose="02010600030101010101" pitchFamily="2" charset="-122"/>
                  </a:rPr>
                  <a:t>RegDst</a:t>
                </a:r>
              </a:p>
            </p:txBody>
          </p:sp>
          <p:sp>
            <p:nvSpPr>
              <p:cNvPr id="47261" name="Rectangle 13">
                <a:extLst>
                  <a:ext uri="{FF2B5EF4-FFF2-40B4-BE49-F238E27FC236}">
                    <a16:creationId xmlns:a16="http://schemas.microsoft.com/office/drawing/2014/main" id="{14B53BF7-9DD9-47C8-9996-94D05E279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308"/>
                <a:ext cx="637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200">
                    <a:ea typeface="宋体" panose="02010600030101010101" pitchFamily="2" charset="-122"/>
                  </a:rPr>
                  <a:t>ALUSrc</a:t>
                </a:r>
              </a:p>
            </p:txBody>
          </p:sp>
          <p:sp>
            <p:nvSpPr>
              <p:cNvPr id="47262" name="Rectangle 14">
                <a:extLst>
                  <a:ext uri="{FF2B5EF4-FFF2-40B4-BE49-F238E27FC236}">
                    <a16:creationId xmlns:a16="http://schemas.microsoft.com/office/drawing/2014/main" id="{156F467E-861D-4D48-95AE-25AD803C8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9" y="1500"/>
                <a:ext cx="818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200">
                    <a:ea typeface="宋体" panose="02010600030101010101" pitchFamily="2" charset="-122"/>
                  </a:rPr>
                  <a:t>MemtoReg</a:t>
                </a:r>
              </a:p>
            </p:txBody>
          </p:sp>
          <p:sp>
            <p:nvSpPr>
              <p:cNvPr id="47263" name="Rectangle 15">
                <a:extLst>
                  <a:ext uri="{FF2B5EF4-FFF2-40B4-BE49-F238E27FC236}">
                    <a16:creationId xmlns:a16="http://schemas.microsoft.com/office/drawing/2014/main" id="{36B888F4-2204-4DC4-A0B3-36E244DBE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9" y="1692"/>
                <a:ext cx="730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200">
                    <a:ea typeface="宋体" panose="02010600030101010101" pitchFamily="2" charset="-122"/>
                  </a:rPr>
                  <a:t>RegWrite</a:t>
                </a:r>
              </a:p>
            </p:txBody>
          </p:sp>
          <p:sp>
            <p:nvSpPr>
              <p:cNvPr id="47264" name="Rectangle 16">
                <a:extLst>
                  <a:ext uri="{FF2B5EF4-FFF2-40B4-BE49-F238E27FC236}">
                    <a16:creationId xmlns:a16="http://schemas.microsoft.com/office/drawing/2014/main" id="{B88AD98E-59BA-40EB-8F4E-392E34657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9" y="1884"/>
                <a:ext cx="815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200">
                    <a:ea typeface="宋体" panose="02010600030101010101" pitchFamily="2" charset="-122"/>
                  </a:rPr>
                  <a:t>MemWrite</a:t>
                </a:r>
              </a:p>
            </p:txBody>
          </p:sp>
          <p:sp>
            <p:nvSpPr>
              <p:cNvPr id="47265" name="Rectangle 17">
                <a:extLst>
                  <a:ext uri="{FF2B5EF4-FFF2-40B4-BE49-F238E27FC236}">
                    <a16:creationId xmlns:a16="http://schemas.microsoft.com/office/drawing/2014/main" id="{A1C81200-DAF5-47AE-98BA-1722E80DE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9" y="2076"/>
                <a:ext cx="581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200">
                    <a:ea typeface="宋体" panose="02010600030101010101" pitchFamily="2" charset="-122"/>
                  </a:rPr>
                  <a:t>Branch</a:t>
                </a:r>
              </a:p>
            </p:txBody>
          </p:sp>
          <p:sp>
            <p:nvSpPr>
              <p:cNvPr id="47266" name="Rectangle 18">
                <a:extLst>
                  <a:ext uri="{FF2B5EF4-FFF2-40B4-BE49-F238E27FC236}">
                    <a16:creationId xmlns:a16="http://schemas.microsoft.com/office/drawing/2014/main" id="{2B1EF066-C8CE-4C95-93E6-C87FF93A8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" y="2268"/>
                <a:ext cx="472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200">
                    <a:ea typeface="宋体" panose="02010600030101010101" pitchFamily="2" charset="-122"/>
                  </a:rPr>
                  <a:t>Jump</a:t>
                </a:r>
              </a:p>
            </p:txBody>
          </p:sp>
          <p:sp>
            <p:nvSpPr>
              <p:cNvPr id="47267" name="Rectangle 19">
                <a:extLst>
                  <a:ext uri="{FF2B5EF4-FFF2-40B4-BE49-F238E27FC236}">
                    <a16:creationId xmlns:a16="http://schemas.microsoft.com/office/drawing/2014/main" id="{AFE2722C-4A2D-469D-A655-7C86C76B0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" y="2460"/>
                <a:ext cx="531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200">
                    <a:ea typeface="宋体" panose="02010600030101010101" pitchFamily="2" charset="-122"/>
                  </a:rPr>
                  <a:t>ExtOp</a:t>
                </a:r>
              </a:p>
            </p:txBody>
          </p:sp>
          <p:sp>
            <p:nvSpPr>
              <p:cNvPr id="47268" name="Rectangle 20">
                <a:extLst>
                  <a:ext uri="{FF2B5EF4-FFF2-40B4-BE49-F238E27FC236}">
                    <a16:creationId xmlns:a16="http://schemas.microsoft.com/office/drawing/2014/main" id="{0C392412-9A78-4EBE-A191-877C36777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" y="2670"/>
                <a:ext cx="982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200">
                    <a:ea typeface="宋体" panose="02010600030101010101" pitchFamily="2" charset="-122"/>
                  </a:rPr>
                  <a:t>ALUctr&lt;2:0&gt;</a:t>
                </a:r>
              </a:p>
            </p:txBody>
          </p:sp>
          <p:sp>
            <p:nvSpPr>
              <p:cNvPr id="47269" name="Line 21">
                <a:extLst>
                  <a:ext uri="{FF2B5EF4-FFF2-40B4-BE49-F238E27FC236}">
                    <a16:creationId xmlns:a16="http://schemas.microsoft.com/office/drawing/2014/main" id="{E3CD6D2A-A80E-47FD-9429-99B4CC4B6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0" y="1344"/>
                <a:ext cx="43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70" name="Line 22">
                <a:extLst>
                  <a:ext uri="{FF2B5EF4-FFF2-40B4-BE49-F238E27FC236}">
                    <a16:creationId xmlns:a16="http://schemas.microsoft.com/office/drawing/2014/main" id="{40D054AC-3526-4E95-9840-7FFF122D83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0" y="1536"/>
                <a:ext cx="43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71" name="Line 23">
                <a:extLst>
                  <a:ext uri="{FF2B5EF4-FFF2-40B4-BE49-F238E27FC236}">
                    <a16:creationId xmlns:a16="http://schemas.microsoft.com/office/drawing/2014/main" id="{3565E817-9483-4DE8-968D-19B178257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0" y="1728"/>
                <a:ext cx="43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72" name="Line 24">
                <a:extLst>
                  <a:ext uri="{FF2B5EF4-FFF2-40B4-BE49-F238E27FC236}">
                    <a16:creationId xmlns:a16="http://schemas.microsoft.com/office/drawing/2014/main" id="{AC8C2EFC-B2A8-4502-8A57-76C22C75C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0" y="1920"/>
                <a:ext cx="43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73" name="Line 25">
                <a:extLst>
                  <a:ext uri="{FF2B5EF4-FFF2-40B4-BE49-F238E27FC236}">
                    <a16:creationId xmlns:a16="http://schemas.microsoft.com/office/drawing/2014/main" id="{0B10D0DA-536C-4F02-A083-29C2601DD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0" y="2112"/>
                <a:ext cx="43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74" name="Line 26">
                <a:extLst>
                  <a:ext uri="{FF2B5EF4-FFF2-40B4-BE49-F238E27FC236}">
                    <a16:creationId xmlns:a16="http://schemas.microsoft.com/office/drawing/2014/main" id="{8D2126FA-E163-4DBE-8E6F-F3769C334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0" y="2304"/>
                <a:ext cx="43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75" name="Line 27">
                <a:extLst>
                  <a:ext uri="{FF2B5EF4-FFF2-40B4-BE49-F238E27FC236}">
                    <a16:creationId xmlns:a16="http://schemas.microsoft.com/office/drawing/2014/main" id="{FFD31AF6-1DEF-4FDC-B42B-132EFBAE4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0" y="2496"/>
                <a:ext cx="43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76" name="Line 28">
                <a:extLst>
                  <a:ext uri="{FF2B5EF4-FFF2-40B4-BE49-F238E27FC236}">
                    <a16:creationId xmlns:a16="http://schemas.microsoft.com/office/drawing/2014/main" id="{59DE6A4C-C443-4E82-BC4A-89B120ACD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0" y="2688"/>
                <a:ext cx="43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77" name="Line 29">
                <a:extLst>
                  <a:ext uri="{FF2B5EF4-FFF2-40B4-BE49-F238E27FC236}">
                    <a16:creationId xmlns:a16="http://schemas.microsoft.com/office/drawing/2014/main" id="{1E95C9D2-A6EC-42B7-BA94-F5EB79023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0" y="1152"/>
                <a:ext cx="43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78" name="Line 30">
                <a:extLst>
                  <a:ext uri="{FF2B5EF4-FFF2-40B4-BE49-F238E27FC236}">
                    <a16:creationId xmlns:a16="http://schemas.microsoft.com/office/drawing/2014/main" id="{4DD0E607-538E-4B3A-ADD8-590AFF40E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0" y="2880"/>
                <a:ext cx="43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79" name="Line 31">
                <a:extLst>
                  <a:ext uri="{FF2B5EF4-FFF2-40B4-BE49-F238E27FC236}">
                    <a16:creationId xmlns:a16="http://schemas.microsoft.com/office/drawing/2014/main" id="{D404ECD5-D800-4773-9E41-B5208B385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32" y="952"/>
                <a:ext cx="0" cy="19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80" name="Line 32">
                <a:extLst>
                  <a:ext uri="{FF2B5EF4-FFF2-40B4-BE49-F238E27FC236}">
                    <a16:creationId xmlns:a16="http://schemas.microsoft.com/office/drawing/2014/main" id="{DCC32A45-5759-4540-ADE9-C1C1B5F795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0" y="960"/>
                <a:ext cx="43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81" name="Line 33">
                <a:extLst>
                  <a:ext uri="{FF2B5EF4-FFF2-40B4-BE49-F238E27FC236}">
                    <a16:creationId xmlns:a16="http://schemas.microsoft.com/office/drawing/2014/main" id="{61A7D8E3-CABC-4318-B7A5-7C1930851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952"/>
                <a:ext cx="0" cy="19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82" name="Line 34">
                <a:extLst>
                  <a:ext uri="{FF2B5EF4-FFF2-40B4-BE49-F238E27FC236}">
                    <a16:creationId xmlns:a16="http://schemas.microsoft.com/office/drawing/2014/main" id="{17ABBC3B-7B74-4315-AC52-4892198DC8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3" y="952"/>
                <a:ext cx="0" cy="19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83" name="Line 35">
                <a:extLst>
                  <a:ext uri="{FF2B5EF4-FFF2-40B4-BE49-F238E27FC236}">
                    <a16:creationId xmlns:a16="http://schemas.microsoft.com/office/drawing/2014/main" id="{23048044-9B6A-4A3A-80B5-C0A6F5305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2" y="952"/>
                <a:ext cx="0" cy="19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84" name="Line 36">
                <a:extLst>
                  <a:ext uri="{FF2B5EF4-FFF2-40B4-BE49-F238E27FC236}">
                    <a16:creationId xmlns:a16="http://schemas.microsoft.com/office/drawing/2014/main" id="{A00BC161-1B33-4435-BCF5-BFC2AB50D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952"/>
                <a:ext cx="0" cy="19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85" name="Line 37">
                <a:extLst>
                  <a:ext uri="{FF2B5EF4-FFF2-40B4-BE49-F238E27FC236}">
                    <a16:creationId xmlns:a16="http://schemas.microsoft.com/office/drawing/2014/main" id="{B6F51786-B1CD-4AF0-97F3-48DBE1DCA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2" y="952"/>
                <a:ext cx="0" cy="19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86" name="Line 38">
                <a:extLst>
                  <a:ext uri="{FF2B5EF4-FFF2-40B4-BE49-F238E27FC236}">
                    <a16:creationId xmlns:a16="http://schemas.microsoft.com/office/drawing/2014/main" id="{A0722A1A-CCE2-4586-B296-040365545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952"/>
                <a:ext cx="0" cy="19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87" name="Line 39">
                <a:extLst>
                  <a:ext uri="{FF2B5EF4-FFF2-40B4-BE49-F238E27FC236}">
                    <a16:creationId xmlns:a16="http://schemas.microsoft.com/office/drawing/2014/main" id="{5DE0D09C-7FD9-4E2D-A24F-15BD937EB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2" y="952"/>
                <a:ext cx="0" cy="19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88" name="Line 40">
                <a:extLst>
                  <a:ext uri="{FF2B5EF4-FFF2-40B4-BE49-F238E27FC236}">
                    <a16:creationId xmlns:a16="http://schemas.microsoft.com/office/drawing/2014/main" id="{7F7BB6DE-22F1-496C-9FB1-2B258CFC2E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2" y="952"/>
                <a:ext cx="0" cy="19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190" name="Rectangle 41">
              <a:extLst>
                <a:ext uri="{FF2B5EF4-FFF2-40B4-BE49-F238E27FC236}">
                  <a16:creationId xmlns:a16="http://schemas.microsoft.com/office/drawing/2014/main" id="{58A0BDF2-F3BE-4BC4-BC23-D2367E0B5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1152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7191" name="Rectangle 42">
              <a:extLst>
                <a:ext uri="{FF2B5EF4-FFF2-40B4-BE49-F238E27FC236}">
                  <a16:creationId xmlns:a16="http://schemas.microsoft.com/office/drawing/2014/main" id="{6635F5B8-18E2-4480-8C38-C71DB146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1326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192" name="Rectangle 43">
              <a:extLst>
                <a:ext uri="{FF2B5EF4-FFF2-40B4-BE49-F238E27FC236}">
                  <a16:creationId xmlns:a16="http://schemas.microsoft.com/office/drawing/2014/main" id="{6793C288-3D9D-446B-8889-AB97329A4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1536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193" name="Rectangle 44">
              <a:extLst>
                <a:ext uri="{FF2B5EF4-FFF2-40B4-BE49-F238E27FC236}">
                  <a16:creationId xmlns:a16="http://schemas.microsoft.com/office/drawing/2014/main" id="{96D3E322-429D-430F-8669-A0E3BF868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1728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7194" name="Rectangle 45">
              <a:extLst>
                <a:ext uri="{FF2B5EF4-FFF2-40B4-BE49-F238E27FC236}">
                  <a16:creationId xmlns:a16="http://schemas.microsoft.com/office/drawing/2014/main" id="{A7A14576-6496-4E6B-9C3E-DDE2C6AA4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1902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195" name="Rectangle 46">
              <a:extLst>
                <a:ext uri="{FF2B5EF4-FFF2-40B4-BE49-F238E27FC236}">
                  <a16:creationId xmlns:a16="http://schemas.microsoft.com/office/drawing/2014/main" id="{1B47F0D6-998A-4992-84F1-8D34BFEE6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2094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196" name="Rectangle 47">
              <a:extLst>
                <a:ext uri="{FF2B5EF4-FFF2-40B4-BE49-F238E27FC236}">
                  <a16:creationId xmlns:a16="http://schemas.microsoft.com/office/drawing/2014/main" id="{58149D40-FC85-4F73-9287-F4ADFA86B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2304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197" name="Rectangle 48">
              <a:extLst>
                <a:ext uri="{FF2B5EF4-FFF2-40B4-BE49-F238E27FC236}">
                  <a16:creationId xmlns:a16="http://schemas.microsoft.com/office/drawing/2014/main" id="{F76C3FD3-A7B7-41FC-B9EA-DFE953B0B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2472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47198" name="Rectangle 49">
              <a:extLst>
                <a:ext uri="{FF2B5EF4-FFF2-40B4-BE49-F238E27FC236}">
                  <a16:creationId xmlns:a16="http://schemas.microsoft.com/office/drawing/2014/main" id="{03C41B25-C180-402F-885A-B390AABA5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2670"/>
              <a:ext cx="3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ea typeface="宋体" panose="02010600030101010101" pitchFamily="2" charset="-122"/>
                </a:rPr>
                <a:t>Add</a:t>
              </a:r>
            </a:p>
          </p:txBody>
        </p:sp>
        <p:sp>
          <p:nvSpPr>
            <p:cNvPr id="47199" name="Rectangle 50">
              <a:extLst>
                <a:ext uri="{FF2B5EF4-FFF2-40B4-BE49-F238E27FC236}">
                  <a16:creationId xmlns:a16="http://schemas.microsoft.com/office/drawing/2014/main" id="{2DDB2462-1E75-4A30-A197-453575E39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152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7200" name="Rectangle 51">
              <a:extLst>
                <a:ext uri="{FF2B5EF4-FFF2-40B4-BE49-F238E27FC236}">
                  <a16:creationId xmlns:a16="http://schemas.microsoft.com/office/drawing/2014/main" id="{F752D19B-FA12-48AB-8E30-5E226F246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326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201" name="Rectangle 52">
              <a:extLst>
                <a:ext uri="{FF2B5EF4-FFF2-40B4-BE49-F238E27FC236}">
                  <a16:creationId xmlns:a16="http://schemas.microsoft.com/office/drawing/2014/main" id="{B1C1A802-2B64-4E32-BF57-F417843F2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536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202" name="Rectangle 53">
              <a:extLst>
                <a:ext uri="{FF2B5EF4-FFF2-40B4-BE49-F238E27FC236}">
                  <a16:creationId xmlns:a16="http://schemas.microsoft.com/office/drawing/2014/main" id="{52D5AEB6-7676-4741-80AF-E761DDE09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728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7203" name="Rectangle 54">
              <a:extLst>
                <a:ext uri="{FF2B5EF4-FFF2-40B4-BE49-F238E27FC236}">
                  <a16:creationId xmlns:a16="http://schemas.microsoft.com/office/drawing/2014/main" id="{3BD81782-4CEA-4562-BF3C-2122547C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902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204" name="Rectangle 55">
              <a:extLst>
                <a:ext uri="{FF2B5EF4-FFF2-40B4-BE49-F238E27FC236}">
                  <a16:creationId xmlns:a16="http://schemas.microsoft.com/office/drawing/2014/main" id="{A5D14629-F7DC-49B3-A7F1-FF744AB24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2094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205" name="Rectangle 56">
              <a:extLst>
                <a:ext uri="{FF2B5EF4-FFF2-40B4-BE49-F238E27FC236}">
                  <a16:creationId xmlns:a16="http://schemas.microsoft.com/office/drawing/2014/main" id="{9F58C062-93D5-4507-9EAB-FBAE62EF7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2304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206" name="Rectangle 57">
              <a:extLst>
                <a:ext uri="{FF2B5EF4-FFF2-40B4-BE49-F238E27FC236}">
                  <a16:creationId xmlns:a16="http://schemas.microsoft.com/office/drawing/2014/main" id="{94B87E8C-7998-45C4-949C-5D7A8CEA4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2469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47207" name="Rectangle 58">
              <a:extLst>
                <a:ext uri="{FF2B5EF4-FFF2-40B4-BE49-F238E27FC236}">
                  <a16:creationId xmlns:a16="http://schemas.microsoft.com/office/drawing/2014/main" id="{FFCC0817-2FCA-4D4D-8489-D6EE17AD9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2664"/>
              <a:ext cx="666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ea typeface="宋体" panose="02010600030101010101" pitchFamily="2" charset="-122"/>
                </a:rPr>
                <a:t>Subtract</a:t>
              </a:r>
            </a:p>
          </p:txBody>
        </p:sp>
        <p:sp>
          <p:nvSpPr>
            <p:cNvPr id="47208" name="Rectangle 59">
              <a:extLst>
                <a:ext uri="{FF2B5EF4-FFF2-40B4-BE49-F238E27FC236}">
                  <a16:creationId xmlns:a16="http://schemas.microsoft.com/office/drawing/2014/main" id="{5777F4E2-DF1E-4D84-AFD9-6B6786561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1152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209" name="Rectangle 60">
              <a:extLst>
                <a:ext uri="{FF2B5EF4-FFF2-40B4-BE49-F238E27FC236}">
                  <a16:creationId xmlns:a16="http://schemas.microsoft.com/office/drawing/2014/main" id="{653F71C7-0E0B-4E6D-B114-2D53DD66E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1344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7210" name="Rectangle 61">
              <a:extLst>
                <a:ext uri="{FF2B5EF4-FFF2-40B4-BE49-F238E27FC236}">
                  <a16:creationId xmlns:a16="http://schemas.microsoft.com/office/drawing/2014/main" id="{453E9D31-17AD-486F-9C62-098C0C230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1536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211" name="Rectangle 62">
              <a:extLst>
                <a:ext uri="{FF2B5EF4-FFF2-40B4-BE49-F238E27FC236}">
                  <a16:creationId xmlns:a16="http://schemas.microsoft.com/office/drawing/2014/main" id="{5641329E-387C-498D-A260-590F70FCC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1728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7212" name="Rectangle 63">
              <a:extLst>
                <a:ext uri="{FF2B5EF4-FFF2-40B4-BE49-F238E27FC236}">
                  <a16:creationId xmlns:a16="http://schemas.microsoft.com/office/drawing/2014/main" id="{8B1382EC-E64D-4342-9070-7194B1B1B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1902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213" name="Rectangle 64">
              <a:extLst>
                <a:ext uri="{FF2B5EF4-FFF2-40B4-BE49-F238E27FC236}">
                  <a16:creationId xmlns:a16="http://schemas.microsoft.com/office/drawing/2014/main" id="{1AE6D193-81FE-4F17-8646-71939D551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2094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214" name="Rectangle 65">
              <a:extLst>
                <a:ext uri="{FF2B5EF4-FFF2-40B4-BE49-F238E27FC236}">
                  <a16:creationId xmlns:a16="http://schemas.microsoft.com/office/drawing/2014/main" id="{4D96735A-4A63-44E7-98A5-29563A69F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2304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215" name="Rectangle 66">
              <a:extLst>
                <a:ext uri="{FF2B5EF4-FFF2-40B4-BE49-F238E27FC236}">
                  <a16:creationId xmlns:a16="http://schemas.microsoft.com/office/drawing/2014/main" id="{C79452B1-E7A0-4CED-AE0A-062ECC5D7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478"/>
              <a:ext cx="126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216" name="Rectangle 67">
              <a:extLst>
                <a:ext uri="{FF2B5EF4-FFF2-40B4-BE49-F238E27FC236}">
                  <a16:creationId xmlns:a16="http://schemas.microsoft.com/office/drawing/2014/main" id="{4C385CA2-724A-4FD2-958E-4A8C8E59D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2652"/>
              <a:ext cx="28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ea typeface="宋体" panose="02010600030101010101" pitchFamily="2" charset="-122"/>
                </a:rPr>
                <a:t>Or</a:t>
              </a:r>
            </a:p>
          </p:txBody>
        </p:sp>
        <p:sp>
          <p:nvSpPr>
            <p:cNvPr id="47217" name="Rectangle 68">
              <a:extLst>
                <a:ext uri="{FF2B5EF4-FFF2-40B4-BE49-F238E27FC236}">
                  <a16:creationId xmlns:a16="http://schemas.microsoft.com/office/drawing/2014/main" id="{DDF6F09E-DE96-4FDA-B443-DC20C686F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1152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218" name="Rectangle 69">
              <a:extLst>
                <a:ext uri="{FF2B5EF4-FFF2-40B4-BE49-F238E27FC236}">
                  <a16:creationId xmlns:a16="http://schemas.microsoft.com/office/drawing/2014/main" id="{590B269B-82AF-4EC1-BF43-AFEA59B03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1344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7219" name="Rectangle 70">
              <a:extLst>
                <a:ext uri="{FF2B5EF4-FFF2-40B4-BE49-F238E27FC236}">
                  <a16:creationId xmlns:a16="http://schemas.microsoft.com/office/drawing/2014/main" id="{F2D8B267-B3BA-411C-957C-17DAAC9CF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1536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7220" name="Rectangle 71">
              <a:extLst>
                <a:ext uri="{FF2B5EF4-FFF2-40B4-BE49-F238E27FC236}">
                  <a16:creationId xmlns:a16="http://schemas.microsoft.com/office/drawing/2014/main" id="{A13DE972-51A1-45B0-9C39-46F051E57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1728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7221" name="Rectangle 72">
              <a:extLst>
                <a:ext uri="{FF2B5EF4-FFF2-40B4-BE49-F238E27FC236}">
                  <a16:creationId xmlns:a16="http://schemas.microsoft.com/office/drawing/2014/main" id="{FCC30A05-D06D-49C5-834F-860CF6B25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1902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222" name="Rectangle 73">
              <a:extLst>
                <a:ext uri="{FF2B5EF4-FFF2-40B4-BE49-F238E27FC236}">
                  <a16:creationId xmlns:a16="http://schemas.microsoft.com/office/drawing/2014/main" id="{C44CD635-A69F-4F4E-8CD9-254C14720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2112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223" name="Rectangle 74">
              <a:extLst>
                <a:ext uri="{FF2B5EF4-FFF2-40B4-BE49-F238E27FC236}">
                  <a16:creationId xmlns:a16="http://schemas.microsoft.com/office/drawing/2014/main" id="{4EC42C0A-6DB3-4E51-8CBC-CD32D683A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2304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224" name="Rectangle 75">
              <a:extLst>
                <a:ext uri="{FF2B5EF4-FFF2-40B4-BE49-F238E27FC236}">
                  <a16:creationId xmlns:a16="http://schemas.microsoft.com/office/drawing/2014/main" id="{CD29EF26-CA62-45BB-BBC3-38A082D34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2478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7225" name="Rectangle 76">
              <a:extLst>
                <a:ext uri="{FF2B5EF4-FFF2-40B4-BE49-F238E27FC236}">
                  <a16:creationId xmlns:a16="http://schemas.microsoft.com/office/drawing/2014/main" id="{034C3A36-7F80-4ECC-BA30-9DE320B5E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2652"/>
              <a:ext cx="3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ea typeface="宋体" panose="02010600030101010101" pitchFamily="2" charset="-122"/>
                </a:rPr>
                <a:t>Add</a:t>
              </a:r>
            </a:p>
          </p:txBody>
        </p:sp>
        <p:sp>
          <p:nvSpPr>
            <p:cNvPr id="47226" name="Rectangle 77">
              <a:extLst>
                <a:ext uri="{FF2B5EF4-FFF2-40B4-BE49-F238E27FC236}">
                  <a16:creationId xmlns:a16="http://schemas.microsoft.com/office/drawing/2014/main" id="{EEC30A5E-7211-4A45-B29E-4A294CA1E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1134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47227" name="Rectangle 78">
              <a:extLst>
                <a:ext uri="{FF2B5EF4-FFF2-40B4-BE49-F238E27FC236}">
                  <a16:creationId xmlns:a16="http://schemas.microsoft.com/office/drawing/2014/main" id="{3575E2E7-4433-4834-9C3A-FC3087F1B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1344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7228" name="Rectangle 79">
              <a:extLst>
                <a:ext uri="{FF2B5EF4-FFF2-40B4-BE49-F238E27FC236}">
                  <a16:creationId xmlns:a16="http://schemas.microsoft.com/office/drawing/2014/main" id="{314F9742-7DF4-418A-A868-24C38DE3B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1518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47229" name="Rectangle 80">
              <a:extLst>
                <a:ext uri="{FF2B5EF4-FFF2-40B4-BE49-F238E27FC236}">
                  <a16:creationId xmlns:a16="http://schemas.microsoft.com/office/drawing/2014/main" id="{D747E807-66DD-44FA-AECB-25D3DD721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1728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230" name="Rectangle 81">
              <a:extLst>
                <a:ext uri="{FF2B5EF4-FFF2-40B4-BE49-F238E27FC236}">
                  <a16:creationId xmlns:a16="http://schemas.microsoft.com/office/drawing/2014/main" id="{A7F4C9A5-A063-4751-9433-E67FB8FB1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1902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7231" name="Rectangle 82">
              <a:extLst>
                <a:ext uri="{FF2B5EF4-FFF2-40B4-BE49-F238E27FC236}">
                  <a16:creationId xmlns:a16="http://schemas.microsoft.com/office/drawing/2014/main" id="{E44BE880-D921-477B-BCEE-0E9AC48D9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2112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232" name="Rectangle 83">
              <a:extLst>
                <a:ext uri="{FF2B5EF4-FFF2-40B4-BE49-F238E27FC236}">
                  <a16:creationId xmlns:a16="http://schemas.microsoft.com/office/drawing/2014/main" id="{BDB9B044-8ACA-4A77-840B-3BD3D5613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2304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233" name="Rectangle 84">
              <a:extLst>
                <a:ext uri="{FF2B5EF4-FFF2-40B4-BE49-F238E27FC236}">
                  <a16:creationId xmlns:a16="http://schemas.microsoft.com/office/drawing/2014/main" id="{93208896-C7A6-48D0-A890-2B71C6CD2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2478"/>
              <a:ext cx="19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7234" name="Rectangle 85">
              <a:extLst>
                <a:ext uri="{FF2B5EF4-FFF2-40B4-BE49-F238E27FC236}">
                  <a16:creationId xmlns:a16="http://schemas.microsoft.com/office/drawing/2014/main" id="{2EB48723-46FD-4494-AC9D-A1AAE2A55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8" y="2652"/>
              <a:ext cx="3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ea typeface="宋体" panose="02010600030101010101" pitchFamily="2" charset="-122"/>
                </a:rPr>
                <a:t>Add</a:t>
              </a:r>
            </a:p>
          </p:txBody>
        </p:sp>
        <p:sp>
          <p:nvSpPr>
            <p:cNvPr id="47235" name="Rectangle 86">
              <a:extLst>
                <a:ext uri="{FF2B5EF4-FFF2-40B4-BE49-F238E27FC236}">
                  <a16:creationId xmlns:a16="http://schemas.microsoft.com/office/drawing/2014/main" id="{E42573B9-13C9-4388-AEFA-C18B1A5C5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1134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47236" name="Rectangle 87">
              <a:extLst>
                <a:ext uri="{FF2B5EF4-FFF2-40B4-BE49-F238E27FC236}">
                  <a16:creationId xmlns:a16="http://schemas.microsoft.com/office/drawing/2014/main" id="{73E8D64A-AB6F-471E-9FF1-4191F6E24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1344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237" name="Rectangle 88">
              <a:extLst>
                <a:ext uri="{FF2B5EF4-FFF2-40B4-BE49-F238E27FC236}">
                  <a16:creationId xmlns:a16="http://schemas.microsoft.com/office/drawing/2014/main" id="{4C02DA54-08C0-4888-8556-5665C7EBD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1518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47238" name="Rectangle 89">
              <a:extLst>
                <a:ext uri="{FF2B5EF4-FFF2-40B4-BE49-F238E27FC236}">
                  <a16:creationId xmlns:a16="http://schemas.microsoft.com/office/drawing/2014/main" id="{F9D7DE5D-A1F1-49C0-BE67-D71AB3731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1728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239" name="Rectangle 90">
              <a:extLst>
                <a:ext uri="{FF2B5EF4-FFF2-40B4-BE49-F238E27FC236}">
                  <a16:creationId xmlns:a16="http://schemas.microsoft.com/office/drawing/2014/main" id="{0500EEC4-4B48-4466-8487-33D64030D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1902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240" name="Rectangle 91">
              <a:extLst>
                <a:ext uri="{FF2B5EF4-FFF2-40B4-BE49-F238E27FC236}">
                  <a16:creationId xmlns:a16="http://schemas.microsoft.com/office/drawing/2014/main" id="{F526308D-3FAA-419B-B9FE-3CAB22D81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2094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7241" name="Rectangle 92">
              <a:extLst>
                <a:ext uri="{FF2B5EF4-FFF2-40B4-BE49-F238E27FC236}">
                  <a16:creationId xmlns:a16="http://schemas.microsoft.com/office/drawing/2014/main" id="{B52B00C2-04B2-477F-A8CC-F91873316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2304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242" name="Rectangle 93">
              <a:extLst>
                <a:ext uri="{FF2B5EF4-FFF2-40B4-BE49-F238E27FC236}">
                  <a16:creationId xmlns:a16="http://schemas.microsoft.com/office/drawing/2014/main" id="{EB06B49C-74B6-4144-983B-36BB9A6A3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2469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7243" name="Rectangle 94">
              <a:extLst>
                <a:ext uri="{FF2B5EF4-FFF2-40B4-BE49-F238E27FC236}">
                  <a16:creationId xmlns:a16="http://schemas.microsoft.com/office/drawing/2014/main" id="{9DCEB836-F4D0-406C-8126-CC1900BB8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1" y="2662"/>
              <a:ext cx="666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ea typeface="宋体" panose="02010600030101010101" pitchFamily="2" charset="-122"/>
                </a:rPr>
                <a:t>Subtract</a:t>
              </a:r>
            </a:p>
          </p:txBody>
        </p:sp>
        <p:sp>
          <p:nvSpPr>
            <p:cNvPr id="47244" name="Rectangle 95">
              <a:extLst>
                <a:ext uri="{FF2B5EF4-FFF2-40B4-BE49-F238E27FC236}">
                  <a16:creationId xmlns:a16="http://schemas.microsoft.com/office/drawing/2014/main" id="{CD0723EF-DEEA-455D-9B18-103288F94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" y="1134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47245" name="Rectangle 96">
              <a:extLst>
                <a:ext uri="{FF2B5EF4-FFF2-40B4-BE49-F238E27FC236}">
                  <a16:creationId xmlns:a16="http://schemas.microsoft.com/office/drawing/2014/main" id="{0C52F01C-381B-4DA5-B8C8-794B9F943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" y="1326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47246" name="Rectangle 97">
              <a:extLst>
                <a:ext uri="{FF2B5EF4-FFF2-40B4-BE49-F238E27FC236}">
                  <a16:creationId xmlns:a16="http://schemas.microsoft.com/office/drawing/2014/main" id="{0B816D41-519D-4872-8F9F-E7AF71F37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" y="1518"/>
              <a:ext cx="233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47247" name="Rectangle 98">
              <a:extLst>
                <a:ext uri="{FF2B5EF4-FFF2-40B4-BE49-F238E27FC236}">
                  <a16:creationId xmlns:a16="http://schemas.microsoft.com/office/drawing/2014/main" id="{BBB24583-AC5C-4848-98F1-D4D7595C6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" y="1728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248" name="Rectangle 99">
              <a:extLst>
                <a:ext uri="{FF2B5EF4-FFF2-40B4-BE49-F238E27FC236}">
                  <a16:creationId xmlns:a16="http://schemas.microsoft.com/office/drawing/2014/main" id="{661B6EA7-813E-4EE1-97FB-9E0639155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" y="1911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249" name="Rectangle 100">
              <a:extLst>
                <a:ext uri="{FF2B5EF4-FFF2-40B4-BE49-F238E27FC236}">
                  <a16:creationId xmlns:a16="http://schemas.microsoft.com/office/drawing/2014/main" id="{45421DED-F7A5-4A6C-9D9A-00CB6755E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" y="2112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250" name="Rectangle 101">
              <a:extLst>
                <a:ext uri="{FF2B5EF4-FFF2-40B4-BE49-F238E27FC236}">
                  <a16:creationId xmlns:a16="http://schemas.microsoft.com/office/drawing/2014/main" id="{592B06A6-0439-402F-A919-DB5B37855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" y="2304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7251" name="Rectangle 102">
              <a:extLst>
                <a:ext uri="{FF2B5EF4-FFF2-40B4-BE49-F238E27FC236}">
                  <a16:creationId xmlns:a16="http://schemas.microsoft.com/office/drawing/2014/main" id="{C4D28E3A-20FE-485F-A656-F8FC003DE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" y="2469"/>
              <a:ext cx="17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47252" name="Rectangle 103">
              <a:extLst>
                <a:ext uri="{FF2B5EF4-FFF2-40B4-BE49-F238E27FC236}">
                  <a16:creationId xmlns:a16="http://schemas.microsoft.com/office/drawing/2014/main" id="{9E686824-4F42-43B0-BDC8-805EF9FF2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9" y="2652"/>
              <a:ext cx="32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ea typeface="宋体" panose="02010600030101010101" pitchFamily="2" charset="-122"/>
                </a:rPr>
                <a:t>xxx</a:t>
              </a:r>
            </a:p>
          </p:txBody>
        </p:sp>
      </p:grpSp>
      <p:grpSp>
        <p:nvGrpSpPr>
          <p:cNvPr id="47108" name="Group 184">
            <a:extLst>
              <a:ext uri="{FF2B5EF4-FFF2-40B4-BE49-F238E27FC236}">
                <a16:creationId xmlns:a16="http://schemas.microsoft.com/office/drawing/2014/main" id="{900CE971-15A2-49DD-AD3B-D6F3A6999733}"/>
              </a:ext>
            </a:extLst>
          </p:cNvPr>
          <p:cNvGrpSpPr>
            <a:grpSpLocks/>
          </p:cNvGrpSpPr>
          <p:nvPr/>
        </p:nvGrpSpPr>
        <p:grpSpPr bwMode="auto">
          <a:xfrm>
            <a:off x="449263" y="2687638"/>
            <a:ext cx="8135937" cy="722312"/>
            <a:chOff x="521" y="687"/>
            <a:chExt cx="4395" cy="455"/>
          </a:xfrm>
        </p:grpSpPr>
        <p:sp>
          <p:nvSpPr>
            <p:cNvPr id="47164" name="Line 104">
              <a:extLst>
                <a:ext uri="{FF2B5EF4-FFF2-40B4-BE49-F238E27FC236}">
                  <a16:creationId xmlns:a16="http://schemas.microsoft.com/office/drawing/2014/main" id="{7EDC3C03-5718-42B6-A35C-A0E9AAAF2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5" y="919"/>
              <a:ext cx="3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5" name="Rectangle 160">
              <a:extLst>
                <a:ext uri="{FF2B5EF4-FFF2-40B4-BE49-F238E27FC236}">
                  <a16:creationId xmlns:a16="http://schemas.microsoft.com/office/drawing/2014/main" id="{64C7F43F-76A0-4BFD-AA6C-AB1D15A92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" y="687"/>
              <a:ext cx="41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ea typeface="宋体" panose="02010600030101010101" pitchFamily="2" charset="-122"/>
                </a:rPr>
                <a:t>func</a:t>
              </a:r>
            </a:p>
          </p:txBody>
        </p:sp>
        <p:sp>
          <p:nvSpPr>
            <p:cNvPr id="47166" name="Rectangle 161">
              <a:extLst>
                <a:ext uri="{FF2B5EF4-FFF2-40B4-BE49-F238E27FC236}">
                  <a16:creationId xmlns:a16="http://schemas.microsoft.com/office/drawing/2014/main" id="{5B99253A-72CC-4641-92EC-EA8E49210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" y="853"/>
              <a:ext cx="27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ea typeface="宋体" panose="02010600030101010101" pitchFamily="2" charset="-122"/>
                </a:rPr>
                <a:t>op</a:t>
              </a:r>
            </a:p>
          </p:txBody>
        </p:sp>
        <p:sp>
          <p:nvSpPr>
            <p:cNvPr id="47167" name="Rectangle 162">
              <a:extLst>
                <a:ext uri="{FF2B5EF4-FFF2-40B4-BE49-F238E27FC236}">
                  <a16:creationId xmlns:a16="http://schemas.microsoft.com/office/drawing/2014/main" id="{68DD53E4-1762-4442-A60A-44E0D95C2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883"/>
              <a:ext cx="5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宋体" panose="02010600030101010101" pitchFamily="2" charset="-122"/>
                </a:rPr>
                <a:t>00 0000</a:t>
              </a:r>
            </a:p>
          </p:txBody>
        </p:sp>
        <p:sp>
          <p:nvSpPr>
            <p:cNvPr id="47168" name="Rectangle 163">
              <a:extLst>
                <a:ext uri="{FF2B5EF4-FFF2-40B4-BE49-F238E27FC236}">
                  <a16:creationId xmlns:a16="http://schemas.microsoft.com/office/drawing/2014/main" id="{4BF6DB0E-D49E-428D-9D28-2FC8CD204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883"/>
              <a:ext cx="5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宋体" panose="02010600030101010101" pitchFamily="2" charset="-122"/>
                </a:rPr>
                <a:t>00 0000</a:t>
              </a:r>
            </a:p>
          </p:txBody>
        </p:sp>
        <p:sp>
          <p:nvSpPr>
            <p:cNvPr id="47169" name="Rectangle 164">
              <a:extLst>
                <a:ext uri="{FF2B5EF4-FFF2-40B4-BE49-F238E27FC236}">
                  <a16:creationId xmlns:a16="http://schemas.microsoft.com/office/drawing/2014/main" id="{B6DD7E67-4421-4D68-BCCA-C2D9908A7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" y="883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宋体" panose="02010600030101010101" pitchFamily="2" charset="-122"/>
                </a:rPr>
                <a:t>00 1101</a:t>
              </a:r>
            </a:p>
          </p:txBody>
        </p:sp>
        <p:sp>
          <p:nvSpPr>
            <p:cNvPr id="47170" name="Rectangle 165">
              <a:extLst>
                <a:ext uri="{FF2B5EF4-FFF2-40B4-BE49-F238E27FC236}">
                  <a16:creationId xmlns:a16="http://schemas.microsoft.com/office/drawing/2014/main" id="{17CCA800-6ADA-4E8D-9731-D4F02785E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883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宋体" panose="02010600030101010101" pitchFamily="2" charset="-122"/>
                </a:rPr>
                <a:t>10 0011</a:t>
              </a:r>
            </a:p>
          </p:txBody>
        </p:sp>
        <p:sp>
          <p:nvSpPr>
            <p:cNvPr id="47171" name="Rectangle 166">
              <a:extLst>
                <a:ext uri="{FF2B5EF4-FFF2-40B4-BE49-F238E27FC236}">
                  <a16:creationId xmlns:a16="http://schemas.microsoft.com/office/drawing/2014/main" id="{53D8DA51-3EE6-4E8D-BDA6-F49FB2805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883"/>
              <a:ext cx="5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宋体" panose="02010600030101010101" pitchFamily="2" charset="-122"/>
                </a:rPr>
                <a:t>10 1011</a:t>
              </a:r>
            </a:p>
          </p:txBody>
        </p:sp>
        <p:sp>
          <p:nvSpPr>
            <p:cNvPr id="47172" name="Rectangle 167">
              <a:extLst>
                <a:ext uri="{FF2B5EF4-FFF2-40B4-BE49-F238E27FC236}">
                  <a16:creationId xmlns:a16="http://schemas.microsoft.com/office/drawing/2014/main" id="{B6F23096-645E-4E92-9351-2F75891F2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883"/>
              <a:ext cx="5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宋体" panose="02010600030101010101" pitchFamily="2" charset="-122"/>
                </a:rPr>
                <a:t>00 0100</a:t>
              </a:r>
            </a:p>
          </p:txBody>
        </p:sp>
        <p:sp>
          <p:nvSpPr>
            <p:cNvPr id="47173" name="Rectangle 168">
              <a:extLst>
                <a:ext uri="{FF2B5EF4-FFF2-40B4-BE49-F238E27FC236}">
                  <a16:creationId xmlns:a16="http://schemas.microsoft.com/office/drawing/2014/main" id="{43304B74-2A52-4673-9D81-377CD074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7" y="883"/>
              <a:ext cx="5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宋体" panose="02010600030101010101" pitchFamily="2" charset="-122"/>
                </a:rPr>
                <a:t>00 0010</a:t>
              </a:r>
            </a:p>
          </p:txBody>
        </p:sp>
        <p:sp>
          <p:nvSpPr>
            <p:cNvPr id="47174" name="Line 169">
              <a:extLst>
                <a:ext uri="{FF2B5EF4-FFF2-40B4-BE49-F238E27FC236}">
                  <a16:creationId xmlns:a16="http://schemas.microsoft.com/office/drawing/2014/main" id="{D3CC3070-06D7-4D8F-8FDD-681848203A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7" y="719"/>
              <a:ext cx="0" cy="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5" name="Line 170">
              <a:extLst>
                <a:ext uri="{FF2B5EF4-FFF2-40B4-BE49-F238E27FC236}">
                  <a16:creationId xmlns:a16="http://schemas.microsoft.com/office/drawing/2014/main" id="{DB935858-3F5B-4AB9-8CC6-C1E4CB898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5" y="727"/>
              <a:ext cx="3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6" name="Line 171">
              <a:extLst>
                <a:ext uri="{FF2B5EF4-FFF2-40B4-BE49-F238E27FC236}">
                  <a16:creationId xmlns:a16="http://schemas.microsoft.com/office/drawing/2014/main" id="{38E1A574-F8EB-4BCF-A16D-4278219B89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7" y="719"/>
              <a:ext cx="0" cy="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7" name="Line 172">
              <a:extLst>
                <a:ext uri="{FF2B5EF4-FFF2-40B4-BE49-F238E27FC236}">
                  <a16:creationId xmlns:a16="http://schemas.microsoft.com/office/drawing/2014/main" id="{1AF08CBD-1F3B-4184-88EA-D740DFAADC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719"/>
              <a:ext cx="0" cy="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8" name="Line 173">
              <a:extLst>
                <a:ext uri="{FF2B5EF4-FFF2-40B4-BE49-F238E27FC236}">
                  <a16:creationId xmlns:a16="http://schemas.microsoft.com/office/drawing/2014/main" id="{A58C89A2-4784-4857-8D1C-029C47CF7B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7" y="911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9" name="Line 174">
              <a:extLst>
                <a:ext uri="{FF2B5EF4-FFF2-40B4-BE49-F238E27FC236}">
                  <a16:creationId xmlns:a16="http://schemas.microsoft.com/office/drawing/2014/main" id="{4CD41312-6AC3-42F2-8326-465CB5D60B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7" y="911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80" name="Line 175">
              <a:extLst>
                <a:ext uri="{FF2B5EF4-FFF2-40B4-BE49-F238E27FC236}">
                  <a16:creationId xmlns:a16="http://schemas.microsoft.com/office/drawing/2014/main" id="{CA728573-168D-459B-BD4F-A70C0E4B4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7" y="911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81" name="Line 176">
              <a:extLst>
                <a:ext uri="{FF2B5EF4-FFF2-40B4-BE49-F238E27FC236}">
                  <a16:creationId xmlns:a16="http://schemas.microsoft.com/office/drawing/2014/main" id="{12E4910F-5F89-4870-9A26-9547889C05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7" y="911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82" name="Line 177">
              <a:extLst>
                <a:ext uri="{FF2B5EF4-FFF2-40B4-BE49-F238E27FC236}">
                  <a16:creationId xmlns:a16="http://schemas.microsoft.com/office/drawing/2014/main" id="{A2F26119-2400-4B48-A580-885445B6D9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7" y="719"/>
              <a:ext cx="0" cy="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83" name="Line 178">
              <a:extLst>
                <a:ext uri="{FF2B5EF4-FFF2-40B4-BE49-F238E27FC236}">
                  <a16:creationId xmlns:a16="http://schemas.microsoft.com/office/drawing/2014/main" id="{E7FE9CDD-519D-4653-B726-090B77F92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823"/>
              <a:ext cx="5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84" name="Rectangle 179">
              <a:extLst>
                <a:ext uri="{FF2B5EF4-FFF2-40B4-BE49-F238E27FC236}">
                  <a16:creationId xmlns:a16="http://schemas.microsoft.com/office/drawing/2014/main" id="{6179D1FA-7DA3-468B-BE1A-1F3D2DCCB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" y="715"/>
              <a:ext cx="5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宋体" panose="02010600030101010101" pitchFamily="2" charset="-122"/>
                </a:rPr>
                <a:t>10 0000</a:t>
              </a:r>
            </a:p>
          </p:txBody>
        </p:sp>
        <p:sp>
          <p:nvSpPr>
            <p:cNvPr id="47185" name="Line 180">
              <a:extLst>
                <a:ext uri="{FF2B5EF4-FFF2-40B4-BE49-F238E27FC236}">
                  <a16:creationId xmlns:a16="http://schemas.microsoft.com/office/drawing/2014/main" id="{427255FF-AE59-4E85-BD00-2D4DA8A24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3" y="831"/>
              <a:ext cx="0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86" name="Line 181">
              <a:extLst>
                <a:ext uri="{FF2B5EF4-FFF2-40B4-BE49-F238E27FC236}">
                  <a16:creationId xmlns:a16="http://schemas.microsoft.com/office/drawing/2014/main" id="{24D6B60B-285B-485F-891C-BA2D2D9ED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" y="1015"/>
              <a:ext cx="4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87" name="Rectangle 182">
              <a:extLst>
                <a:ext uri="{FF2B5EF4-FFF2-40B4-BE49-F238E27FC236}">
                  <a16:creationId xmlns:a16="http://schemas.microsoft.com/office/drawing/2014/main" id="{8765FC09-6570-4713-9C23-6EEDEAC1D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715"/>
              <a:ext cx="5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宋体" panose="02010600030101010101" pitchFamily="2" charset="-122"/>
                </a:rPr>
                <a:t>10 0010</a:t>
              </a:r>
            </a:p>
          </p:txBody>
        </p:sp>
        <p:sp>
          <p:nvSpPr>
            <p:cNvPr id="47188" name="Rectangle 183">
              <a:extLst>
                <a:ext uri="{FF2B5EF4-FFF2-40B4-BE49-F238E27FC236}">
                  <a16:creationId xmlns:a16="http://schemas.microsoft.com/office/drawing/2014/main" id="{1AF0114D-D8CD-47D6-9BE8-65EC73915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706"/>
              <a:ext cx="9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We Don’t Care</a:t>
              </a:r>
            </a:p>
          </p:txBody>
        </p:sp>
      </p:grpSp>
      <p:grpSp>
        <p:nvGrpSpPr>
          <p:cNvPr id="47109" name="Group 105">
            <a:extLst>
              <a:ext uri="{FF2B5EF4-FFF2-40B4-BE49-F238E27FC236}">
                <a16:creationId xmlns:a16="http://schemas.microsoft.com/office/drawing/2014/main" id="{65C6D272-3151-4DED-93FC-0B8AD0F27217}"/>
              </a:ext>
            </a:extLst>
          </p:cNvPr>
          <p:cNvGrpSpPr>
            <a:grpSpLocks/>
          </p:cNvGrpSpPr>
          <p:nvPr/>
        </p:nvGrpSpPr>
        <p:grpSpPr bwMode="auto">
          <a:xfrm>
            <a:off x="1184275" y="1816100"/>
            <a:ext cx="6083300" cy="396875"/>
            <a:chOff x="868" y="3814"/>
            <a:chExt cx="3832" cy="250"/>
          </a:xfrm>
        </p:grpSpPr>
        <p:sp>
          <p:nvSpPr>
            <p:cNvPr id="47158" name="Rectangle 106">
              <a:extLst>
                <a:ext uri="{FF2B5EF4-FFF2-40B4-BE49-F238E27FC236}">
                  <a16:creationId xmlns:a16="http://schemas.microsoft.com/office/drawing/2014/main" id="{824DA330-F8A0-47A2-AF77-C03BB3325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3848"/>
              <a:ext cx="38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7159" name="Group 107">
              <a:extLst>
                <a:ext uri="{FF2B5EF4-FFF2-40B4-BE49-F238E27FC236}">
                  <a16:creationId xmlns:a16="http://schemas.microsoft.com/office/drawing/2014/main" id="{763A497B-E020-42FB-A499-A72C607806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8" y="3814"/>
              <a:ext cx="664" cy="250"/>
              <a:chOff x="868" y="3814"/>
              <a:chExt cx="664" cy="250"/>
            </a:xfrm>
          </p:grpSpPr>
          <p:sp>
            <p:nvSpPr>
              <p:cNvPr id="47162" name="Rectangle 108">
                <a:extLst>
                  <a:ext uri="{FF2B5EF4-FFF2-40B4-BE49-F238E27FC236}">
                    <a16:creationId xmlns:a16="http://schemas.microsoft.com/office/drawing/2014/main" id="{5F2AAFC1-59CE-42F9-94DC-93F69CC9C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8" y="3844"/>
                <a:ext cx="66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63" name="Rectangle 109">
                <a:extLst>
                  <a:ext uri="{FF2B5EF4-FFF2-40B4-BE49-F238E27FC236}">
                    <a16:creationId xmlns:a16="http://schemas.microsoft.com/office/drawing/2014/main" id="{48F522B7-A149-4D82-A1B5-559193B7C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5" y="3814"/>
                <a:ext cx="28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op</a:t>
                </a:r>
              </a:p>
            </p:txBody>
          </p:sp>
        </p:grpSp>
        <p:sp>
          <p:nvSpPr>
            <p:cNvPr id="47160" name="Rectangle 110">
              <a:extLst>
                <a:ext uri="{FF2B5EF4-FFF2-40B4-BE49-F238E27FC236}">
                  <a16:creationId xmlns:a16="http://schemas.microsoft.com/office/drawing/2014/main" id="{E5F783CF-69F8-4FB8-BD24-DAD22F0F8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3844"/>
              <a:ext cx="316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61" name="Rectangle 111">
              <a:extLst>
                <a:ext uri="{FF2B5EF4-FFF2-40B4-BE49-F238E27FC236}">
                  <a16:creationId xmlns:a16="http://schemas.microsoft.com/office/drawing/2014/main" id="{0F599F86-AECF-4A29-9AD4-5A26C3F51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" y="3814"/>
              <a:ext cx="10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target address</a:t>
              </a:r>
            </a:p>
          </p:txBody>
        </p:sp>
      </p:grpSp>
      <p:grpSp>
        <p:nvGrpSpPr>
          <p:cNvPr id="47110" name="Group 112">
            <a:extLst>
              <a:ext uri="{FF2B5EF4-FFF2-40B4-BE49-F238E27FC236}">
                <a16:creationId xmlns:a16="http://schemas.microsoft.com/office/drawing/2014/main" id="{46EC04E2-B167-42B1-BEB6-60E300A564E0}"/>
              </a:ext>
            </a:extLst>
          </p:cNvPr>
          <p:cNvGrpSpPr>
            <a:grpSpLocks/>
          </p:cNvGrpSpPr>
          <p:nvPr/>
        </p:nvGrpSpPr>
        <p:grpSpPr bwMode="auto">
          <a:xfrm>
            <a:off x="1087438" y="638175"/>
            <a:ext cx="6226175" cy="701675"/>
            <a:chOff x="807" y="3072"/>
            <a:chExt cx="3922" cy="442"/>
          </a:xfrm>
        </p:grpSpPr>
        <p:grpSp>
          <p:nvGrpSpPr>
            <p:cNvPr id="47130" name="Group 113">
              <a:extLst>
                <a:ext uri="{FF2B5EF4-FFF2-40B4-BE49-F238E27FC236}">
                  <a16:creationId xmlns:a16="http://schemas.microsoft.com/office/drawing/2014/main" id="{114722CF-AE76-494B-9C92-6095E436CF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5" y="3240"/>
              <a:ext cx="3824" cy="274"/>
              <a:chOff x="865" y="3240"/>
              <a:chExt cx="3824" cy="274"/>
            </a:xfrm>
          </p:grpSpPr>
          <p:sp>
            <p:nvSpPr>
              <p:cNvPr id="47138" name="Rectangle 114">
                <a:extLst>
                  <a:ext uri="{FF2B5EF4-FFF2-40B4-BE49-F238E27FC236}">
                    <a16:creationId xmlns:a16="http://schemas.microsoft.com/office/drawing/2014/main" id="{1A1F3EFC-2291-46CF-922C-475CD755D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" y="3272"/>
                <a:ext cx="382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7139" name="Group 115">
                <a:extLst>
                  <a:ext uri="{FF2B5EF4-FFF2-40B4-BE49-F238E27FC236}">
                    <a16:creationId xmlns:a16="http://schemas.microsoft.com/office/drawing/2014/main" id="{D31F1CC5-4AD1-4EF6-BC66-744B8075D7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8" y="3240"/>
                <a:ext cx="3804" cy="274"/>
                <a:chOff x="868" y="3240"/>
                <a:chExt cx="3804" cy="274"/>
              </a:xfrm>
            </p:grpSpPr>
            <p:grpSp>
              <p:nvGrpSpPr>
                <p:cNvPr id="47140" name="Group 116">
                  <a:extLst>
                    <a:ext uri="{FF2B5EF4-FFF2-40B4-BE49-F238E27FC236}">
                      <a16:creationId xmlns:a16="http://schemas.microsoft.com/office/drawing/2014/main" id="{C3451E30-08DF-4C9D-9831-0973279508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8" y="3240"/>
                  <a:ext cx="664" cy="250"/>
                  <a:chOff x="868" y="3240"/>
                  <a:chExt cx="664" cy="250"/>
                </a:xfrm>
              </p:grpSpPr>
              <p:sp>
                <p:nvSpPr>
                  <p:cNvPr id="47156" name="Rectangle 117">
                    <a:extLst>
                      <a:ext uri="{FF2B5EF4-FFF2-40B4-BE49-F238E27FC236}">
                        <a16:creationId xmlns:a16="http://schemas.microsoft.com/office/drawing/2014/main" id="{D2D829DB-E8B9-45F7-8407-E893DA361F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8" y="3268"/>
                    <a:ext cx="664" cy="1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70000"/>
                      <a:buFont typeface="Wingdings" panose="05000000000000000000" pitchFamily="2" charset="2"/>
                      <a:buChar char="l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80000"/>
                      <a:buFont typeface="Wingdings" panose="05000000000000000000" pitchFamily="2" charset="2"/>
                      <a:buChar char="l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60000"/>
                      <a:buFont typeface="Wingdings" panose="05000000000000000000" pitchFamily="2" charset="2"/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7157" name="Rectangle 118">
                    <a:extLst>
                      <a:ext uri="{FF2B5EF4-FFF2-40B4-BE49-F238E27FC236}">
                        <a16:creationId xmlns:a16="http://schemas.microsoft.com/office/drawing/2014/main" id="{E49AE09B-E766-45CF-8471-3528643CF6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5" y="3240"/>
                    <a:ext cx="28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70000"/>
                      <a:buFont typeface="Wingdings" panose="05000000000000000000" pitchFamily="2" charset="2"/>
                      <a:buChar char="l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80000"/>
                      <a:buFont typeface="Wingdings" panose="05000000000000000000" pitchFamily="2" charset="2"/>
                      <a:buChar char="l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60000"/>
                      <a:buFont typeface="Wingdings" panose="05000000000000000000" pitchFamily="2" charset="2"/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>
                        <a:ea typeface="宋体" panose="02010600030101010101" pitchFamily="2" charset="-122"/>
                      </a:rPr>
                      <a:t>op</a:t>
                    </a:r>
                  </a:p>
                </p:txBody>
              </p:sp>
            </p:grpSp>
            <p:grpSp>
              <p:nvGrpSpPr>
                <p:cNvPr id="47141" name="Group 119">
                  <a:extLst>
                    <a:ext uri="{FF2B5EF4-FFF2-40B4-BE49-F238E27FC236}">
                      <a16:creationId xmlns:a16="http://schemas.microsoft.com/office/drawing/2014/main" id="{358BA754-5817-4BFC-B4A6-8ABBA6087E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40" y="3264"/>
                  <a:ext cx="616" cy="250"/>
                  <a:chOff x="1540" y="3264"/>
                  <a:chExt cx="616" cy="250"/>
                </a:xfrm>
              </p:grpSpPr>
              <p:sp>
                <p:nvSpPr>
                  <p:cNvPr id="47154" name="Rectangle 120">
                    <a:extLst>
                      <a:ext uri="{FF2B5EF4-FFF2-40B4-BE49-F238E27FC236}">
                        <a16:creationId xmlns:a16="http://schemas.microsoft.com/office/drawing/2014/main" id="{5B7850B3-8685-489F-90B3-69D13C392C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40" y="3268"/>
                    <a:ext cx="616" cy="1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70000"/>
                      <a:buFont typeface="Wingdings" panose="05000000000000000000" pitchFamily="2" charset="2"/>
                      <a:buChar char="l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80000"/>
                      <a:buFont typeface="Wingdings" panose="05000000000000000000" pitchFamily="2" charset="2"/>
                      <a:buChar char="l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60000"/>
                      <a:buFont typeface="Wingdings" panose="05000000000000000000" pitchFamily="2" charset="2"/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7155" name="Rectangle 121">
                    <a:extLst>
                      <a:ext uri="{FF2B5EF4-FFF2-40B4-BE49-F238E27FC236}">
                        <a16:creationId xmlns:a16="http://schemas.microsoft.com/office/drawing/2014/main" id="{96B7B2A6-1720-4FBE-95D8-00E6D5D89C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19" y="3264"/>
                    <a:ext cx="249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70000"/>
                      <a:buFont typeface="Wingdings" panose="05000000000000000000" pitchFamily="2" charset="2"/>
                      <a:buChar char="l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80000"/>
                      <a:buFont typeface="Wingdings" panose="05000000000000000000" pitchFamily="2" charset="2"/>
                      <a:buChar char="l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60000"/>
                      <a:buFont typeface="Wingdings" panose="05000000000000000000" pitchFamily="2" charset="2"/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>
                        <a:ea typeface="宋体" panose="02010600030101010101" pitchFamily="2" charset="-122"/>
                      </a:rPr>
                      <a:t>rs</a:t>
                    </a:r>
                  </a:p>
                </p:txBody>
              </p:sp>
            </p:grpSp>
            <p:grpSp>
              <p:nvGrpSpPr>
                <p:cNvPr id="47142" name="Group 122">
                  <a:extLst>
                    <a:ext uri="{FF2B5EF4-FFF2-40B4-BE49-F238E27FC236}">
                      <a16:creationId xmlns:a16="http://schemas.microsoft.com/office/drawing/2014/main" id="{958E7AE7-8E56-4894-B193-61355683154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4" y="3264"/>
                  <a:ext cx="616" cy="250"/>
                  <a:chOff x="2164" y="3264"/>
                  <a:chExt cx="616" cy="250"/>
                </a:xfrm>
              </p:grpSpPr>
              <p:sp>
                <p:nvSpPr>
                  <p:cNvPr id="47152" name="Rectangle 123">
                    <a:extLst>
                      <a:ext uri="{FF2B5EF4-FFF2-40B4-BE49-F238E27FC236}">
                        <a16:creationId xmlns:a16="http://schemas.microsoft.com/office/drawing/2014/main" id="{11D7884D-2619-4790-8D7D-5097B3CB17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64" y="3268"/>
                    <a:ext cx="616" cy="1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70000"/>
                      <a:buFont typeface="Wingdings" panose="05000000000000000000" pitchFamily="2" charset="2"/>
                      <a:buChar char="l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80000"/>
                      <a:buFont typeface="Wingdings" panose="05000000000000000000" pitchFamily="2" charset="2"/>
                      <a:buChar char="l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60000"/>
                      <a:buFont typeface="Wingdings" panose="05000000000000000000" pitchFamily="2" charset="2"/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7153" name="Rectangle 124">
                    <a:extLst>
                      <a:ext uri="{FF2B5EF4-FFF2-40B4-BE49-F238E27FC236}">
                        <a16:creationId xmlns:a16="http://schemas.microsoft.com/office/drawing/2014/main" id="{D7D788D7-9E4D-4EE8-864D-B221C4D978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43" y="3264"/>
                    <a:ext cx="240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70000"/>
                      <a:buFont typeface="Wingdings" panose="05000000000000000000" pitchFamily="2" charset="2"/>
                      <a:buChar char="l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80000"/>
                      <a:buFont typeface="Wingdings" panose="05000000000000000000" pitchFamily="2" charset="2"/>
                      <a:buChar char="l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60000"/>
                      <a:buFont typeface="Wingdings" panose="05000000000000000000" pitchFamily="2" charset="2"/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>
                        <a:ea typeface="宋体" panose="02010600030101010101" pitchFamily="2" charset="-122"/>
                      </a:rPr>
                      <a:t>rt</a:t>
                    </a:r>
                  </a:p>
                </p:txBody>
              </p:sp>
            </p:grpSp>
            <p:grpSp>
              <p:nvGrpSpPr>
                <p:cNvPr id="47143" name="Group 125">
                  <a:extLst>
                    <a:ext uri="{FF2B5EF4-FFF2-40B4-BE49-F238E27FC236}">
                      <a16:creationId xmlns:a16="http://schemas.microsoft.com/office/drawing/2014/main" id="{884F1828-3141-4520-BB47-CF58E9EBAC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74" y="3264"/>
                  <a:ext cx="616" cy="250"/>
                  <a:chOff x="2774" y="3264"/>
                  <a:chExt cx="616" cy="250"/>
                </a:xfrm>
              </p:grpSpPr>
              <p:sp>
                <p:nvSpPr>
                  <p:cNvPr id="47150" name="Rectangle 126">
                    <a:extLst>
                      <a:ext uri="{FF2B5EF4-FFF2-40B4-BE49-F238E27FC236}">
                        <a16:creationId xmlns:a16="http://schemas.microsoft.com/office/drawing/2014/main" id="{DF7ED0EA-0AAE-4122-B0E4-B7B087752D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74" y="3268"/>
                    <a:ext cx="616" cy="1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70000"/>
                      <a:buFont typeface="Wingdings" panose="05000000000000000000" pitchFamily="2" charset="2"/>
                      <a:buChar char="l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80000"/>
                      <a:buFont typeface="Wingdings" panose="05000000000000000000" pitchFamily="2" charset="2"/>
                      <a:buChar char="l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60000"/>
                      <a:buFont typeface="Wingdings" panose="05000000000000000000" pitchFamily="2" charset="2"/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7151" name="Rectangle 127">
                    <a:extLst>
                      <a:ext uri="{FF2B5EF4-FFF2-40B4-BE49-F238E27FC236}">
                        <a16:creationId xmlns:a16="http://schemas.microsoft.com/office/drawing/2014/main" id="{3991928C-3955-43ED-A56A-47575CE782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67" y="3264"/>
                    <a:ext cx="277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70000"/>
                      <a:buFont typeface="Wingdings" panose="05000000000000000000" pitchFamily="2" charset="2"/>
                      <a:buChar char="l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80000"/>
                      <a:buFont typeface="Wingdings" panose="05000000000000000000" pitchFamily="2" charset="2"/>
                      <a:buChar char="l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60000"/>
                      <a:buFont typeface="Wingdings" panose="05000000000000000000" pitchFamily="2" charset="2"/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>
                        <a:ea typeface="宋体" panose="02010600030101010101" pitchFamily="2" charset="-122"/>
                      </a:rPr>
                      <a:t>rd</a:t>
                    </a:r>
                  </a:p>
                </p:txBody>
              </p:sp>
            </p:grpSp>
            <p:grpSp>
              <p:nvGrpSpPr>
                <p:cNvPr id="47144" name="Group 128">
                  <a:extLst>
                    <a:ext uri="{FF2B5EF4-FFF2-40B4-BE49-F238E27FC236}">
                      <a16:creationId xmlns:a16="http://schemas.microsoft.com/office/drawing/2014/main" id="{EB86D1C0-DC02-4FDA-97DF-C90E8C915E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91" y="3252"/>
                  <a:ext cx="628" cy="250"/>
                  <a:chOff x="3391" y="3252"/>
                  <a:chExt cx="628" cy="250"/>
                </a:xfrm>
              </p:grpSpPr>
              <p:sp>
                <p:nvSpPr>
                  <p:cNvPr id="47148" name="Rectangle 129">
                    <a:extLst>
                      <a:ext uri="{FF2B5EF4-FFF2-40B4-BE49-F238E27FC236}">
                        <a16:creationId xmlns:a16="http://schemas.microsoft.com/office/drawing/2014/main" id="{466066D8-8832-42B8-A766-F82B7018B9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91" y="3268"/>
                    <a:ext cx="616" cy="1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70000"/>
                      <a:buFont typeface="Wingdings" panose="05000000000000000000" pitchFamily="2" charset="2"/>
                      <a:buChar char="l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80000"/>
                      <a:buFont typeface="Wingdings" panose="05000000000000000000" pitchFamily="2" charset="2"/>
                      <a:buChar char="l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60000"/>
                      <a:buFont typeface="Wingdings" panose="05000000000000000000" pitchFamily="2" charset="2"/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7149" name="Rectangle 130">
                    <a:extLst>
                      <a:ext uri="{FF2B5EF4-FFF2-40B4-BE49-F238E27FC236}">
                        <a16:creationId xmlns:a16="http://schemas.microsoft.com/office/drawing/2014/main" id="{9B5B40CE-D7C1-47AD-9815-DF7C963BE5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83" y="3252"/>
                    <a:ext cx="5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70000"/>
                      <a:buFont typeface="Wingdings" panose="05000000000000000000" pitchFamily="2" charset="2"/>
                      <a:buChar char="l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80000"/>
                      <a:buFont typeface="Wingdings" panose="05000000000000000000" pitchFamily="2" charset="2"/>
                      <a:buChar char="l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60000"/>
                      <a:buFont typeface="Wingdings" panose="05000000000000000000" pitchFamily="2" charset="2"/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>
                        <a:ea typeface="宋体" panose="02010600030101010101" pitchFamily="2" charset="-122"/>
                      </a:rPr>
                      <a:t>shamt</a:t>
                    </a:r>
                  </a:p>
                </p:txBody>
              </p:sp>
            </p:grpSp>
            <p:grpSp>
              <p:nvGrpSpPr>
                <p:cNvPr id="47145" name="Group 131">
                  <a:extLst>
                    <a:ext uri="{FF2B5EF4-FFF2-40B4-BE49-F238E27FC236}">
                      <a16:creationId xmlns:a16="http://schemas.microsoft.com/office/drawing/2014/main" id="{CAA9B667-6833-461A-BD4F-E3898E0D20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08" y="3252"/>
                  <a:ext cx="664" cy="250"/>
                  <a:chOff x="4008" y="3252"/>
                  <a:chExt cx="664" cy="250"/>
                </a:xfrm>
              </p:grpSpPr>
              <p:sp>
                <p:nvSpPr>
                  <p:cNvPr id="47146" name="Rectangle 132">
                    <a:extLst>
                      <a:ext uri="{FF2B5EF4-FFF2-40B4-BE49-F238E27FC236}">
                        <a16:creationId xmlns:a16="http://schemas.microsoft.com/office/drawing/2014/main" id="{FF64FB15-AF16-4654-9B1F-4BA6114AC0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08" y="3268"/>
                    <a:ext cx="664" cy="1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70000"/>
                      <a:buFont typeface="Wingdings" panose="05000000000000000000" pitchFamily="2" charset="2"/>
                      <a:buChar char="l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80000"/>
                      <a:buFont typeface="Wingdings" panose="05000000000000000000" pitchFamily="2" charset="2"/>
                      <a:buChar char="l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60000"/>
                      <a:buFont typeface="Wingdings" panose="05000000000000000000" pitchFamily="2" charset="2"/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7147" name="Rectangle 133">
                    <a:extLst>
                      <a:ext uri="{FF2B5EF4-FFF2-40B4-BE49-F238E27FC236}">
                        <a16:creationId xmlns:a16="http://schemas.microsoft.com/office/drawing/2014/main" id="{019AC52F-0E1C-4EE5-A409-780F3EEF89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9" y="3252"/>
                    <a:ext cx="47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>
                    <a:lvl1pPr>
                      <a:lnSpc>
                        <a:spcPct val="110000"/>
                      </a:lnSpc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1pPr>
                    <a:lvl2pPr marL="742950" indent="-285750">
                      <a:lnSpc>
                        <a:spcPct val="110000"/>
                      </a:lnSpc>
                      <a:spcBef>
                        <a:spcPct val="20000"/>
                      </a:spcBef>
                      <a:buSzPct val="70000"/>
                      <a:buFont typeface="Wingdings" panose="05000000000000000000" pitchFamily="2" charset="2"/>
                      <a:buChar char="l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2pPr>
                    <a:lvl3pPr marL="1143000" indent="-228600">
                      <a:lnSpc>
                        <a:spcPct val="110000"/>
                      </a:lnSpc>
                      <a:spcBef>
                        <a:spcPct val="20000"/>
                      </a:spcBef>
                      <a:buSzPct val="80000"/>
                      <a:buFont typeface="Wingdings" panose="05000000000000000000" pitchFamily="2" charset="2"/>
                      <a:buChar char="l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新魏" panose="020108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60000"/>
                      <a:buFont typeface="Wingdings" panose="05000000000000000000" pitchFamily="2" charset="2"/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>
                        <a:ea typeface="宋体" panose="02010600030101010101" pitchFamily="2" charset="-122"/>
                      </a:rPr>
                      <a:t>funct</a:t>
                    </a:r>
                  </a:p>
                </p:txBody>
              </p:sp>
            </p:grpSp>
          </p:grpSp>
        </p:grpSp>
        <p:sp>
          <p:nvSpPr>
            <p:cNvPr id="47131" name="Rectangle 134">
              <a:extLst>
                <a:ext uri="{FF2B5EF4-FFF2-40B4-BE49-F238E27FC236}">
                  <a16:creationId xmlns:a16="http://schemas.microsoft.com/office/drawing/2014/main" id="{608C0A07-3D15-41CF-B4BD-1F3F13275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307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7132" name="Rectangle 135">
              <a:extLst>
                <a:ext uri="{FF2B5EF4-FFF2-40B4-BE49-F238E27FC236}">
                  <a16:creationId xmlns:a16="http://schemas.microsoft.com/office/drawing/2014/main" id="{5C036DD3-4A07-4A87-9516-3C99D7CC8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307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7133" name="Rectangle 136">
              <a:extLst>
                <a:ext uri="{FF2B5EF4-FFF2-40B4-BE49-F238E27FC236}">
                  <a16:creationId xmlns:a16="http://schemas.microsoft.com/office/drawing/2014/main" id="{1C234E3F-C45D-4658-8ACA-C10E8A33A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3072"/>
              <a:ext cx="2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47134" name="Rectangle 137">
              <a:extLst>
                <a:ext uri="{FF2B5EF4-FFF2-40B4-BE49-F238E27FC236}">
                  <a16:creationId xmlns:a16="http://schemas.microsoft.com/office/drawing/2014/main" id="{46D02F78-FCFE-4EBC-A6F9-BB098F1FC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3" y="3072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47135" name="Rectangle 138">
              <a:extLst>
                <a:ext uri="{FF2B5EF4-FFF2-40B4-BE49-F238E27FC236}">
                  <a16:creationId xmlns:a16="http://schemas.microsoft.com/office/drawing/2014/main" id="{EBEEE37C-D7CC-45A0-9A43-DA0EF1C88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3072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47136" name="Rectangle 139">
              <a:extLst>
                <a:ext uri="{FF2B5EF4-FFF2-40B4-BE49-F238E27FC236}">
                  <a16:creationId xmlns:a16="http://schemas.microsoft.com/office/drawing/2014/main" id="{3C3EE799-A947-4BFB-AF37-DE3234CA9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3072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宋体" panose="02010600030101010101" pitchFamily="2" charset="-122"/>
                </a:rPr>
                <a:t>26</a:t>
              </a:r>
            </a:p>
          </p:txBody>
        </p:sp>
        <p:sp>
          <p:nvSpPr>
            <p:cNvPr id="47137" name="Rectangle 140">
              <a:extLst>
                <a:ext uri="{FF2B5EF4-FFF2-40B4-BE49-F238E27FC236}">
                  <a16:creationId xmlns:a16="http://schemas.microsoft.com/office/drawing/2014/main" id="{74124099-9F00-400C-9529-948D901FB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3072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宋体" panose="02010600030101010101" pitchFamily="2" charset="-122"/>
                </a:rPr>
                <a:t>31</a:t>
              </a:r>
            </a:p>
          </p:txBody>
        </p:sp>
      </p:grpSp>
      <p:grpSp>
        <p:nvGrpSpPr>
          <p:cNvPr id="47111" name="Group 141">
            <a:extLst>
              <a:ext uri="{FF2B5EF4-FFF2-40B4-BE49-F238E27FC236}">
                <a16:creationId xmlns:a16="http://schemas.microsoft.com/office/drawing/2014/main" id="{B011125F-319D-4812-9D56-E54A9B0CDBED}"/>
              </a:ext>
            </a:extLst>
          </p:cNvPr>
          <p:cNvGrpSpPr>
            <a:grpSpLocks/>
          </p:cNvGrpSpPr>
          <p:nvPr/>
        </p:nvGrpSpPr>
        <p:grpSpPr bwMode="auto">
          <a:xfrm>
            <a:off x="1184275" y="1358900"/>
            <a:ext cx="6076950" cy="438150"/>
            <a:chOff x="868" y="3526"/>
            <a:chExt cx="3828" cy="276"/>
          </a:xfrm>
        </p:grpSpPr>
        <p:sp>
          <p:nvSpPr>
            <p:cNvPr id="47118" name="Rectangle 142">
              <a:extLst>
                <a:ext uri="{FF2B5EF4-FFF2-40B4-BE49-F238E27FC236}">
                  <a16:creationId xmlns:a16="http://schemas.microsoft.com/office/drawing/2014/main" id="{72B964DC-6ECD-493B-B140-5BA94D3AC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3560"/>
              <a:ext cx="38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7119" name="Group 143">
              <a:extLst>
                <a:ext uri="{FF2B5EF4-FFF2-40B4-BE49-F238E27FC236}">
                  <a16:creationId xmlns:a16="http://schemas.microsoft.com/office/drawing/2014/main" id="{8912218F-F332-4572-BFE2-BC7AEFCD26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8" y="3526"/>
              <a:ext cx="664" cy="250"/>
              <a:chOff x="868" y="3526"/>
              <a:chExt cx="664" cy="250"/>
            </a:xfrm>
          </p:grpSpPr>
          <p:sp>
            <p:nvSpPr>
              <p:cNvPr id="47128" name="Rectangle 144">
                <a:extLst>
                  <a:ext uri="{FF2B5EF4-FFF2-40B4-BE49-F238E27FC236}">
                    <a16:creationId xmlns:a16="http://schemas.microsoft.com/office/drawing/2014/main" id="{CD2356FE-FF9C-431A-84C0-3C5AB6DB7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8" y="3556"/>
                <a:ext cx="66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29" name="Rectangle 145">
                <a:extLst>
                  <a:ext uri="{FF2B5EF4-FFF2-40B4-BE49-F238E27FC236}">
                    <a16:creationId xmlns:a16="http://schemas.microsoft.com/office/drawing/2014/main" id="{286169F8-8D0A-4219-BA18-C9A997B9B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5" y="3526"/>
                <a:ext cx="28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op</a:t>
                </a:r>
              </a:p>
            </p:txBody>
          </p:sp>
        </p:grpSp>
        <p:grpSp>
          <p:nvGrpSpPr>
            <p:cNvPr id="47120" name="Group 146">
              <a:extLst>
                <a:ext uri="{FF2B5EF4-FFF2-40B4-BE49-F238E27FC236}">
                  <a16:creationId xmlns:a16="http://schemas.microsoft.com/office/drawing/2014/main" id="{FC4E080D-E448-48C5-B81A-9A9057F738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0" y="3552"/>
              <a:ext cx="616" cy="250"/>
              <a:chOff x="1540" y="3552"/>
              <a:chExt cx="616" cy="250"/>
            </a:xfrm>
          </p:grpSpPr>
          <p:sp>
            <p:nvSpPr>
              <p:cNvPr id="47126" name="Rectangle 147">
                <a:extLst>
                  <a:ext uri="{FF2B5EF4-FFF2-40B4-BE49-F238E27FC236}">
                    <a16:creationId xmlns:a16="http://schemas.microsoft.com/office/drawing/2014/main" id="{47093A5C-8AEB-4A1D-898C-0BE49967A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0" y="3556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27" name="Rectangle 148">
                <a:extLst>
                  <a:ext uri="{FF2B5EF4-FFF2-40B4-BE49-F238E27FC236}">
                    <a16:creationId xmlns:a16="http://schemas.microsoft.com/office/drawing/2014/main" id="{9EB8A2B1-2B12-460E-90D3-3DB84F413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" y="3552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rs</a:t>
                </a:r>
              </a:p>
            </p:txBody>
          </p:sp>
        </p:grpSp>
        <p:grpSp>
          <p:nvGrpSpPr>
            <p:cNvPr id="47121" name="Group 149">
              <a:extLst>
                <a:ext uri="{FF2B5EF4-FFF2-40B4-BE49-F238E27FC236}">
                  <a16:creationId xmlns:a16="http://schemas.microsoft.com/office/drawing/2014/main" id="{B8F5C7F4-6FEC-4210-8DB0-F8139C9D96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4" y="3552"/>
              <a:ext cx="616" cy="250"/>
              <a:chOff x="2164" y="3552"/>
              <a:chExt cx="616" cy="250"/>
            </a:xfrm>
          </p:grpSpPr>
          <p:sp>
            <p:nvSpPr>
              <p:cNvPr id="47124" name="Rectangle 150">
                <a:extLst>
                  <a:ext uri="{FF2B5EF4-FFF2-40B4-BE49-F238E27FC236}">
                    <a16:creationId xmlns:a16="http://schemas.microsoft.com/office/drawing/2014/main" id="{FAC65C46-CE58-47A6-A3CA-5B00FB830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4" y="3556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25" name="Rectangle 151">
                <a:extLst>
                  <a:ext uri="{FF2B5EF4-FFF2-40B4-BE49-F238E27FC236}">
                    <a16:creationId xmlns:a16="http://schemas.microsoft.com/office/drawing/2014/main" id="{B574CC02-4702-4AE3-9F09-39E3B987D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3" y="3552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rt</a:t>
                </a:r>
              </a:p>
            </p:txBody>
          </p:sp>
        </p:grpSp>
        <p:sp>
          <p:nvSpPr>
            <p:cNvPr id="47122" name="Rectangle 152">
              <a:extLst>
                <a:ext uri="{FF2B5EF4-FFF2-40B4-BE49-F238E27FC236}">
                  <a16:creationId xmlns:a16="http://schemas.microsoft.com/office/drawing/2014/main" id="{ADE2DB78-6E50-4374-B696-E2D613B20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" y="3556"/>
              <a:ext cx="191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23" name="Rectangle 153">
              <a:extLst>
                <a:ext uri="{FF2B5EF4-FFF2-40B4-BE49-F238E27FC236}">
                  <a16:creationId xmlns:a16="http://schemas.microsoft.com/office/drawing/2014/main" id="{EE1AA18C-A0AB-4CBC-A77E-9485A7D23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3541"/>
              <a:ext cx="8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immediate</a:t>
              </a:r>
            </a:p>
          </p:txBody>
        </p:sp>
      </p:grpSp>
      <p:sp>
        <p:nvSpPr>
          <p:cNvPr id="47112" name="Rectangle 154">
            <a:extLst>
              <a:ext uri="{FF2B5EF4-FFF2-40B4-BE49-F238E27FC236}">
                <a16:creationId xmlns:a16="http://schemas.microsoft.com/office/drawing/2014/main" id="{96089745-5FDF-4A86-B218-6BF9F524E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890588"/>
            <a:ext cx="107315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R-type</a:t>
            </a:r>
          </a:p>
        </p:txBody>
      </p:sp>
      <p:sp>
        <p:nvSpPr>
          <p:cNvPr id="47113" name="Rectangle 155">
            <a:extLst>
              <a:ext uri="{FF2B5EF4-FFF2-40B4-BE49-F238E27FC236}">
                <a16:creationId xmlns:a16="http://schemas.microsoft.com/office/drawing/2014/main" id="{FB24D211-D52F-4ACE-BB0A-CB6FD371B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1357313"/>
            <a:ext cx="969962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I-type</a:t>
            </a:r>
          </a:p>
        </p:txBody>
      </p:sp>
      <p:sp>
        <p:nvSpPr>
          <p:cNvPr id="47114" name="Rectangle 156">
            <a:extLst>
              <a:ext uri="{FF2B5EF4-FFF2-40B4-BE49-F238E27FC236}">
                <a16:creationId xmlns:a16="http://schemas.microsoft.com/office/drawing/2014/main" id="{1EB65594-A408-4896-A88D-EA50E0349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1789113"/>
            <a:ext cx="1003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J-type</a:t>
            </a:r>
          </a:p>
        </p:txBody>
      </p:sp>
      <p:sp>
        <p:nvSpPr>
          <p:cNvPr id="47115" name="Rectangle 157">
            <a:extLst>
              <a:ext uri="{FF2B5EF4-FFF2-40B4-BE49-F238E27FC236}">
                <a16:creationId xmlns:a16="http://schemas.microsoft.com/office/drawing/2014/main" id="{E407DCEA-1814-47D2-B2CE-CD6BCB0A0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5" y="857250"/>
            <a:ext cx="12969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add, sub</a:t>
            </a:r>
          </a:p>
        </p:txBody>
      </p:sp>
      <p:sp>
        <p:nvSpPr>
          <p:cNvPr id="47116" name="Rectangle 158">
            <a:extLst>
              <a:ext uri="{FF2B5EF4-FFF2-40B4-BE49-F238E27FC236}">
                <a16:creationId xmlns:a16="http://schemas.microsoft.com/office/drawing/2014/main" id="{7611C5D3-984C-4F41-A529-2B8A53630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1285875"/>
            <a:ext cx="1952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ea typeface="宋体" panose="02010600030101010101" pitchFamily="2" charset="-122"/>
              </a:rPr>
              <a:t>ori, lw, sw, beq</a:t>
            </a:r>
          </a:p>
        </p:txBody>
      </p:sp>
      <p:sp>
        <p:nvSpPr>
          <p:cNvPr id="47117" name="Rectangle 159">
            <a:extLst>
              <a:ext uri="{FF2B5EF4-FFF2-40B4-BE49-F238E27FC236}">
                <a16:creationId xmlns:a16="http://schemas.microsoft.com/office/drawing/2014/main" id="{82A62563-2B5D-450C-8541-26EEC4EA0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25" y="1744663"/>
            <a:ext cx="8842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jump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95E86BF-40DC-4C77-AE99-53F9B4FE4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375" y="190500"/>
            <a:ext cx="7526338" cy="358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主控制单元和</a:t>
            </a:r>
            <a:r>
              <a:rPr lang="en-US" altLang="zh-CN" sz="2400">
                <a:solidFill>
                  <a:srgbClr val="A50021"/>
                </a:solidFill>
                <a:ea typeface="微软雅黑" panose="020B0503020204020204" pitchFamily="34" charset="-122"/>
              </a:rPr>
              <a:t>ALU</a:t>
            </a: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局部控制单元</a:t>
            </a:r>
          </a:p>
        </p:txBody>
      </p:sp>
      <p:grpSp>
        <p:nvGrpSpPr>
          <p:cNvPr id="49155" name="Group 3">
            <a:extLst>
              <a:ext uri="{FF2B5EF4-FFF2-40B4-BE49-F238E27FC236}">
                <a16:creationId xmlns:a16="http://schemas.microsoft.com/office/drawing/2014/main" id="{DD6B19A8-7BA1-41EC-B7D6-31BD003800A0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196975"/>
            <a:ext cx="8359775" cy="3563938"/>
            <a:chOff x="624" y="405"/>
            <a:chExt cx="4361" cy="2245"/>
          </a:xfrm>
        </p:grpSpPr>
        <p:sp>
          <p:nvSpPr>
            <p:cNvPr id="23594" name="Rectangle 4">
              <a:extLst>
                <a:ext uri="{FF2B5EF4-FFF2-40B4-BE49-F238E27FC236}">
                  <a16:creationId xmlns:a16="http://schemas.microsoft.com/office/drawing/2014/main" id="{6130ABAF-3B1F-48F2-8BC6-815A52291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672"/>
              <a:ext cx="48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R-type</a:t>
              </a:r>
            </a:p>
          </p:txBody>
        </p:sp>
        <p:sp>
          <p:nvSpPr>
            <p:cNvPr id="23595" name="Rectangle 5">
              <a:extLst>
                <a:ext uri="{FF2B5EF4-FFF2-40B4-BE49-F238E27FC236}">
                  <a16:creationId xmlns:a16="http://schemas.microsoft.com/office/drawing/2014/main" id="{0FD5CAE4-7A4A-490A-84EF-9704C214E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672"/>
              <a:ext cx="25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ori</a:t>
              </a:r>
            </a:p>
          </p:txBody>
        </p:sp>
        <p:sp>
          <p:nvSpPr>
            <p:cNvPr id="23596" name="Rectangle 6">
              <a:extLst>
                <a:ext uri="{FF2B5EF4-FFF2-40B4-BE49-F238E27FC236}">
                  <a16:creationId xmlns:a16="http://schemas.microsoft.com/office/drawing/2014/main" id="{1633EC0E-A2A0-4125-BFC7-03744F2D5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" y="672"/>
              <a:ext cx="229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lw</a:t>
              </a:r>
            </a:p>
          </p:txBody>
        </p:sp>
        <p:sp>
          <p:nvSpPr>
            <p:cNvPr id="23597" name="Rectangle 7">
              <a:extLst>
                <a:ext uri="{FF2B5EF4-FFF2-40B4-BE49-F238E27FC236}">
                  <a16:creationId xmlns:a16="http://schemas.microsoft.com/office/drawing/2014/main" id="{DBDF19A6-EF3C-4645-AEDB-E08AECA6D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672"/>
              <a:ext cx="24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sw</a:t>
              </a:r>
            </a:p>
          </p:txBody>
        </p:sp>
        <p:sp>
          <p:nvSpPr>
            <p:cNvPr id="23598" name="Rectangle 8">
              <a:extLst>
                <a:ext uri="{FF2B5EF4-FFF2-40B4-BE49-F238E27FC236}">
                  <a16:creationId xmlns:a16="http://schemas.microsoft.com/office/drawing/2014/main" id="{04DC23DD-EB6F-47BD-AAB2-3759870AF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672"/>
              <a:ext cx="30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beq</a:t>
              </a:r>
            </a:p>
          </p:txBody>
        </p:sp>
        <p:sp>
          <p:nvSpPr>
            <p:cNvPr id="23599" name="Rectangle 9">
              <a:extLst>
                <a:ext uri="{FF2B5EF4-FFF2-40B4-BE49-F238E27FC236}">
                  <a16:creationId xmlns:a16="http://schemas.microsoft.com/office/drawing/2014/main" id="{3F5FE489-ACA3-4BBB-B4AC-9825F8223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" y="672"/>
              <a:ext cx="40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jump</a:t>
              </a:r>
            </a:p>
          </p:txBody>
        </p:sp>
        <p:sp>
          <p:nvSpPr>
            <p:cNvPr id="23600" name="Rectangle 10">
              <a:extLst>
                <a:ext uri="{FF2B5EF4-FFF2-40B4-BE49-F238E27FC236}">
                  <a16:creationId xmlns:a16="http://schemas.microsoft.com/office/drawing/2014/main" id="{9F2BE527-33F1-4D21-B2D7-4DA026AF7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864"/>
              <a:ext cx="51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RegDst</a:t>
              </a:r>
            </a:p>
          </p:txBody>
        </p:sp>
        <p:sp>
          <p:nvSpPr>
            <p:cNvPr id="23601" name="Rectangle 11">
              <a:extLst>
                <a:ext uri="{FF2B5EF4-FFF2-40B4-BE49-F238E27FC236}">
                  <a16:creationId xmlns:a16="http://schemas.microsoft.com/office/drawing/2014/main" id="{D0735C6E-A9FE-41F4-B52C-7F0606136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056"/>
              <a:ext cx="57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ALUSrc</a:t>
              </a:r>
            </a:p>
          </p:txBody>
        </p:sp>
        <p:sp>
          <p:nvSpPr>
            <p:cNvPr id="23602" name="Rectangle 12">
              <a:extLst>
                <a:ext uri="{FF2B5EF4-FFF2-40B4-BE49-F238E27FC236}">
                  <a16:creationId xmlns:a16="http://schemas.microsoft.com/office/drawing/2014/main" id="{F49885B0-40DC-444A-A716-D914C11B6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248"/>
              <a:ext cx="727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MemtoReg</a:t>
              </a:r>
            </a:p>
          </p:txBody>
        </p:sp>
        <p:sp>
          <p:nvSpPr>
            <p:cNvPr id="23603" name="Rectangle 13">
              <a:extLst>
                <a:ext uri="{FF2B5EF4-FFF2-40B4-BE49-F238E27FC236}">
                  <a16:creationId xmlns:a16="http://schemas.microsoft.com/office/drawing/2014/main" id="{E70EC384-807E-45D7-8F0B-6C84EAB6F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440"/>
              <a:ext cx="65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RegWrite</a:t>
              </a:r>
            </a:p>
          </p:txBody>
        </p:sp>
        <p:sp>
          <p:nvSpPr>
            <p:cNvPr id="23604" name="Rectangle 14">
              <a:extLst>
                <a:ext uri="{FF2B5EF4-FFF2-40B4-BE49-F238E27FC236}">
                  <a16:creationId xmlns:a16="http://schemas.microsoft.com/office/drawing/2014/main" id="{55334914-C271-45F9-8EE9-82EEB78A2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632"/>
              <a:ext cx="72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MemWrite</a:t>
              </a:r>
            </a:p>
          </p:txBody>
        </p:sp>
        <p:sp>
          <p:nvSpPr>
            <p:cNvPr id="23605" name="Rectangle 15">
              <a:extLst>
                <a:ext uri="{FF2B5EF4-FFF2-40B4-BE49-F238E27FC236}">
                  <a16:creationId xmlns:a16="http://schemas.microsoft.com/office/drawing/2014/main" id="{9FCF9DD5-7CCD-4F73-B573-55AB13077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824"/>
              <a:ext cx="519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Branch</a:t>
              </a:r>
            </a:p>
          </p:txBody>
        </p:sp>
        <p:sp>
          <p:nvSpPr>
            <p:cNvPr id="23606" name="Rectangle 16">
              <a:extLst>
                <a:ext uri="{FF2B5EF4-FFF2-40B4-BE49-F238E27FC236}">
                  <a16:creationId xmlns:a16="http://schemas.microsoft.com/office/drawing/2014/main" id="{4803AC9F-26F8-45E3-AF44-16F4CD88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016"/>
              <a:ext cx="42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Jump</a:t>
              </a:r>
            </a:p>
          </p:txBody>
        </p:sp>
        <p:sp>
          <p:nvSpPr>
            <p:cNvPr id="23607" name="Rectangle 17">
              <a:extLst>
                <a:ext uri="{FF2B5EF4-FFF2-40B4-BE49-F238E27FC236}">
                  <a16:creationId xmlns:a16="http://schemas.microsoft.com/office/drawing/2014/main" id="{D0DAD20E-BC11-4337-AB82-A9C0DA0DF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208"/>
              <a:ext cx="47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ExtOp</a:t>
              </a:r>
            </a:p>
          </p:txBody>
        </p:sp>
        <p:sp>
          <p:nvSpPr>
            <p:cNvPr id="23608" name="Rectangle 18">
              <a:extLst>
                <a:ext uri="{FF2B5EF4-FFF2-40B4-BE49-F238E27FC236}">
                  <a16:creationId xmlns:a16="http://schemas.microsoft.com/office/drawing/2014/main" id="{C4B7510E-612B-4F81-BE83-4EEA7FFA1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400"/>
              <a:ext cx="97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solidFill>
                    <a:srgbClr val="0000CC"/>
                  </a:solidFill>
                  <a:latin typeface="+mn-lt"/>
                  <a:ea typeface="+mn-ea"/>
                </a:rPr>
                <a:t>ALUctr</a:t>
              </a:r>
            </a:p>
          </p:txBody>
        </p:sp>
        <p:sp>
          <p:nvSpPr>
            <p:cNvPr id="23609" name="Line 19">
              <a:extLst>
                <a:ext uri="{FF2B5EF4-FFF2-40B4-BE49-F238E27FC236}">
                  <a16:creationId xmlns:a16="http://schemas.microsoft.com/office/drawing/2014/main" id="{0F38E4C4-E7F3-4855-B6A7-344DD215B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" y="1056"/>
              <a:ext cx="4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3610" name="Line 20">
              <a:extLst>
                <a:ext uri="{FF2B5EF4-FFF2-40B4-BE49-F238E27FC236}">
                  <a16:creationId xmlns:a16="http://schemas.microsoft.com/office/drawing/2014/main" id="{4C218EFD-236A-4FBD-859E-F0BF526A5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" y="1248"/>
              <a:ext cx="4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3611" name="Line 21">
              <a:extLst>
                <a:ext uri="{FF2B5EF4-FFF2-40B4-BE49-F238E27FC236}">
                  <a16:creationId xmlns:a16="http://schemas.microsoft.com/office/drawing/2014/main" id="{9F746883-9B6C-45ED-B660-856346C3F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" y="1440"/>
              <a:ext cx="4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3612" name="Line 22">
              <a:extLst>
                <a:ext uri="{FF2B5EF4-FFF2-40B4-BE49-F238E27FC236}">
                  <a16:creationId xmlns:a16="http://schemas.microsoft.com/office/drawing/2014/main" id="{E4776E23-F4DE-4AFC-9D39-7B5C44AF8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" y="1632"/>
              <a:ext cx="4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3613" name="Line 23">
              <a:extLst>
                <a:ext uri="{FF2B5EF4-FFF2-40B4-BE49-F238E27FC236}">
                  <a16:creationId xmlns:a16="http://schemas.microsoft.com/office/drawing/2014/main" id="{F3F9689E-CF7C-47DD-978B-FE321C8A1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" y="1824"/>
              <a:ext cx="4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3614" name="Line 24">
              <a:extLst>
                <a:ext uri="{FF2B5EF4-FFF2-40B4-BE49-F238E27FC236}">
                  <a16:creationId xmlns:a16="http://schemas.microsoft.com/office/drawing/2014/main" id="{9D9B4431-7AE7-435A-8F7E-08F9D9E2F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" y="2016"/>
              <a:ext cx="4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3615" name="Line 25">
              <a:extLst>
                <a:ext uri="{FF2B5EF4-FFF2-40B4-BE49-F238E27FC236}">
                  <a16:creationId xmlns:a16="http://schemas.microsoft.com/office/drawing/2014/main" id="{10925218-025C-40FC-9318-F1847D1EB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" y="2208"/>
              <a:ext cx="4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3616" name="Line 26">
              <a:extLst>
                <a:ext uri="{FF2B5EF4-FFF2-40B4-BE49-F238E27FC236}">
                  <a16:creationId xmlns:a16="http://schemas.microsoft.com/office/drawing/2014/main" id="{D719D9FF-6F6B-4554-AAE1-61C24ABB8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" y="2400"/>
              <a:ext cx="4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3617" name="Line 27">
              <a:extLst>
                <a:ext uri="{FF2B5EF4-FFF2-40B4-BE49-F238E27FC236}">
                  <a16:creationId xmlns:a16="http://schemas.microsoft.com/office/drawing/2014/main" id="{74744C1F-FA47-488E-B196-C24CB08B7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" y="881"/>
              <a:ext cx="4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3618" name="Line 28">
              <a:extLst>
                <a:ext uri="{FF2B5EF4-FFF2-40B4-BE49-F238E27FC236}">
                  <a16:creationId xmlns:a16="http://schemas.microsoft.com/office/drawing/2014/main" id="{8CFE532A-FB91-4A5A-9DAD-C3881CDE2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" y="2592"/>
              <a:ext cx="4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3619" name="Line 29">
              <a:extLst>
                <a:ext uri="{FF2B5EF4-FFF2-40B4-BE49-F238E27FC236}">
                  <a16:creationId xmlns:a16="http://schemas.microsoft.com/office/drawing/2014/main" id="{42789479-5092-4AB9-A4CB-604B8B9B2C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664"/>
              <a:ext cx="0" cy="19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3620" name="Line 30">
              <a:extLst>
                <a:ext uri="{FF2B5EF4-FFF2-40B4-BE49-F238E27FC236}">
                  <a16:creationId xmlns:a16="http://schemas.microsoft.com/office/drawing/2014/main" id="{BE427873-5DCD-4F5D-B224-FAE812968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" y="672"/>
              <a:ext cx="4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3621" name="Line 31">
              <a:extLst>
                <a:ext uri="{FF2B5EF4-FFF2-40B4-BE49-F238E27FC236}">
                  <a16:creationId xmlns:a16="http://schemas.microsoft.com/office/drawing/2014/main" id="{01FD36E8-602A-402B-8146-CAAFE68567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664"/>
              <a:ext cx="0" cy="19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3622" name="Line 32">
              <a:extLst>
                <a:ext uri="{FF2B5EF4-FFF2-40B4-BE49-F238E27FC236}">
                  <a16:creationId xmlns:a16="http://schemas.microsoft.com/office/drawing/2014/main" id="{C383D6D9-209A-4097-A52B-E744D6CAEE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664"/>
              <a:ext cx="0" cy="19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3623" name="Line 33">
              <a:extLst>
                <a:ext uri="{FF2B5EF4-FFF2-40B4-BE49-F238E27FC236}">
                  <a16:creationId xmlns:a16="http://schemas.microsoft.com/office/drawing/2014/main" id="{5D18AA67-FA9D-4F13-A341-6B510F104C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664"/>
              <a:ext cx="0" cy="19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3624" name="Line 34">
              <a:extLst>
                <a:ext uri="{FF2B5EF4-FFF2-40B4-BE49-F238E27FC236}">
                  <a16:creationId xmlns:a16="http://schemas.microsoft.com/office/drawing/2014/main" id="{A92216A3-1503-4355-983E-BBA1DB746F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664"/>
              <a:ext cx="0" cy="19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3625" name="Line 35">
              <a:extLst>
                <a:ext uri="{FF2B5EF4-FFF2-40B4-BE49-F238E27FC236}">
                  <a16:creationId xmlns:a16="http://schemas.microsoft.com/office/drawing/2014/main" id="{11FD831B-A707-4BB8-8C9A-A553F9B55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664"/>
              <a:ext cx="0" cy="19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3626" name="Line 36">
              <a:extLst>
                <a:ext uri="{FF2B5EF4-FFF2-40B4-BE49-F238E27FC236}">
                  <a16:creationId xmlns:a16="http://schemas.microsoft.com/office/drawing/2014/main" id="{05A9A6F0-D318-4B0E-9EB3-C7F7BFE0E3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664"/>
              <a:ext cx="0" cy="19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3627" name="Line 37">
              <a:extLst>
                <a:ext uri="{FF2B5EF4-FFF2-40B4-BE49-F238E27FC236}">
                  <a16:creationId xmlns:a16="http://schemas.microsoft.com/office/drawing/2014/main" id="{BB7A92BA-47D3-40E2-97D4-4798D70C73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664"/>
              <a:ext cx="0" cy="19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49225" name="Rectangle 38">
              <a:extLst>
                <a:ext uri="{FF2B5EF4-FFF2-40B4-BE49-F238E27FC236}">
                  <a16:creationId xmlns:a16="http://schemas.microsoft.com/office/drawing/2014/main" id="{C3D5AB0D-251E-4B4F-B3AC-0141E7F8A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864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49226" name="Rectangle 39">
              <a:extLst>
                <a:ext uri="{FF2B5EF4-FFF2-40B4-BE49-F238E27FC236}">
                  <a16:creationId xmlns:a16="http://schemas.microsoft.com/office/drawing/2014/main" id="{3C6A265E-4267-408D-B40A-2D2A1F56D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056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49227" name="Rectangle 40">
              <a:extLst>
                <a:ext uri="{FF2B5EF4-FFF2-40B4-BE49-F238E27FC236}">
                  <a16:creationId xmlns:a16="http://schemas.microsoft.com/office/drawing/2014/main" id="{1D9A9445-CB74-4E9B-9675-E743D6A1E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248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49228" name="Rectangle 41">
              <a:extLst>
                <a:ext uri="{FF2B5EF4-FFF2-40B4-BE49-F238E27FC236}">
                  <a16:creationId xmlns:a16="http://schemas.microsoft.com/office/drawing/2014/main" id="{AF21F124-253A-44BA-A939-52935413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440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49229" name="Rectangle 42">
              <a:extLst>
                <a:ext uri="{FF2B5EF4-FFF2-40B4-BE49-F238E27FC236}">
                  <a16:creationId xmlns:a16="http://schemas.microsoft.com/office/drawing/2014/main" id="{D55BBE24-9AD1-4465-B7A6-932865036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632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49230" name="Rectangle 43">
              <a:extLst>
                <a:ext uri="{FF2B5EF4-FFF2-40B4-BE49-F238E27FC236}">
                  <a16:creationId xmlns:a16="http://schemas.microsoft.com/office/drawing/2014/main" id="{6C4067C9-DB1C-4743-935C-17FB0DFED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824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49231" name="Rectangle 44">
              <a:extLst>
                <a:ext uri="{FF2B5EF4-FFF2-40B4-BE49-F238E27FC236}">
                  <a16:creationId xmlns:a16="http://schemas.microsoft.com/office/drawing/2014/main" id="{3C0E6AD1-7EE7-44C5-AC3D-442D586FA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2016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49232" name="Rectangle 45">
              <a:extLst>
                <a:ext uri="{FF2B5EF4-FFF2-40B4-BE49-F238E27FC236}">
                  <a16:creationId xmlns:a16="http://schemas.microsoft.com/office/drawing/2014/main" id="{B2F9255D-BA49-4B9A-AEEB-165067C83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2208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x</a:t>
              </a:r>
            </a:p>
          </p:txBody>
        </p:sp>
        <p:sp>
          <p:nvSpPr>
            <p:cNvPr id="23636" name="Rectangle 46">
              <a:extLst>
                <a:ext uri="{FF2B5EF4-FFF2-40B4-BE49-F238E27FC236}">
                  <a16:creationId xmlns:a16="http://schemas.microsoft.com/office/drawing/2014/main" id="{6272E1F9-1812-4EC0-907D-92B4560EC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" y="2400"/>
              <a:ext cx="97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rgbClr val="0000CC"/>
                  </a:solidFill>
                  <a:latin typeface="+mn-lt"/>
                  <a:ea typeface="+mn-ea"/>
                </a:rPr>
                <a:t>Add/Subtract</a:t>
              </a:r>
            </a:p>
          </p:txBody>
        </p:sp>
        <p:sp>
          <p:nvSpPr>
            <p:cNvPr id="49234" name="Rectangle 47">
              <a:extLst>
                <a:ext uri="{FF2B5EF4-FFF2-40B4-BE49-F238E27FC236}">
                  <a16:creationId xmlns:a16="http://schemas.microsoft.com/office/drawing/2014/main" id="{5BF35810-5E3D-4D38-BC04-659167224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864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49235" name="Rectangle 48">
              <a:extLst>
                <a:ext uri="{FF2B5EF4-FFF2-40B4-BE49-F238E27FC236}">
                  <a16:creationId xmlns:a16="http://schemas.microsoft.com/office/drawing/2014/main" id="{EAAACC62-424C-439E-A531-F80C3857A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1056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49236" name="Rectangle 49">
              <a:extLst>
                <a:ext uri="{FF2B5EF4-FFF2-40B4-BE49-F238E27FC236}">
                  <a16:creationId xmlns:a16="http://schemas.microsoft.com/office/drawing/2014/main" id="{BE7F64B7-9D3D-42F5-90C3-4050F21D0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1248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49237" name="Rectangle 50">
              <a:extLst>
                <a:ext uri="{FF2B5EF4-FFF2-40B4-BE49-F238E27FC236}">
                  <a16:creationId xmlns:a16="http://schemas.microsoft.com/office/drawing/2014/main" id="{3AAA7FAF-6EF6-4DE1-A341-F23CE5435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1440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49238" name="Rectangle 51">
              <a:extLst>
                <a:ext uri="{FF2B5EF4-FFF2-40B4-BE49-F238E27FC236}">
                  <a16:creationId xmlns:a16="http://schemas.microsoft.com/office/drawing/2014/main" id="{46A62ABF-881B-46D9-880D-57B625DAE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1632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49239" name="Rectangle 52">
              <a:extLst>
                <a:ext uri="{FF2B5EF4-FFF2-40B4-BE49-F238E27FC236}">
                  <a16:creationId xmlns:a16="http://schemas.microsoft.com/office/drawing/2014/main" id="{E5E15C6B-63BA-493B-A84D-DA0380267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1824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49240" name="Rectangle 53">
              <a:extLst>
                <a:ext uri="{FF2B5EF4-FFF2-40B4-BE49-F238E27FC236}">
                  <a16:creationId xmlns:a16="http://schemas.microsoft.com/office/drawing/2014/main" id="{AC8B28E3-328F-4449-9C27-19C35A56F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2016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49241" name="Rectangle 54">
              <a:extLst>
                <a:ext uri="{FF2B5EF4-FFF2-40B4-BE49-F238E27FC236}">
                  <a16:creationId xmlns:a16="http://schemas.microsoft.com/office/drawing/2014/main" id="{C7CE1D77-94B6-4FB6-BBB7-7CD25652E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2208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23645" name="Rectangle 55">
              <a:extLst>
                <a:ext uri="{FF2B5EF4-FFF2-40B4-BE49-F238E27FC236}">
                  <a16:creationId xmlns:a16="http://schemas.microsoft.com/office/drawing/2014/main" id="{3CA6652A-289E-4E86-A44B-036F0184E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2400"/>
              <a:ext cx="25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solidFill>
                    <a:srgbClr val="0000CC"/>
                  </a:solidFill>
                  <a:latin typeface="+mn-lt"/>
                  <a:ea typeface="+mn-ea"/>
                </a:rPr>
                <a:t>Or</a:t>
              </a:r>
            </a:p>
          </p:txBody>
        </p:sp>
        <p:sp>
          <p:nvSpPr>
            <p:cNvPr id="49243" name="Rectangle 56">
              <a:extLst>
                <a:ext uri="{FF2B5EF4-FFF2-40B4-BE49-F238E27FC236}">
                  <a16:creationId xmlns:a16="http://schemas.microsoft.com/office/drawing/2014/main" id="{FC1D898F-9701-4EAD-AC66-0C291223C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864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49244" name="Rectangle 57">
              <a:extLst>
                <a:ext uri="{FF2B5EF4-FFF2-40B4-BE49-F238E27FC236}">
                  <a16:creationId xmlns:a16="http://schemas.microsoft.com/office/drawing/2014/main" id="{0CB4E512-86B8-49EB-BB9D-61F5593EC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056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49245" name="Rectangle 58">
              <a:extLst>
                <a:ext uri="{FF2B5EF4-FFF2-40B4-BE49-F238E27FC236}">
                  <a16:creationId xmlns:a16="http://schemas.microsoft.com/office/drawing/2014/main" id="{60F1023A-A2FF-438D-9FE3-4EA6AC4E9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248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49246" name="Rectangle 59">
              <a:extLst>
                <a:ext uri="{FF2B5EF4-FFF2-40B4-BE49-F238E27FC236}">
                  <a16:creationId xmlns:a16="http://schemas.microsoft.com/office/drawing/2014/main" id="{B83161DC-14D1-4839-BD25-42B443ED1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440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49247" name="Rectangle 60">
              <a:extLst>
                <a:ext uri="{FF2B5EF4-FFF2-40B4-BE49-F238E27FC236}">
                  <a16:creationId xmlns:a16="http://schemas.microsoft.com/office/drawing/2014/main" id="{C6EA6593-0C02-4D22-AFA8-9C670DAF6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632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49248" name="Rectangle 61">
              <a:extLst>
                <a:ext uri="{FF2B5EF4-FFF2-40B4-BE49-F238E27FC236}">
                  <a16:creationId xmlns:a16="http://schemas.microsoft.com/office/drawing/2014/main" id="{DF3E2F1C-C1E1-4267-9E70-6BC4C62EB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824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49249" name="Rectangle 62">
              <a:extLst>
                <a:ext uri="{FF2B5EF4-FFF2-40B4-BE49-F238E27FC236}">
                  <a16:creationId xmlns:a16="http://schemas.microsoft.com/office/drawing/2014/main" id="{D8B05E25-207B-48DA-A24F-6570B5F6D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2016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49250" name="Rectangle 63">
              <a:extLst>
                <a:ext uri="{FF2B5EF4-FFF2-40B4-BE49-F238E27FC236}">
                  <a16:creationId xmlns:a16="http://schemas.microsoft.com/office/drawing/2014/main" id="{8F263DEC-7BB5-443B-8107-B0441ABEA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2208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23654" name="Rectangle 64">
              <a:extLst>
                <a:ext uri="{FF2B5EF4-FFF2-40B4-BE49-F238E27FC236}">
                  <a16:creationId xmlns:a16="http://schemas.microsoft.com/office/drawing/2014/main" id="{DCA2B9B9-3308-4122-B57D-85C365962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" y="2400"/>
              <a:ext cx="341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solidFill>
                    <a:srgbClr val="0000CC"/>
                  </a:solidFill>
                  <a:latin typeface="+mn-lt"/>
                  <a:ea typeface="+mn-ea"/>
                </a:rPr>
                <a:t>Add</a:t>
              </a:r>
            </a:p>
          </p:txBody>
        </p:sp>
        <p:sp>
          <p:nvSpPr>
            <p:cNvPr id="49252" name="Rectangle 65">
              <a:extLst>
                <a:ext uri="{FF2B5EF4-FFF2-40B4-BE49-F238E27FC236}">
                  <a16:creationId xmlns:a16="http://schemas.microsoft.com/office/drawing/2014/main" id="{3EC92441-7E7A-4377-8F73-F9BE8D8EB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864"/>
              <a:ext cx="1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x</a:t>
              </a:r>
            </a:p>
          </p:txBody>
        </p:sp>
        <p:sp>
          <p:nvSpPr>
            <p:cNvPr id="49253" name="Rectangle 66">
              <a:extLst>
                <a:ext uri="{FF2B5EF4-FFF2-40B4-BE49-F238E27FC236}">
                  <a16:creationId xmlns:a16="http://schemas.microsoft.com/office/drawing/2014/main" id="{193035B0-ED10-4765-BD21-48178EB59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1056"/>
              <a:ext cx="1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49254" name="Rectangle 67">
              <a:extLst>
                <a:ext uri="{FF2B5EF4-FFF2-40B4-BE49-F238E27FC236}">
                  <a16:creationId xmlns:a16="http://schemas.microsoft.com/office/drawing/2014/main" id="{D14EB719-08B0-4A73-824C-93D84AD0C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1248"/>
              <a:ext cx="1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x</a:t>
              </a:r>
            </a:p>
          </p:txBody>
        </p:sp>
        <p:sp>
          <p:nvSpPr>
            <p:cNvPr id="49255" name="Rectangle 68">
              <a:extLst>
                <a:ext uri="{FF2B5EF4-FFF2-40B4-BE49-F238E27FC236}">
                  <a16:creationId xmlns:a16="http://schemas.microsoft.com/office/drawing/2014/main" id="{69594CB3-153B-4449-9D08-1823B041A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1440"/>
              <a:ext cx="1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49256" name="Rectangle 69">
              <a:extLst>
                <a:ext uri="{FF2B5EF4-FFF2-40B4-BE49-F238E27FC236}">
                  <a16:creationId xmlns:a16="http://schemas.microsoft.com/office/drawing/2014/main" id="{0A910E5A-6B90-4676-9980-EA09ACDD2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1632"/>
              <a:ext cx="1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49257" name="Rectangle 70">
              <a:extLst>
                <a:ext uri="{FF2B5EF4-FFF2-40B4-BE49-F238E27FC236}">
                  <a16:creationId xmlns:a16="http://schemas.microsoft.com/office/drawing/2014/main" id="{94EA4A77-1FDB-4B96-810D-A6D7D1D5A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1824"/>
              <a:ext cx="1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49258" name="Rectangle 71">
              <a:extLst>
                <a:ext uri="{FF2B5EF4-FFF2-40B4-BE49-F238E27FC236}">
                  <a16:creationId xmlns:a16="http://schemas.microsoft.com/office/drawing/2014/main" id="{FF1CB82E-982E-42B5-BAEE-465FF3417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2016"/>
              <a:ext cx="1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49259" name="Rectangle 72">
              <a:extLst>
                <a:ext uri="{FF2B5EF4-FFF2-40B4-BE49-F238E27FC236}">
                  <a16:creationId xmlns:a16="http://schemas.microsoft.com/office/drawing/2014/main" id="{5D3EAC7F-A2E0-4A0E-BD10-EB0DA5E78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2208"/>
              <a:ext cx="1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23663" name="Rectangle 73">
              <a:extLst>
                <a:ext uri="{FF2B5EF4-FFF2-40B4-BE49-F238E27FC236}">
                  <a16:creationId xmlns:a16="http://schemas.microsoft.com/office/drawing/2014/main" id="{FFAD467A-8B3E-4CF8-AED2-E0E6F6D64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2400"/>
              <a:ext cx="34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solidFill>
                    <a:srgbClr val="0000CC"/>
                  </a:solidFill>
                  <a:latin typeface="+mn-lt"/>
                  <a:ea typeface="+mn-ea"/>
                </a:rPr>
                <a:t>Add</a:t>
              </a:r>
            </a:p>
          </p:txBody>
        </p:sp>
        <p:sp>
          <p:nvSpPr>
            <p:cNvPr id="49261" name="Rectangle 74">
              <a:extLst>
                <a:ext uri="{FF2B5EF4-FFF2-40B4-BE49-F238E27FC236}">
                  <a16:creationId xmlns:a16="http://schemas.microsoft.com/office/drawing/2014/main" id="{D380409F-4756-40F8-BE26-DF212646C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" y="864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x</a:t>
              </a:r>
            </a:p>
          </p:txBody>
        </p:sp>
        <p:sp>
          <p:nvSpPr>
            <p:cNvPr id="49262" name="Rectangle 75">
              <a:extLst>
                <a:ext uri="{FF2B5EF4-FFF2-40B4-BE49-F238E27FC236}">
                  <a16:creationId xmlns:a16="http://schemas.microsoft.com/office/drawing/2014/main" id="{0F16F05D-B8CA-4189-810F-4666B28A5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" y="1056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49263" name="Rectangle 76">
              <a:extLst>
                <a:ext uri="{FF2B5EF4-FFF2-40B4-BE49-F238E27FC236}">
                  <a16:creationId xmlns:a16="http://schemas.microsoft.com/office/drawing/2014/main" id="{8B2E5C84-8810-46FD-89B2-3B982D168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" y="1248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x</a:t>
              </a:r>
            </a:p>
          </p:txBody>
        </p:sp>
        <p:sp>
          <p:nvSpPr>
            <p:cNvPr id="49264" name="Rectangle 77">
              <a:extLst>
                <a:ext uri="{FF2B5EF4-FFF2-40B4-BE49-F238E27FC236}">
                  <a16:creationId xmlns:a16="http://schemas.microsoft.com/office/drawing/2014/main" id="{912FB7B5-56A1-4016-8EC4-028FAF341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" y="1440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49265" name="Rectangle 78">
              <a:extLst>
                <a:ext uri="{FF2B5EF4-FFF2-40B4-BE49-F238E27FC236}">
                  <a16:creationId xmlns:a16="http://schemas.microsoft.com/office/drawing/2014/main" id="{F04FD094-67C1-4C18-BEB2-6C5C46A9D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" y="1632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49266" name="Rectangle 79">
              <a:extLst>
                <a:ext uri="{FF2B5EF4-FFF2-40B4-BE49-F238E27FC236}">
                  <a16:creationId xmlns:a16="http://schemas.microsoft.com/office/drawing/2014/main" id="{6B04ECD2-57B6-41C2-98AB-5691749F3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" y="1824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49267" name="Rectangle 80">
              <a:extLst>
                <a:ext uri="{FF2B5EF4-FFF2-40B4-BE49-F238E27FC236}">
                  <a16:creationId xmlns:a16="http://schemas.microsoft.com/office/drawing/2014/main" id="{73F938CF-3F4F-405D-B8A8-FBCEA331A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" y="2016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49268" name="Rectangle 81">
              <a:extLst>
                <a:ext uri="{FF2B5EF4-FFF2-40B4-BE49-F238E27FC236}">
                  <a16:creationId xmlns:a16="http://schemas.microsoft.com/office/drawing/2014/main" id="{B827AC12-B5CD-41E7-86A5-524F217AD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" y="2208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23672" name="Rectangle 82">
              <a:extLst>
                <a:ext uri="{FF2B5EF4-FFF2-40B4-BE49-F238E27FC236}">
                  <a16:creationId xmlns:a16="http://schemas.microsoft.com/office/drawing/2014/main" id="{2EABC890-8769-4E72-A8EF-EF5E4AFFB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2388"/>
              <a:ext cx="59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rgbClr val="0000CC"/>
                  </a:solidFill>
                  <a:latin typeface="+mn-lt"/>
                  <a:ea typeface="+mn-ea"/>
                </a:rPr>
                <a:t>Subtract</a:t>
              </a:r>
            </a:p>
          </p:txBody>
        </p:sp>
        <p:sp>
          <p:nvSpPr>
            <p:cNvPr id="49270" name="Rectangle 83">
              <a:extLst>
                <a:ext uri="{FF2B5EF4-FFF2-40B4-BE49-F238E27FC236}">
                  <a16:creationId xmlns:a16="http://schemas.microsoft.com/office/drawing/2014/main" id="{E6872317-A020-49E0-AE85-176C4B1FB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864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x</a:t>
              </a:r>
            </a:p>
          </p:txBody>
        </p:sp>
        <p:sp>
          <p:nvSpPr>
            <p:cNvPr id="49271" name="Rectangle 84">
              <a:extLst>
                <a:ext uri="{FF2B5EF4-FFF2-40B4-BE49-F238E27FC236}">
                  <a16:creationId xmlns:a16="http://schemas.microsoft.com/office/drawing/2014/main" id="{E66913B7-6B0E-4497-B694-DFC971BC3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1056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x</a:t>
              </a:r>
            </a:p>
          </p:txBody>
        </p:sp>
        <p:sp>
          <p:nvSpPr>
            <p:cNvPr id="49272" name="Rectangle 85">
              <a:extLst>
                <a:ext uri="{FF2B5EF4-FFF2-40B4-BE49-F238E27FC236}">
                  <a16:creationId xmlns:a16="http://schemas.microsoft.com/office/drawing/2014/main" id="{76FDEF91-00EC-4051-865E-C45C7D724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1248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x</a:t>
              </a:r>
            </a:p>
          </p:txBody>
        </p:sp>
        <p:sp>
          <p:nvSpPr>
            <p:cNvPr id="49273" name="Rectangle 86">
              <a:extLst>
                <a:ext uri="{FF2B5EF4-FFF2-40B4-BE49-F238E27FC236}">
                  <a16:creationId xmlns:a16="http://schemas.microsoft.com/office/drawing/2014/main" id="{9E788E30-55CF-4E29-AF5D-616AFA8C8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1440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49274" name="Rectangle 87">
              <a:extLst>
                <a:ext uri="{FF2B5EF4-FFF2-40B4-BE49-F238E27FC236}">
                  <a16:creationId xmlns:a16="http://schemas.microsoft.com/office/drawing/2014/main" id="{EF9FEE22-640C-4D49-8B11-26B8BDB41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1632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49275" name="Rectangle 88">
              <a:extLst>
                <a:ext uri="{FF2B5EF4-FFF2-40B4-BE49-F238E27FC236}">
                  <a16:creationId xmlns:a16="http://schemas.microsoft.com/office/drawing/2014/main" id="{D929D3B7-54FF-4D40-B1D7-61FFA75A0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1824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49276" name="Rectangle 89">
              <a:extLst>
                <a:ext uri="{FF2B5EF4-FFF2-40B4-BE49-F238E27FC236}">
                  <a16:creationId xmlns:a16="http://schemas.microsoft.com/office/drawing/2014/main" id="{7380F1EA-A620-4C3D-A118-1F36EC123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016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49277" name="Rectangle 90">
              <a:extLst>
                <a:ext uri="{FF2B5EF4-FFF2-40B4-BE49-F238E27FC236}">
                  <a16:creationId xmlns:a16="http://schemas.microsoft.com/office/drawing/2014/main" id="{3B1030BF-8C99-4AAC-815E-120ED9159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08"/>
              <a:ext cx="1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x</a:t>
              </a:r>
            </a:p>
          </p:txBody>
        </p:sp>
        <p:sp>
          <p:nvSpPr>
            <p:cNvPr id="23681" name="Rectangle 91">
              <a:extLst>
                <a:ext uri="{FF2B5EF4-FFF2-40B4-BE49-F238E27FC236}">
                  <a16:creationId xmlns:a16="http://schemas.microsoft.com/office/drawing/2014/main" id="{B7E0FC3B-0672-476F-BF70-E7B80FD76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2388"/>
              <a:ext cx="301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rgbClr val="0000CC"/>
                  </a:solidFill>
                  <a:latin typeface="+mn-lt"/>
                  <a:ea typeface="+mn-ea"/>
                </a:rPr>
                <a:t>xxx</a:t>
              </a:r>
            </a:p>
          </p:txBody>
        </p:sp>
        <p:sp>
          <p:nvSpPr>
            <p:cNvPr id="23682" name="Line 92">
              <a:extLst>
                <a:ext uri="{FF2B5EF4-FFF2-40B4-BE49-F238E27FC236}">
                  <a16:creationId xmlns:a16="http://schemas.microsoft.com/office/drawing/2014/main" id="{820D35DA-4664-4342-977E-3130F981F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2" y="480"/>
              <a:ext cx="3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3683" name="Rectangle 93">
              <a:extLst>
                <a:ext uri="{FF2B5EF4-FFF2-40B4-BE49-F238E27FC236}">
                  <a16:creationId xmlns:a16="http://schemas.microsoft.com/office/drawing/2014/main" id="{ACD10274-B068-4B08-AB26-102058AA5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405"/>
              <a:ext cx="26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+mn-lt"/>
                  <a:ea typeface="+mn-ea"/>
                </a:rPr>
                <a:t>op</a:t>
              </a:r>
            </a:p>
          </p:txBody>
        </p:sp>
        <p:sp>
          <p:nvSpPr>
            <p:cNvPr id="49281" name="Rectangle 94">
              <a:extLst>
                <a:ext uri="{FF2B5EF4-FFF2-40B4-BE49-F238E27FC236}">
                  <a16:creationId xmlns:a16="http://schemas.microsoft.com/office/drawing/2014/main" id="{A8716F5B-6744-4081-BFF3-2157AD922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480"/>
              <a:ext cx="5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00 0000</a:t>
              </a:r>
            </a:p>
          </p:txBody>
        </p:sp>
        <p:sp>
          <p:nvSpPr>
            <p:cNvPr id="49282" name="Rectangle 95">
              <a:extLst>
                <a:ext uri="{FF2B5EF4-FFF2-40B4-BE49-F238E27FC236}">
                  <a16:creationId xmlns:a16="http://schemas.microsoft.com/office/drawing/2014/main" id="{C6A463F5-FCBB-4C2A-A46C-2B7DB8BA5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480"/>
              <a:ext cx="5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00 1101</a:t>
              </a:r>
            </a:p>
          </p:txBody>
        </p:sp>
        <p:sp>
          <p:nvSpPr>
            <p:cNvPr id="49283" name="Rectangle 96">
              <a:extLst>
                <a:ext uri="{FF2B5EF4-FFF2-40B4-BE49-F238E27FC236}">
                  <a16:creationId xmlns:a16="http://schemas.microsoft.com/office/drawing/2014/main" id="{1972BA5A-83D0-4701-A71B-2027FD2D4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480"/>
              <a:ext cx="5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10 0011</a:t>
              </a:r>
            </a:p>
          </p:txBody>
        </p:sp>
        <p:sp>
          <p:nvSpPr>
            <p:cNvPr id="49284" name="Rectangle 97">
              <a:extLst>
                <a:ext uri="{FF2B5EF4-FFF2-40B4-BE49-F238E27FC236}">
                  <a16:creationId xmlns:a16="http://schemas.microsoft.com/office/drawing/2014/main" id="{782C0E43-CAB7-4582-BD44-36273B872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480"/>
              <a:ext cx="5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10 1011</a:t>
              </a:r>
            </a:p>
          </p:txBody>
        </p:sp>
        <p:sp>
          <p:nvSpPr>
            <p:cNvPr id="49285" name="Rectangle 98">
              <a:extLst>
                <a:ext uri="{FF2B5EF4-FFF2-40B4-BE49-F238E27FC236}">
                  <a16:creationId xmlns:a16="http://schemas.microsoft.com/office/drawing/2014/main" id="{194703F3-B027-4D5F-B416-1C08616BA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480"/>
              <a:ext cx="5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00 0100</a:t>
              </a:r>
            </a:p>
          </p:txBody>
        </p:sp>
        <p:sp>
          <p:nvSpPr>
            <p:cNvPr id="49286" name="Rectangle 99">
              <a:extLst>
                <a:ext uri="{FF2B5EF4-FFF2-40B4-BE49-F238E27FC236}">
                  <a16:creationId xmlns:a16="http://schemas.microsoft.com/office/drawing/2014/main" id="{6670598F-08AC-4D1D-BC0F-D40A301E9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480"/>
              <a:ext cx="5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00 0010</a:t>
              </a:r>
            </a:p>
          </p:txBody>
        </p:sp>
        <p:sp>
          <p:nvSpPr>
            <p:cNvPr id="23690" name="Line 100">
              <a:extLst>
                <a:ext uri="{FF2B5EF4-FFF2-40B4-BE49-F238E27FC236}">
                  <a16:creationId xmlns:a16="http://schemas.microsoft.com/office/drawing/2014/main" id="{A254EBEC-C187-4F76-8FCE-0C3AA9041A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472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3691" name="Line 101">
              <a:extLst>
                <a:ext uri="{FF2B5EF4-FFF2-40B4-BE49-F238E27FC236}">
                  <a16:creationId xmlns:a16="http://schemas.microsoft.com/office/drawing/2014/main" id="{029D213E-4611-41FD-9048-388BAD1B7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472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3692" name="Line 102">
              <a:extLst>
                <a:ext uri="{FF2B5EF4-FFF2-40B4-BE49-F238E27FC236}">
                  <a16:creationId xmlns:a16="http://schemas.microsoft.com/office/drawing/2014/main" id="{1CFBCD56-CB9D-4CEB-98B7-85D98E721B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472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3693" name="Line 103">
              <a:extLst>
                <a:ext uri="{FF2B5EF4-FFF2-40B4-BE49-F238E27FC236}">
                  <a16:creationId xmlns:a16="http://schemas.microsoft.com/office/drawing/2014/main" id="{38A347F6-9FD3-45A1-A7DE-DD95707CB2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472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3694" name="Line 104">
              <a:extLst>
                <a:ext uri="{FF2B5EF4-FFF2-40B4-BE49-F238E27FC236}">
                  <a16:creationId xmlns:a16="http://schemas.microsoft.com/office/drawing/2014/main" id="{9164E1FE-1491-4BB1-83CA-A0825E2D5E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472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3695" name="Line 105">
              <a:extLst>
                <a:ext uri="{FF2B5EF4-FFF2-40B4-BE49-F238E27FC236}">
                  <a16:creationId xmlns:a16="http://schemas.microsoft.com/office/drawing/2014/main" id="{6939997C-B3EA-4EB4-B909-8854611223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472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3696" name="Line 106">
              <a:extLst>
                <a:ext uri="{FF2B5EF4-FFF2-40B4-BE49-F238E27FC236}">
                  <a16:creationId xmlns:a16="http://schemas.microsoft.com/office/drawing/2014/main" id="{58AE6007-F742-4E68-8C34-F70F8C5F3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472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</p:grpSp>
      <p:grpSp>
        <p:nvGrpSpPr>
          <p:cNvPr id="3" name="Group 107">
            <a:extLst>
              <a:ext uri="{FF2B5EF4-FFF2-40B4-BE49-F238E27FC236}">
                <a16:creationId xmlns:a16="http://schemas.microsoft.com/office/drawing/2014/main" id="{C418F459-CBF2-4BD8-9F17-D709C9C0D0A4}"/>
              </a:ext>
            </a:extLst>
          </p:cNvPr>
          <p:cNvGrpSpPr>
            <a:grpSpLocks/>
          </p:cNvGrpSpPr>
          <p:nvPr/>
        </p:nvGrpSpPr>
        <p:grpSpPr bwMode="auto">
          <a:xfrm>
            <a:off x="2786063" y="4797425"/>
            <a:ext cx="5842000" cy="1919288"/>
            <a:chOff x="1083" y="2965"/>
            <a:chExt cx="3680" cy="1209"/>
          </a:xfrm>
        </p:grpSpPr>
        <p:sp>
          <p:nvSpPr>
            <p:cNvPr id="23561" name="Rectangle 108">
              <a:extLst>
                <a:ext uri="{FF2B5EF4-FFF2-40B4-BE49-F238E27FC236}">
                  <a16:creationId xmlns:a16="http://schemas.microsoft.com/office/drawing/2014/main" id="{D902DC08-0A17-46AF-A016-300B9E226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" y="2965"/>
              <a:ext cx="451" cy="2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200" b="1" dirty="0">
                  <a:solidFill>
                    <a:srgbClr val="FF0000"/>
                  </a:solidFill>
                  <a:latin typeface="+mn-lt"/>
                  <a:ea typeface="+mn-ea"/>
                </a:rPr>
                <a:t>func</a:t>
              </a:r>
            </a:p>
          </p:txBody>
        </p:sp>
        <p:grpSp>
          <p:nvGrpSpPr>
            <p:cNvPr id="49160" name="Group 109">
              <a:extLst>
                <a:ext uri="{FF2B5EF4-FFF2-40B4-BE49-F238E27FC236}">
                  <a16:creationId xmlns:a16="http://schemas.microsoft.com/office/drawing/2014/main" id="{2B9644D7-2C0F-4867-ACC1-B617728491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3" y="3072"/>
              <a:ext cx="3680" cy="1102"/>
              <a:chOff x="1083" y="2937"/>
              <a:chExt cx="3680" cy="1102"/>
            </a:xfrm>
          </p:grpSpPr>
          <p:sp>
            <p:nvSpPr>
              <p:cNvPr id="23563" name="Rectangle 110">
                <a:extLst>
                  <a:ext uri="{FF2B5EF4-FFF2-40B4-BE49-F238E27FC236}">
                    <a16:creationId xmlns:a16="http://schemas.microsoft.com/office/drawing/2014/main" id="{3E5E1CB7-3B52-42E6-9ACC-349E98B0F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2984"/>
                <a:ext cx="608" cy="6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23564" name="Rectangle 111">
                <a:extLst>
                  <a:ext uri="{FF2B5EF4-FFF2-40B4-BE49-F238E27FC236}">
                    <a16:creationId xmlns:a16="http://schemas.microsoft.com/office/drawing/2014/main" id="{6B29BDF7-A74B-4296-9EB3-595CB898A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7" y="3088"/>
                <a:ext cx="650" cy="4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+mn-ea"/>
                  </a:rPr>
                  <a:t>Main</a:t>
                </a:r>
              </a:p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+mn-ea"/>
                  </a:rPr>
                  <a:t>Control</a:t>
                </a:r>
              </a:p>
            </p:txBody>
          </p:sp>
          <p:sp>
            <p:nvSpPr>
              <p:cNvPr id="23565" name="Line 112">
                <a:extLst>
                  <a:ext uri="{FF2B5EF4-FFF2-40B4-BE49-F238E27FC236}">
                    <a16:creationId xmlns:a16="http://schemas.microsoft.com/office/drawing/2014/main" id="{20CD0554-CA47-4D63-9E3A-28E2E4EC97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2" y="3264"/>
                <a:ext cx="5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23566" name="Line 113">
                <a:extLst>
                  <a:ext uri="{FF2B5EF4-FFF2-40B4-BE49-F238E27FC236}">
                    <a16:creationId xmlns:a16="http://schemas.microsoft.com/office/drawing/2014/main" id="{91C097DF-871F-43DE-85BF-0B97A1B64F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0" y="3172"/>
                <a:ext cx="104" cy="1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23567" name="Rectangle 114">
                <a:extLst>
                  <a:ext uri="{FF2B5EF4-FFF2-40B4-BE49-F238E27FC236}">
                    <a16:creationId xmlns:a16="http://schemas.microsoft.com/office/drawing/2014/main" id="{5196310B-2B2D-4CC0-85E8-0B03A61AF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" y="2964"/>
                <a:ext cx="320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+mn-lt"/>
                    <a:ea typeface="+mn-ea"/>
                  </a:rPr>
                  <a:t>op</a:t>
                </a:r>
              </a:p>
            </p:txBody>
          </p:sp>
          <p:sp>
            <p:nvSpPr>
              <p:cNvPr id="49166" name="Rectangle 115">
                <a:extLst>
                  <a:ext uri="{FF2B5EF4-FFF2-40B4-BE49-F238E27FC236}">
                    <a16:creationId xmlns:a16="http://schemas.microsoft.com/office/drawing/2014/main" id="{BFFCCFC9-6926-447F-8154-D0E64B372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4" y="323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/>
                  <a:t>6</a:t>
                </a:r>
              </a:p>
            </p:txBody>
          </p:sp>
          <p:grpSp>
            <p:nvGrpSpPr>
              <p:cNvPr id="49167" name="Group 116">
                <a:extLst>
                  <a:ext uri="{FF2B5EF4-FFF2-40B4-BE49-F238E27FC236}">
                    <a16:creationId xmlns:a16="http://schemas.microsoft.com/office/drawing/2014/main" id="{07029BC1-CA1E-4575-9A17-E46B2FD762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34" y="2984"/>
                <a:ext cx="650" cy="560"/>
                <a:chOff x="3134" y="2984"/>
                <a:chExt cx="650" cy="560"/>
              </a:xfrm>
            </p:grpSpPr>
            <p:sp>
              <p:nvSpPr>
                <p:cNvPr id="23592" name="Rectangle 117">
                  <a:extLst>
                    <a:ext uri="{FF2B5EF4-FFF2-40B4-BE49-F238E27FC236}">
                      <a16:creationId xmlns:a16="http://schemas.microsoft.com/office/drawing/2014/main" id="{2D047A5D-97D1-4FE6-A77C-CF426C66E5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6" y="2984"/>
                  <a:ext cx="608" cy="56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  <a:ea typeface="+mn-ea"/>
                  </a:endParaRPr>
                </a:p>
              </p:txBody>
            </p:sp>
            <p:sp>
              <p:nvSpPr>
                <p:cNvPr id="23593" name="Rectangle 118">
                  <a:extLst>
                    <a:ext uri="{FF2B5EF4-FFF2-40B4-BE49-F238E27FC236}">
                      <a16:creationId xmlns:a16="http://schemas.microsoft.com/office/drawing/2014/main" id="{5E296452-9D40-46C8-B936-F617806F8E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4" y="3010"/>
                  <a:ext cx="650" cy="52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>
                    <a:lnSpc>
                      <a:spcPct val="80000"/>
                    </a:lnSpc>
                    <a:defRPr/>
                  </a:pPr>
                  <a:r>
                    <a:rPr lang="en-US" altLang="zh-CN" sz="2000" b="1" dirty="0">
                      <a:solidFill>
                        <a:srgbClr val="0000FF"/>
                      </a:solidFill>
                      <a:latin typeface="+mn-lt"/>
                      <a:ea typeface="+mn-ea"/>
                    </a:rPr>
                    <a:t>ALU</a:t>
                  </a:r>
                </a:p>
                <a:p>
                  <a:pPr algn="ctr">
                    <a:lnSpc>
                      <a:spcPct val="80000"/>
                    </a:lnSpc>
                    <a:defRPr/>
                  </a:pPr>
                  <a:r>
                    <a:rPr lang="en-US" altLang="zh-CN" sz="2000" b="1" dirty="0">
                      <a:solidFill>
                        <a:srgbClr val="0000FF"/>
                      </a:solidFill>
                      <a:latin typeface="+mn-lt"/>
                      <a:ea typeface="+mn-ea"/>
                    </a:rPr>
                    <a:t>Control</a:t>
                  </a:r>
                </a:p>
                <a:p>
                  <a:pPr algn="ctr">
                    <a:lnSpc>
                      <a:spcPct val="80000"/>
                    </a:lnSpc>
                    <a:defRPr/>
                  </a:pPr>
                  <a:r>
                    <a:rPr lang="en-US" altLang="zh-CN" sz="2000" b="1" dirty="0">
                      <a:solidFill>
                        <a:srgbClr val="0000FF"/>
                      </a:solidFill>
                      <a:latin typeface="+mn-lt"/>
                      <a:ea typeface="+mn-ea"/>
                    </a:rPr>
                    <a:t>(Local)</a:t>
                  </a:r>
                </a:p>
              </p:txBody>
            </p:sp>
          </p:grpSp>
          <p:sp>
            <p:nvSpPr>
              <p:cNvPr id="23570" name="Line 119">
                <a:extLst>
                  <a:ext uri="{FF2B5EF4-FFF2-40B4-BE49-F238E27FC236}">
                    <a16:creationId xmlns:a16="http://schemas.microsoft.com/office/drawing/2014/main" id="{31C7DE6D-C018-444B-9C26-89A86F33BA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3408"/>
                <a:ext cx="8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23571" name="Line 120">
                <a:extLst>
                  <a:ext uri="{FF2B5EF4-FFF2-40B4-BE49-F238E27FC236}">
                    <a16:creationId xmlns:a16="http://schemas.microsoft.com/office/drawing/2014/main" id="{62FFC903-7B97-4A33-8B94-4D2D3E2BE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28" y="3316"/>
                <a:ext cx="104" cy="1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23573" name="Line 122">
                <a:extLst>
                  <a:ext uri="{FF2B5EF4-FFF2-40B4-BE49-F238E27FC236}">
                    <a16:creationId xmlns:a16="http://schemas.microsoft.com/office/drawing/2014/main" id="{C6CFD464-EE8F-4A09-9069-BCDEF872C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28" y="2980"/>
                <a:ext cx="104" cy="1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49171" name="Rectangle 123">
                <a:extLst>
                  <a:ext uri="{FF2B5EF4-FFF2-40B4-BE49-F238E27FC236}">
                    <a16:creationId xmlns:a16="http://schemas.microsoft.com/office/drawing/2014/main" id="{4F56ABC7-8640-48B0-B9C2-B44489F9E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3" y="303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/>
                  <a:t>6</a:t>
                </a:r>
              </a:p>
            </p:txBody>
          </p:sp>
          <p:sp>
            <p:nvSpPr>
              <p:cNvPr id="23575" name="Rectangle 124">
                <a:extLst>
                  <a:ext uri="{FF2B5EF4-FFF2-40B4-BE49-F238E27FC236}">
                    <a16:creationId xmlns:a16="http://schemas.microsoft.com/office/drawing/2014/main" id="{C93C4225-65C1-45D4-B2DF-FE1A307F9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7" y="3189"/>
                <a:ext cx="628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altLang="zh-CN" sz="2000" b="1" dirty="0" err="1">
                    <a:latin typeface="+mn-lt"/>
                    <a:ea typeface="+mn-ea"/>
                  </a:rPr>
                  <a:t>ALUop</a:t>
                </a:r>
                <a:endParaRPr lang="en-US" altLang="zh-CN" sz="2000" b="1" dirty="0">
                  <a:latin typeface="+mn-lt"/>
                  <a:ea typeface="+mn-ea"/>
                </a:endParaRPr>
              </a:p>
            </p:txBody>
          </p:sp>
          <p:sp>
            <p:nvSpPr>
              <p:cNvPr id="23576" name="Line 125">
                <a:extLst>
                  <a:ext uri="{FF2B5EF4-FFF2-40B4-BE49-F238E27FC236}">
                    <a16:creationId xmlns:a16="http://schemas.microsoft.com/office/drawing/2014/main" id="{6E1D22A6-9AB6-40A4-9209-6C7682760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6" y="3072"/>
                <a:ext cx="6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23577" name="Rectangle 126">
                <a:extLst>
                  <a:ext uri="{FF2B5EF4-FFF2-40B4-BE49-F238E27FC236}">
                    <a16:creationId xmlns:a16="http://schemas.microsoft.com/office/drawing/2014/main" id="{E215C297-3AA7-4003-B066-ABF2B3021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5" y="2937"/>
                <a:ext cx="654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altLang="zh-CN" sz="2000" b="1" dirty="0">
                    <a:latin typeface="+mn-lt"/>
                    <a:ea typeface="+mn-ea"/>
                  </a:rPr>
                  <a:t>ALUctr</a:t>
                </a:r>
              </a:p>
            </p:txBody>
          </p:sp>
          <p:sp>
            <p:nvSpPr>
              <p:cNvPr id="23578" name="Line 127">
                <a:extLst>
                  <a:ext uri="{FF2B5EF4-FFF2-40B4-BE49-F238E27FC236}">
                    <a16:creationId xmlns:a16="http://schemas.microsoft.com/office/drawing/2014/main" id="{ABC17616-8A4C-4F72-BC88-5E06424B0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16" y="3076"/>
                <a:ext cx="104" cy="1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23579" name="Line 128">
                <a:extLst>
                  <a:ext uri="{FF2B5EF4-FFF2-40B4-BE49-F238E27FC236}">
                    <a16:creationId xmlns:a16="http://schemas.microsoft.com/office/drawing/2014/main" id="{D0BE47D0-CC2C-417C-B045-B117BA7F65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84" y="3168"/>
                <a:ext cx="7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49177" name="Rectangle 129">
                <a:extLst>
                  <a:ext uri="{FF2B5EF4-FFF2-40B4-BE49-F238E27FC236}">
                    <a16:creationId xmlns:a16="http://schemas.microsoft.com/office/drawing/2014/main" id="{CD4049CD-C8AE-4B16-9856-160A81F7B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3133"/>
                <a:ext cx="1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/>
                  <a:t>3</a:t>
                </a:r>
              </a:p>
            </p:txBody>
          </p:sp>
          <p:grpSp>
            <p:nvGrpSpPr>
              <p:cNvPr id="49178" name="Group 130">
                <a:extLst>
                  <a:ext uri="{FF2B5EF4-FFF2-40B4-BE49-F238E27FC236}">
                    <a16:creationId xmlns:a16="http://schemas.microsoft.com/office/drawing/2014/main" id="{267E77E5-715C-4FD6-B086-2EDB9A8A01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05" y="3385"/>
                <a:ext cx="299" cy="654"/>
                <a:chOff x="4405" y="3385"/>
                <a:chExt cx="299" cy="654"/>
              </a:xfrm>
            </p:grpSpPr>
            <p:sp>
              <p:nvSpPr>
                <p:cNvPr id="23584" name="Line 131">
                  <a:extLst>
                    <a:ext uri="{FF2B5EF4-FFF2-40B4-BE49-F238E27FC236}">
                      <a16:creationId xmlns:a16="http://schemas.microsoft.com/office/drawing/2014/main" id="{41271439-DA02-4B52-BFAC-64BE58B89C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5" y="3385"/>
                  <a:ext cx="0" cy="1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  <a:ea typeface="+mn-ea"/>
                  </a:endParaRPr>
                </a:p>
              </p:txBody>
            </p:sp>
            <p:sp>
              <p:nvSpPr>
                <p:cNvPr id="23585" name="Line 132">
                  <a:extLst>
                    <a:ext uri="{FF2B5EF4-FFF2-40B4-BE49-F238E27FC236}">
                      <a16:creationId xmlns:a16="http://schemas.microsoft.com/office/drawing/2014/main" id="{53CFCCD3-7BC3-4C45-A3D0-85D525B30B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4" y="3385"/>
                  <a:ext cx="272" cy="1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  <a:ea typeface="+mn-ea"/>
                  </a:endParaRPr>
                </a:p>
              </p:txBody>
            </p:sp>
            <p:sp>
              <p:nvSpPr>
                <p:cNvPr id="23586" name="Line 133">
                  <a:extLst>
                    <a:ext uri="{FF2B5EF4-FFF2-40B4-BE49-F238E27FC236}">
                      <a16:creationId xmlns:a16="http://schemas.microsoft.com/office/drawing/2014/main" id="{3C0BC46D-3C3A-42E4-8822-A1D016B1BC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4" y="3539"/>
                  <a:ext cx="128" cy="7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  <a:ea typeface="+mn-ea"/>
                  </a:endParaRPr>
                </a:p>
              </p:txBody>
            </p:sp>
            <p:sp>
              <p:nvSpPr>
                <p:cNvPr id="23587" name="Line 134">
                  <a:extLst>
                    <a:ext uri="{FF2B5EF4-FFF2-40B4-BE49-F238E27FC236}">
                      <a16:creationId xmlns:a16="http://schemas.microsoft.com/office/drawing/2014/main" id="{E85CD852-7CDB-432A-AE0A-7F75858362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60" y="3625"/>
                  <a:ext cx="0" cy="1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  <a:ea typeface="+mn-ea"/>
                  </a:endParaRPr>
                </a:p>
              </p:txBody>
            </p:sp>
            <p:sp>
              <p:nvSpPr>
                <p:cNvPr id="23588" name="Line 135">
                  <a:extLst>
                    <a:ext uri="{FF2B5EF4-FFF2-40B4-BE49-F238E27FC236}">
                      <a16:creationId xmlns:a16="http://schemas.microsoft.com/office/drawing/2014/main" id="{67FF5478-C7EA-487E-9214-4BBABB0A64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4" y="3539"/>
                  <a:ext cx="0" cy="32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  <a:ea typeface="+mn-ea"/>
                  </a:endParaRPr>
                </a:p>
              </p:txBody>
            </p:sp>
            <p:sp>
              <p:nvSpPr>
                <p:cNvPr id="23589" name="Line 136">
                  <a:extLst>
                    <a:ext uri="{FF2B5EF4-FFF2-40B4-BE49-F238E27FC236}">
                      <a16:creationId xmlns:a16="http://schemas.microsoft.com/office/drawing/2014/main" id="{CA61C0A9-FE46-487E-A0BE-E476171874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24" y="3781"/>
                  <a:ext cx="128" cy="10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  <a:ea typeface="+mn-ea"/>
                  </a:endParaRPr>
                </a:p>
              </p:txBody>
            </p:sp>
            <p:sp>
              <p:nvSpPr>
                <p:cNvPr id="23590" name="Line 137">
                  <a:extLst>
                    <a:ext uri="{FF2B5EF4-FFF2-40B4-BE49-F238E27FC236}">
                      <a16:creationId xmlns:a16="http://schemas.microsoft.com/office/drawing/2014/main" id="{68E5F976-F53E-4B1D-89A4-C3D2671F4D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3883"/>
                  <a:ext cx="0" cy="1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  <a:ea typeface="+mn-ea"/>
                  </a:endParaRPr>
                </a:p>
              </p:txBody>
            </p:sp>
            <p:sp>
              <p:nvSpPr>
                <p:cNvPr id="23591" name="Line 138">
                  <a:extLst>
                    <a:ext uri="{FF2B5EF4-FFF2-40B4-BE49-F238E27FC236}">
                      <a16:creationId xmlns:a16="http://schemas.microsoft.com/office/drawing/2014/main" id="{EA4AD8F6-427E-4D32-88FA-49ECD0EA3C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05" y="3867"/>
                  <a:ext cx="291" cy="16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23582" name="Line 139">
                <a:extLst>
                  <a:ext uri="{FF2B5EF4-FFF2-40B4-BE49-F238E27FC236}">
                    <a16:creationId xmlns:a16="http://schemas.microsoft.com/office/drawing/2014/main" id="{FB3FA658-36CA-43EB-9D79-07AC4A9272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1" y="3167"/>
                <a:ext cx="9" cy="2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23583" name="Rectangle 140">
                <a:extLst>
                  <a:ext uri="{FF2B5EF4-FFF2-40B4-BE49-F238E27FC236}">
                    <a16:creationId xmlns:a16="http://schemas.microsoft.com/office/drawing/2014/main" id="{F0298D07-CDDF-4777-A764-639F944D4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410" y="3567"/>
                <a:ext cx="457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altLang="zh-CN" sz="2000" b="1" dirty="0">
                    <a:solidFill>
                      <a:srgbClr val="0000FF"/>
                    </a:solidFill>
                    <a:latin typeface="+mn-lt"/>
                    <a:ea typeface="+mn-ea"/>
                  </a:rPr>
                  <a:t>ALU</a:t>
                </a:r>
              </a:p>
            </p:txBody>
          </p:sp>
        </p:grpSp>
      </p:grpSp>
      <p:sp>
        <p:nvSpPr>
          <p:cNvPr id="49157" name="Text Box 141">
            <a:extLst>
              <a:ext uri="{FF2B5EF4-FFF2-40B4-BE49-F238E27FC236}">
                <a16:creationId xmlns:a16="http://schemas.microsoft.com/office/drawing/2014/main" id="{A95A7CE3-3F37-4810-B246-C6EB8CD93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17550"/>
            <a:ext cx="9428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MIPS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指令格式中指示操作性质的字段：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op(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主控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) 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和 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func(ALU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局控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933006" name="Text Box 142">
            <a:extLst>
              <a:ext uri="{FF2B5EF4-FFF2-40B4-BE49-F238E27FC236}">
                <a16:creationId xmlns:a16="http://schemas.microsoft.com/office/drawing/2014/main" id="{03C6EB9E-A614-49DD-BE1E-37AE18469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6015038"/>
            <a:ext cx="77470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ALUctr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的值取决于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ALUop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和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func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，其他控制信号仅取决于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</a:rPr>
              <a:t>op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00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B419030-4800-40EC-8E57-8C628ABEA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375" y="117475"/>
            <a:ext cx="7669213" cy="358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A50021"/>
                </a:solidFill>
                <a:ea typeface="微软雅黑" panose="020B0503020204020204" pitchFamily="34" charset="-122"/>
              </a:rPr>
              <a:t>ALUop</a:t>
            </a: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和“</a:t>
            </a:r>
            <a:r>
              <a:rPr lang="en-US" altLang="zh-CN" sz="2400">
                <a:solidFill>
                  <a:srgbClr val="A50021"/>
                </a:solidFill>
                <a:ea typeface="微软雅黑" panose="020B0503020204020204" pitchFamily="34" charset="-122"/>
              </a:rPr>
              <a:t>func”</a:t>
            </a: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字段的译码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13068B1F-F8CC-4AB8-83C7-85689107D948}"/>
              </a:ext>
            </a:extLst>
          </p:cNvPr>
          <p:cNvGrpSpPr>
            <a:grpSpLocks/>
          </p:cNvGrpSpPr>
          <p:nvPr/>
        </p:nvGrpSpPr>
        <p:grpSpPr bwMode="auto">
          <a:xfrm>
            <a:off x="601663" y="1681163"/>
            <a:ext cx="8328025" cy="1052512"/>
            <a:chOff x="640" y="1411"/>
            <a:chExt cx="4586" cy="663"/>
          </a:xfrm>
        </p:grpSpPr>
        <p:sp>
          <p:nvSpPr>
            <p:cNvPr id="24698" name="Rectangle 4">
              <a:extLst>
                <a:ext uri="{FF2B5EF4-FFF2-40B4-BE49-F238E27FC236}">
                  <a16:creationId xmlns:a16="http://schemas.microsoft.com/office/drawing/2014/main" id="{B80B8AE4-895C-4CC5-813A-593A9AD49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411"/>
              <a:ext cx="58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R-type</a:t>
              </a:r>
            </a:p>
          </p:txBody>
        </p:sp>
        <p:sp>
          <p:nvSpPr>
            <p:cNvPr id="24699" name="Rectangle 5">
              <a:extLst>
                <a:ext uri="{FF2B5EF4-FFF2-40B4-BE49-F238E27FC236}">
                  <a16:creationId xmlns:a16="http://schemas.microsoft.com/office/drawing/2014/main" id="{0528C071-FB17-48D6-B2D1-52F997FC8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1440"/>
              <a:ext cx="31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ori</a:t>
              </a:r>
            </a:p>
          </p:txBody>
        </p:sp>
        <p:sp>
          <p:nvSpPr>
            <p:cNvPr id="24700" name="Rectangle 6">
              <a:extLst>
                <a:ext uri="{FF2B5EF4-FFF2-40B4-BE49-F238E27FC236}">
                  <a16:creationId xmlns:a16="http://schemas.microsoft.com/office/drawing/2014/main" id="{606F41DB-8779-4C81-AA41-CB78DE769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1440"/>
              <a:ext cx="277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lw</a:t>
              </a:r>
            </a:p>
          </p:txBody>
        </p:sp>
        <p:sp>
          <p:nvSpPr>
            <p:cNvPr id="24701" name="Rectangle 7">
              <a:extLst>
                <a:ext uri="{FF2B5EF4-FFF2-40B4-BE49-F238E27FC236}">
                  <a16:creationId xmlns:a16="http://schemas.microsoft.com/office/drawing/2014/main" id="{B0F84B3B-DA0B-4AE6-BB3F-DE8700CE4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1440"/>
              <a:ext cx="29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sw</a:t>
              </a:r>
            </a:p>
          </p:txBody>
        </p:sp>
        <p:sp>
          <p:nvSpPr>
            <p:cNvPr id="24702" name="Rectangle 8">
              <a:extLst>
                <a:ext uri="{FF2B5EF4-FFF2-40B4-BE49-F238E27FC236}">
                  <a16:creationId xmlns:a16="http://schemas.microsoft.com/office/drawing/2014/main" id="{7F400D38-15DF-4661-AEF2-CB7DBFECB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1440"/>
              <a:ext cx="367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beq</a:t>
              </a:r>
            </a:p>
          </p:txBody>
        </p:sp>
        <p:sp>
          <p:nvSpPr>
            <p:cNvPr id="24703" name="Rectangle 9">
              <a:extLst>
                <a:ext uri="{FF2B5EF4-FFF2-40B4-BE49-F238E27FC236}">
                  <a16:creationId xmlns:a16="http://schemas.microsoft.com/office/drawing/2014/main" id="{72E41A21-3DB4-4B2F-994D-AB956736A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" y="1440"/>
              <a:ext cx="48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jump</a:t>
              </a:r>
            </a:p>
          </p:txBody>
        </p:sp>
        <p:sp>
          <p:nvSpPr>
            <p:cNvPr id="24704" name="Line 10">
              <a:extLst>
                <a:ext uri="{FF2B5EF4-FFF2-40B4-BE49-F238E27FC236}">
                  <a16:creationId xmlns:a16="http://schemas.microsoft.com/office/drawing/2014/main" id="{4C64C0E6-DA70-4E39-BF59-909D54FEC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" y="1824"/>
              <a:ext cx="4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4705" name="Line 11">
              <a:extLst>
                <a:ext uri="{FF2B5EF4-FFF2-40B4-BE49-F238E27FC236}">
                  <a16:creationId xmlns:a16="http://schemas.microsoft.com/office/drawing/2014/main" id="{F5E9042C-0189-4D1B-ACC3-244E30CAD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" y="1632"/>
              <a:ext cx="4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4706" name="Line 12">
              <a:extLst>
                <a:ext uri="{FF2B5EF4-FFF2-40B4-BE49-F238E27FC236}">
                  <a16:creationId xmlns:a16="http://schemas.microsoft.com/office/drawing/2014/main" id="{11054E70-0456-4F16-BBCD-55DEB51B9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" y="1440"/>
              <a:ext cx="4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4707" name="Line 13">
              <a:extLst>
                <a:ext uri="{FF2B5EF4-FFF2-40B4-BE49-F238E27FC236}">
                  <a16:creationId xmlns:a16="http://schemas.microsoft.com/office/drawing/2014/main" id="{6F4885A1-F857-4FBA-A6D5-17FE737C3B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1432"/>
              <a:ext cx="0" cy="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4708" name="Line 14">
              <a:extLst>
                <a:ext uri="{FF2B5EF4-FFF2-40B4-BE49-F238E27FC236}">
                  <a16:creationId xmlns:a16="http://schemas.microsoft.com/office/drawing/2014/main" id="{1B6286F3-1D48-42E0-B334-5B55DC382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" y="2016"/>
              <a:ext cx="4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4709" name="Line 15">
              <a:extLst>
                <a:ext uri="{FF2B5EF4-FFF2-40B4-BE49-F238E27FC236}">
                  <a16:creationId xmlns:a16="http://schemas.microsoft.com/office/drawing/2014/main" id="{9ABAA3DC-3865-44E3-A442-D3B381EDC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1432"/>
              <a:ext cx="0" cy="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4710" name="Line 16">
              <a:extLst>
                <a:ext uri="{FF2B5EF4-FFF2-40B4-BE49-F238E27FC236}">
                  <a16:creationId xmlns:a16="http://schemas.microsoft.com/office/drawing/2014/main" id="{D0E2FB7A-0462-434E-8D69-EA062B6195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1432"/>
              <a:ext cx="0" cy="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4711" name="Line 17">
              <a:extLst>
                <a:ext uri="{FF2B5EF4-FFF2-40B4-BE49-F238E27FC236}">
                  <a16:creationId xmlns:a16="http://schemas.microsoft.com/office/drawing/2014/main" id="{6C6DFCED-D04A-4087-82B8-1EB0D2A014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1432"/>
              <a:ext cx="0" cy="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4712" name="Line 18">
              <a:extLst>
                <a:ext uri="{FF2B5EF4-FFF2-40B4-BE49-F238E27FC236}">
                  <a16:creationId xmlns:a16="http://schemas.microsoft.com/office/drawing/2014/main" id="{899C21B4-2BE6-44D7-B178-EBDE3F3764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432"/>
              <a:ext cx="0" cy="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4713" name="Line 19">
              <a:extLst>
                <a:ext uri="{FF2B5EF4-FFF2-40B4-BE49-F238E27FC236}">
                  <a16:creationId xmlns:a16="http://schemas.microsoft.com/office/drawing/2014/main" id="{3D209240-917A-4173-928B-95344AB1A6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9" y="1432"/>
              <a:ext cx="0" cy="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4714" name="Line 20">
              <a:extLst>
                <a:ext uri="{FF2B5EF4-FFF2-40B4-BE49-F238E27FC236}">
                  <a16:creationId xmlns:a16="http://schemas.microsoft.com/office/drawing/2014/main" id="{4421EC2F-AC59-4B33-973B-45257EEFEC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8" y="1442"/>
              <a:ext cx="0" cy="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4715" name="Line 21">
              <a:extLst>
                <a:ext uri="{FF2B5EF4-FFF2-40B4-BE49-F238E27FC236}">
                  <a16:creationId xmlns:a16="http://schemas.microsoft.com/office/drawing/2014/main" id="{49140AA8-5DF2-4515-A565-BAE5C1C4CD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1432"/>
              <a:ext cx="0" cy="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4716" name="Rectangle 22">
              <a:extLst>
                <a:ext uri="{FF2B5EF4-FFF2-40B4-BE49-F238E27FC236}">
                  <a16:creationId xmlns:a16="http://schemas.microsoft.com/office/drawing/2014/main" id="{B78B8A96-F504-4BD2-9563-9D4582BA8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1612"/>
              <a:ext cx="141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 err="1">
                  <a:latin typeface="+mn-lt"/>
                  <a:ea typeface="+mn-ea"/>
                </a:rPr>
                <a:t>ALUop</a:t>
              </a:r>
              <a:r>
                <a:rPr lang="en-US" altLang="zh-CN" sz="2000" b="1" dirty="0">
                  <a:latin typeface="+mn-lt"/>
                  <a:ea typeface="+mn-ea"/>
                </a:rPr>
                <a:t> (Symbolic)</a:t>
              </a:r>
            </a:p>
          </p:txBody>
        </p:sp>
        <p:sp>
          <p:nvSpPr>
            <p:cNvPr id="24717" name="Rectangle 23">
              <a:extLst>
                <a:ext uri="{FF2B5EF4-FFF2-40B4-BE49-F238E27FC236}">
                  <a16:creationId xmlns:a16="http://schemas.microsoft.com/office/drawing/2014/main" id="{B704D2E7-7FB7-43CA-A4EF-D578A54D1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1613"/>
              <a:ext cx="657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latin typeface="+mn-lt"/>
                  <a:ea typeface="+mn-ea"/>
                </a:rPr>
                <a:t>“R-type”</a:t>
              </a:r>
            </a:p>
          </p:txBody>
        </p:sp>
        <p:sp>
          <p:nvSpPr>
            <p:cNvPr id="24718" name="Rectangle 24">
              <a:extLst>
                <a:ext uri="{FF2B5EF4-FFF2-40B4-BE49-F238E27FC236}">
                  <a16:creationId xmlns:a16="http://schemas.microsoft.com/office/drawing/2014/main" id="{E939361D-3B92-489D-860C-25C54D91D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1632"/>
              <a:ext cx="31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Or</a:t>
              </a:r>
            </a:p>
          </p:txBody>
        </p:sp>
        <p:sp>
          <p:nvSpPr>
            <p:cNvPr id="24719" name="Rectangle 25">
              <a:extLst>
                <a:ext uri="{FF2B5EF4-FFF2-40B4-BE49-F238E27FC236}">
                  <a16:creationId xmlns:a16="http://schemas.microsoft.com/office/drawing/2014/main" id="{F6214DCB-ECBD-4A3F-BDBE-FCCB7D8FD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1632"/>
              <a:ext cx="41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Add</a:t>
              </a:r>
            </a:p>
          </p:txBody>
        </p:sp>
        <p:sp>
          <p:nvSpPr>
            <p:cNvPr id="24720" name="Rectangle 26">
              <a:extLst>
                <a:ext uri="{FF2B5EF4-FFF2-40B4-BE49-F238E27FC236}">
                  <a16:creationId xmlns:a16="http://schemas.microsoft.com/office/drawing/2014/main" id="{D6E89CEC-230D-4F6E-A248-5084F884C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1613"/>
              <a:ext cx="41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latin typeface="+mn-lt"/>
                  <a:ea typeface="+mn-ea"/>
                </a:rPr>
                <a:t>Add</a:t>
              </a:r>
            </a:p>
          </p:txBody>
        </p:sp>
        <p:sp>
          <p:nvSpPr>
            <p:cNvPr id="24721" name="Rectangle 27">
              <a:extLst>
                <a:ext uri="{FF2B5EF4-FFF2-40B4-BE49-F238E27FC236}">
                  <a16:creationId xmlns:a16="http://schemas.microsoft.com/office/drawing/2014/main" id="{B7D7EC5C-C32C-4B85-AFEE-1848CC1BD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1623"/>
              <a:ext cx="71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latin typeface="+mn-lt"/>
                  <a:ea typeface="+mn-ea"/>
                </a:rPr>
                <a:t>Subtract</a:t>
              </a:r>
            </a:p>
          </p:txBody>
        </p:sp>
        <p:sp>
          <p:nvSpPr>
            <p:cNvPr id="24722" name="Rectangle 28">
              <a:extLst>
                <a:ext uri="{FF2B5EF4-FFF2-40B4-BE49-F238E27FC236}">
                  <a16:creationId xmlns:a16="http://schemas.microsoft.com/office/drawing/2014/main" id="{9B66191C-6481-4D1A-AA8A-61BB88A3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" y="1613"/>
              <a:ext cx="35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latin typeface="+mn-lt"/>
                  <a:ea typeface="+mn-ea"/>
                </a:rPr>
                <a:t>xxx</a:t>
              </a:r>
            </a:p>
          </p:txBody>
        </p:sp>
        <p:sp>
          <p:nvSpPr>
            <p:cNvPr id="24723" name="Rectangle 29">
              <a:extLst>
                <a:ext uri="{FF2B5EF4-FFF2-40B4-BE49-F238E27FC236}">
                  <a16:creationId xmlns:a16="http://schemas.microsoft.com/office/drawing/2014/main" id="{1D563329-3CF6-4E9F-ABAA-DF527F711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" y="1802"/>
              <a:ext cx="1027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 err="1">
                  <a:latin typeface="+mn-lt"/>
                  <a:ea typeface="+mn-ea"/>
                </a:rPr>
                <a:t>ALUop</a:t>
              </a:r>
              <a:r>
                <a:rPr lang="en-US" altLang="zh-CN" sz="2000" b="1" dirty="0">
                  <a:latin typeface="+mn-lt"/>
                  <a:ea typeface="+mn-ea"/>
                </a:rPr>
                <a:t>&lt;2:0&gt;</a:t>
              </a:r>
            </a:p>
          </p:txBody>
        </p:sp>
        <p:sp>
          <p:nvSpPr>
            <p:cNvPr id="51348" name="Rectangle 30">
              <a:extLst>
                <a:ext uri="{FF2B5EF4-FFF2-40B4-BE49-F238E27FC236}">
                  <a16:creationId xmlns:a16="http://schemas.microsoft.com/office/drawing/2014/main" id="{E7639FFD-09C0-417F-96CF-F2852EF3F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1805"/>
              <a:ext cx="3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1 </a:t>
              </a:r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xx</a:t>
              </a:r>
            </a:p>
          </p:txBody>
        </p:sp>
        <p:sp>
          <p:nvSpPr>
            <p:cNvPr id="51349" name="Rectangle 31">
              <a:extLst>
                <a:ext uri="{FF2B5EF4-FFF2-40B4-BE49-F238E27FC236}">
                  <a16:creationId xmlns:a16="http://schemas.microsoft.com/office/drawing/2014/main" id="{D0793D45-51FB-4864-987B-B7FBAA44B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1824"/>
              <a:ext cx="3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0 1</a:t>
              </a:r>
              <a:r>
                <a:rPr lang="zh-CN" altLang="en-US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51350" name="Rectangle 32">
              <a:extLst>
                <a:ext uri="{FF2B5EF4-FFF2-40B4-BE49-F238E27FC236}">
                  <a16:creationId xmlns:a16="http://schemas.microsoft.com/office/drawing/2014/main" id="{3296CEF6-4FA1-4A87-89B4-FE45F4269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1824"/>
              <a:ext cx="3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0 00</a:t>
              </a:r>
            </a:p>
          </p:txBody>
        </p:sp>
        <p:sp>
          <p:nvSpPr>
            <p:cNvPr id="51351" name="Rectangle 33">
              <a:extLst>
                <a:ext uri="{FF2B5EF4-FFF2-40B4-BE49-F238E27FC236}">
                  <a16:creationId xmlns:a16="http://schemas.microsoft.com/office/drawing/2014/main" id="{A8BC0986-4BBB-4A02-BE1A-1DE3B2C49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6" y="1824"/>
              <a:ext cx="3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0 00</a:t>
              </a:r>
            </a:p>
          </p:txBody>
        </p:sp>
        <p:sp>
          <p:nvSpPr>
            <p:cNvPr id="51352" name="Rectangle 34">
              <a:extLst>
                <a:ext uri="{FF2B5EF4-FFF2-40B4-BE49-F238E27FC236}">
                  <a16:creationId xmlns:a16="http://schemas.microsoft.com/office/drawing/2014/main" id="{2AC6EBA8-0797-45D8-80A9-6617EAD5B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" y="1815"/>
              <a:ext cx="3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 0</a:t>
              </a:r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x</a:t>
              </a:r>
              <a:r>
                <a:rPr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24729" name="Rectangle 35">
              <a:extLst>
                <a:ext uri="{FF2B5EF4-FFF2-40B4-BE49-F238E27FC236}">
                  <a16:creationId xmlns:a16="http://schemas.microsoft.com/office/drawing/2014/main" id="{7B4FAA2D-6CC4-423C-BF64-31ACF050A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" y="1805"/>
              <a:ext cx="35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latin typeface="+mn-lt"/>
                  <a:ea typeface="+mn-ea"/>
                </a:rPr>
                <a:t>xxx</a:t>
              </a:r>
            </a:p>
          </p:txBody>
        </p:sp>
      </p:grpSp>
      <p:grpSp>
        <p:nvGrpSpPr>
          <p:cNvPr id="51204" name="Group 36">
            <a:extLst>
              <a:ext uri="{FF2B5EF4-FFF2-40B4-BE49-F238E27FC236}">
                <a16:creationId xmlns:a16="http://schemas.microsoft.com/office/drawing/2014/main" id="{91CAA117-C404-4CC3-B8D8-25BFEC593A1F}"/>
              </a:ext>
            </a:extLst>
          </p:cNvPr>
          <p:cNvGrpSpPr>
            <a:grpSpLocks/>
          </p:cNvGrpSpPr>
          <p:nvPr/>
        </p:nvGrpSpPr>
        <p:grpSpPr bwMode="auto">
          <a:xfrm>
            <a:off x="3117850" y="357188"/>
            <a:ext cx="5668963" cy="1301750"/>
            <a:chOff x="1093" y="436"/>
            <a:chExt cx="3571" cy="798"/>
          </a:xfrm>
        </p:grpSpPr>
        <p:sp>
          <p:nvSpPr>
            <p:cNvPr id="24677" name="Rectangle 37">
              <a:extLst>
                <a:ext uri="{FF2B5EF4-FFF2-40B4-BE49-F238E27FC236}">
                  <a16:creationId xmlns:a16="http://schemas.microsoft.com/office/drawing/2014/main" id="{91F26D69-1F14-4F6F-8A58-76C711AC3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584"/>
              <a:ext cx="608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4678" name="Rectangle 38">
              <a:extLst>
                <a:ext uri="{FF2B5EF4-FFF2-40B4-BE49-F238E27FC236}">
                  <a16:creationId xmlns:a16="http://schemas.microsoft.com/office/drawing/2014/main" id="{44D3B98D-F223-4626-ADE1-4B9A58E3D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706"/>
              <a:ext cx="597" cy="36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zh-CN" b="1" dirty="0">
                  <a:solidFill>
                    <a:srgbClr val="0000FF"/>
                  </a:solidFill>
                  <a:latin typeface="+mn-lt"/>
                  <a:ea typeface="+mn-ea"/>
                </a:rPr>
                <a:t>Main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b="1" dirty="0">
                  <a:solidFill>
                    <a:srgbClr val="0000FF"/>
                  </a:solidFill>
                  <a:latin typeface="+mn-lt"/>
                  <a:ea typeface="+mn-ea"/>
                </a:rPr>
                <a:t>Control</a:t>
              </a:r>
            </a:p>
          </p:txBody>
        </p:sp>
        <p:sp>
          <p:nvSpPr>
            <p:cNvPr id="24679" name="Line 39">
              <a:extLst>
                <a:ext uri="{FF2B5EF4-FFF2-40B4-BE49-F238E27FC236}">
                  <a16:creationId xmlns:a16="http://schemas.microsoft.com/office/drawing/2014/main" id="{17ACFA91-A8D4-4B40-B763-8F15E1859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2" y="864"/>
              <a:ext cx="5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4680" name="Line 40">
              <a:extLst>
                <a:ext uri="{FF2B5EF4-FFF2-40B4-BE49-F238E27FC236}">
                  <a16:creationId xmlns:a16="http://schemas.microsoft.com/office/drawing/2014/main" id="{60BD27EE-FC8E-4B06-A917-DA995EA226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0" y="772"/>
              <a:ext cx="104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4681" name="Rectangle 41">
              <a:extLst>
                <a:ext uri="{FF2B5EF4-FFF2-40B4-BE49-F238E27FC236}">
                  <a16:creationId xmlns:a16="http://schemas.microsoft.com/office/drawing/2014/main" id="{C308866B-852A-46E5-A92E-56D569E21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" y="611"/>
              <a:ext cx="286" cy="2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solidFill>
                    <a:srgbClr val="FF0000"/>
                  </a:solidFill>
                  <a:latin typeface="+mn-lt"/>
                  <a:ea typeface="+mn-ea"/>
                </a:rPr>
                <a:t>op</a:t>
              </a:r>
            </a:p>
          </p:txBody>
        </p:sp>
        <p:sp>
          <p:nvSpPr>
            <p:cNvPr id="51306" name="Rectangle 42">
              <a:extLst>
                <a:ext uri="{FF2B5EF4-FFF2-40B4-BE49-F238E27FC236}">
                  <a16:creationId xmlns:a16="http://schemas.microsoft.com/office/drawing/2014/main" id="{E5FF77AC-23B2-49AD-A324-9FD2CE865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830"/>
              <a:ext cx="18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6</a:t>
              </a:r>
            </a:p>
          </p:txBody>
        </p:sp>
        <p:grpSp>
          <p:nvGrpSpPr>
            <p:cNvPr id="51307" name="Group 43">
              <a:extLst>
                <a:ext uri="{FF2B5EF4-FFF2-40B4-BE49-F238E27FC236}">
                  <a16:creationId xmlns:a16="http://schemas.microsoft.com/office/drawing/2014/main" id="{81D78AA9-48D4-4C9C-81F2-7910650A5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6" y="584"/>
              <a:ext cx="608" cy="557"/>
              <a:chOff x="3176" y="584"/>
              <a:chExt cx="608" cy="557"/>
            </a:xfrm>
          </p:grpSpPr>
          <p:sp>
            <p:nvSpPr>
              <p:cNvPr id="24696" name="Rectangle 44">
                <a:extLst>
                  <a:ext uri="{FF2B5EF4-FFF2-40B4-BE49-F238E27FC236}">
                    <a16:creationId xmlns:a16="http://schemas.microsoft.com/office/drawing/2014/main" id="{0A135F15-9FFC-4EA9-B226-108F0F660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584"/>
                <a:ext cx="608" cy="5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24697" name="Rectangle 45">
                <a:extLst>
                  <a:ext uri="{FF2B5EF4-FFF2-40B4-BE49-F238E27FC236}">
                    <a16:creationId xmlns:a16="http://schemas.microsoft.com/office/drawing/2014/main" id="{EF5D5C6F-7182-4AE9-B65D-9FF53D567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8" y="620"/>
                <a:ext cx="597" cy="4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lnSpc>
                    <a:spcPct val="80000"/>
                  </a:lnSpc>
                  <a:defRPr/>
                </a:pPr>
                <a:r>
                  <a:rPr lang="en-US" altLang="zh-CN" b="1" dirty="0">
                    <a:solidFill>
                      <a:srgbClr val="0000FF"/>
                    </a:solidFill>
                    <a:latin typeface="+mn-lt"/>
                    <a:ea typeface="+mn-ea"/>
                  </a:rPr>
                  <a:t>ALU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altLang="zh-CN" b="1" dirty="0">
                    <a:solidFill>
                      <a:srgbClr val="0000FF"/>
                    </a:solidFill>
                    <a:latin typeface="+mn-lt"/>
                    <a:ea typeface="+mn-ea"/>
                  </a:rPr>
                  <a:t>Control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altLang="zh-CN" b="1" dirty="0">
                    <a:solidFill>
                      <a:srgbClr val="0000FF"/>
                    </a:solidFill>
                    <a:latin typeface="+mn-lt"/>
                    <a:ea typeface="+mn-ea"/>
                  </a:rPr>
                  <a:t>(Local)</a:t>
                </a:r>
              </a:p>
            </p:txBody>
          </p:sp>
        </p:grpSp>
        <p:sp>
          <p:nvSpPr>
            <p:cNvPr id="24684" name="Line 46">
              <a:extLst>
                <a:ext uri="{FF2B5EF4-FFF2-40B4-BE49-F238E27FC236}">
                  <a16:creationId xmlns:a16="http://schemas.microsoft.com/office/drawing/2014/main" id="{B0819BEE-5605-4611-9D4C-7B28A6DA8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2" y="1008"/>
              <a:ext cx="8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4685" name="Line 47">
              <a:extLst>
                <a:ext uri="{FF2B5EF4-FFF2-40B4-BE49-F238E27FC236}">
                  <a16:creationId xmlns:a16="http://schemas.microsoft.com/office/drawing/2014/main" id="{E5ED5CBA-EBCD-444D-96CD-3CB333D03B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8" y="916"/>
              <a:ext cx="104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4686" name="Rectangle 48">
              <a:extLst>
                <a:ext uri="{FF2B5EF4-FFF2-40B4-BE49-F238E27FC236}">
                  <a16:creationId xmlns:a16="http://schemas.microsoft.com/office/drawing/2014/main" id="{7B8DBA7A-5630-446A-833C-A268951DE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436"/>
              <a:ext cx="420" cy="2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 err="1">
                  <a:solidFill>
                    <a:srgbClr val="FF0000"/>
                  </a:solidFill>
                  <a:latin typeface="+mn-lt"/>
                  <a:ea typeface="+mn-ea"/>
                </a:rPr>
                <a:t>func</a:t>
              </a:r>
              <a:endParaRPr lang="en-US" altLang="zh-CN" sz="2000" b="1" dirty="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51311" name="Rectangle 49">
              <a:extLst>
                <a:ext uri="{FF2B5EF4-FFF2-40B4-BE49-F238E27FC236}">
                  <a16:creationId xmlns:a16="http://schemas.microsoft.com/office/drawing/2014/main" id="{D267A9D5-3782-4550-9C31-9C0ACED11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" y="1009"/>
              <a:ext cx="22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N</a:t>
              </a:r>
            </a:p>
          </p:txBody>
        </p:sp>
        <p:sp>
          <p:nvSpPr>
            <p:cNvPr id="24688" name="Line 50">
              <a:extLst>
                <a:ext uri="{FF2B5EF4-FFF2-40B4-BE49-F238E27FC236}">
                  <a16:creationId xmlns:a16="http://schemas.microsoft.com/office/drawing/2014/main" id="{4A64555C-AF07-4549-AF1A-A3B3EC650C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8" y="580"/>
              <a:ext cx="104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313" name="Rectangle 51">
              <a:extLst>
                <a:ext uri="{FF2B5EF4-FFF2-40B4-BE49-F238E27FC236}">
                  <a16:creationId xmlns:a16="http://schemas.microsoft.com/office/drawing/2014/main" id="{085752A8-38AF-4165-8C12-3C33A9FC0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65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6</a:t>
              </a:r>
            </a:p>
          </p:txBody>
        </p:sp>
        <p:sp>
          <p:nvSpPr>
            <p:cNvPr id="24690" name="Rectangle 52">
              <a:extLst>
                <a:ext uri="{FF2B5EF4-FFF2-40B4-BE49-F238E27FC236}">
                  <a16:creationId xmlns:a16="http://schemas.microsoft.com/office/drawing/2014/main" id="{8325A698-A75D-456D-AA50-484EA5B01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" y="786"/>
              <a:ext cx="628" cy="2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 err="1">
                  <a:latin typeface="+mn-lt"/>
                  <a:ea typeface="+mn-ea"/>
                </a:rPr>
                <a:t>ALUop</a:t>
              </a:r>
              <a:endParaRPr lang="en-US" altLang="zh-CN" b="1" dirty="0">
                <a:latin typeface="+mn-lt"/>
                <a:ea typeface="+mn-ea"/>
              </a:endParaRPr>
            </a:p>
          </p:txBody>
        </p:sp>
        <p:sp>
          <p:nvSpPr>
            <p:cNvPr id="24691" name="Line 53">
              <a:extLst>
                <a:ext uri="{FF2B5EF4-FFF2-40B4-BE49-F238E27FC236}">
                  <a16:creationId xmlns:a16="http://schemas.microsoft.com/office/drawing/2014/main" id="{290320C2-9B69-4B1E-9208-B7B5CA6A21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6" y="672"/>
              <a:ext cx="6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4692" name="Rectangle 54">
              <a:extLst>
                <a:ext uri="{FF2B5EF4-FFF2-40B4-BE49-F238E27FC236}">
                  <a16:creationId xmlns:a16="http://schemas.microsoft.com/office/drawing/2014/main" id="{38550B32-17B4-408D-B788-9891B76E8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611"/>
              <a:ext cx="746" cy="2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 err="1">
                  <a:latin typeface="+mn-lt"/>
                  <a:ea typeface="+mn-ea"/>
                </a:rPr>
                <a:t>ALUctr</a:t>
              </a:r>
              <a:endParaRPr lang="en-US" altLang="zh-CN" sz="2000" b="1" dirty="0">
                <a:latin typeface="+mn-lt"/>
                <a:ea typeface="+mn-ea"/>
              </a:endParaRPr>
            </a:p>
          </p:txBody>
        </p:sp>
        <p:sp>
          <p:nvSpPr>
            <p:cNvPr id="24693" name="Line 55">
              <a:extLst>
                <a:ext uri="{FF2B5EF4-FFF2-40B4-BE49-F238E27FC236}">
                  <a16:creationId xmlns:a16="http://schemas.microsoft.com/office/drawing/2014/main" id="{75C50D3A-10A1-4AD6-89EE-8738699887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0" y="772"/>
              <a:ext cx="104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4694" name="Line 56">
              <a:extLst>
                <a:ext uri="{FF2B5EF4-FFF2-40B4-BE49-F238E27FC236}">
                  <a16:creationId xmlns:a16="http://schemas.microsoft.com/office/drawing/2014/main" id="{51F94B87-4F1B-4B07-B132-3C5A906EDC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4" y="864"/>
              <a:ext cx="8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319" name="Rectangle 57">
              <a:extLst>
                <a:ext uri="{FF2B5EF4-FFF2-40B4-BE49-F238E27FC236}">
                  <a16:creationId xmlns:a16="http://schemas.microsoft.com/office/drawing/2014/main" id="{56A86158-A0FD-4F83-9863-3212A7425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830"/>
              <a:ext cx="18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3</a:t>
              </a:r>
            </a:p>
          </p:txBody>
        </p:sp>
      </p:grpSp>
      <p:grpSp>
        <p:nvGrpSpPr>
          <p:cNvPr id="5" name="Group 58">
            <a:extLst>
              <a:ext uri="{FF2B5EF4-FFF2-40B4-BE49-F238E27FC236}">
                <a16:creationId xmlns:a16="http://schemas.microsoft.com/office/drawing/2014/main" id="{18BFF55B-A899-41C3-ABC3-F9871FE28BCD}"/>
              </a:ext>
            </a:extLst>
          </p:cNvPr>
          <p:cNvGrpSpPr>
            <a:grpSpLocks/>
          </p:cNvGrpSpPr>
          <p:nvPr/>
        </p:nvGrpSpPr>
        <p:grpSpPr bwMode="auto">
          <a:xfrm>
            <a:off x="1849438" y="3287713"/>
            <a:ext cx="7080250" cy="671512"/>
            <a:chOff x="567" y="2112"/>
            <a:chExt cx="4460" cy="423"/>
          </a:xfrm>
        </p:grpSpPr>
        <p:grpSp>
          <p:nvGrpSpPr>
            <p:cNvPr id="51271" name="Group 59">
              <a:extLst>
                <a:ext uri="{FF2B5EF4-FFF2-40B4-BE49-F238E27FC236}">
                  <a16:creationId xmlns:a16="http://schemas.microsoft.com/office/drawing/2014/main" id="{557D5021-2318-4A3B-B2ED-C2FE9326F7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7" y="2112"/>
              <a:ext cx="3980" cy="423"/>
              <a:chOff x="1047" y="2112"/>
              <a:chExt cx="3980" cy="423"/>
            </a:xfrm>
          </p:grpSpPr>
          <p:grpSp>
            <p:nvGrpSpPr>
              <p:cNvPr id="51273" name="Group 60">
                <a:extLst>
                  <a:ext uri="{FF2B5EF4-FFF2-40B4-BE49-F238E27FC236}">
                    <a16:creationId xmlns:a16="http://schemas.microsoft.com/office/drawing/2014/main" id="{7E168852-2F59-40DB-93DB-B4B6A894A7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8" y="2266"/>
                <a:ext cx="3832" cy="269"/>
                <a:chOff x="1108" y="2266"/>
                <a:chExt cx="3832" cy="269"/>
              </a:xfrm>
            </p:grpSpPr>
            <p:sp>
              <p:nvSpPr>
                <p:cNvPr id="24657" name="Rectangle 61">
                  <a:extLst>
                    <a:ext uri="{FF2B5EF4-FFF2-40B4-BE49-F238E27FC236}">
                      <a16:creationId xmlns:a16="http://schemas.microsoft.com/office/drawing/2014/main" id="{6844DF96-FAE8-4FD5-90A7-6D597DF37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2312"/>
                  <a:ext cx="382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51282" name="Group 62">
                  <a:extLst>
                    <a:ext uri="{FF2B5EF4-FFF2-40B4-BE49-F238E27FC236}">
                      <a16:creationId xmlns:a16="http://schemas.microsoft.com/office/drawing/2014/main" id="{2A026972-A602-45C2-A906-A8025D6455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08" y="2266"/>
                  <a:ext cx="3832" cy="269"/>
                  <a:chOff x="1108" y="2266"/>
                  <a:chExt cx="3832" cy="269"/>
                </a:xfrm>
              </p:grpSpPr>
              <p:grpSp>
                <p:nvGrpSpPr>
                  <p:cNvPr id="51283" name="Group 63">
                    <a:extLst>
                      <a:ext uri="{FF2B5EF4-FFF2-40B4-BE49-F238E27FC236}">
                        <a16:creationId xmlns:a16="http://schemas.microsoft.com/office/drawing/2014/main" id="{20C33530-EA8E-4AE9-AFDC-B5FFC8F7A85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08" y="2304"/>
                    <a:ext cx="664" cy="231"/>
                    <a:chOff x="1108" y="2304"/>
                    <a:chExt cx="664" cy="231"/>
                  </a:xfrm>
                </p:grpSpPr>
                <p:sp>
                  <p:nvSpPr>
                    <p:cNvPr id="24675" name="Rectangle 64">
                      <a:extLst>
                        <a:ext uri="{FF2B5EF4-FFF2-40B4-BE49-F238E27FC236}">
                          <a16:creationId xmlns:a16="http://schemas.microsoft.com/office/drawing/2014/main" id="{8B6B2317-6151-4523-8691-7211F82F7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8" y="2308"/>
                      <a:ext cx="664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defRPr/>
                      </a:pPr>
                      <a:endParaRPr lang="zh-CN" altLang="en-US" b="1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4676" name="Rectangle 65">
                      <a:extLst>
                        <a:ext uri="{FF2B5EF4-FFF2-40B4-BE49-F238E27FC236}">
                          <a16:creationId xmlns:a16="http://schemas.microsoft.com/office/drawing/2014/main" id="{D54DA3F0-1439-46D3-9A72-567CF5798B9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11" y="2304"/>
                      <a:ext cx="551" cy="231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altLang="zh-CN" b="1">
                          <a:solidFill>
                            <a:srgbClr val="FF3300"/>
                          </a:solidFill>
                          <a:latin typeface="+mn-lt"/>
                          <a:ea typeface="+mn-ea"/>
                        </a:rPr>
                        <a:t>000000</a:t>
                      </a:r>
                    </a:p>
                  </p:txBody>
                </p:sp>
              </p:grpSp>
              <p:grpSp>
                <p:nvGrpSpPr>
                  <p:cNvPr id="51284" name="Group 66">
                    <a:extLst>
                      <a:ext uri="{FF2B5EF4-FFF2-40B4-BE49-F238E27FC236}">
                        <a16:creationId xmlns:a16="http://schemas.microsoft.com/office/drawing/2014/main" id="{D49441F4-E31D-4F30-ACB8-51E6F8602B8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80" y="2266"/>
                    <a:ext cx="616" cy="250"/>
                    <a:chOff x="1780" y="2266"/>
                    <a:chExt cx="616" cy="250"/>
                  </a:xfrm>
                </p:grpSpPr>
                <p:sp>
                  <p:nvSpPr>
                    <p:cNvPr id="24673" name="Rectangle 67">
                      <a:extLst>
                        <a:ext uri="{FF2B5EF4-FFF2-40B4-BE49-F238E27FC236}">
                          <a16:creationId xmlns:a16="http://schemas.microsoft.com/office/drawing/2014/main" id="{99ACE1C0-E507-4A5A-BBEF-5F5CB11A33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80" y="2308"/>
                      <a:ext cx="616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defRPr/>
                      </a:pPr>
                      <a:endParaRPr lang="zh-CN" altLang="en-US" b="1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4674" name="Rectangle 68">
                      <a:extLst>
                        <a:ext uri="{FF2B5EF4-FFF2-40B4-BE49-F238E27FC236}">
                          <a16:creationId xmlns:a16="http://schemas.microsoft.com/office/drawing/2014/main" id="{F4496D9C-962F-4BD8-9C40-DC929F1484E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59" y="2266"/>
                      <a:ext cx="249" cy="250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altLang="zh-CN" sz="2000" b="1" dirty="0" err="1">
                          <a:latin typeface="+mn-lt"/>
                          <a:ea typeface="+mn-ea"/>
                        </a:rPr>
                        <a:t>rs</a:t>
                      </a:r>
                      <a:endParaRPr lang="en-US" altLang="zh-CN" sz="2000" b="1" dirty="0">
                        <a:latin typeface="+mn-lt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51285" name="Group 69">
                    <a:extLst>
                      <a:ext uri="{FF2B5EF4-FFF2-40B4-BE49-F238E27FC236}">
                        <a16:creationId xmlns:a16="http://schemas.microsoft.com/office/drawing/2014/main" id="{31991E4D-1A0B-455C-B2D2-D2BABF4B87C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04" y="2266"/>
                    <a:ext cx="616" cy="250"/>
                    <a:chOff x="2404" y="2266"/>
                    <a:chExt cx="616" cy="250"/>
                  </a:xfrm>
                </p:grpSpPr>
                <p:sp>
                  <p:nvSpPr>
                    <p:cNvPr id="24671" name="Rectangle 70">
                      <a:extLst>
                        <a:ext uri="{FF2B5EF4-FFF2-40B4-BE49-F238E27FC236}">
                          <a16:creationId xmlns:a16="http://schemas.microsoft.com/office/drawing/2014/main" id="{915028F9-9F82-4D21-9298-60C0DD3E58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4" y="2308"/>
                      <a:ext cx="616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defRPr/>
                      </a:pPr>
                      <a:endParaRPr lang="zh-CN" altLang="en-US" sz="2400" b="1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4672" name="Rectangle 71">
                      <a:extLst>
                        <a:ext uri="{FF2B5EF4-FFF2-40B4-BE49-F238E27FC236}">
                          <a16:creationId xmlns:a16="http://schemas.microsoft.com/office/drawing/2014/main" id="{F30CBCF4-E489-4B19-9EA4-0AF376572AA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83" y="2266"/>
                      <a:ext cx="240" cy="250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altLang="zh-CN" sz="2000" b="1" dirty="0" err="1">
                          <a:latin typeface="+mn-lt"/>
                          <a:ea typeface="+mn-ea"/>
                        </a:rPr>
                        <a:t>rt</a:t>
                      </a:r>
                      <a:endParaRPr lang="en-US" altLang="zh-CN" sz="2000" b="1" dirty="0">
                        <a:latin typeface="+mn-lt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51286" name="Group 72">
                    <a:extLst>
                      <a:ext uri="{FF2B5EF4-FFF2-40B4-BE49-F238E27FC236}">
                        <a16:creationId xmlns:a16="http://schemas.microsoft.com/office/drawing/2014/main" id="{8121C410-BDD8-4543-A082-A42EF94F0A8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28" y="2266"/>
                    <a:ext cx="616" cy="250"/>
                    <a:chOff x="3028" y="2266"/>
                    <a:chExt cx="616" cy="250"/>
                  </a:xfrm>
                </p:grpSpPr>
                <p:sp>
                  <p:nvSpPr>
                    <p:cNvPr id="24669" name="Rectangle 73">
                      <a:extLst>
                        <a:ext uri="{FF2B5EF4-FFF2-40B4-BE49-F238E27FC236}">
                          <a16:creationId xmlns:a16="http://schemas.microsoft.com/office/drawing/2014/main" id="{F235D90D-CC6A-4FBD-A5C7-713D5015F9B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8" y="2308"/>
                      <a:ext cx="616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defRPr/>
                      </a:pPr>
                      <a:endParaRPr lang="zh-CN" altLang="en-US" b="1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4670" name="Rectangle 74">
                      <a:extLst>
                        <a:ext uri="{FF2B5EF4-FFF2-40B4-BE49-F238E27FC236}">
                          <a16:creationId xmlns:a16="http://schemas.microsoft.com/office/drawing/2014/main" id="{1AD4AD3A-2C5A-4C73-A923-57832E6D8EC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1" y="2266"/>
                      <a:ext cx="277" cy="250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altLang="zh-CN" sz="2000" b="1" dirty="0">
                          <a:latin typeface="+mn-lt"/>
                          <a:ea typeface="+mn-ea"/>
                        </a:rPr>
                        <a:t>rd</a:t>
                      </a:r>
                    </a:p>
                  </p:txBody>
                </p:sp>
              </p:grpSp>
              <p:grpSp>
                <p:nvGrpSpPr>
                  <p:cNvPr id="51287" name="Group 75">
                    <a:extLst>
                      <a:ext uri="{FF2B5EF4-FFF2-40B4-BE49-F238E27FC236}">
                        <a16:creationId xmlns:a16="http://schemas.microsoft.com/office/drawing/2014/main" id="{77DF34FF-A4A3-4564-806F-75EA81B94F5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52" y="2266"/>
                    <a:ext cx="616" cy="250"/>
                    <a:chOff x="3652" y="2266"/>
                    <a:chExt cx="616" cy="250"/>
                  </a:xfrm>
                </p:grpSpPr>
                <p:sp>
                  <p:nvSpPr>
                    <p:cNvPr id="24667" name="Rectangle 76">
                      <a:extLst>
                        <a:ext uri="{FF2B5EF4-FFF2-40B4-BE49-F238E27FC236}">
                          <a16:creationId xmlns:a16="http://schemas.microsoft.com/office/drawing/2014/main" id="{0B2A108E-D05C-4E55-8BF1-493217D7585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2" y="2308"/>
                      <a:ext cx="616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defRPr/>
                      </a:pPr>
                      <a:endParaRPr lang="zh-CN" altLang="en-US" b="1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4668" name="Rectangle 77">
                      <a:extLst>
                        <a:ext uri="{FF2B5EF4-FFF2-40B4-BE49-F238E27FC236}">
                          <a16:creationId xmlns:a16="http://schemas.microsoft.com/office/drawing/2014/main" id="{C114AB1D-F056-4BF6-8FB2-879963AA3FE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86" y="2266"/>
                      <a:ext cx="536" cy="250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altLang="zh-CN" sz="2000" b="1" dirty="0" err="1">
                          <a:latin typeface="+mn-lt"/>
                          <a:ea typeface="+mn-ea"/>
                        </a:rPr>
                        <a:t>shamt</a:t>
                      </a:r>
                      <a:endParaRPr lang="en-US" altLang="zh-CN" sz="2000" b="1" dirty="0">
                        <a:latin typeface="+mn-lt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51288" name="Group 78">
                    <a:extLst>
                      <a:ext uri="{FF2B5EF4-FFF2-40B4-BE49-F238E27FC236}">
                        <a16:creationId xmlns:a16="http://schemas.microsoft.com/office/drawing/2014/main" id="{14CF7C08-C23A-4C1A-ADB9-1FBB576AE74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276" y="2266"/>
                    <a:ext cx="664" cy="250"/>
                    <a:chOff x="4276" y="2266"/>
                    <a:chExt cx="664" cy="250"/>
                  </a:xfrm>
                </p:grpSpPr>
                <p:sp>
                  <p:nvSpPr>
                    <p:cNvPr id="24665" name="Rectangle 79">
                      <a:extLst>
                        <a:ext uri="{FF2B5EF4-FFF2-40B4-BE49-F238E27FC236}">
                          <a16:creationId xmlns:a16="http://schemas.microsoft.com/office/drawing/2014/main" id="{483F2290-97EE-4A62-928D-5E1F385F12E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76" y="2308"/>
                      <a:ext cx="664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>
                        <a:defRPr/>
                      </a:pPr>
                      <a:endParaRPr lang="zh-CN" altLang="en-US" b="1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24666" name="Rectangle 80">
                      <a:extLst>
                        <a:ext uri="{FF2B5EF4-FFF2-40B4-BE49-F238E27FC236}">
                          <a16:creationId xmlns:a16="http://schemas.microsoft.com/office/drawing/2014/main" id="{3D58D5AB-5BD5-4640-8796-180A00EA4AA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06" y="2266"/>
                      <a:ext cx="474" cy="250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altLang="zh-CN" sz="2000" b="1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funct</a:t>
                      </a:r>
                      <a:endParaRPr lang="en-US" altLang="zh-CN" sz="2000" b="1" dirty="0">
                        <a:solidFill>
                          <a:srgbClr val="FF0000"/>
                        </a:solidFill>
                        <a:latin typeface="+mn-lt"/>
                        <a:ea typeface="+mn-ea"/>
                      </a:endParaRPr>
                    </a:p>
                  </p:txBody>
                </p:sp>
              </p:grpSp>
            </p:grpSp>
          </p:grpSp>
          <p:sp>
            <p:nvSpPr>
              <p:cNvPr id="51274" name="Rectangle 81">
                <a:extLst>
                  <a:ext uri="{FF2B5EF4-FFF2-40B4-BE49-F238E27FC236}">
                    <a16:creationId xmlns:a16="http://schemas.microsoft.com/office/drawing/2014/main" id="{1FAB79BF-9644-4482-8B14-FE15A89D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9" y="211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/>
                  <a:t>0</a:t>
                </a:r>
              </a:p>
            </p:txBody>
          </p:sp>
          <p:sp>
            <p:nvSpPr>
              <p:cNvPr id="51275" name="Rectangle 82">
                <a:extLst>
                  <a:ext uri="{FF2B5EF4-FFF2-40B4-BE49-F238E27FC236}">
                    <a16:creationId xmlns:a16="http://schemas.microsoft.com/office/drawing/2014/main" id="{FA8BD0F8-710A-42BA-B9AB-B6AC96848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9" y="211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/>
                  <a:t>6</a:t>
                </a:r>
              </a:p>
            </p:txBody>
          </p:sp>
          <p:sp>
            <p:nvSpPr>
              <p:cNvPr id="51276" name="Rectangle 83">
                <a:extLst>
                  <a:ext uri="{FF2B5EF4-FFF2-40B4-BE49-F238E27FC236}">
                    <a16:creationId xmlns:a16="http://schemas.microsoft.com/office/drawing/2014/main" id="{11A69CCE-89C0-42B3-81AA-B3F162169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7" y="2112"/>
                <a:ext cx="2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11</a:t>
                </a:r>
              </a:p>
            </p:txBody>
          </p:sp>
          <p:sp>
            <p:nvSpPr>
              <p:cNvPr id="51277" name="Rectangle 84">
                <a:extLst>
                  <a:ext uri="{FF2B5EF4-FFF2-40B4-BE49-F238E27FC236}">
                    <a16:creationId xmlns:a16="http://schemas.microsoft.com/office/drawing/2014/main" id="{4CEF6DA7-F2D0-42F2-B89F-F3520C222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2112"/>
                <a:ext cx="26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16</a:t>
                </a:r>
              </a:p>
            </p:txBody>
          </p:sp>
          <p:sp>
            <p:nvSpPr>
              <p:cNvPr id="51278" name="Rectangle 85">
                <a:extLst>
                  <a:ext uri="{FF2B5EF4-FFF2-40B4-BE49-F238E27FC236}">
                    <a16:creationId xmlns:a16="http://schemas.microsoft.com/office/drawing/2014/main" id="{213CFD09-9585-4C7F-8B08-9A9E93CCF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9" y="2112"/>
                <a:ext cx="26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21</a:t>
                </a:r>
              </a:p>
            </p:txBody>
          </p:sp>
          <p:sp>
            <p:nvSpPr>
              <p:cNvPr id="51279" name="Rectangle 86">
                <a:extLst>
                  <a:ext uri="{FF2B5EF4-FFF2-40B4-BE49-F238E27FC236}">
                    <a16:creationId xmlns:a16="http://schemas.microsoft.com/office/drawing/2014/main" id="{5E682A54-3339-4F28-88FC-901519695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5" y="2112"/>
                <a:ext cx="26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26</a:t>
                </a:r>
              </a:p>
            </p:txBody>
          </p:sp>
          <p:sp>
            <p:nvSpPr>
              <p:cNvPr id="51280" name="Rectangle 87">
                <a:extLst>
                  <a:ext uri="{FF2B5EF4-FFF2-40B4-BE49-F238E27FC236}">
                    <a16:creationId xmlns:a16="http://schemas.microsoft.com/office/drawing/2014/main" id="{E649A544-443B-4A6D-BA3D-6DB05DE49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" y="2112"/>
                <a:ext cx="26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31</a:t>
                </a:r>
              </a:p>
            </p:txBody>
          </p:sp>
        </p:grpSp>
        <p:sp>
          <p:nvSpPr>
            <p:cNvPr id="24648" name="Rectangle 88">
              <a:extLst>
                <a:ext uri="{FF2B5EF4-FFF2-40B4-BE49-F238E27FC236}">
                  <a16:creationId xmlns:a16="http://schemas.microsoft.com/office/drawing/2014/main" id="{DC37CB5F-5E0B-465F-8A4F-87B9D1E34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304"/>
              <a:ext cx="53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latin typeface="+mn-lt"/>
                  <a:ea typeface="+mn-ea"/>
                </a:rPr>
                <a:t>R-type</a:t>
              </a:r>
            </a:p>
          </p:txBody>
        </p:sp>
      </p:grpSp>
      <p:grpSp>
        <p:nvGrpSpPr>
          <p:cNvPr id="15" name="Group 89">
            <a:extLst>
              <a:ext uri="{FF2B5EF4-FFF2-40B4-BE49-F238E27FC236}">
                <a16:creationId xmlns:a16="http://schemas.microsoft.com/office/drawing/2014/main" id="{3C386C6F-1EBC-4094-BD20-9A69AEBB8C37}"/>
              </a:ext>
            </a:extLst>
          </p:cNvPr>
          <p:cNvGrpSpPr>
            <a:grpSpLocks/>
          </p:cNvGrpSpPr>
          <p:nvPr/>
        </p:nvGrpSpPr>
        <p:grpSpPr bwMode="auto">
          <a:xfrm>
            <a:off x="377825" y="4095750"/>
            <a:ext cx="4295775" cy="1920875"/>
            <a:chOff x="192" y="2880"/>
            <a:chExt cx="2311" cy="1210"/>
          </a:xfrm>
        </p:grpSpPr>
        <p:sp>
          <p:nvSpPr>
            <p:cNvPr id="24625" name="Line 90">
              <a:extLst>
                <a:ext uri="{FF2B5EF4-FFF2-40B4-BE49-F238E27FC236}">
                  <a16:creationId xmlns:a16="http://schemas.microsoft.com/office/drawing/2014/main" id="{7FF5B0DD-4C46-4398-8D3F-911A9EB29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" y="3072"/>
              <a:ext cx="21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4626" name="Rectangle 91">
              <a:extLst>
                <a:ext uri="{FF2B5EF4-FFF2-40B4-BE49-F238E27FC236}">
                  <a16:creationId xmlns:a16="http://schemas.microsoft.com/office/drawing/2014/main" id="{CB767D5D-8BC2-4D23-9C02-A62AA1810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" y="2880"/>
              <a:ext cx="8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 err="1">
                  <a:latin typeface="+mn-lt"/>
                  <a:ea typeface="+mn-ea"/>
                </a:rPr>
                <a:t>funct</a:t>
              </a:r>
              <a:r>
                <a:rPr lang="en-US" altLang="zh-CN" sz="2000" b="1" dirty="0">
                  <a:latin typeface="+mn-lt"/>
                  <a:ea typeface="+mn-ea"/>
                </a:rPr>
                <a:t>&lt;5:0&gt;</a:t>
              </a:r>
            </a:p>
          </p:txBody>
        </p:sp>
        <p:sp>
          <p:nvSpPr>
            <p:cNvPr id="24627" name="Rectangle 92">
              <a:extLst>
                <a:ext uri="{FF2B5EF4-FFF2-40B4-BE49-F238E27FC236}">
                  <a16:creationId xmlns:a16="http://schemas.microsoft.com/office/drawing/2014/main" id="{4D035784-F929-4FF1-AA23-EA0C597BD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" y="2880"/>
              <a:ext cx="154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latin typeface="+mn-lt"/>
                  <a:ea typeface="+mn-ea"/>
                </a:rPr>
                <a:t>Instruction Operation</a:t>
              </a:r>
            </a:p>
          </p:txBody>
        </p:sp>
        <p:sp>
          <p:nvSpPr>
            <p:cNvPr id="51252" name="Rectangle 93">
              <a:extLst>
                <a:ext uri="{FF2B5EF4-FFF2-40B4-BE49-F238E27FC236}">
                  <a16:creationId xmlns:a16="http://schemas.microsoft.com/office/drawing/2014/main" id="{F169018F-9BC0-4478-A9CF-C9C0EF76E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" y="3072"/>
              <a:ext cx="6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10 </a:t>
              </a:r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0000</a:t>
              </a:r>
            </a:p>
          </p:txBody>
        </p:sp>
        <p:sp>
          <p:nvSpPr>
            <p:cNvPr id="51253" name="Rectangle 94">
              <a:extLst>
                <a:ext uri="{FF2B5EF4-FFF2-40B4-BE49-F238E27FC236}">
                  <a16:creationId xmlns:a16="http://schemas.microsoft.com/office/drawing/2014/main" id="{E08AE2BB-777F-45E0-AA1B-4D1F44329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" y="3264"/>
              <a:ext cx="6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10</a:t>
              </a:r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 0010</a:t>
              </a:r>
            </a:p>
          </p:txBody>
        </p:sp>
        <p:sp>
          <p:nvSpPr>
            <p:cNvPr id="24630" name="Line 95">
              <a:extLst>
                <a:ext uri="{FF2B5EF4-FFF2-40B4-BE49-F238E27FC236}">
                  <a16:creationId xmlns:a16="http://schemas.microsoft.com/office/drawing/2014/main" id="{AEE09372-2EDE-4D9F-99FA-986B5B5E8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" y="3264"/>
              <a:ext cx="21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4631" name="Line 96">
              <a:extLst>
                <a:ext uri="{FF2B5EF4-FFF2-40B4-BE49-F238E27FC236}">
                  <a16:creationId xmlns:a16="http://schemas.microsoft.com/office/drawing/2014/main" id="{36AF0CB2-9906-4B78-97B3-164816725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" y="3456"/>
              <a:ext cx="21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51256" name="Rectangle 97">
              <a:extLst>
                <a:ext uri="{FF2B5EF4-FFF2-40B4-BE49-F238E27FC236}">
                  <a16:creationId xmlns:a16="http://schemas.microsoft.com/office/drawing/2014/main" id="{A7DFA8C1-E3E5-4F18-B0EB-03DA81117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" y="3456"/>
              <a:ext cx="6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10 </a:t>
              </a:r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0100</a:t>
              </a:r>
            </a:p>
          </p:txBody>
        </p:sp>
        <p:sp>
          <p:nvSpPr>
            <p:cNvPr id="24633" name="Line 98">
              <a:extLst>
                <a:ext uri="{FF2B5EF4-FFF2-40B4-BE49-F238E27FC236}">
                  <a16:creationId xmlns:a16="http://schemas.microsoft.com/office/drawing/2014/main" id="{458C141E-4A55-4B23-A9F5-9EE10AD876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" y="3648"/>
              <a:ext cx="21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51258" name="Rectangle 99">
              <a:extLst>
                <a:ext uri="{FF2B5EF4-FFF2-40B4-BE49-F238E27FC236}">
                  <a16:creationId xmlns:a16="http://schemas.microsoft.com/office/drawing/2014/main" id="{D0410C11-E2D3-4BC2-897A-779F0C8A6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" y="3648"/>
              <a:ext cx="6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10</a:t>
              </a:r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 0101</a:t>
              </a:r>
            </a:p>
          </p:txBody>
        </p:sp>
        <p:sp>
          <p:nvSpPr>
            <p:cNvPr id="24635" name="Line 100">
              <a:extLst>
                <a:ext uri="{FF2B5EF4-FFF2-40B4-BE49-F238E27FC236}">
                  <a16:creationId xmlns:a16="http://schemas.microsoft.com/office/drawing/2014/main" id="{085F3096-CE54-40B2-BA4D-F5F396FEFC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" y="3840"/>
              <a:ext cx="21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51260" name="Rectangle 101">
              <a:extLst>
                <a:ext uri="{FF2B5EF4-FFF2-40B4-BE49-F238E27FC236}">
                  <a16:creationId xmlns:a16="http://schemas.microsoft.com/office/drawing/2014/main" id="{2D34A298-0AB1-4187-8373-A359CBA0F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" y="3840"/>
              <a:ext cx="6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10</a:t>
              </a:r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 1010</a:t>
              </a:r>
            </a:p>
          </p:txBody>
        </p:sp>
        <p:sp>
          <p:nvSpPr>
            <p:cNvPr id="24637" name="Line 102">
              <a:extLst>
                <a:ext uri="{FF2B5EF4-FFF2-40B4-BE49-F238E27FC236}">
                  <a16:creationId xmlns:a16="http://schemas.microsoft.com/office/drawing/2014/main" id="{1C5E310F-B4BC-473E-AE08-9111A8246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" y="4032"/>
              <a:ext cx="21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4638" name="Rectangle 103">
              <a:extLst>
                <a:ext uri="{FF2B5EF4-FFF2-40B4-BE49-F238E27FC236}">
                  <a16:creationId xmlns:a16="http://schemas.microsoft.com/office/drawing/2014/main" id="{688A71B3-73E7-4D20-8B52-50224BF60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3072"/>
              <a:ext cx="35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add</a:t>
              </a:r>
            </a:p>
          </p:txBody>
        </p:sp>
        <p:sp>
          <p:nvSpPr>
            <p:cNvPr id="24639" name="Rectangle 104">
              <a:extLst>
                <a:ext uri="{FF2B5EF4-FFF2-40B4-BE49-F238E27FC236}">
                  <a16:creationId xmlns:a16="http://schemas.microsoft.com/office/drawing/2014/main" id="{5FC403C3-4505-4073-9354-88BC4566A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3264"/>
              <a:ext cx="65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latin typeface="+mn-lt"/>
                  <a:ea typeface="+mn-ea"/>
                </a:rPr>
                <a:t>subtract</a:t>
              </a:r>
            </a:p>
          </p:txBody>
        </p:sp>
        <p:sp>
          <p:nvSpPr>
            <p:cNvPr id="24640" name="Rectangle 105">
              <a:extLst>
                <a:ext uri="{FF2B5EF4-FFF2-40B4-BE49-F238E27FC236}">
                  <a16:creationId xmlns:a16="http://schemas.microsoft.com/office/drawing/2014/main" id="{C527E85E-258A-4119-BA7E-1A778A610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3456"/>
              <a:ext cx="35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and</a:t>
              </a:r>
            </a:p>
          </p:txBody>
        </p:sp>
        <p:sp>
          <p:nvSpPr>
            <p:cNvPr id="24641" name="Rectangle 106">
              <a:extLst>
                <a:ext uri="{FF2B5EF4-FFF2-40B4-BE49-F238E27FC236}">
                  <a16:creationId xmlns:a16="http://schemas.microsoft.com/office/drawing/2014/main" id="{BE59539C-9564-4D33-A841-D7F1DC9A7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3648"/>
              <a:ext cx="25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or</a:t>
              </a:r>
            </a:p>
          </p:txBody>
        </p:sp>
        <p:sp>
          <p:nvSpPr>
            <p:cNvPr id="24642" name="Rectangle 107">
              <a:extLst>
                <a:ext uri="{FF2B5EF4-FFF2-40B4-BE49-F238E27FC236}">
                  <a16:creationId xmlns:a16="http://schemas.microsoft.com/office/drawing/2014/main" id="{ADC47C36-6F71-48FC-B7F9-2E68DF86D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3840"/>
              <a:ext cx="11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latin typeface="+mn-lt"/>
                  <a:ea typeface="+mn-ea"/>
                </a:rPr>
                <a:t>set-on-less-than</a:t>
              </a:r>
            </a:p>
          </p:txBody>
        </p:sp>
        <p:sp>
          <p:nvSpPr>
            <p:cNvPr id="24643" name="Line 108">
              <a:extLst>
                <a:ext uri="{FF2B5EF4-FFF2-40B4-BE49-F238E27FC236}">
                  <a16:creationId xmlns:a16="http://schemas.microsoft.com/office/drawing/2014/main" id="{EAA65624-15F0-4337-AADA-00BD26CDB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" y="2880"/>
              <a:ext cx="21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4644" name="Line 109">
              <a:extLst>
                <a:ext uri="{FF2B5EF4-FFF2-40B4-BE49-F238E27FC236}">
                  <a16:creationId xmlns:a16="http://schemas.microsoft.com/office/drawing/2014/main" id="{5F2EF328-CE4B-40D5-8822-75FECA17A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888"/>
              <a:ext cx="0" cy="1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4645" name="Line 110">
              <a:extLst>
                <a:ext uri="{FF2B5EF4-FFF2-40B4-BE49-F238E27FC236}">
                  <a16:creationId xmlns:a16="http://schemas.microsoft.com/office/drawing/2014/main" id="{2399D39C-CC43-4281-BE3E-1AF7DF986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888"/>
              <a:ext cx="0" cy="1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4646" name="Line 111">
              <a:extLst>
                <a:ext uri="{FF2B5EF4-FFF2-40B4-BE49-F238E27FC236}">
                  <a16:creationId xmlns:a16="http://schemas.microsoft.com/office/drawing/2014/main" id="{A8379994-1B94-4BAD-9F32-FB109A8D0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" y="2888"/>
              <a:ext cx="0" cy="1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</p:grpSp>
      <p:grpSp>
        <p:nvGrpSpPr>
          <p:cNvPr id="16" name="Group 112">
            <a:extLst>
              <a:ext uri="{FF2B5EF4-FFF2-40B4-BE49-F238E27FC236}">
                <a16:creationId xmlns:a16="http://schemas.microsoft.com/office/drawing/2014/main" id="{20548C2B-F747-42E8-B28D-B30A27B922A6}"/>
              </a:ext>
            </a:extLst>
          </p:cNvPr>
          <p:cNvGrpSpPr>
            <a:grpSpLocks/>
          </p:cNvGrpSpPr>
          <p:nvPr/>
        </p:nvGrpSpPr>
        <p:grpSpPr bwMode="auto">
          <a:xfrm>
            <a:off x="4286250" y="4071938"/>
            <a:ext cx="3929063" cy="1952625"/>
            <a:chOff x="3550" y="2908"/>
            <a:chExt cx="2082" cy="1230"/>
          </a:xfrm>
        </p:grpSpPr>
        <p:sp>
          <p:nvSpPr>
            <p:cNvPr id="24603" name="Line 113">
              <a:extLst>
                <a:ext uri="{FF2B5EF4-FFF2-40B4-BE49-F238E27FC236}">
                  <a16:creationId xmlns:a16="http://schemas.microsoft.com/office/drawing/2014/main" id="{95852A34-5AFB-4082-A985-E6F4B663A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3" y="3120"/>
              <a:ext cx="19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4604" name="Rectangle 114">
              <a:extLst>
                <a:ext uri="{FF2B5EF4-FFF2-40B4-BE49-F238E27FC236}">
                  <a16:creationId xmlns:a16="http://schemas.microsoft.com/office/drawing/2014/main" id="{25A3B866-7FDB-431C-B3A0-D78D84334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2908"/>
              <a:ext cx="105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 err="1">
                  <a:latin typeface="+mn-lt"/>
                  <a:ea typeface="+mn-ea"/>
                </a:rPr>
                <a:t>ALUctr</a:t>
              </a:r>
              <a:r>
                <a:rPr lang="en-US" altLang="zh-CN" sz="2000" b="1" dirty="0">
                  <a:latin typeface="+mn-lt"/>
                  <a:ea typeface="+mn-ea"/>
                </a:rPr>
                <a:t>&lt;2:0&gt;</a:t>
              </a:r>
            </a:p>
          </p:txBody>
        </p:sp>
        <p:sp>
          <p:nvSpPr>
            <p:cNvPr id="24605" name="Rectangle 115">
              <a:extLst>
                <a:ext uri="{FF2B5EF4-FFF2-40B4-BE49-F238E27FC236}">
                  <a16:creationId xmlns:a16="http://schemas.microsoft.com/office/drawing/2014/main" id="{C1FF2AEC-30CE-4C5A-B2C6-19796811A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" y="2908"/>
              <a:ext cx="120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latin typeface="+mn-lt"/>
                  <a:ea typeface="+mn-ea"/>
                </a:rPr>
                <a:t>ALU Operation</a:t>
              </a:r>
            </a:p>
          </p:txBody>
        </p:sp>
        <p:sp>
          <p:nvSpPr>
            <p:cNvPr id="51230" name="Rectangle 116">
              <a:extLst>
                <a:ext uri="{FF2B5EF4-FFF2-40B4-BE49-F238E27FC236}">
                  <a16:creationId xmlns:a16="http://schemas.microsoft.com/office/drawing/2014/main" id="{F76D2344-2800-405E-993B-38B622356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3120"/>
              <a:ext cx="3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000</a:t>
              </a:r>
            </a:p>
          </p:txBody>
        </p:sp>
        <p:sp>
          <p:nvSpPr>
            <p:cNvPr id="51231" name="Rectangle 117">
              <a:extLst>
                <a:ext uri="{FF2B5EF4-FFF2-40B4-BE49-F238E27FC236}">
                  <a16:creationId xmlns:a16="http://schemas.microsoft.com/office/drawing/2014/main" id="{BE7ACD5A-C4D2-4ECD-BD3A-B6670214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3312"/>
              <a:ext cx="3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001</a:t>
              </a:r>
            </a:p>
          </p:txBody>
        </p:sp>
        <p:sp>
          <p:nvSpPr>
            <p:cNvPr id="24608" name="Line 118">
              <a:extLst>
                <a:ext uri="{FF2B5EF4-FFF2-40B4-BE49-F238E27FC236}">
                  <a16:creationId xmlns:a16="http://schemas.microsoft.com/office/drawing/2014/main" id="{D6D5D1A0-8F47-4E23-A005-7E930C953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3" y="3312"/>
              <a:ext cx="19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4609" name="Line 119">
              <a:extLst>
                <a:ext uri="{FF2B5EF4-FFF2-40B4-BE49-F238E27FC236}">
                  <a16:creationId xmlns:a16="http://schemas.microsoft.com/office/drawing/2014/main" id="{9F8439C1-41FC-4C3D-8AC4-983962170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3" y="3504"/>
              <a:ext cx="19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4610" name="Rectangle 120">
              <a:extLst>
                <a:ext uri="{FF2B5EF4-FFF2-40B4-BE49-F238E27FC236}">
                  <a16:creationId xmlns:a16="http://schemas.microsoft.com/office/drawing/2014/main" id="{36B4B71B-C6A2-4295-8B49-FB2983BD1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3504"/>
              <a:ext cx="301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latin typeface="+mn-lt"/>
                  <a:ea typeface="+mn-ea"/>
                </a:rPr>
                <a:t>010</a:t>
              </a:r>
            </a:p>
          </p:txBody>
        </p:sp>
        <p:sp>
          <p:nvSpPr>
            <p:cNvPr id="24611" name="Line 121">
              <a:extLst>
                <a:ext uri="{FF2B5EF4-FFF2-40B4-BE49-F238E27FC236}">
                  <a16:creationId xmlns:a16="http://schemas.microsoft.com/office/drawing/2014/main" id="{E37F6579-38BA-4CF4-BE87-7796C6CB1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3" y="3696"/>
              <a:ext cx="19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51236" name="Rectangle 122">
              <a:extLst>
                <a:ext uri="{FF2B5EF4-FFF2-40B4-BE49-F238E27FC236}">
                  <a16:creationId xmlns:a16="http://schemas.microsoft.com/office/drawing/2014/main" id="{773204C6-0EAB-4C4F-89B5-6DEA510E8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3696"/>
              <a:ext cx="2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1</a:t>
              </a:r>
              <a:r>
                <a:rPr lang="en-US" altLang="zh-CN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10</a:t>
              </a:r>
            </a:p>
          </p:txBody>
        </p:sp>
        <p:sp>
          <p:nvSpPr>
            <p:cNvPr id="24613" name="Line 123">
              <a:extLst>
                <a:ext uri="{FF2B5EF4-FFF2-40B4-BE49-F238E27FC236}">
                  <a16:creationId xmlns:a16="http://schemas.microsoft.com/office/drawing/2014/main" id="{57D2697C-51E5-4DB3-ABA9-47F7D9063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3" y="3888"/>
              <a:ext cx="19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4614" name="Rectangle 124">
              <a:extLst>
                <a:ext uri="{FF2B5EF4-FFF2-40B4-BE49-F238E27FC236}">
                  <a16:creationId xmlns:a16="http://schemas.microsoft.com/office/drawing/2014/main" id="{C7ED9909-22C4-410A-AD2C-19D590CA1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3888"/>
              <a:ext cx="301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latin typeface="+mn-lt"/>
                  <a:ea typeface="+mn-ea"/>
                </a:rPr>
                <a:t>001</a:t>
              </a:r>
            </a:p>
          </p:txBody>
        </p:sp>
        <p:sp>
          <p:nvSpPr>
            <p:cNvPr id="24615" name="Line 125">
              <a:extLst>
                <a:ext uri="{FF2B5EF4-FFF2-40B4-BE49-F238E27FC236}">
                  <a16:creationId xmlns:a16="http://schemas.microsoft.com/office/drawing/2014/main" id="{A56788AA-327B-43E8-AF7A-FA15D6269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3" y="4080"/>
              <a:ext cx="19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4616" name="Rectangle 126">
              <a:extLst>
                <a:ext uri="{FF2B5EF4-FFF2-40B4-BE49-F238E27FC236}">
                  <a16:creationId xmlns:a16="http://schemas.microsoft.com/office/drawing/2014/main" id="{BE479866-113C-4080-92C1-3ABA106BA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8" y="3120"/>
              <a:ext cx="4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Add</a:t>
              </a:r>
            </a:p>
          </p:txBody>
        </p:sp>
        <p:sp>
          <p:nvSpPr>
            <p:cNvPr id="24617" name="Rectangle 127">
              <a:extLst>
                <a:ext uri="{FF2B5EF4-FFF2-40B4-BE49-F238E27FC236}">
                  <a16:creationId xmlns:a16="http://schemas.microsoft.com/office/drawing/2014/main" id="{CA1062E1-1FD0-43B9-AFF6-E09D2FBE9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" y="3312"/>
              <a:ext cx="72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latin typeface="+mn-lt"/>
                  <a:ea typeface="+mn-ea"/>
                </a:rPr>
                <a:t>Subtract</a:t>
              </a:r>
            </a:p>
          </p:txBody>
        </p:sp>
        <p:sp>
          <p:nvSpPr>
            <p:cNvPr id="24618" name="Rectangle 128">
              <a:extLst>
                <a:ext uri="{FF2B5EF4-FFF2-40B4-BE49-F238E27FC236}">
                  <a16:creationId xmlns:a16="http://schemas.microsoft.com/office/drawing/2014/main" id="{3F9718D1-0C0B-45F3-B6BF-1B2986F4A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8" y="3504"/>
              <a:ext cx="4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And</a:t>
              </a:r>
            </a:p>
          </p:txBody>
        </p:sp>
        <p:sp>
          <p:nvSpPr>
            <p:cNvPr id="24619" name="Rectangle 129">
              <a:extLst>
                <a:ext uri="{FF2B5EF4-FFF2-40B4-BE49-F238E27FC236}">
                  <a16:creationId xmlns:a16="http://schemas.microsoft.com/office/drawing/2014/main" id="{72C3064E-D4A0-45BB-A311-BAF8C7B75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6" y="3696"/>
              <a:ext cx="31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Or</a:t>
              </a:r>
            </a:p>
          </p:txBody>
        </p:sp>
        <p:sp>
          <p:nvSpPr>
            <p:cNvPr id="24620" name="Rectangle 130">
              <a:extLst>
                <a:ext uri="{FF2B5EF4-FFF2-40B4-BE49-F238E27FC236}">
                  <a16:creationId xmlns:a16="http://schemas.microsoft.com/office/drawing/2014/main" id="{DB44F64F-1F9B-4954-BE24-8505251C0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888"/>
              <a:ext cx="63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latin typeface="+mn-lt"/>
                  <a:ea typeface="+mn-ea"/>
                </a:rPr>
                <a:t> Subtract</a:t>
              </a:r>
            </a:p>
          </p:txBody>
        </p:sp>
        <p:sp>
          <p:nvSpPr>
            <p:cNvPr id="24621" name="Line 131">
              <a:extLst>
                <a:ext uri="{FF2B5EF4-FFF2-40B4-BE49-F238E27FC236}">
                  <a16:creationId xmlns:a16="http://schemas.microsoft.com/office/drawing/2014/main" id="{BD1C4BEC-E3BC-41A3-8860-A49E14C59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3" y="2928"/>
              <a:ext cx="19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4622" name="Line 132">
              <a:extLst>
                <a:ext uri="{FF2B5EF4-FFF2-40B4-BE49-F238E27FC236}">
                  <a16:creationId xmlns:a16="http://schemas.microsoft.com/office/drawing/2014/main" id="{8D40A42E-1F53-43E8-9DD7-D8654C202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2936"/>
              <a:ext cx="0" cy="1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4623" name="Line 133">
              <a:extLst>
                <a:ext uri="{FF2B5EF4-FFF2-40B4-BE49-F238E27FC236}">
                  <a16:creationId xmlns:a16="http://schemas.microsoft.com/office/drawing/2014/main" id="{CC49DC2C-7778-4FE8-BDC9-47404C7CE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5" y="2936"/>
              <a:ext cx="0" cy="1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4624" name="Line 134">
              <a:extLst>
                <a:ext uri="{FF2B5EF4-FFF2-40B4-BE49-F238E27FC236}">
                  <a16:creationId xmlns:a16="http://schemas.microsoft.com/office/drawing/2014/main" id="{F25D3E10-A576-4293-99D1-D6ED70104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1" y="2936"/>
              <a:ext cx="0" cy="1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</p:grpSp>
      <p:grpSp>
        <p:nvGrpSpPr>
          <p:cNvPr id="17" name="Group 135">
            <a:extLst>
              <a:ext uri="{FF2B5EF4-FFF2-40B4-BE49-F238E27FC236}">
                <a16:creationId xmlns:a16="http://schemas.microsoft.com/office/drawing/2014/main" id="{B3D0DD34-45D5-4697-9B81-1842C6A01C6E}"/>
              </a:ext>
            </a:extLst>
          </p:cNvPr>
          <p:cNvGrpSpPr>
            <a:grpSpLocks/>
          </p:cNvGrpSpPr>
          <p:nvPr/>
        </p:nvGrpSpPr>
        <p:grpSpPr bwMode="auto">
          <a:xfrm>
            <a:off x="8070850" y="4008438"/>
            <a:ext cx="1216025" cy="1800225"/>
            <a:chOff x="3025" y="2916"/>
            <a:chExt cx="832" cy="1043"/>
          </a:xfrm>
        </p:grpSpPr>
        <p:grpSp>
          <p:nvGrpSpPr>
            <p:cNvPr id="51215" name="Group 136">
              <a:extLst>
                <a:ext uri="{FF2B5EF4-FFF2-40B4-BE49-F238E27FC236}">
                  <a16:creationId xmlns:a16="http://schemas.microsoft.com/office/drawing/2014/main" id="{9B3D6F8E-DA39-4460-BB35-3126F03D3F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3271"/>
              <a:ext cx="288" cy="688"/>
              <a:chOff x="3072" y="3271"/>
              <a:chExt cx="288" cy="688"/>
            </a:xfrm>
          </p:grpSpPr>
          <p:sp>
            <p:nvSpPr>
              <p:cNvPr id="24595" name="Line 137">
                <a:extLst>
                  <a:ext uri="{FF2B5EF4-FFF2-40B4-BE49-F238E27FC236}">
                    <a16:creationId xmlns:a16="http://schemas.microsoft.com/office/drawing/2014/main" id="{1A9D4461-F5C4-4EDF-B25D-B6469CA888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3271"/>
                <a:ext cx="0" cy="1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24596" name="Line 138">
                <a:extLst>
                  <a:ext uri="{FF2B5EF4-FFF2-40B4-BE49-F238E27FC236}">
                    <a16:creationId xmlns:a16="http://schemas.microsoft.com/office/drawing/2014/main" id="{8074793A-D714-410F-8191-2D755B307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7" y="3271"/>
                <a:ext cx="276" cy="1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24597" name="Line 139">
                <a:extLst>
                  <a:ext uri="{FF2B5EF4-FFF2-40B4-BE49-F238E27FC236}">
                    <a16:creationId xmlns:a16="http://schemas.microsoft.com/office/drawing/2014/main" id="{54E6FBC2-CB49-453E-8F1E-B9068D66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7" y="3443"/>
                <a:ext cx="126" cy="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24598" name="Line 140">
                <a:extLst>
                  <a:ext uri="{FF2B5EF4-FFF2-40B4-BE49-F238E27FC236}">
                    <a16:creationId xmlns:a16="http://schemas.microsoft.com/office/drawing/2014/main" id="{B10D46BA-2FB8-4778-942B-3B92B8804B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529"/>
                <a:ext cx="0" cy="1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24599" name="Line 141">
                <a:extLst>
                  <a:ext uri="{FF2B5EF4-FFF2-40B4-BE49-F238E27FC236}">
                    <a16:creationId xmlns:a16="http://schemas.microsoft.com/office/drawing/2014/main" id="{4526177A-D327-4D59-B7C5-2D1CB135B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3443"/>
                <a:ext cx="0" cy="3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24600" name="Line 142">
                <a:extLst>
                  <a:ext uri="{FF2B5EF4-FFF2-40B4-BE49-F238E27FC236}">
                    <a16:creationId xmlns:a16="http://schemas.microsoft.com/office/drawing/2014/main" id="{DF625453-C82F-4066-8F93-8A8EA4C60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7" y="3685"/>
                <a:ext cx="126" cy="1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24601" name="Line 143">
                <a:extLst>
                  <a:ext uri="{FF2B5EF4-FFF2-40B4-BE49-F238E27FC236}">
                    <a16:creationId xmlns:a16="http://schemas.microsoft.com/office/drawing/2014/main" id="{EC57881D-1648-41A7-922B-A2EA3FE615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3787"/>
                <a:ext cx="0" cy="1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  <p:sp>
            <p:nvSpPr>
              <p:cNvPr id="24602" name="Line 144">
                <a:extLst>
                  <a:ext uri="{FF2B5EF4-FFF2-40B4-BE49-F238E27FC236}">
                    <a16:creationId xmlns:a16="http://schemas.microsoft.com/office/drawing/2014/main" id="{16A8C22C-9358-4EEF-85AB-56018570A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7" y="3771"/>
                <a:ext cx="276" cy="1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b="1">
                  <a:latin typeface="+mn-lt"/>
                  <a:ea typeface="+mn-ea"/>
                </a:endParaRPr>
              </a:p>
            </p:txBody>
          </p:sp>
        </p:grpSp>
        <p:sp>
          <p:nvSpPr>
            <p:cNvPr id="24592" name="Line 145">
              <a:extLst>
                <a:ext uri="{FF2B5EF4-FFF2-40B4-BE49-F238E27FC236}">
                  <a16:creationId xmlns:a16="http://schemas.microsoft.com/office/drawing/2014/main" id="{1615BCB6-3FCA-4EFE-A076-A7983BF7D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099"/>
              <a:ext cx="0" cy="2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4593" name="Rectangle 146">
              <a:extLst>
                <a:ext uri="{FF2B5EF4-FFF2-40B4-BE49-F238E27FC236}">
                  <a16:creationId xmlns:a16="http://schemas.microsoft.com/office/drawing/2014/main" id="{296CD7FC-D2C9-4E7C-9EF0-F295DA1EF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5" y="2916"/>
              <a:ext cx="832" cy="2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 err="1">
                  <a:solidFill>
                    <a:srgbClr val="FF0000"/>
                  </a:solidFill>
                  <a:latin typeface="+mn-lt"/>
                  <a:ea typeface="+mn-ea"/>
                </a:rPr>
                <a:t>ALUctr</a:t>
              </a:r>
              <a:endParaRPr lang="en-US" altLang="zh-CN" sz="2000" b="1" dirty="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24594" name="Rectangle 147">
              <a:extLst>
                <a:ext uri="{FF2B5EF4-FFF2-40B4-BE49-F238E27FC236}">
                  <a16:creationId xmlns:a16="http://schemas.microsoft.com/office/drawing/2014/main" id="{353FF486-6367-4813-94DB-D25E132F03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089" y="3502"/>
              <a:ext cx="388" cy="2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FF"/>
                  </a:solidFill>
                  <a:latin typeface="+mn-lt"/>
                  <a:ea typeface="+mn-ea"/>
                </a:rPr>
                <a:t>ALU</a:t>
              </a:r>
            </a:p>
          </p:txBody>
        </p:sp>
      </p:grpSp>
      <p:sp>
        <p:nvSpPr>
          <p:cNvPr id="935060" name="Text Box 148">
            <a:extLst>
              <a:ext uri="{FF2B5EF4-FFF2-40B4-BE49-F238E27FC236}">
                <a16:creationId xmlns:a16="http://schemas.microsoft.com/office/drawing/2014/main" id="{6121EF06-5A01-4D79-A7CD-80280683E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257300"/>
            <a:ext cx="6823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ALUop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的编码定义如下：</a:t>
            </a:r>
            <a:endParaRPr lang="en-US" altLang="zh-CN" sz="2400" b="1">
              <a:solidFill>
                <a:srgbClr val="0000CC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35061" name="Rectangle 149">
            <a:extLst>
              <a:ext uri="{FF2B5EF4-FFF2-40B4-BE49-F238E27FC236}">
                <a16:creationId xmlns:a16="http://schemas.microsoft.com/office/drawing/2014/main" id="{0E18C11C-7A50-48AC-9131-A623D4192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6000750"/>
            <a:ext cx="8358187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ALUctr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与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func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后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4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位有关，需建立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ALUctr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与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ALUop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和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func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后四位之间对应关系</a:t>
            </a:r>
          </a:p>
        </p:txBody>
      </p:sp>
      <p:sp>
        <p:nvSpPr>
          <p:cNvPr id="935062" name="Rectangle 150">
            <a:extLst>
              <a:ext uri="{FF2B5EF4-FFF2-40B4-BE49-F238E27FC236}">
                <a16:creationId xmlns:a16="http://schemas.microsoft.com/office/drawing/2014/main" id="{7FDC1F49-A12E-48D5-B97F-01F7DB108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900" y="4232275"/>
            <a:ext cx="782638" cy="1814513"/>
          </a:xfrm>
          <a:prstGeom prst="rect">
            <a:avLst/>
          </a:prstGeom>
          <a:solidFill>
            <a:srgbClr val="FF8398">
              <a:alpha val="27058"/>
            </a:srgbClr>
          </a:solidFill>
          <a:ln w="508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935063" name="Rectangle 151">
            <a:extLst>
              <a:ext uri="{FF2B5EF4-FFF2-40B4-BE49-F238E27FC236}">
                <a16:creationId xmlns:a16="http://schemas.microsoft.com/office/drawing/2014/main" id="{D88D2F76-8925-4065-A5FE-6D4D4F54E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" y="4097338"/>
            <a:ext cx="630238" cy="1814512"/>
          </a:xfrm>
          <a:prstGeom prst="rect">
            <a:avLst/>
          </a:prstGeom>
          <a:solidFill>
            <a:srgbClr val="FF8398">
              <a:alpha val="27058"/>
            </a:srgbClr>
          </a:solidFill>
          <a:ln w="508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935065" name="Text Box 153">
            <a:extLst>
              <a:ext uri="{FF2B5EF4-FFF2-40B4-BE49-F238E27FC236}">
                <a16:creationId xmlns:a16="http://schemas.microsoft.com/office/drawing/2014/main" id="{AFF3ACF0-0387-4616-8368-7321AFCAA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711450"/>
            <a:ext cx="85312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问题：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ALUop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能否仅用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位？</a:t>
            </a:r>
          </a:p>
          <a:p>
            <a:pPr>
              <a:lnSpc>
                <a:spcPct val="85000"/>
              </a:lnSpc>
            </a:pPr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能！因为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jump</a:t>
            </a:r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时任意，故可仅用两位：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R:11</a:t>
            </a:r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I-ori:10</a:t>
            </a:r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I-beq:01</a:t>
            </a:r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2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I-lw/sw:00, J-xx</a:t>
            </a:r>
          </a:p>
        </p:txBody>
      </p:sp>
      <p:sp>
        <p:nvSpPr>
          <p:cNvPr id="935066" name="Line 154">
            <a:extLst>
              <a:ext uri="{FF2B5EF4-FFF2-40B4-BE49-F238E27FC236}">
                <a16:creationId xmlns:a16="http://schemas.microsoft.com/office/drawing/2014/main" id="{30A1903A-AA0A-4FB7-97C0-E789C0C490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1625" y="3786188"/>
            <a:ext cx="3844925" cy="428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5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0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50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3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3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3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3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060" grpId="0"/>
      <p:bldP spid="935061" grpId="0"/>
      <p:bldP spid="935062" grpId="0" animBg="1"/>
      <p:bldP spid="93506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FC783413-443E-4EA8-92BD-F8228321C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375" y="190500"/>
            <a:ext cx="7453313" cy="358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A50021"/>
                </a:solidFill>
                <a:ea typeface="微软雅黑" panose="020B0503020204020204" pitchFamily="34" charset="-122"/>
              </a:rPr>
              <a:t>ALUctr</a:t>
            </a: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控制信号的真值表</a:t>
            </a:r>
          </a:p>
        </p:txBody>
      </p:sp>
      <p:grpSp>
        <p:nvGrpSpPr>
          <p:cNvPr id="53251" name="Group 3">
            <a:extLst>
              <a:ext uri="{FF2B5EF4-FFF2-40B4-BE49-F238E27FC236}">
                <a16:creationId xmlns:a16="http://schemas.microsoft.com/office/drawing/2014/main" id="{4D937F38-D82B-46F4-931E-2B972CDBBE6B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639888"/>
            <a:ext cx="5348288" cy="1004887"/>
            <a:chOff x="231" y="616"/>
            <a:chExt cx="3369" cy="633"/>
          </a:xfrm>
        </p:grpSpPr>
        <p:sp>
          <p:nvSpPr>
            <p:cNvPr id="25758" name="Rectangle 4">
              <a:extLst>
                <a:ext uri="{FF2B5EF4-FFF2-40B4-BE49-F238E27FC236}">
                  <a16:creationId xmlns:a16="http://schemas.microsoft.com/office/drawing/2014/main" id="{87D86AAB-58C7-4D97-85DB-123ABA2C6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624"/>
              <a:ext cx="53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latin typeface="+mn-lt"/>
                  <a:ea typeface="+mn-ea"/>
                </a:rPr>
                <a:t>R-type</a:t>
              </a:r>
            </a:p>
          </p:txBody>
        </p:sp>
        <p:sp>
          <p:nvSpPr>
            <p:cNvPr id="25759" name="Rectangle 5">
              <a:extLst>
                <a:ext uri="{FF2B5EF4-FFF2-40B4-BE49-F238E27FC236}">
                  <a16:creationId xmlns:a16="http://schemas.microsoft.com/office/drawing/2014/main" id="{F0C06670-FCBA-4C61-B05B-0FDA908BB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624"/>
              <a:ext cx="29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latin typeface="+mn-lt"/>
                  <a:ea typeface="+mn-ea"/>
                </a:rPr>
                <a:t>ori</a:t>
              </a:r>
            </a:p>
          </p:txBody>
        </p:sp>
        <p:sp>
          <p:nvSpPr>
            <p:cNvPr id="25760" name="Rectangle 6">
              <a:extLst>
                <a:ext uri="{FF2B5EF4-FFF2-40B4-BE49-F238E27FC236}">
                  <a16:creationId xmlns:a16="http://schemas.microsoft.com/office/drawing/2014/main" id="{9976880F-2FD1-4896-8239-448AF925A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624"/>
              <a:ext cx="26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latin typeface="+mn-lt"/>
                  <a:ea typeface="+mn-ea"/>
                </a:rPr>
                <a:t>lw</a:t>
              </a:r>
            </a:p>
          </p:txBody>
        </p:sp>
        <p:sp>
          <p:nvSpPr>
            <p:cNvPr id="25761" name="Rectangle 7">
              <a:extLst>
                <a:ext uri="{FF2B5EF4-FFF2-40B4-BE49-F238E27FC236}">
                  <a16:creationId xmlns:a16="http://schemas.microsoft.com/office/drawing/2014/main" id="{5D3EC060-2A1A-4341-924A-E069518E5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624"/>
              <a:ext cx="28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latin typeface="+mn-lt"/>
                  <a:ea typeface="+mn-ea"/>
                </a:rPr>
                <a:t>sw</a:t>
              </a:r>
            </a:p>
          </p:txBody>
        </p:sp>
        <p:sp>
          <p:nvSpPr>
            <p:cNvPr id="25762" name="Rectangle 8">
              <a:extLst>
                <a:ext uri="{FF2B5EF4-FFF2-40B4-BE49-F238E27FC236}">
                  <a16:creationId xmlns:a16="http://schemas.microsoft.com/office/drawing/2014/main" id="{88249725-D9D2-4A33-82D8-9F8C54FF4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624"/>
              <a:ext cx="34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latin typeface="+mn-lt"/>
                  <a:ea typeface="+mn-ea"/>
                </a:rPr>
                <a:t>beq</a:t>
              </a:r>
            </a:p>
          </p:txBody>
        </p:sp>
        <p:sp>
          <p:nvSpPr>
            <p:cNvPr id="25763" name="Line 9">
              <a:extLst>
                <a:ext uri="{FF2B5EF4-FFF2-40B4-BE49-F238E27FC236}">
                  <a16:creationId xmlns:a16="http://schemas.microsoft.com/office/drawing/2014/main" id="{085E87E5-C89D-4649-BBAE-3613794D3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" y="1008"/>
              <a:ext cx="3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5764" name="Line 10">
              <a:extLst>
                <a:ext uri="{FF2B5EF4-FFF2-40B4-BE49-F238E27FC236}">
                  <a16:creationId xmlns:a16="http://schemas.microsoft.com/office/drawing/2014/main" id="{E6B0E232-D5B7-4296-9CD6-0C516AAC1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4" y="816"/>
              <a:ext cx="2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5765" name="Line 11">
              <a:extLst>
                <a:ext uri="{FF2B5EF4-FFF2-40B4-BE49-F238E27FC236}">
                  <a16:creationId xmlns:a16="http://schemas.microsoft.com/office/drawing/2014/main" id="{73989C64-D755-4DDA-A06C-DBAF72377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" y="624"/>
              <a:ext cx="3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5766" name="Line 12">
              <a:extLst>
                <a:ext uri="{FF2B5EF4-FFF2-40B4-BE49-F238E27FC236}">
                  <a16:creationId xmlns:a16="http://schemas.microsoft.com/office/drawing/2014/main" id="{6BC85F74-193B-4950-80DF-D0D79ADB4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" y="616"/>
              <a:ext cx="0" cy="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5767" name="Line 13">
              <a:extLst>
                <a:ext uri="{FF2B5EF4-FFF2-40B4-BE49-F238E27FC236}">
                  <a16:creationId xmlns:a16="http://schemas.microsoft.com/office/drawing/2014/main" id="{BB816748-DB84-4F8F-A7E8-930510639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" y="1200"/>
              <a:ext cx="3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5768" name="Line 14">
              <a:extLst>
                <a:ext uri="{FF2B5EF4-FFF2-40B4-BE49-F238E27FC236}">
                  <a16:creationId xmlns:a16="http://schemas.microsoft.com/office/drawing/2014/main" id="{BB5FB81D-ACD0-4F4C-A5D4-DB7B8A504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616"/>
              <a:ext cx="0" cy="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5769" name="Line 15">
              <a:extLst>
                <a:ext uri="{FF2B5EF4-FFF2-40B4-BE49-F238E27FC236}">
                  <a16:creationId xmlns:a16="http://schemas.microsoft.com/office/drawing/2014/main" id="{404BEB2F-45BC-4216-8AB9-7A89C90287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616"/>
              <a:ext cx="0" cy="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5770" name="Line 16">
              <a:extLst>
                <a:ext uri="{FF2B5EF4-FFF2-40B4-BE49-F238E27FC236}">
                  <a16:creationId xmlns:a16="http://schemas.microsoft.com/office/drawing/2014/main" id="{F27CC5ED-8CEA-47A2-AB81-562F713722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616"/>
              <a:ext cx="0" cy="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5771" name="Line 17">
              <a:extLst>
                <a:ext uri="{FF2B5EF4-FFF2-40B4-BE49-F238E27FC236}">
                  <a16:creationId xmlns:a16="http://schemas.microsoft.com/office/drawing/2014/main" id="{3F27C4E8-DABA-4B5A-9CDC-D11F167FB1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616"/>
              <a:ext cx="0" cy="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5772" name="Line 18">
              <a:extLst>
                <a:ext uri="{FF2B5EF4-FFF2-40B4-BE49-F238E27FC236}">
                  <a16:creationId xmlns:a16="http://schemas.microsoft.com/office/drawing/2014/main" id="{4394F7EB-65CF-4C16-895E-A1C6B31428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616"/>
              <a:ext cx="0" cy="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5773" name="Line 19">
              <a:extLst>
                <a:ext uri="{FF2B5EF4-FFF2-40B4-BE49-F238E27FC236}">
                  <a16:creationId xmlns:a16="http://schemas.microsoft.com/office/drawing/2014/main" id="{BF7B00BD-5621-4CC1-86C5-6B6F66181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616"/>
              <a:ext cx="0" cy="5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5774" name="Rectangle 20">
              <a:extLst>
                <a:ext uri="{FF2B5EF4-FFF2-40B4-BE49-F238E27FC236}">
                  <a16:creationId xmlns:a16="http://schemas.microsoft.com/office/drawing/2014/main" id="{1CC4FCC7-9407-4ECB-870D-166F94931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" y="672"/>
              <a:ext cx="784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b="1">
                  <a:latin typeface="+mn-lt"/>
                  <a:ea typeface="+mn-ea"/>
                </a:rPr>
                <a:t>ALUop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b="1">
                  <a:latin typeface="+mn-lt"/>
                  <a:ea typeface="+mn-ea"/>
                </a:rPr>
                <a:t>(Symbolic)</a:t>
              </a:r>
            </a:p>
          </p:txBody>
        </p:sp>
        <p:sp>
          <p:nvSpPr>
            <p:cNvPr id="25775" name="Rectangle 21">
              <a:extLst>
                <a:ext uri="{FF2B5EF4-FFF2-40B4-BE49-F238E27FC236}">
                  <a16:creationId xmlns:a16="http://schemas.microsoft.com/office/drawing/2014/main" id="{ED8685F2-6B5C-4401-BA07-B851A465D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" y="816"/>
              <a:ext cx="53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latin typeface="+mn-lt"/>
                  <a:ea typeface="+mn-ea"/>
                </a:rPr>
                <a:t>R-type</a:t>
              </a:r>
            </a:p>
          </p:txBody>
        </p:sp>
        <p:sp>
          <p:nvSpPr>
            <p:cNvPr id="25776" name="Rectangle 22">
              <a:extLst>
                <a:ext uri="{FF2B5EF4-FFF2-40B4-BE49-F238E27FC236}">
                  <a16:creationId xmlns:a16="http://schemas.microsoft.com/office/drawing/2014/main" id="{3E196B11-B213-4CCA-835B-F885DF79A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816"/>
              <a:ext cx="29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latin typeface="+mn-lt"/>
                  <a:ea typeface="+mn-ea"/>
                </a:rPr>
                <a:t>Or</a:t>
              </a:r>
            </a:p>
          </p:txBody>
        </p:sp>
        <p:sp>
          <p:nvSpPr>
            <p:cNvPr id="25777" name="Rectangle 23">
              <a:extLst>
                <a:ext uri="{FF2B5EF4-FFF2-40B4-BE49-F238E27FC236}">
                  <a16:creationId xmlns:a16="http://schemas.microsoft.com/office/drawing/2014/main" id="{490755F2-A640-44B9-8CE3-37D93A63C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816"/>
              <a:ext cx="38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latin typeface="+mn-lt"/>
                  <a:ea typeface="+mn-ea"/>
                </a:rPr>
                <a:t>Add</a:t>
              </a:r>
            </a:p>
          </p:txBody>
        </p:sp>
        <p:sp>
          <p:nvSpPr>
            <p:cNvPr id="25778" name="Rectangle 24">
              <a:extLst>
                <a:ext uri="{FF2B5EF4-FFF2-40B4-BE49-F238E27FC236}">
                  <a16:creationId xmlns:a16="http://schemas.microsoft.com/office/drawing/2014/main" id="{316FEBD4-4C35-4478-84B1-D63C227C4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816"/>
              <a:ext cx="38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latin typeface="+mn-lt"/>
                  <a:ea typeface="+mn-ea"/>
                </a:rPr>
                <a:t>Add</a:t>
              </a:r>
            </a:p>
          </p:txBody>
        </p:sp>
        <p:sp>
          <p:nvSpPr>
            <p:cNvPr id="25779" name="Rectangle 25">
              <a:extLst>
                <a:ext uri="{FF2B5EF4-FFF2-40B4-BE49-F238E27FC236}">
                  <a16:creationId xmlns:a16="http://schemas.microsoft.com/office/drawing/2014/main" id="{A1F9A2B9-2C23-4558-99FB-0BA0B8290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" y="826"/>
              <a:ext cx="43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latin typeface="+mn-lt"/>
                  <a:ea typeface="+mn-ea"/>
                </a:rPr>
                <a:t> Sub.</a:t>
              </a:r>
            </a:p>
          </p:txBody>
        </p:sp>
        <p:sp>
          <p:nvSpPr>
            <p:cNvPr id="25780" name="Rectangle 26">
              <a:extLst>
                <a:ext uri="{FF2B5EF4-FFF2-40B4-BE49-F238E27FC236}">
                  <a16:creationId xmlns:a16="http://schemas.microsoft.com/office/drawing/2014/main" id="{5D80059C-21E8-4706-B83B-813033BAF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" y="1008"/>
              <a:ext cx="93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latin typeface="+mn-lt"/>
                  <a:ea typeface="+mn-ea"/>
                </a:rPr>
                <a:t>ALUop&lt;2:0&gt;</a:t>
              </a:r>
            </a:p>
          </p:txBody>
        </p:sp>
        <p:sp>
          <p:nvSpPr>
            <p:cNvPr id="53429" name="Rectangle 27">
              <a:extLst>
                <a:ext uri="{FF2B5EF4-FFF2-40B4-BE49-F238E27FC236}">
                  <a16:creationId xmlns:a16="http://schemas.microsoft.com/office/drawing/2014/main" id="{FC2D9833-AEFB-48AD-901C-6DCA5DF86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1008"/>
              <a:ext cx="3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1</a:t>
              </a:r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x x</a:t>
              </a:r>
              <a:endPara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53430" name="Rectangle 28">
              <a:extLst>
                <a:ext uri="{FF2B5EF4-FFF2-40B4-BE49-F238E27FC236}">
                  <a16:creationId xmlns:a16="http://schemas.microsoft.com/office/drawing/2014/main" id="{3F48473E-F4A3-4BBA-8722-014024F8E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1008"/>
              <a:ext cx="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01</a:t>
              </a:r>
              <a:r>
                <a:rPr lang="zh-CN" altLang="en-US" b="1">
                  <a:solidFill>
                    <a:srgbClr val="FF33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53431" name="Rectangle 29">
              <a:extLst>
                <a:ext uri="{FF2B5EF4-FFF2-40B4-BE49-F238E27FC236}">
                  <a16:creationId xmlns:a16="http://schemas.microsoft.com/office/drawing/2014/main" id="{FA2E89A5-1B67-46A2-9E5F-06FF6A985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008"/>
              <a:ext cx="3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000</a:t>
              </a:r>
            </a:p>
          </p:txBody>
        </p:sp>
        <p:sp>
          <p:nvSpPr>
            <p:cNvPr id="53432" name="Rectangle 30">
              <a:extLst>
                <a:ext uri="{FF2B5EF4-FFF2-40B4-BE49-F238E27FC236}">
                  <a16:creationId xmlns:a16="http://schemas.microsoft.com/office/drawing/2014/main" id="{CEB8B2C8-497E-467E-9F8A-B32585AF8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1008"/>
              <a:ext cx="3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000</a:t>
              </a:r>
            </a:p>
          </p:txBody>
        </p:sp>
        <p:sp>
          <p:nvSpPr>
            <p:cNvPr id="53433" name="Rectangle 31">
              <a:extLst>
                <a:ext uri="{FF2B5EF4-FFF2-40B4-BE49-F238E27FC236}">
                  <a16:creationId xmlns:a16="http://schemas.microsoft.com/office/drawing/2014/main" id="{BDCA0EA0-B9CC-4800-A7AB-A07B0D8AA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5" y="1018"/>
              <a:ext cx="3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 0</a:t>
              </a: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x</a:t>
              </a:r>
              <a:r>
                <a:rPr lang="en-US" altLang="zh-CN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1</a:t>
              </a:r>
            </a:p>
          </p:txBody>
        </p:sp>
      </p:grpSp>
      <p:grpSp>
        <p:nvGrpSpPr>
          <p:cNvPr id="53252" name="Group 32">
            <a:extLst>
              <a:ext uri="{FF2B5EF4-FFF2-40B4-BE49-F238E27FC236}">
                <a16:creationId xmlns:a16="http://schemas.microsoft.com/office/drawing/2014/main" id="{0011CC05-E0D5-4CD3-B4D8-E86147DFFB18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751138"/>
            <a:ext cx="8726488" cy="3109912"/>
            <a:chOff x="231" y="1536"/>
            <a:chExt cx="5305" cy="1959"/>
          </a:xfrm>
        </p:grpSpPr>
        <p:sp>
          <p:nvSpPr>
            <p:cNvPr id="25641" name="Rectangle 33">
              <a:extLst>
                <a:ext uri="{FF2B5EF4-FFF2-40B4-BE49-F238E27FC236}">
                  <a16:creationId xmlns:a16="http://schemas.microsoft.com/office/drawing/2014/main" id="{FEA763E0-5067-4C1E-8F4E-EE014A265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1536"/>
              <a:ext cx="55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defRPr/>
              </a:pPr>
              <a:r>
                <a:rPr lang="en-US" altLang="zh-CN" b="1">
                  <a:latin typeface="+mn-lt"/>
                  <a:ea typeface="+mn-ea"/>
                </a:rPr>
                <a:t>ALUop</a:t>
              </a:r>
            </a:p>
          </p:txBody>
        </p:sp>
        <p:sp>
          <p:nvSpPr>
            <p:cNvPr id="25642" name="Rectangle 34">
              <a:extLst>
                <a:ext uri="{FF2B5EF4-FFF2-40B4-BE49-F238E27FC236}">
                  <a16:creationId xmlns:a16="http://schemas.microsoft.com/office/drawing/2014/main" id="{D5B512EF-FA48-47F4-93F5-1CD5054B8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1536"/>
              <a:ext cx="37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latin typeface="+mn-lt"/>
                  <a:ea typeface="+mn-ea"/>
                </a:rPr>
                <a:t>func</a:t>
              </a:r>
            </a:p>
          </p:txBody>
        </p:sp>
        <p:sp>
          <p:nvSpPr>
            <p:cNvPr id="25643" name="Rectangle 35">
              <a:extLst>
                <a:ext uri="{FF2B5EF4-FFF2-40B4-BE49-F238E27FC236}">
                  <a16:creationId xmlns:a16="http://schemas.microsoft.com/office/drawing/2014/main" id="{04F749B4-7117-4B01-BC41-2BB2B9056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" y="1728"/>
              <a:ext cx="34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latin typeface="+mn-lt"/>
                  <a:ea typeface="+mn-ea"/>
                </a:rPr>
                <a:t>bit2</a:t>
              </a:r>
            </a:p>
          </p:txBody>
        </p:sp>
        <p:sp>
          <p:nvSpPr>
            <p:cNvPr id="25644" name="Rectangle 36">
              <a:extLst>
                <a:ext uri="{FF2B5EF4-FFF2-40B4-BE49-F238E27FC236}">
                  <a16:creationId xmlns:a16="http://schemas.microsoft.com/office/drawing/2014/main" id="{C986175A-3F11-466F-871F-794A761BE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" y="1728"/>
              <a:ext cx="34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latin typeface="+mn-lt"/>
                  <a:ea typeface="+mn-ea"/>
                </a:rPr>
                <a:t>bit1</a:t>
              </a:r>
            </a:p>
          </p:txBody>
        </p:sp>
        <p:sp>
          <p:nvSpPr>
            <p:cNvPr id="25645" name="Rectangle 37">
              <a:extLst>
                <a:ext uri="{FF2B5EF4-FFF2-40B4-BE49-F238E27FC236}">
                  <a16:creationId xmlns:a16="http://schemas.microsoft.com/office/drawing/2014/main" id="{1F7E3BB3-A5C9-4EF6-81FD-208021925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1728"/>
              <a:ext cx="34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latin typeface="+mn-lt"/>
                  <a:ea typeface="+mn-ea"/>
                </a:rPr>
                <a:t>bit0</a:t>
              </a:r>
            </a:p>
          </p:txBody>
        </p:sp>
        <p:sp>
          <p:nvSpPr>
            <p:cNvPr id="25646" name="Rectangle 38">
              <a:extLst>
                <a:ext uri="{FF2B5EF4-FFF2-40B4-BE49-F238E27FC236}">
                  <a16:creationId xmlns:a16="http://schemas.microsoft.com/office/drawing/2014/main" id="{9FB8F57A-0031-4D3C-8A1D-04A14EF14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728"/>
              <a:ext cx="50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latin typeface="+mn-lt"/>
                  <a:ea typeface="+mn-ea"/>
                </a:rPr>
                <a:t>bit&lt;2&gt;</a:t>
              </a:r>
            </a:p>
          </p:txBody>
        </p:sp>
        <p:sp>
          <p:nvSpPr>
            <p:cNvPr id="25647" name="Rectangle 39">
              <a:extLst>
                <a:ext uri="{FF2B5EF4-FFF2-40B4-BE49-F238E27FC236}">
                  <a16:creationId xmlns:a16="http://schemas.microsoft.com/office/drawing/2014/main" id="{EAD0CD7F-C6FA-4D18-81B6-E9CD5DB20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1728"/>
              <a:ext cx="50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latin typeface="+mn-lt"/>
                  <a:ea typeface="+mn-ea"/>
                </a:rPr>
                <a:t>bit&lt;1&gt;</a:t>
              </a:r>
            </a:p>
          </p:txBody>
        </p:sp>
        <p:sp>
          <p:nvSpPr>
            <p:cNvPr id="25648" name="Rectangle 40">
              <a:extLst>
                <a:ext uri="{FF2B5EF4-FFF2-40B4-BE49-F238E27FC236}">
                  <a16:creationId xmlns:a16="http://schemas.microsoft.com/office/drawing/2014/main" id="{D8A60324-3BBD-4725-9772-2C802E0A3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" y="1728"/>
              <a:ext cx="51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latin typeface="+mn-lt"/>
                  <a:ea typeface="+mn-ea"/>
                </a:rPr>
                <a:t>bit&lt;0&gt;</a:t>
              </a:r>
            </a:p>
          </p:txBody>
        </p:sp>
        <p:sp>
          <p:nvSpPr>
            <p:cNvPr id="25649" name="Rectangle 41">
              <a:extLst>
                <a:ext uri="{FF2B5EF4-FFF2-40B4-BE49-F238E27FC236}">
                  <a16:creationId xmlns:a16="http://schemas.microsoft.com/office/drawing/2014/main" id="{D3D66ED5-765E-43A7-9CCE-F40AEA237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1728"/>
              <a:ext cx="51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latin typeface="+mn-lt"/>
                  <a:ea typeface="+mn-ea"/>
                </a:rPr>
                <a:t>bit&lt;3&gt;</a:t>
              </a:r>
            </a:p>
          </p:txBody>
        </p:sp>
        <p:sp>
          <p:nvSpPr>
            <p:cNvPr id="25650" name="Line 42">
              <a:extLst>
                <a:ext uri="{FF2B5EF4-FFF2-40B4-BE49-F238E27FC236}">
                  <a16:creationId xmlns:a16="http://schemas.microsoft.com/office/drawing/2014/main" id="{CFD89E5E-4D7D-4D6D-B863-1368AFA38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544"/>
              <a:ext cx="0" cy="19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5651" name="Line 43">
              <a:extLst>
                <a:ext uri="{FF2B5EF4-FFF2-40B4-BE49-F238E27FC236}">
                  <a16:creationId xmlns:a16="http://schemas.microsoft.com/office/drawing/2014/main" id="{9D560273-D5C4-48E1-B45E-C4B4D3110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" y="1536"/>
              <a:ext cx="5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5652" name="Line 44">
              <a:extLst>
                <a:ext uri="{FF2B5EF4-FFF2-40B4-BE49-F238E27FC236}">
                  <a16:creationId xmlns:a16="http://schemas.microsoft.com/office/drawing/2014/main" id="{58B56AE3-0C81-4A78-A4B0-1E4281925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544"/>
              <a:ext cx="0" cy="19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5653" name="Line 45">
              <a:extLst>
                <a:ext uri="{FF2B5EF4-FFF2-40B4-BE49-F238E27FC236}">
                  <a16:creationId xmlns:a16="http://schemas.microsoft.com/office/drawing/2014/main" id="{6A5B26B2-329E-464F-9610-F66C13BAD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544"/>
              <a:ext cx="0" cy="19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3302" name="Rectangle 46">
              <a:extLst>
                <a:ext uri="{FF2B5EF4-FFF2-40B4-BE49-F238E27FC236}">
                  <a16:creationId xmlns:a16="http://schemas.microsoft.com/office/drawing/2014/main" id="{5C918DE1-7935-4963-8FE5-8430003B6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" y="1920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25655" name="Line 47">
              <a:extLst>
                <a:ext uri="{FF2B5EF4-FFF2-40B4-BE49-F238E27FC236}">
                  <a16:creationId xmlns:a16="http://schemas.microsoft.com/office/drawing/2014/main" id="{0577A5D7-F78D-457F-B56C-63AFA5B59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" y="2112"/>
              <a:ext cx="5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3304" name="Rectangle 48">
              <a:extLst>
                <a:ext uri="{FF2B5EF4-FFF2-40B4-BE49-F238E27FC236}">
                  <a16:creationId xmlns:a16="http://schemas.microsoft.com/office/drawing/2014/main" id="{D8B6DF37-E663-423C-A139-9639AAF29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920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53305" name="Rectangle 49">
              <a:extLst>
                <a:ext uri="{FF2B5EF4-FFF2-40B4-BE49-F238E27FC236}">
                  <a16:creationId xmlns:a16="http://schemas.microsoft.com/office/drawing/2014/main" id="{2A3432EC-00AA-4B3D-AE79-5CDAADA18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1920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53306" name="Rectangle 50">
              <a:extLst>
                <a:ext uri="{FF2B5EF4-FFF2-40B4-BE49-F238E27FC236}">
                  <a16:creationId xmlns:a16="http://schemas.microsoft.com/office/drawing/2014/main" id="{91A30AB5-9EF4-4FAB-8609-F00D5D5AA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1920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53307" name="Rectangle 51">
              <a:extLst>
                <a:ext uri="{FF2B5EF4-FFF2-40B4-BE49-F238E27FC236}">
                  <a16:creationId xmlns:a16="http://schemas.microsoft.com/office/drawing/2014/main" id="{5C801956-7065-4498-BACB-B9E02753E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1920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53308" name="Rectangle 52">
              <a:extLst>
                <a:ext uri="{FF2B5EF4-FFF2-40B4-BE49-F238E27FC236}">
                  <a16:creationId xmlns:a16="http://schemas.microsoft.com/office/drawing/2014/main" id="{286A5A76-A4F1-4C36-9301-94955C49B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1920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53309" name="Rectangle 53">
              <a:extLst>
                <a:ext uri="{FF2B5EF4-FFF2-40B4-BE49-F238E27FC236}">
                  <a16:creationId xmlns:a16="http://schemas.microsoft.com/office/drawing/2014/main" id="{50A0F2A7-BE55-42F2-AA7B-A9A9E930C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1920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25662" name="Rectangle 54">
              <a:extLst>
                <a:ext uri="{FF2B5EF4-FFF2-40B4-BE49-F238E27FC236}">
                  <a16:creationId xmlns:a16="http://schemas.microsoft.com/office/drawing/2014/main" id="{C7C168C9-AA62-4CC4-8A45-7D443C40B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1536"/>
              <a:ext cx="57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+mn-lt"/>
                  <a:ea typeface="+mn-ea"/>
                </a:rPr>
                <a:t>ALUctr</a:t>
              </a:r>
            </a:p>
          </p:txBody>
        </p:sp>
        <p:sp>
          <p:nvSpPr>
            <p:cNvPr id="25663" name="Rectangle 55">
              <a:extLst>
                <a:ext uri="{FF2B5EF4-FFF2-40B4-BE49-F238E27FC236}">
                  <a16:creationId xmlns:a16="http://schemas.microsoft.com/office/drawing/2014/main" id="{3614101E-1045-400C-A394-447065296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3" y="1536"/>
              <a:ext cx="732" cy="3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+mn-lt"/>
                  <a:ea typeface="+mn-ea"/>
                </a:rPr>
                <a:t>ALU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+mn-lt"/>
                  <a:ea typeface="+mn-ea"/>
                </a:rPr>
                <a:t>Operation</a:t>
              </a:r>
            </a:p>
          </p:txBody>
        </p:sp>
        <p:sp>
          <p:nvSpPr>
            <p:cNvPr id="25664" name="Rectangle 56">
              <a:extLst>
                <a:ext uri="{FF2B5EF4-FFF2-40B4-BE49-F238E27FC236}">
                  <a16:creationId xmlns:a16="http://schemas.microsoft.com/office/drawing/2014/main" id="{DDEBE661-E6FC-4C36-9750-CED20A63C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1920"/>
              <a:ext cx="36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+mn-lt"/>
                  <a:ea typeface="+mn-ea"/>
                </a:rPr>
                <a:t>Add</a:t>
              </a:r>
            </a:p>
          </p:txBody>
        </p:sp>
        <p:sp>
          <p:nvSpPr>
            <p:cNvPr id="53313" name="Rectangle 57">
              <a:extLst>
                <a:ext uri="{FF2B5EF4-FFF2-40B4-BE49-F238E27FC236}">
                  <a16:creationId xmlns:a16="http://schemas.microsoft.com/office/drawing/2014/main" id="{82D0D00E-B972-444B-8C07-1F7DCCC06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1920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53314" name="Rectangle 58">
              <a:extLst>
                <a:ext uri="{FF2B5EF4-FFF2-40B4-BE49-F238E27FC236}">
                  <a16:creationId xmlns:a16="http://schemas.microsoft.com/office/drawing/2014/main" id="{A6D74425-7957-48FB-8405-42F043137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" y="1920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53315" name="Rectangle 59">
              <a:extLst>
                <a:ext uri="{FF2B5EF4-FFF2-40B4-BE49-F238E27FC236}">
                  <a16:creationId xmlns:a16="http://schemas.microsoft.com/office/drawing/2014/main" id="{67C0992D-3451-4BDC-BB57-FFD67CCA1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" y="1920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25668" name="Rectangle 60">
              <a:extLst>
                <a:ext uri="{FF2B5EF4-FFF2-40B4-BE49-F238E27FC236}">
                  <a16:creationId xmlns:a16="http://schemas.microsoft.com/office/drawing/2014/main" id="{5704624A-62DD-4278-B62E-06E6C4BCA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1728"/>
              <a:ext cx="51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+mn-lt"/>
                  <a:ea typeface="+mn-ea"/>
                </a:rPr>
                <a:t>bit&lt;2&gt;</a:t>
              </a:r>
            </a:p>
          </p:txBody>
        </p:sp>
        <p:sp>
          <p:nvSpPr>
            <p:cNvPr id="25669" name="Rectangle 61">
              <a:extLst>
                <a:ext uri="{FF2B5EF4-FFF2-40B4-BE49-F238E27FC236}">
                  <a16:creationId xmlns:a16="http://schemas.microsoft.com/office/drawing/2014/main" id="{AF697760-B8D2-42C9-BEE0-61A1E7A12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1728"/>
              <a:ext cx="50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+mn-lt"/>
                  <a:ea typeface="+mn-ea"/>
                </a:rPr>
                <a:t>bit&lt;1&gt;</a:t>
              </a:r>
            </a:p>
          </p:txBody>
        </p:sp>
        <p:sp>
          <p:nvSpPr>
            <p:cNvPr id="25670" name="Rectangle 62">
              <a:extLst>
                <a:ext uri="{FF2B5EF4-FFF2-40B4-BE49-F238E27FC236}">
                  <a16:creationId xmlns:a16="http://schemas.microsoft.com/office/drawing/2014/main" id="{E4F45659-55AB-4589-827C-72FF1DE27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1728"/>
              <a:ext cx="50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0000FF"/>
                  </a:solidFill>
                  <a:latin typeface="+mn-lt"/>
                  <a:ea typeface="+mn-ea"/>
                </a:rPr>
                <a:t>bit&lt;0&gt;</a:t>
              </a:r>
            </a:p>
          </p:txBody>
        </p:sp>
        <p:sp>
          <p:nvSpPr>
            <p:cNvPr id="25671" name="Line 63">
              <a:extLst>
                <a:ext uri="{FF2B5EF4-FFF2-40B4-BE49-F238E27FC236}">
                  <a16:creationId xmlns:a16="http://schemas.microsoft.com/office/drawing/2014/main" id="{B874EEC2-8AAC-4CA3-9A99-E4AE01BCA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544"/>
              <a:ext cx="0" cy="19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5672" name="Line 64">
              <a:extLst>
                <a:ext uri="{FF2B5EF4-FFF2-40B4-BE49-F238E27FC236}">
                  <a16:creationId xmlns:a16="http://schemas.microsoft.com/office/drawing/2014/main" id="{4DE5A36C-D134-4058-8423-FC3FE35F2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0" y="1544"/>
              <a:ext cx="0" cy="19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3321" name="Rectangle 65">
              <a:extLst>
                <a:ext uri="{FF2B5EF4-FFF2-40B4-BE49-F238E27FC236}">
                  <a16:creationId xmlns:a16="http://schemas.microsoft.com/office/drawing/2014/main" id="{4C97D9A0-1FC9-4E5D-8A27-DEE30D724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" y="2112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53322" name="Rectangle 66">
              <a:extLst>
                <a:ext uri="{FF2B5EF4-FFF2-40B4-BE49-F238E27FC236}">
                  <a16:creationId xmlns:a16="http://schemas.microsoft.com/office/drawing/2014/main" id="{96F339EA-A68E-4C24-A0CE-B0746BACC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2112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53323" name="Rectangle 67">
              <a:extLst>
                <a:ext uri="{FF2B5EF4-FFF2-40B4-BE49-F238E27FC236}">
                  <a16:creationId xmlns:a16="http://schemas.microsoft.com/office/drawing/2014/main" id="{10D25BBA-70C4-4E1A-9FD3-57AB57A2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2112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1</a:t>
              </a:r>
            </a:p>
          </p:txBody>
        </p:sp>
        <p:sp>
          <p:nvSpPr>
            <p:cNvPr id="53324" name="Rectangle 68">
              <a:extLst>
                <a:ext uri="{FF2B5EF4-FFF2-40B4-BE49-F238E27FC236}">
                  <a16:creationId xmlns:a16="http://schemas.microsoft.com/office/drawing/2014/main" id="{F527F83B-2592-443F-BA0C-590D5E52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2112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53325" name="Rectangle 69">
              <a:extLst>
                <a:ext uri="{FF2B5EF4-FFF2-40B4-BE49-F238E27FC236}">
                  <a16:creationId xmlns:a16="http://schemas.microsoft.com/office/drawing/2014/main" id="{8010E76A-D036-4D4D-8098-CCD7EF5AF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2112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53326" name="Rectangle 70">
              <a:extLst>
                <a:ext uri="{FF2B5EF4-FFF2-40B4-BE49-F238E27FC236}">
                  <a16:creationId xmlns:a16="http://schemas.microsoft.com/office/drawing/2014/main" id="{6E22E1CB-4268-49E7-B925-4DC8F1B69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2112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53327" name="Rectangle 71">
              <a:extLst>
                <a:ext uri="{FF2B5EF4-FFF2-40B4-BE49-F238E27FC236}">
                  <a16:creationId xmlns:a16="http://schemas.microsoft.com/office/drawing/2014/main" id="{0C703E2C-A94B-4DFD-BAA8-2B634D5C6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2112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25680" name="Rectangle 72">
              <a:extLst>
                <a:ext uri="{FF2B5EF4-FFF2-40B4-BE49-F238E27FC236}">
                  <a16:creationId xmlns:a16="http://schemas.microsoft.com/office/drawing/2014/main" id="{EE7CB63A-BD5A-4E60-B0A2-F361898AE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2112"/>
              <a:ext cx="63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+mn-lt"/>
                  <a:ea typeface="+mn-ea"/>
                </a:rPr>
                <a:t>Subtract</a:t>
              </a:r>
            </a:p>
          </p:txBody>
        </p:sp>
        <p:sp>
          <p:nvSpPr>
            <p:cNvPr id="53329" name="Rectangle 73">
              <a:extLst>
                <a:ext uri="{FF2B5EF4-FFF2-40B4-BE49-F238E27FC236}">
                  <a16:creationId xmlns:a16="http://schemas.microsoft.com/office/drawing/2014/main" id="{8AD8775F-4E30-433D-B843-397B95535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2112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53330" name="Rectangle 74">
              <a:extLst>
                <a:ext uri="{FF2B5EF4-FFF2-40B4-BE49-F238E27FC236}">
                  <a16:creationId xmlns:a16="http://schemas.microsoft.com/office/drawing/2014/main" id="{7F1A72B4-71E2-4C1F-A7DB-29EDBB6B7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" y="2112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53331" name="Rectangle 75">
              <a:extLst>
                <a:ext uri="{FF2B5EF4-FFF2-40B4-BE49-F238E27FC236}">
                  <a16:creationId xmlns:a16="http://schemas.microsoft.com/office/drawing/2014/main" id="{6A0680C6-AD03-49AF-B055-1626FC843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" y="2112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1</a:t>
              </a:r>
            </a:p>
          </p:txBody>
        </p:sp>
        <p:sp>
          <p:nvSpPr>
            <p:cNvPr id="25684" name="Line 76">
              <a:extLst>
                <a:ext uri="{FF2B5EF4-FFF2-40B4-BE49-F238E27FC236}">
                  <a16:creationId xmlns:a16="http://schemas.microsoft.com/office/drawing/2014/main" id="{3A7BBDF5-B292-4ED7-AAAC-32737706D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" y="2304"/>
              <a:ext cx="5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5685" name="Line 77">
              <a:extLst>
                <a:ext uri="{FF2B5EF4-FFF2-40B4-BE49-F238E27FC236}">
                  <a16:creationId xmlns:a16="http://schemas.microsoft.com/office/drawing/2014/main" id="{D280CC6F-4398-4442-9054-D3B4B8E55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" y="1920"/>
              <a:ext cx="5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3334" name="Rectangle 78">
              <a:extLst>
                <a:ext uri="{FF2B5EF4-FFF2-40B4-BE49-F238E27FC236}">
                  <a16:creationId xmlns:a16="http://schemas.microsoft.com/office/drawing/2014/main" id="{C1B4FA99-DC26-472C-9E43-0A7955F46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" y="2304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53335" name="Rectangle 79">
              <a:extLst>
                <a:ext uri="{FF2B5EF4-FFF2-40B4-BE49-F238E27FC236}">
                  <a16:creationId xmlns:a16="http://schemas.microsoft.com/office/drawing/2014/main" id="{9DD5A64F-EBD8-4C6D-AB9C-B90D9C289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2304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1</a:t>
              </a:r>
            </a:p>
          </p:txBody>
        </p:sp>
        <p:sp>
          <p:nvSpPr>
            <p:cNvPr id="53336" name="Rectangle 80">
              <a:extLst>
                <a:ext uri="{FF2B5EF4-FFF2-40B4-BE49-F238E27FC236}">
                  <a16:creationId xmlns:a16="http://schemas.microsoft.com/office/drawing/2014/main" id="{54F94E78-6921-4903-9048-F6B57B482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2304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9900CC"/>
                  </a:solidFill>
                </a:rPr>
                <a:t>0</a:t>
              </a:r>
            </a:p>
          </p:txBody>
        </p:sp>
        <p:sp>
          <p:nvSpPr>
            <p:cNvPr id="53337" name="Rectangle 81">
              <a:extLst>
                <a:ext uri="{FF2B5EF4-FFF2-40B4-BE49-F238E27FC236}">
                  <a16:creationId xmlns:a16="http://schemas.microsoft.com/office/drawing/2014/main" id="{84D2B04B-1B71-47D1-9D66-5FCE5539E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2304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53338" name="Rectangle 82">
              <a:extLst>
                <a:ext uri="{FF2B5EF4-FFF2-40B4-BE49-F238E27FC236}">
                  <a16:creationId xmlns:a16="http://schemas.microsoft.com/office/drawing/2014/main" id="{5AED0283-4845-4348-A3BF-AFD073813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2304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53339" name="Rectangle 83">
              <a:extLst>
                <a:ext uri="{FF2B5EF4-FFF2-40B4-BE49-F238E27FC236}">
                  <a16:creationId xmlns:a16="http://schemas.microsoft.com/office/drawing/2014/main" id="{F128453B-5B65-4673-842F-DFAABBCF4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2304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53340" name="Rectangle 84">
              <a:extLst>
                <a:ext uri="{FF2B5EF4-FFF2-40B4-BE49-F238E27FC236}">
                  <a16:creationId xmlns:a16="http://schemas.microsoft.com/office/drawing/2014/main" id="{C9F903B4-469D-46D0-91AE-D5E424574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2304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x</a:t>
              </a:r>
            </a:p>
          </p:txBody>
        </p:sp>
        <p:sp>
          <p:nvSpPr>
            <p:cNvPr id="25693" name="Rectangle 85">
              <a:extLst>
                <a:ext uri="{FF2B5EF4-FFF2-40B4-BE49-F238E27FC236}">
                  <a16:creationId xmlns:a16="http://schemas.microsoft.com/office/drawing/2014/main" id="{FB65E475-D582-4DC8-A9F0-4883E6A3B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2304"/>
              <a:ext cx="29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+mn-lt"/>
                  <a:ea typeface="+mn-ea"/>
                </a:rPr>
                <a:t>Or</a:t>
              </a:r>
            </a:p>
          </p:txBody>
        </p:sp>
        <p:sp>
          <p:nvSpPr>
            <p:cNvPr id="53342" name="Rectangle 86">
              <a:extLst>
                <a:ext uri="{FF2B5EF4-FFF2-40B4-BE49-F238E27FC236}">
                  <a16:creationId xmlns:a16="http://schemas.microsoft.com/office/drawing/2014/main" id="{4BFA65B2-92FE-448F-87CC-48B226441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2304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1</a:t>
              </a:r>
            </a:p>
          </p:txBody>
        </p:sp>
        <p:sp>
          <p:nvSpPr>
            <p:cNvPr id="53343" name="Rectangle 87">
              <a:extLst>
                <a:ext uri="{FF2B5EF4-FFF2-40B4-BE49-F238E27FC236}">
                  <a16:creationId xmlns:a16="http://schemas.microsoft.com/office/drawing/2014/main" id="{88BB3C89-11B2-4F6D-8171-D9B706169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" y="2304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1</a:t>
              </a:r>
            </a:p>
          </p:txBody>
        </p:sp>
        <p:sp>
          <p:nvSpPr>
            <p:cNvPr id="53344" name="Rectangle 88">
              <a:extLst>
                <a:ext uri="{FF2B5EF4-FFF2-40B4-BE49-F238E27FC236}">
                  <a16:creationId xmlns:a16="http://schemas.microsoft.com/office/drawing/2014/main" id="{53390DB7-42B2-4648-AA52-C72A3AC0F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" y="2304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25697" name="Line 89">
              <a:extLst>
                <a:ext uri="{FF2B5EF4-FFF2-40B4-BE49-F238E27FC236}">
                  <a16:creationId xmlns:a16="http://schemas.microsoft.com/office/drawing/2014/main" id="{AE78BE4C-DD20-458F-9C2D-BDCDB7AD2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" y="2496"/>
              <a:ext cx="5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3346" name="Rectangle 90">
              <a:extLst>
                <a:ext uri="{FF2B5EF4-FFF2-40B4-BE49-F238E27FC236}">
                  <a16:creationId xmlns:a16="http://schemas.microsoft.com/office/drawing/2014/main" id="{3966F75B-6C9A-4849-B86A-3A70E31A6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" y="2496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1</a:t>
              </a:r>
            </a:p>
          </p:txBody>
        </p:sp>
        <p:sp>
          <p:nvSpPr>
            <p:cNvPr id="53347" name="Rectangle 91">
              <a:extLst>
                <a:ext uri="{FF2B5EF4-FFF2-40B4-BE49-F238E27FC236}">
                  <a16:creationId xmlns:a16="http://schemas.microsoft.com/office/drawing/2014/main" id="{93D88EA2-3F17-4B35-87C1-EEE4C2DEF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2496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9900CC"/>
                  </a:solidFill>
                </a:rPr>
                <a:t>x</a:t>
              </a:r>
            </a:p>
          </p:txBody>
        </p:sp>
        <p:sp>
          <p:nvSpPr>
            <p:cNvPr id="53348" name="Rectangle 92">
              <a:extLst>
                <a:ext uri="{FF2B5EF4-FFF2-40B4-BE49-F238E27FC236}">
                  <a16:creationId xmlns:a16="http://schemas.microsoft.com/office/drawing/2014/main" id="{52F1E106-DDD2-46D7-9181-BEB591D25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2496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9900CC"/>
                  </a:solidFill>
                </a:rPr>
                <a:t>x</a:t>
              </a:r>
            </a:p>
          </p:txBody>
        </p:sp>
        <p:sp>
          <p:nvSpPr>
            <p:cNvPr id="53349" name="Rectangle 93">
              <a:extLst>
                <a:ext uri="{FF2B5EF4-FFF2-40B4-BE49-F238E27FC236}">
                  <a16:creationId xmlns:a16="http://schemas.microsoft.com/office/drawing/2014/main" id="{E622DD5A-0DB2-44A2-9BB1-933CF05BB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2496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53350" name="Rectangle 94">
              <a:extLst>
                <a:ext uri="{FF2B5EF4-FFF2-40B4-BE49-F238E27FC236}">
                  <a16:creationId xmlns:a16="http://schemas.microsoft.com/office/drawing/2014/main" id="{2D7F0D8C-84EF-4E8F-9BEB-16CB4D364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2496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53351" name="Rectangle 95">
              <a:extLst>
                <a:ext uri="{FF2B5EF4-FFF2-40B4-BE49-F238E27FC236}">
                  <a16:creationId xmlns:a16="http://schemas.microsoft.com/office/drawing/2014/main" id="{8E290734-37BD-439E-88AB-6E9AE523C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2496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53352" name="Rectangle 96">
              <a:extLst>
                <a:ext uri="{FF2B5EF4-FFF2-40B4-BE49-F238E27FC236}">
                  <a16:creationId xmlns:a16="http://schemas.microsoft.com/office/drawing/2014/main" id="{08149721-646F-4386-B2DA-DB88186B6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2496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25705" name="Rectangle 97">
              <a:extLst>
                <a:ext uri="{FF2B5EF4-FFF2-40B4-BE49-F238E27FC236}">
                  <a16:creationId xmlns:a16="http://schemas.microsoft.com/office/drawing/2014/main" id="{D7D5C6BD-4290-4060-BF22-8428238EE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2496"/>
              <a:ext cx="36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+mn-lt"/>
                  <a:ea typeface="+mn-ea"/>
                </a:rPr>
                <a:t>Add</a:t>
              </a:r>
            </a:p>
          </p:txBody>
        </p:sp>
        <p:sp>
          <p:nvSpPr>
            <p:cNvPr id="53354" name="Rectangle 98">
              <a:extLst>
                <a:ext uri="{FF2B5EF4-FFF2-40B4-BE49-F238E27FC236}">
                  <a16:creationId xmlns:a16="http://schemas.microsoft.com/office/drawing/2014/main" id="{882F7D69-E83C-433E-8F76-9AEECBFF5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2496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53355" name="Rectangle 99">
              <a:extLst>
                <a:ext uri="{FF2B5EF4-FFF2-40B4-BE49-F238E27FC236}">
                  <a16:creationId xmlns:a16="http://schemas.microsoft.com/office/drawing/2014/main" id="{C68CFDD4-8EB6-416F-B28F-C3891A9DA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" y="2496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53356" name="Rectangle 100">
              <a:extLst>
                <a:ext uri="{FF2B5EF4-FFF2-40B4-BE49-F238E27FC236}">
                  <a16:creationId xmlns:a16="http://schemas.microsoft.com/office/drawing/2014/main" id="{8522ED8D-1A89-4B62-B049-C1111A3F5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" y="2496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25709" name="Line 101">
              <a:extLst>
                <a:ext uri="{FF2B5EF4-FFF2-40B4-BE49-F238E27FC236}">
                  <a16:creationId xmlns:a16="http://schemas.microsoft.com/office/drawing/2014/main" id="{CEB07722-B74E-4352-B920-A9FC96242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" y="2688"/>
              <a:ext cx="5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3358" name="Rectangle 102">
              <a:extLst>
                <a:ext uri="{FF2B5EF4-FFF2-40B4-BE49-F238E27FC236}">
                  <a16:creationId xmlns:a16="http://schemas.microsoft.com/office/drawing/2014/main" id="{C0B6B194-4A38-486E-A7D2-4751A6CBC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" y="268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1</a:t>
              </a:r>
            </a:p>
          </p:txBody>
        </p:sp>
        <p:sp>
          <p:nvSpPr>
            <p:cNvPr id="53359" name="Rectangle 103">
              <a:extLst>
                <a:ext uri="{FF2B5EF4-FFF2-40B4-BE49-F238E27FC236}">
                  <a16:creationId xmlns:a16="http://schemas.microsoft.com/office/drawing/2014/main" id="{88500BBC-5D95-4152-8D04-E26394C1E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2688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9900CC"/>
                  </a:solidFill>
                </a:rPr>
                <a:t>x</a:t>
              </a:r>
            </a:p>
          </p:txBody>
        </p:sp>
        <p:sp>
          <p:nvSpPr>
            <p:cNvPr id="53360" name="Rectangle 104">
              <a:extLst>
                <a:ext uri="{FF2B5EF4-FFF2-40B4-BE49-F238E27FC236}">
                  <a16:creationId xmlns:a16="http://schemas.microsoft.com/office/drawing/2014/main" id="{67C49553-2D97-4159-9FA3-13B5A1F71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2688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9900CC"/>
                  </a:solidFill>
                </a:rPr>
                <a:t>x</a:t>
              </a:r>
            </a:p>
          </p:txBody>
        </p:sp>
        <p:sp>
          <p:nvSpPr>
            <p:cNvPr id="53361" name="Rectangle 105">
              <a:extLst>
                <a:ext uri="{FF2B5EF4-FFF2-40B4-BE49-F238E27FC236}">
                  <a16:creationId xmlns:a16="http://schemas.microsoft.com/office/drawing/2014/main" id="{37B23A8E-F15B-46FF-9746-CD1F8456D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2688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53362" name="Rectangle 106">
              <a:extLst>
                <a:ext uri="{FF2B5EF4-FFF2-40B4-BE49-F238E27FC236}">
                  <a16:creationId xmlns:a16="http://schemas.microsoft.com/office/drawing/2014/main" id="{D12269F3-3F98-492C-BF78-BD64B34BF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268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53363" name="Rectangle 107">
              <a:extLst>
                <a:ext uri="{FF2B5EF4-FFF2-40B4-BE49-F238E27FC236}">
                  <a16:creationId xmlns:a16="http://schemas.microsoft.com/office/drawing/2014/main" id="{612AA120-6F04-4456-8C2F-85EE5D03F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2688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1</a:t>
              </a:r>
            </a:p>
          </p:txBody>
        </p:sp>
        <p:sp>
          <p:nvSpPr>
            <p:cNvPr id="53364" name="Rectangle 108">
              <a:extLst>
                <a:ext uri="{FF2B5EF4-FFF2-40B4-BE49-F238E27FC236}">
                  <a16:creationId xmlns:a16="http://schemas.microsoft.com/office/drawing/2014/main" id="{D9F19157-64AF-4F51-8EBA-E24A8B210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268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25717" name="Rectangle 109">
              <a:extLst>
                <a:ext uri="{FF2B5EF4-FFF2-40B4-BE49-F238E27FC236}">
                  <a16:creationId xmlns:a16="http://schemas.microsoft.com/office/drawing/2014/main" id="{A63FAF43-3D42-478D-888D-0825FC7DF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2688"/>
              <a:ext cx="63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+mn-lt"/>
                  <a:ea typeface="+mn-ea"/>
                </a:rPr>
                <a:t>Subtract</a:t>
              </a:r>
            </a:p>
          </p:txBody>
        </p:sp>
        <p:sp>
          <p:nvSpPr>
            <p:cNvPr id="53366" name="Rectangle 110">
              <a:extLst>
                <a:ext uri="{FF2B5EF4-FFF2-40B4-BE49-F238E27FC236}">
                  <a16:creationId xmlns:a16="http://schemas.microsoft.com/office/drawing/2014/main" id="{50EEF4E8-B8B7-418B-B2F2-9FBBC8B89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2688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53367" name="Rectangle 111">
              <a:extLst>
                <a:ext uri="{FF2B5EF4-FFF2-40B4-BE49-F238E27FC236}">
                  <a16:creationId xmlns:a16="http://schemas.microsoft.com/office/drawing/2014/main" id="{8F949F6E-615A-4793-AC32-1F291B527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" y="268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53368" name="Rectangle 112">
              <a:extLst>
                <a:ext uri="{FF2B5EF4-FFF2-40B4-BE49-F238E27FC236}">
                  <a16:creationId xmlns:a16="http://schemas.microsoft.com/office/drawing/2014/main" id="{8FA9CDAB-E5F2-4AF4-898F-826128C83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" y="268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1</a:t>
              </a:r>
            </a:p>
          </p:txBody>
        </p:sp>
        <p:sp>
          <p:nvSpPr>
            <p:cNvPr id="25721" name="Line 113">
              <a:extLst>
                <a:ext uri="{FF2B5EF4-FFF2-40B4-BE49-F238E27FC236}">
                  <a16:creationId xmlns:a16="http://schemas.microsoft.com/office/drawing/2014/main" id="{F7A536F2-E81A-4593-A405-5E93338D2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" y="2880"/>
              <a:ext cx="5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3370" name="Rectangle 114">
              <a:extLst>
                <a:ext uri="{FF2B5EF4-FFF2-40B4-BE49-F238E27FC236}">
                  <a16:creationId xmlns:a16="http://schemas.microsoft.com/office/drawing/2014/main" id="{71DA0794-C196-4547-9DFC-145CF43A4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" y="2880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1</a:t>
              </a:r>
            </a:p>
          </p:txBody>
        </p:sp>
        <p:sp>
          <p:nvSpPr>
            <p:cNvPr id="53371" name="Rectangle 115">
              <a:extLst>
                <a:ext uri="{FF2B5EF4-FFF2-40B4-BE49-F238E27FC236}">
                  <a16:creationId xmlns:a16="http://schemas.microsoft.com/office/drawing/2014/main" id="{1105E10B-AC2E-4BF9-8213-296EF0DF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2880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9900CC"/>
                  </a:solidFill>
                </a:rPr>
                <a:t>x</a:t>
              </a:r>
            </a:p>
          </p:txBody>
        </p:sp>
        <p:sp>
          <p:nvSpPr>
            <p:cNvPr id="53372" name="Rectangle 116">
              <a:extLst>
                <a:ext uri="{FF2B5EF4-FFF2-40B4-BE49-F238E27FC236}">
                  <a16:creationId xmlns:a16="http://schemas.microsoft.com/office/drawing/2014/main" id="{1F46316B-2B7E-46E0-9DC0-9EB07E621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2880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9900CC"/>
                  </a:solidFill>
                </a:rPr>
                <a:t>x</a:t>
              </a:r>
            </a:p>
          </p:txBody>
        </p:sp>
        <p:sp>
          <p:nvSpPr>
            <p:cNvPr id="53373" name="Rectangle 117">
              <a:extLst>
                <a:ext uri="{FF2B5EF4-FFF2-40B4-BE49-F238E27FC236}">
                  <a16:creationId xmlns:a16="http://schemas.microsoft.com/office/drawing/2014/main" id="{196F0841-F84E-43D6-9B93-DA918CC54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2880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53374" name="Rectangle 118">
              <a:extLst>
                <a:ext uri="{FF2B5EF4-FFF2-40B4-BE49-F238E27FC236}">
                  <a16:creationId xmlns:a16="http://schemas.microsoft.com/office/drawing/2014/main" id="{4CE99C8A-086C-47EB-9473-4E21D8E0B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2880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1</a:t>
              </a:r>
            </a:p>
          </p:txBody>
        </p:sp>
        <p:sp>
          <p:nvSpPr>
            <p:cNvPr id="53375" name="Rectangle 119">
              <a:extLst>
                <a:ext uri="{FF2B5EF4-FFF2-40B4-BE49-F238E27FC236}">
                  <a16:creationId xmlns:a16="http://schemas.microsoft.com/office/drawing/2014/main" id="{28C13160-209C-495B-B092-DF04FB90A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2880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53376" name="Rectangle 120">
              <a:extLst>
                <a:ext uri="{FF2B5EF4-FFF2-40B4-BE49-F238E27FC236}">
                  <a16:creationId xmlns:a16="http://schemas.microsoft.com/office/drawing/2014/main" id="{23EF767A-74A2-4F70-8B82-95AE86E95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2880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25729" name="Rectangle 121">
              <a:extLst>
                <a:ext uri="{FF2B5EF4-FFF2-40B4-BE49-F238E27FC236}">
                  <a16:creationId xmlns:a16="http://schemas.microsoft.com/office/drawing/2014/main" id="{BF5977C4-90D4-44D7-8A3A-3068C69D7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2880"/>
              <a:ext cx="3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+mn-lt"/>
                  <a:ea typeface="+mn-ea"/>
                </a:rPr>
                <a:t>And</a:t>
              </a:r>
            </a:p>
          </p:txBody>
        </p:sp>
        <p:sp>
          <p:nvSpPr>
            <p:cNvPr id="53378" name="Rectangle 122">
              <a:extLst>
                <a:ext uri="{FF2B5EF4-FFF2-40B4-BE49-F238E27FC236}">
                  <a16:creationId xmlns:a16="http://schemas.microsoft.com/office/drawing/2014/main" id="{D91F7CA3-5A5F-4F5A-AC86-6D920E7FE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2880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53379" name="Rectangle 123">
              <a:extLst>
                <a:ext uri="{FF2B5EF4-FFF2-40B4-BE49-F238E27FC236}">
                  <a16:creationId xmlns:a16="http://schemas.microsoft.com/office/drawing/2014/main" id="{FF1247BF-0203-443C-99DC-D611D93BF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" y="2880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1</a:t>
              </a:r>
            </a:p>
          </p:txBody>
        </p:sp>
        <p:sp>
          <p:nvSpPr>
            <p:cNvPr id="53380" name="Rectangle 124">
              <a:extLst>
                <a:ext uri="{FF2B5EF4-FFF2-40B4-BE49-F238E27FC236}">
                  <a16:creationId xmlns:a16="http://schemas.microsoft.com/office/drawing/2014/main" id="{9C0C9692-36B1-41C8-8E20-CD39A2063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" y="2880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25733" name="Line 125">
              <a:extLst>
                <a:ext uri="{FF2B5EF4-FFF2-40B4-BE49-F238E27FC236}">
                  <a16:creationId xmlns:a16="http://schemas.microsoft.com/office/drawing/2014/main" id="{B8668F5A-F1E2-4B3B-A1ED-B0A66144A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" y="3072"/>
              <a:ext cx="5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3382" name="Rectangle 126">
              <a:extLst>
                <a:ext uri="{FF2B5EF4-FFF2-40B4-BE49-F238E27FC236}">
                  <a16:creationId xmlns:a16="http://schemas.microsoft.com/office/drawing/2014/main" id="{BEB15651-F0D6-439F-8EF3-BEB955C0F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" y="3072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1</a:t>
              </a:r>
            </a:p>
          </p:txBody>
        </p:sp>
        <p:sp>
          <p:nvSpPr>
            <p:cNvPr id="53383" name="Rectangle 127">
              <a:extLst>
                <a:ext uri="{FF2B5EF4-FFF2-40B4-BE49-F238E27FC236}">
                  <a16:creationId xmlns:a16="http://schemas.microsoft.com/office/drawing/2014/main" id="{8B474548-B49E-4F7D-89C5-953CB0A9A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3072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9900CC"/>
                  </a:solidFill>
                </a:rPr>
                <a:t>x</a:t>
              </a:r>
            </a:p>
          </p:txBody>
        </p:sp>
        <p:sp>
          <p:nvSpPr>
            <p:cNvPr id="53384" name="Rectangle 128">
              <a:extLst>
                <a:ext uri="{FF2B5EF4-FFF2-40B4-BE49-F238E27FC236}">
                  <a16:creationId xmlns:a16="http://schemas.microsoft.com/office/drawing/2014/main" id="{49D6F170-B207-487D-8915-9EEDAF8A3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3072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9900CC"/>
                  </a:solidFill>
                </a:rPr>
                <a:t>x</a:t>
              </a:r>
            </a:p>
          </p:txBody>
        </p:sp>
        <p:sp>
          <p:nvSpPr>
            <p:cNvPr id="53385" name="Rectangle 129">
              <a:extLst>
                <a:ext uri="{FF2B5EF4-FFF2-40B4-BE49-F238E27FC236}">
                  <a16:creationId xmlns:a16="http://schemas.microsoft.com/office/drawing/2014/main" id="{371BE430-85B3-4597-9A70-6F465B689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3072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53386" name="Rectangle 130">
              <a:extLst>
                <a:ext uri="{FF2B5EF4-FFF2-40B4-BE49-F238E27FC236}">
                  <a16:creationId xmlns:a16="http://schemas.microsoft.com/office/drawing/2014/main" id="{8B72E754-3AD2-4F77-A1AB-207BEA70C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3072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1</a:t>
              </a:r>
            </a:p>
          </p:txBody>
        </p:sp>
        <p:sp>
          <p:nvSpPr>
            <p:cNvPr id="53387" name="Rectangle 131">
              <a:extLst>
                <a:ext uri="{FF2B5EF4-FFF2-40B4-BE49-F238E27FC236}">
                  <a16:creationId xmlns:a16="http://schemas.microsoft.com/office/drawing/2014/main" id="{A1084134-2B25-4808-B420-1CA40DF5A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3072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53388" name="Rectangle 132">
              <a:extLst>
                <a:ext uri="{FF2B5EF4-FFF2-40B4-BE49-F238E27FC236}">
                  <a16:creationId xmlns:a16="http://schemas.microsoft.com/office/drawing/2014/main" id="{1D205972-1D46-4161-B8E1-8E61CA317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3072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1</a:t>
              </a:r>
            </a:p>
          </p:txBody>
        </p:sp>
        <p:sp>
          <p:nvSpPr>
            <p:cNvPr id="25741" name="Rectangle 133">
              <a:extLst>
                <a:ext uri="{FF2B5EF4-FFF2-40B4-BE49-F238E27FC236}">
                  <a16:creationId xmlns:a16="http://schemas.microsoft.com/office/drawing/2014/main" id="{456DDA21-3E1C-4C0A-BCD0-5C1F427FA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3072"/>
              <a:ext cx="29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+mn-lt"/>
                  <a:ea typeface="+mn-ea"/>
                </a:rPr>
                <a:t>Or</a:t>
              </a:r>
            </a:p>
          </p:txBody>
        </p:sp>
        <p:sp>
          <p:nvSpPr>
            <p:cNvPr id="53390" name="Rectangle 134">
              <a:extLst>
                <a:ext uri="{FF2B5EF4-FFF2-40B4-BE49-F238E27FC236}">
                  <a16:creationId xmlns:a16="http://schemas.microsoft.com/office/drawing/2014/main" id="{16E5BABD-A850-443A-9057-773BAB9ED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3072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1</a:t>
              </a:r>
            </a:p>
          </p:txBody>
        </p:sp>
        <p:sp>
          <p:nvSpPr>
            <p:cNvPr id="53391" name="Rectangle 135">
              <a:extLst>
                <a:ext uri="{FF2B5EF4-FFF2-40B4-BE49-F238E27FC236}">
                  <a16:creationId xmlns:a16="http://schemas.microsoft.com/office/drawing/2014/main" id="{7E423501-7964-4B10-91FD-C8512BA0D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" y="3072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1</a:t>
              </a:r>
            </a:p>
          </p:txBody>
        </p:sp>
        <p:sp>
          <p:nvSpPr>
            <p:cNvPr id="53392" name="Rectangle 136">
              <a:extLst>
                <a:ext uri="{FF2B5EF4-FFF2-40B4-BE49-F238E27FC236}">
                  <a16:creationId xmlns:a16="http://schemas.microsoft.com/office/drawing/2014/main" id="{3DB707AB-2F31-43AF-A51D-ACCCE614A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" y="3072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25745" name="Line 137">
              <a:extLst>
                <a:ext uri="{FF2B5EF4-FFF2-40B4-BE49-F238E27FC236}">
                  <a16:creationId xmlns:a16="http://schemas.microsoft.com/office/drawing/2014/main" id="{722A4E39-049A-48C7-AD26-7CB3A2132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" y="3264"/>
              <a:ext cx="5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3394" name="Rectangle 138">
              <a:extLst>
                <a:ext uri="{FF2B5EF4-FFF2-40B4-BE49-F238E27FC236}">
                  <a16:creationId xmlns:a16="http://schemas.microsoft.com/office/drawing/2014/main" id="{AA74F554-7F64-4690-BE11-F3721BF3B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" y="3264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1</a:t>
              </a:r>
            </a:p>
          </p:txBody>
        </p:sp>
        <p:sp>
          <p:nvSpPr>
            <p:cNvPr id="53395" name="Rectangle 139">
              <a:extLst>
                <a:ext uri="{FF2B5EF4-FFF2-40B4-BE49-F238E27FC236}">
                  <a16:creationId xmlns:a16="http://schemas.microsoft.com/office/drawing/2014/main" id="{2B5EBFF1-7C26-4DC6-8794-2B3B0819F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3264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9900CC"/>
                  </a:solidFill>
                </a:rPr>
                <a:t>x</a:t>
              </a:r>
            </a:p>
          </p:txBody>
        </p:sp>
        <p:sp>
          <p:nvSpPr>
            <p:cNvPr id="53396" name="Rectangle 140">
              <a:extLst>
                <a:ext uri="{FF2B5EF4-FFF2-40B4-BE49-F238E27FC236}">
                  <a16:creationId xmlns:a16="http://schemas.microsoft.com/office/drawing/2014/main" id="{5C66E208-9169-4B51-86FE-D5DE7D57E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3264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9900CC"/>
                  </a:solidFill>
                </a:rPr>
                <a:t>x</a:t>
              </a:r>
            </a:p>
          </p:txBody>
        </p:sp>
        <p:sp>
          <p:nvSpPr>
            <p:cNvPr id="53397" name="Rectangle 141">
              <a:extLst>
                <a:ext uri="{FF2B5EF4-FFF2-40B4-BE49-F238E27FC236}">
                  <a16:creationId xmlns:a16="http://schemas.microsoft.com/office/drawing/2014/main" id="{50C1E066-4C17-43D3-BAE2-2B98031AA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3264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1</a:t>
              </a:r>
            </a:p>
          </p:txBody>
        </p:sp>
        <p:sp>
          <p:nvSpPr>
            <p:cNvPr id="53398" name="Rectangle 142">
              <a:extLst>
                <a:ext uri="{FF2B5EF4-FFF2-40B4-BE49-F238E27FC236}">
                  <a16:creationId xmlns:a16="http://schemas.microsoft.com/office/drawing/2014/main" id="{6047C81C-D6FD-4979-A521-187F02A11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3264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53399" name="Rectangle 143">
              <a:extLst>
                <a:ext uri="{FF2B5EF4-FFF2-40B4-BE49-F238E27FC236}">
                  <a16:creationId xmlns:a16="http://schemas.microsoft.com/office/drawing/2014/main" id="{2E16F584-08C3-4F78-9F89-3B599DFAE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3264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1</a:t>
              </a:r>
            </a:p>
          </p:txBody>
        </p:sp>
        <p:sp>
          <p:nvSpPr>
            <p:cNvPr id="53400" name="Rectangle 144">
              <a:extLst>
                <a:ext uri="{FF2B5EF4-FFF2-40B4-BE49-F238E27FC236}">
                  <a16:creationId xmlns:a16="http://schemas.microsoft.com/office/drawing/2014/main" id="{DCEB9D0E-254D-4523-8430-C4CA6BF36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3264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0</a:t>
              </a:r>
            </a:p>
          </p:txBody>
        </p:sp>
        <p:sp>
          <p:nvSpPr>
            <p:cNvPr id="25753" name="Rectangle 145">
              <a:extLst>
                <a:ext uri="{FF2B5EF4-FFF2-40B4-BE49-F238E27FC236}">
                  <a16:creationId xmlns:a16="http://schemas.microsoft.com/office/drawing/2014/main" id="{5D5EA8BF-F6B2-489B-93DA-9A5FF9512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3264"/>
              <a:ext cx="63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solidFill>
                    <a:srgbClr val="0000FF"/>
                  </a:solidFill>
                  <a:latin typeface="+mn-lt"/>
                  <a:ea typeface="+mn-ea"/>
                </a:rPr>
                <a:t>Subtract</a:t>
              </a:r>
            </a:p>
          </p:txBody>
        </p:sp>
        <p:sp>
          <p:nvSpPr>
            <p:cNvPr id="53402" name="Rectangle 146">
              <a:extLst>
                <a:ext uri="{FF2B5EF4-FFF2-40B4-BE49-F238E27FC236}">
                  <a16:creationId xmlns:a16="http://schemas.microsoft.com/office/drawing/2014/main" id="{4A293B4C-42F3-4712-81DB-C2C92AB8F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3264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53403" name="Rectangle 147">
              <a:extLst>
                <a:ext uri="{FF2B5EF4-FFF2-40B4-BE49-F238E27FC236}">
                  <a16:creationId xmlns:a16="http://schemas.microsoft.com/office/drawing/2014/main" id="{4D9CBFA2-A8F8-4AC0-A54B-23191DA9D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" y="3264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53404" name="Rectangle 148">
              <a:extLst>
                <a:ext uri="{FF2B5EF4-FFF2-40B4-BE49-F238E27FC236}">
                  <a16:creationId xmlns:a16="http://schemas.microsoft.com/office/drawing/2014/main" id="{AD75CE81-B870-48C7-9908-5ED8C5144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" y="3264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1</a:t>
              </a:r>
            </a:p>
          </p:txBody>
        </p:sp>
        <p:sp>
          <p:nvSpPr>
            <p:cNvPr id="25757" name="Line 149">
              <a:extLst>
                <a:ext uri="{FF2B5EF4-FFF2-40B4-BE49-F238E27FC236}">
                  <a16:creationId xmlns:a16="http://schemas.microsoft.com/office/drawing/2014/main" id="{99055132-0EEA-464E-9021-B93173405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" y="3456"/>
              <a:ext cx="5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grpSp>
        <p:nvGrpSpPr>
          <p:cNvPr id="53253" name="Group 186">
            <a:extLst>
              <a:ext uri="{FF2B5EF4-FFF2-40B4-BE49-F238E27FC236}">
                <a16:creationId xmlns:a16="http://schemas.microsoft.com/office/drawing/2014/main" id="{302AD5AE-DB22-407F-9E8C-1263A1EC5DFA}"/>
              </a:ext>
            </a:extLst>
          </p:cNvPr>
          <p:cNvGrpSpPr>
            <a:grpSpLocks/>
          </p:cNvGrpSpPr>
          <p:nvPr/>
        </p:nvGrpSpPr>
        <p:grpSpPr bwMode="auto">
          <a:xfrm>
            <a:off x="5824538" y="790575"/>
            <a:ext cx="3211512" cy="1890713"/>
            <a:chOff x="3669" y="627"/>
            <a:chExt cx="2023" cy="1191"/>
          </a:xfrm>
        </p:grpSpPr>
        <p:sp>
          <p:nvSpPr>
            <p:cNvPr id="25619" name="Line 150">
              <a:extLst>
                <a:ext uri="{FF2B5EF4-FFF2-40B4-BE49-F238E27FC236}">
                  <a16:creationId xmlns:a16="http://schemas.microsoft.com/office/drawing/2014/main" id="{AC564A6F-94A2-472C-9D72-ACFAC3216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8" y="819"/>
              <a:ext cx="19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5620" name="Rectangle 151">
              <a:extLst>
                <a:ext uri="{FF2B5EF4-FFF2-40B4-BE49-F238E27FC236}">
                  <a16:creationId xmlns:a16="http://schemas.microsoft.com/office/drawing/2014/main" id="{004FC317-E556-4C19-97D2-E192DF559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627"/>
              <a:ext cx="79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latin typeface="+mn-lt"/>
                  <a:ea typeface="+mn-ea"/>
                </a:rPr>
                <a:t>funct&lt;3:0&gt;</a:t>
              </a:r>
            </a:p>
          </p:txBody>
        </p:sp>
        <p:sp>
          <p:nvSpPr>
            <p:cNvPr id="25621" name="Rectangle 152">
              <a:extLst>
                <a:ext uri="{FF2B5EF4-FFF2-40B4-BE49-F238E27FC236}">
                  <a16:creationId xmlns:a16="http://schemas.microsoft.com/office/drawing/2014/main" id="{5DD1B505-3C7B-4C47-9858-04D0EB4A2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9" y="627"/>
              <a:ext cx="10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latin typeface="+mn-lt"/>
                  <a:ea typeface="+mn-ea"/>
                </a:rPr>
                <a:t>Instruction Op.</a:t>
              </a:r>
            </a:p>
          </p:txBody>
        </p:sp>
        <p:sp>
          <p:nvSpPr>
            <p:cNvPr id="53270" name="Rectangle 153">
              <a:extLst>
                <a:ext uri="{FF2B5EF4-FFF2-40B4-BE49-F238E27FC236}">
                  <a16:creationId xmlns:a16="http://schemas.microsoft.com/office/drawing/2014/main" id="{CB483724-8D07-4A98-825C-CDB04E691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819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0000</a:t>
              </a:r>
            </a:p>
          </p:txBody>
        </p:sp>
        <p:sp>
          <p:nvSpPr>
            <p:cNvPr id="53271" name="Rectangle 154">
              <a:extLst>
                <a:ext uri="{FF2B5EF4-FFF2-40B4-BE49-F238E27FC236}">
                  <a16:creationId xmlns:a16="http://schemas.microsoft.com/office/drawing/2014/main" id="{2E68765A-5715-4DF0-8441-816CA83B6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011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0010</a:t>
              </a:r>
            </a:p>
          </p:txBody>
        </p:sp>
        <p:sp>
          <p:nvSpPr>
            <p:cNvPr id="25624" name="Line 155">
              <a:extLst>
                <a:ext uri="{FF2B5EF4-FFF2-40B4-BE49-F238E27FC236}">
                  <a16:creationId xmlns:a16="http://schemas.microsoft.com/office/drawing/2014/main" id="{6A2B3CC2-045D-4BC5-BDC2-40B3FC6B5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8" y="1011"/>
              <a:ext cx="19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5625" name="Line 156">
              <a:extLst>
                <a:ext uri="{FF2B5EF4-FFF2-40B4-BE49-F238E27FC236}">
                  <a16:creationId xmlns:a16="http://schemas.microsoft.com/office/drawing/2014/main" id="{937E83F4-BDD9-4B4C-8BBB-31B5A65F6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8" y="1203"/>
              <a:ext cx="19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3274" name="Rectangle 157">
              <a:extLst>
                <a:ext uri="{FF2B5EF4-FFF2-40B4-BE49-F238E27FC236}">
                  <a16:creationId xmlns:a16="http://schemas.microsoft.com/office/drawing/2014/main" id="{9284D568-252F-4694-BD43-BAE6C6B71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203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0100</a:t>
              </a:r>
            </a:p>
          </p:txBody>
        </p:sp>
        <p:sp>
          <p:nvSpPr>
            <p:cNvPr id="25627" name="Line 158">
              <a:extLst>
                <a:ext uri="{FF2B5EF4-FFF2-40B4-BE49-F238E27FC236}">
                  <a16:creationId xmlns:a16="http://schemas.microsoft.com/office/drawing/2014/main" id="{CED528CA-96FF-470A-9EA7-4EC2CDBFA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8" y="1395"/>
              <a:ext cx="19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3276" name="Rectangle 159">
              <a:extLst>
                <a:ext uri="{FF2B5EF4-FFF2-40B4-BE49-F238E27FC236}">
                  <a16:creationId xmlns:a16="http://schemas.microsoft.com/office/drawing/2014/main" id="{70091325-16AA-449C-AF20-7E7A0BE45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395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0101</a:t>
              </a:r>
            </a:p>
          </p:txBody>
        </p:sp>
        <p:sp>
          <p:nvSpPr>
            <p:cNvPr id="25629" name="Line 160">
              <a:extLst>
                <a:ext uri="{FF2B5EF4-FFF2-40B4-BE49-F238E27FC236}">
                  <a16:creationId xmlns:a16="http://schemas.microsoft.com/office/drawing/2014/main" id="{68417264-F9AD-425F-8017-3CB132BBD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8" y="1587"/>
              <a:ext cx="19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3278" name="Rectangle 161">
              <a:extLst>
                <a:ext uri="{FF2B5EF4-FFF2-40B4-BE49-F238E27FC236}">
                  <a16:creationId xmlns:a16="http://schemas.microsoft.com/office/drawing/2014/main" id="{5BB6DC1B-BEEE-41E7-8FA5-32330F477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587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1010</a:t>
              </a:r>
            </a:p>
          </p:txBody>
        </p:sp>
        <p:sp>
          <p:nvSpPr>
            <p:cNvPr id="25631" name="Line 162">
              <a:extLst>
                <a:ext uri="{FF2B5EF4-FFF2-40B4-BE49-F238E27FC236}">
                  <a16:creationId xmlns:a16="http://schemas.microsoft.com/office/drawing/2014/main" id="{CC114C95-2CED-4EFE-8D79-5120A957B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8" y="1779"/>
              <a:ext cx="19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5632" name="Rectangle 163">
              <a:extLst>
                <a:ext uri="{FF2B5EF4-FFF2-40B4-BE49-F238E27FC236}">
                  <a16:creationId xmlns:a16="http://schemas.microsoft.com/office/drawing/2014/main" id="{9B340C57-17DB-44AF-82B8-64007EAEC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" y="799"/>
              <a:ext cx="34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latin typeface="+mn-lt"/>
                  <a:ea typeface="+mn-ea"/>
                </a:rPr>
                <a:t>add</a:t>
              </a:r>
            </a:p>
          </p:txBody>
        </p:sp>
        <p:sp>
          <p:nvSpPr>
            <p:cNvPr id="25633" name="Rectangle 164">
              <a:extLst>
                <a:ext uri="{FF2B5EF4-FFF2-40B4-BE49-F238E27FC236}">
                  <a16:creationId xmlns:a16="http://schemas.microsoft.com/office/drawing/2014/main" id="{C4BB9CD4-6A37-4947-BC21-6C2FD6AB8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" y="981"/>
              <a:ext cx="63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latin typeface="+mn-lt"/>
                  <a:ea typeface="+mn-ea"/>
                </a:rPr>
                <a:t>subtract</a:t>
              </a:r>
            </a:p>
          </p:txBody>
        </p:sp>
        <p:sp>
          <p:nvSpPr>
            <p:cNvPr id="25634" name="Rectangle 165">
              <a:extLst>
                <a:ext uri="{FF2B5EF4-FFF2-40B4-BE49-F238E27FC236}">
                  <a16:creationId xmlns:a16="http://schemas.microsoft.com/office/drawing/2014/main" id="{3570F01B-2711-4BCB-A204-FE1A3CA29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" y="1162"/>
              <a:ext cx="34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latin typeface="+mn-lt"/>
                  <a:ea typeface="+mn-ea"/>
                </a:rPr>
                <a:t>and</a:t>
              </a:r>
            </a:p>
          </p:txBody>
        </p:sp>
        <p:sp>
          <p:nvSpPr>
            <p:cNvPr id="25635" name="Rectangle 166">
              <a:extLst>
                <a:ext uri="{FF2B5EF4-FFF2-40B4-BE49-F238E27FC236}">
                  <a16:creationId xmlns:a16="http://schemas.microsoft.com/office/drawing/2014/main" id="{B1D94210-590F-4A1E-B14C-F64073D1A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" y="1344"/>
              <a:ext cx="27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>
                  <a:latin typeface="+mn-lt"/>
                  <a:ea typeface="+mn-ea"/>
                </a:rPr>
                <a:t>or</a:t>
              </a:r>
            </a:p>
          </p:txBody>
        </p:sp>
        <p:sp>
          <p:nvSpPr>
            <p:cNvPr id="25636" name="Rectangle 167">
              <a:extLst>
                <a:ext uri="{FF2B5EF4-FFF2-40B4-BE49-F238E27FC236}">
                  <a16:creationId xmlns:a16="http://schemas.microsoft.com/office/drawing/2014/main" id="{AFDDBF26-3D7D-4896-99FD-DF9F04938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" y="1570"/>
              <a:ext cx="108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latin typeface="+mn-lt"/>
                  <a:ea typeface="+mn-ea"/>
                </a:rPr>
                <a:t>set-on-less-than</a:t>
              </a:r>
            </a:p>
          </p:txBody>
        </p:sp>
        <p:sp>
          <p:nvSpPr>
            <p:cNvPr id="25637" name="Line 168">
              <a:extLst>
                <a:ext uri="{FF2B5EF4-FFF2-40B4-BE49-F238E27FC236}">
                  <a16:creationId xmlns:a16="http://schemas.microsoft.com/office/drawing/2014/main" id="{46CB8060-CDF6-43E3-9058-C2C89343F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8" y="627"/>
              <a:ext cx="19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5638" name="Line 169">
              <a:extLst>
                <a:ext uri="{FF2B5EF4-FFF2-40B4-BE49-F238E27FC236}">
                  <a16:creationId xmlns:a16="http://schemas.microsoft.com/office/drawing/2014/main" id="{7516FAB6-C610-499C-883D-7752D0842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9" y="635"/>
              <a:ext cx="0" cy="1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5639" name="Line 170">
              <a:extLst>
                <a:ext uri="{FF2B5EF4-FFF2-40B4-BE49-F238E27FC236}">
                  <a16:creationId xmlns:a16="http://schemas.microsoft.com/office/drawing/2014/main" id="{6A923956-2922-4F1F-872B-B35592B44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2" y="635"/>
              <a:ext cx="0" cy="1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5640" name="Line 171">
              <a:extLst>
                <a:ext uri="{FF2B5EF4-FFF2-40B4-BE49-F238E27FC236}">
                  <a16:creationId xmlns:a16="http://schemas.microsoft.com/office/drawing/2014/main" id="{521CDD4E-010D-4BA0-8F89-7410B78A6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635"/>
              <a:ext cx="0" cy="1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grpSp>
        <p:nvGrpSpPr>
          <p:cNvPr id="5" name="Group 172">
            <a:extLst>
              <a:ext uri="{FF2B5EF4-FFF2-40B4-BE49-F238E27FC236}">
                <a16:creationId xmlns:a16="http://schemas.microsoft.com/office/drawing/2014/main" id="{058E2CBC-EBCB-4138-8BCC-7F07A1C08AA3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2586038"/>
            <a:ext cx="2447925" cy="998537"/>
            <a:chOff x="1361" y="1543"/>
            <a:chExt cx="1496" cy="856"/>
          </a:xfrm>
        </p:grpSpPr>
        <p:sp>
          <p:nvSpPr>
            <p:cNvPr id="25617" name="Line 173">
              <a:extLst>
                <a:ext uri="{FF2B5EF4-FFF2-40B4-BE49-F238E27FC236}">
                  <a16:creationId xmlns:a16="http://schemas.microsoft.com/office/drawing/2014/main" id="{2A74AF2C-1673-40C9-BBE0-13D1E96402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61" y="1543"/>
              <a:ext cx="968" cy="85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25618" name="Line 174">
              <a:extLst>
                <a:ext uri="{FF2B5EF4-FFF2-40B4-BE49-F238E27FC236}">
                  <a16:creationId xmlns:a16="http://schemas.microsoft.com/office/drawing/2014/main" id="{0D1C8372-E6FE-4833-9971-5BD9CCF4A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3" y="1543"/>
              <a:ext cx="854" cy="29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937135" name="Line 175">
            <a:extLst>
              <a:ext uri="{FF2B5EF4-FFF2-40B4-BE49-F238E27FC236}">
                <a16:creationId xmlns:a16="http://schemas.microsoft.com/office/drawing/2014/main" id="{49AD2848-D5BE-4F25-B1B6-21D6056A9D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988" y="2576513"/>
            <a:ext cx="1190625" cy="19415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37136" name="Line 176">
            <a:extLst>
              <a:ext uri="{FF2B5EF4-FFF2-40B4-BE49-F238E27FC236}">
                <a16:creationId xmlns:a16="http://schemas.microsoft.com/office/drawing/2014/main" id="{575A25ED-DBE7-4A66-A4D9-61148B30E5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92725" y="1116013"/>
            <a:ext cx="935038" cy="31877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37137" name="Line 177">
            <a:extLst>
              <a:ext uri="{FF2B5EF4-FFF2-40B4-BE49-F238E27FC236}">
                <a16:creationId xmlns:a16="http://schemas.microsoft.com/office/drawing/2014/main" id="{9FBE793E-02D0-469C-891F-FB1D964776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3" y="2576513"/>
            <a:ext cx="3313112" cy="1295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37138" name="Line 178">
            <a:extLst>
              <a:ext uri="{FF2B5EF4-FFF2-40B4-BE49-F238E27FC236}">
                <a16:creationId xmlns:a16="http://schemas.microsoft.com/office/drawing/2014/main" id="{E496B86B-0A62-4EF5-9577-2B18BDEFA7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6375" y="2576513"/>
            <a:ext cx="1511300" cy="1584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53259" name="Text Box 179">
            <a:extLst>
              <a:ext uri="{FF2B5EF4-FFF2-40B4-BE49-F238E27FC236}">
                <a16:creationId xmlns:a16="http://schemas.microsoft.com/office/drawing/2014/main" id="{E5F7F14F-B8D6-4D27-9380-8EB0BBA18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0713"/>
            <a:ext cx="531971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建立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ALUop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func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后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4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位和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ALUctr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之间的关系表，可得出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ALUctr</a:t>
            </a: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的逻辑表达式：</a:t>
            </a:r>
            <a:endParaRPr lang="en-US" altLang="zh-CN" sz="2200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6" name="Group 180">
            <a:extLst>
              <a:ext uri="{FF2B5EF4-FFF2-40B4-BE49-F238E27FC236}">
                <a16:creationId xmlns:a16="http://schemas.microsoft.com/office/drawing/2014/main" id="{6A0F7468-3B53-4CE0-9D56-F995C7D91B52}"/>
              </a:ext>
            </a:extLst>
          </p:cNvPr>
          <p:cNvGrpSpPr>
            <a:grpSpLocks/>
          </p:cNvGrpSpPr>
          <p:nvPr/>
        </p:nvGrpSpPr>
        <p:grpSpPr bwMode="auto">
          <a:xfrm>
            <a:off x="331788" y="4303713"/>
            <a:ext cx="8597900" cy="2411412"/>
            <a:chOff x="164" y="2871"/>
            <a:chExt cx="5362" cy="1519"/>
          </a:xfrm>
        </p:grpSpPr>
        <p:sp>
          <p:nvSpPr>
            <p:cNvPr id="25615" name="Rectangle 181">
              <a:extLst>
                <a:ext uri="{FF2B5EF4-FFF2-40B4-BE49-F238E27FC236}">
                  <a16:creationId xmlns:a16="http://schemas.microsoft.com/office/drawing/2014/main" id="{EC9FA172-0012-4704-8F3D-3EE3BAF4E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" y="2871"/>
              <a:ext cx="3256" cy="951"/>
            </a:xfrm>
            <a:prstGeom prst="rect">
              <a:avLst/>
            </a:prstGeom>
            <a:noFill/>
            <a:ln w="50800">
              <a:solidFill>
                <a:srgbClr val="FF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3264" name="Text Box 182">
              <a:extLst>
                <a:ext uri="{FF2B5EF4-FFF2-40B4-BE49-F238E27FC236}">
                  <a16:creationId xmlns:a16="http://schemas.microsoft.com/office/drawing/2014/main" id="{A73CF80D-A51B-4496-A5FC-2964147A0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913"/>
              <a:ext cx="5050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头三行是非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R-Type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，操作由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ALUop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决定，与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func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无关。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后五行是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R-Type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，操作完全由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func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决定</a:t>
              </a:r>
            </a:p>
          </p:txBody>
        </p:sp>
      </p:grpSp>
      <p:sp>
        <p:nvSpPr>
          <p:cNvPr id="937143" name="Text Box 183">
            <a:extLst>
              <a:ext uri="{FF2B5EF4-FFF2-40B4-BE49-F238E27FC236}">
                <a16:creationId xmlns:a16="http://schemas.microsoft.com/office/drawing/2014/main" id="{EED182ED-4647-4A86-92AE-BFF876055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1208088"/>
            <a:ext cx="4498975" cy="42703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200" b="1">
                <a:solidFill>
                  <a:srgbClr val="0000FF"/>
                </a:solidFill>
                <a:latin typeface="+mn-lt"/>
                <a:ea typeface="+mn-ea"/>
              </a:rPr>
              <a:t>ALUctr[i] = f (ALUop[i], func[i] )</a:t>
            </a:r>
            <a:endParaRPr lang="zh-CN" altLang="en-US" sz="2200" b="1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937144" name="Text Box 184">
            <a:extLst>
              <a:ext uri="{FF2B5EF4-FFF2-40B4-BE49-F238E27FC236}">
                <a16:creationId xmlns:a16="http://schemas.microsoft.com/office/drawing/2014/main" id="{84CD3788-C42A-422D-934A-E58D836B6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6072188"/>
            <a:ext cx="8675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ALUctr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可用更多位数，便于扩充，如可加入异或、移位等操作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3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3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3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143" grpId="0"/>
      <p:bldP spid="9371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DA1B087-52E0-4704-8FEE-E47FDCAD7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17475"/>
            <a:ext cx="8245475" cy="358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A50021"/>
                </a:solidFill>
                <a:ea typeface="微软雅黑" panose="020B0503020204020204" pitchFamily="34" charset="-122"/>
              </a:rPr>
              <a:t>逻辑设计举例：</a:t>
            </a:r>
            <a:r>
              <a:rPr lang="en-US" altLang="zh-CN" sz="2000">
                <a:solidFill>
                  <a:srgbClr val="A50021"/>
                </a:solidFill>
                <a:ea typeface="微软雅黑" panose="020B0503020204020204" pitchFamily="34" charset="-122"/>
              </a:rPr>
              <a:t>The </a:t>
            </a:r>
            <a:r>
              <a:rPr lang="en-US" altLang="zh-CN" sz="2400">
                <a:solidFill>
                  <a:srgbClr val="A50021"/>
                </a:solidFill>
                <a:ea typeface="微软雅黑" panose="020B0503020204020204" pitchFamily="34" charset="-122"/>
              </a:rPr>
              <a:t>Logic</a:t>
            </a:r>
            <a:r>
              <a:rPr lang="en-US" altLang="zh-CN" sz="2000">
                <a:solidFill>
                  <a:srgbClr val="A50021"/>
                </a:solidFill>
                <a:ea typeface="微软雅黑" panose="020B0503020204020204" pitchFamily="34" charset="-122"/>
              </a:rPr>
              <a:t> Equation for ALUctr&lt;0&gt;</a:t>
            </a:r>
          </a:p>
        </p:txBody>
      </p:sp>
      <p:sp>
        <p:nvSpPr>
          <p:cNvPr id="939011" name="Rectangle 3">
            <a:extLst>
              <a:ext uri="{FF2B5EF4-FFF2-40B4-BE49-F238E27FC236}">
                <a16:creationId xmlns:a16="http://schemas.microsoft.com/office/drawing/2014/main" id="{8CECFD0B-DDC3-426D-91C5-F813AEEAA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1338" y="4940300"/>
            <a:ext cx="8459787" cy="989013"/>
          </a:xfrm>
          <a:noFill/>
        </p:spPr>
        <p:txBody>
          <a:bodyPr lIns="63500" tIns="25400" rIns="63500" bIns="2540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/>
              <a:t>ALUctr&lt;0&gt;  =  !ALUop&lt;2&gt;  &amp;  ALUop&lt;0&gt;  +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             ALUop&lt;2&gt;  &amp;  !func&lt;2&gt;  &amp;  func&lt;1&gt;  &amp;  !func&lt;0&gt;</a:t>
            </a:r>
          </a:p>
        </p:txBody>
      </p:sp>
      <p:grpSp>
        <p:nvGrpSpPr>
          <p:cNvPr id="55300" name="Group 4">
            <a:extLst>
              <a:ext uri="{FF2B5EF4-FFF2-40B4-BE49-F238E27FC236}">
                <a16:creationId xmlns:a16="http://schemas.microsoft.com/office/drawing/2014/main" id="{C7B9332E-2AF1-4EEF-9256-42A9AF2392FC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1533525"/>
            <a:ext cx="8159750" cy="3036888"/>
            <a:chOff x="759" y="504"/>
            <a:chExt cx="4109" cy="1386"/>
          </a:xfrm>
        </p:grpSpPr>
        <p:sp>
          <p:nvSpPr>
            <p:cNvPr id="26630" name="Rectangle 5">
              <a:extLst>
                <a:ext uri="{FF2B5EF4-FFF2-40B4-BE49-F238E27FC236}">
                  <a16:creationId xmlns:a16="http://schemas.microsoft.com/office/drawing/2014/main" id="{07D6052D-1DDD-41E9-9853-1EF5727EA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" y="504"/>
              <a:ext cx="728" cy="2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defRPr/>
              </a:pPr>
              <a:r>
                <a:rPr lang="en-US" altLang="zh-CN" sz="2800" b="1" dirty="0" err="1">
                  <a:solidFill>
                    <a:srgbClr val="0000FF"/>
                  </a:solidFill>
                  <a:latin typeface="+mn-lt"/>
                  <a:ea typeface="+mn-ea"/>
                </a:rPr>
                <a:t>ALUop</a:t>
              </a:r>
              <a:endParaRPr lang="en-US" altLang="zh-CN" sz="2800" b="1" dirty="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  <p:sp>
          <p:nvSpPr>
            <p:cNvPr id="26631" name="Rectangle 6">
              <a:extLst>
                <a:ext uri="{FF2B5EF4-FFF2-40B4-BE49-F238E27FC236}">
                  <a16:creationId xmlns:a16="http://schemas.microsoft.com/office/drawing/2014/main" id="{65B8EABF-04A6-4271-AE45-442AA01ED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504"/>
              <a:ext cx="475" cy="2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800" b="1" dirty="0" err="1">
                  <a:solidFill>
                    <a:srgbClr val="0000FF"/>
                  </a:solidFill>
                  <a:latin typeface="+mn-lt"/>
                  <a:ea typeface="+mn-ea"/>
                </a:rPr>
                <a:t>func</a:t>
              </a:r>
              <a:endParaRPr lang="en-US" altLang="zh-CN" sz="2800" b="1" dirty="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  <p:sp>
          <p:nvSpPr>
            <p:cNvPr id="26632" name="Rectangle 7">
              <a:extLst>
                <a:ext uri="{FF2B5EF4-FFF2-40B4-BE49-F238E27FC236}">
                  <a16:creationId xmlns:a16="http://schemas.microsoft.com/office/drawing/2014/main" id="{429258B0-1739-4B94-BB5C-F1AB14247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" y="720"/>
              <a:ext cx="576" cy="2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>
                  <a:latin typeface="+mn-lt"/>
                  <a:ea typeface="+mn-ea"/>
                </a:rPr>
                <a:t>bit&lt;2&gt;</a:t>
              </a:r>
            </a:p>
          </p:txBody>
        </p:sp>
        <p:sp>
          <p:nvSpPr>
            <p:cNvPr id="26633" name="Rectangle 8">
              <a:extLst>
                <a:ext uri="{FF2B5EF4-FFF2-40B4-BE49-F238E27FC236}">
                  <a16:creationId xmlns:a16="http://schemas.microsoft.com/office/drawing/2014/main" id="{E6D7AEE7-8DA3-4B42-808E-4746FCA5A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" y="720"/>
              <a:ext cx="576" cy="2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>
                  <a:latin typeface="+mn-lt"/>
                  <a:ea typeface="+mn-ea"/>
                </a:rPr>
                <a:t>bit&lt;1&gt;</a:t>
              </a:r>
            </a:p>
          </p:txBody>
        </p:sp>
        <p:sp>
          <p:nvSpPr>
            <p:cNvPr id="26634" name="Rectangle 9">
              <a:extLst>
                <a:ext uri="{FF2B5EF4-FFF2-40B4-BE49-F238E27FC236}">
                  <a16:creationId xmlns:a16="http://schemas.microsoft.com/office/drawing/2014/main" id="{98FCFE3D-F623-4165-9FE5-A44216187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720"/>
              <a:ext cx="576" cy="2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>
                  <a:latin typeface="+mn-lt"/>
                  <a:ea typeface="+mn-ea"/>
                </a:rPr>
                <a:t>bit&lt;0&gt;</a:t>
              </a:r>
            </a:p>
          </p:txBody>
        </p:sp>
        <p:sp>
          <p:nvSpPr>
            <p:cNvPr id="26635" name="Rectangle 10">
              <a:extLst>
                <a:ext uri="{FF2B5EF4-FFF2-40B4-BE49-F238E27FC236}">
                  <a16:creationId xmlns:a16="http://schemas.microsoft.com/office/drawing/2014/main" id="{C2010C10-639A-4515-9361-B9C1E2A9F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3" y="720"/>
              <a:ext cx="576" cy="2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>
                  <a:latin typeface="+mn-lt"/>
                  <a:ea typeface="+mn-ea"/>
                </a:rPr>
                <a:t>bit&lt;2&gt;</a:t>
              </a:r>
            </a:p>
          </p:txBody>
        </p:sp>
        <p:sp>
          <p:nvSpPr>
            <p:cNvPr id="26636" name="Rectangle 11">
              <a:extLst>
                <a:ext uri="{FF2B5EF4-FFF2-40B4-BE49-F238E27FC236}">
                  <a16:creationId xmlns:a16="http://schemas.microsoft.com/office/drawing/2014/main" id="{FD07FAC0-48DD-41BC-8A57-98BBB12F4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720"/>
              <a:ext cx="576" cy="2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>
                  <a:latin typeface="+mn-lt"/>
                  <a:ea typeface="+mn-ea"/>
                </a:rPr>
                <a:t>bit&lt;1&gt;</a:t>
              </a:r>
            </a:p>
          </p:txBody>
        </p:sp>
        <p:sp>
          <p:nvSpPr>
            <p:cNvPr id="26637" name="Rectangle 12">
              <a:extLst>
                <a:ext uri="{FF2B5EF4-FFF2-40B4-BE49-F238E27FC236}">
                  <a16:creationId xmlns:a16="http://schemas.microsoft.com/office/drawing/2014/main" id="{1E35B52C-409E-4CCE-92BF-A74E9AE9F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720"/>
              <a:ext cx="576" cy="2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>
                  <a:latin typeface="+mn-lt"/>
                  <a:ea typeface="+mn-ea"/>
                </a:rPr>
                <a:t>bit&lt;0&gt;</a:t>
              </a:r>
            </a:p>
          </p:txBody>
        </p:sp>
        <p:sp>
          <p:nvSpPr>
            <p:cNvPr id="26638" name="Rectangle 13">
              <a:extLst>
                <a:ext uri="{FF2B5EF4-FFF2-40B4-BE49-F238E27FC236}">
                  <a16:creationId xmlns:a16="http://schemas.microsoft.com/office/drawing/2014/main" id="{AE6DCF82-17EA-48A7-AAB8-69F828A21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720"/>
              <a:ext cx="576" cy="2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latin typeface="+mn-lt"/>
                  <a:ea typeface="+mn-ea"/>
                </a:rPr>
                <a:t>bit&lt;3&gt;</a:t>
              </a:r>
            </a:p>
          </p:txBody>
        </p:sp>
        <p:sp>
          <p:nvSpPr>
            <p:cNvPr id="26639" name="Line 14">
              <a:extLst>
                <a:ext uri="{FF2B5EF4-FFF2-40B4-BE49-F238E27FC236}">
                  <a16:creationId xmlns:a16="http://schemas.microsoft.com/office/drawing/2014/main" id="{560E0579-0BA7-4D21-BC19-D16AC9CC2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536"/>
              <a:ext cx="0" cy="9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26640" name="Line 15">
              <a:extLst>
                <a:ext uri="{FF2B5EF4-FFF2-40B4-BE49-F238E27FC236}">
                  <a16:creationId xmlns:a16="http://schemas.microsoft.com/office/drawing/2014/main" id="{96D6E432-D8F1-447D-9949-0BF643F58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" y="528"/>
              <a:ext cx="39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26641" name="Line 16">
              <a:extLst>
                <a:ext uri="{FF2B5EF4-FFF2-40B4-BE49-F238E27FC236}">
                  <a16:creationId xmlns:a16="http://schemas.microsoft.com/office/drawing/2014/main" id="{B9E7EF12-A4AD-498A-AD22-113A5643F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536"/>
              <a:ext cx="0" cy="9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26642" name="Rectangle 17">
              <a:extLst>
                <a:ext uri="{FF2B5EF4-FFF2-40B4-BE49-F238E27FC236}">
                  <a16:creationId xmlns:a16="http://schemas.microsoft.com/office/drawing/2014/main" id="{A45523A4-72F0-4659-9057-FC4673942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720"/>
              <a:ext cx="943" cy="2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 dirty="0" err="1">
                  <a:latin typeface="+mn-lt"/>
                  <a:ea typeface="+mn-ea"/>
                </a:rPr>
                <a:t>ALUctr</a:t>
              </a:r>
              <a:r>
                <a:rPr lang="en-US" altLang="zh-CN" sz="2400" b="1" dirty="0">
                  <a:latin typeface="+mn-lt"/>
                  <a:ea typeface="+mn-ea"/>
                </a:rPr>
                <a:t>&lt;0&gt;</a:t>
              </a:r>
            </a:p>
          </p:txBody>
        </p:sp>
        <p:sp>
          <p:nvSpPr>
            <p:cNvPr id="55315" name="Rectangle 18">
              <a:extLst>
                <a:ext uri="{FF2B5EF4-FFF2-40B4-BE49-F238E27FC236}">
                  <a16:creationId xmlns:a16="http://schemas.microsoft.com/office/drawing/2014/main" id="{49D89084-2397-4919-8CAE-9374514FC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912"/>
              <a:ext cx="18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0</a:t>
              </a:r>
            </a:p>
          </p:txBody>
        </p:sp>
        <p:sp>
          <p:nvSpPr>
            <p:cNvPr id="55316" name="Rectangle 19">
              <a:extLst>
                <a:ext uri="{FF2B5EF4-FFF2-40B4-BE49-F238E27FC236}">
                  <a16:creationId xmlns:a16="http://schemas.microsoft.com/office/drawing/2014/main" id="{6EF1826E-4D11-42B3-B2F6-522FA1CEC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912"/>
              <a:ext cx="18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55317" name="Rectangle 20">
              <a:extLst>
                <a:ext uri="{FF2B5EF4-FFF2-40B4-BE49-F238E27FC236}">
                  <a16:creationId xmlns:a16="http://schemas.microsoft.com/office/drawing/2014/main" id="{D8096C5E-78FD-40E8-953A-611564C6F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912"/>
              <a:ext cx="18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55318" name="Rectangle 21">
              <a:extLst>
                <a:ext uri="{FF2B5EF4-FFF2-40B4-BE49-F238E27FC236}">
                  <a16:creationId xmlns:a16="http://schemas.microsoft.com/office/drawing/2014/main" id="{DB747475-5A12-4C77-B569-DC4151117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912"/>
              <a:ext cx="18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55319" name="Rectangle 22">
              <a:extLst>
                <a:ext uri="{FF2B5EF4-FFF2-40B4-BE49-F238E27FC236}">
                  <a16:creationId xmlns:a16="http://schemas.microsoft.com/office/drawing/2014/main" id="{D9EBF1DD-821B-4988-ACDF-19D2296F6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912"/>
              <a:ext cx="18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55320" name="Rectangle 23">
              <a:extLst>
                <a:ext uri="{FF2B5EF4-FFF2-40B4-BE49-F238E27FC236}">
                  <a16:creationId xmlns:a16="http://schemas.microsoft.com/office/drawing/2014/main" id="{B93D1EFE-F289-4DCA-8CB9-A83C758DA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912"/>
              <a:ext cx="18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55321" name="Rectangle 24">
              <a:extLst>
                <a:ext uri="{FF2B5EF4-FFF2-40B4-BE49-F238E27FC236}">
                  <a16:creationId xmlns:a16="http://schemas.microsoft.com/office/drawing/2014/main" id="{B0D1D1CE-ADDD-48CE-B6BC-A525440F0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912"/>
              <a:ext cx="18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55322" name="Rectangle 25">
              <a:extLst>
                <a:ext uri="{FF2B5EF4-FFF2-40B4-BE49-F238E27FC236}">
                  <a16:creationId xmlns:a16="http://schemas.microsoft.com/office/drawing/2014/main" id="{AF7EEE42-223D-410D-A316-E4721B02C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912"/>
              <a:ext cx="18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1</a:t>
              </a:r>
            </a:p>
          </p:txBody>
        </p:sp>
        <p:sp>
          <p:nvSpPr>
            <p:cNvPr id="26651" name="Line 26">
              <a:extLst>
                <a:ext uri="{FF2B5EF4-FFF2-40B4-BE49-F238E27FC236}">
                  <a16:creationId xmlns:a16="http://schemas.microsoft.com/office/drawing/2014/main" id="{01DC0F98-0BE6-4DBC-B967-2E0F7CA0F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" y="1104"/>
              <a:ext cx="39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26652" name="Line 27">
              <a:extLst>
                <a:ext uri="{FF2B5EF4-FFF2-40B4-BE49-F238E27FC236}">
                  <a16:creationId xmlns:a16="http://schemas.microsoft.com/office/drawing/2014/main" id="{2691046E-900E-4B52-B5B7-B74CD5405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" y="912"/>
              <a:ext cx="39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55325" name="Rectangle 28">
              <a:extLst>
                <a:ext uri="{FF2B5EF4-FFF2-40B4-BE49-F238E27FC236}">
                  <a16:creationId xmlns:a16="http://schemas.microsoft.com/office/drawing/2014/main" id="{50F4F8CB-6F3D-4E7E-ADBF-7BB3CC716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1104"/>
              <a:ext cx="18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1</a:t>
              </a:r>
            </a:p>
          </p:txBody>
        </p:sp>
        <p:sp>
          <p:nvSpPr>
            <p:cNvPr id="55326" name="Rectangle 29">
              <a:extLst>
                <a:ext uri="{FF2B5EF4-FFF2-40B4-BE49-F238E27FC236}">
                  <a16:creationId xmlns:a16="http://schemas.microsoft.com/office/drawing/2014/main" id="{7BDB6B53-30C9-40CB-9C79-CAE453EA0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1104"/>
              <a:ext cx="18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55327" name="Rectangle 30">
              <a:extLst>
                <a:ext uri="{FF2B5EF4-FFF2-40B4-BE49-F238E27FC236}">
                  <a16:creationId xmlns:a16="http://schemas.microsoft.com/office/drawing/2014/main" id="{CE7B1367-86B4-4C9F-AE83-6FC18D79E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1104"/>
              <a:ext cx="18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55328" name="Rectangle 31">
              <a:extLst>
                <a:ext uri="{FF2B5EF4-FFF2-40B4-BE49-F238E27FC236}">
                  <a16:creationId xmlns:a16="http://schemas.microsoft.com/office/drawing/2014/main" id="{A0759E23-619D-4C43-A51A-FDF4F2C8A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1104"/>
              <a:ext cx="18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0</a:t>
              </a:r>
            </a:p>
          </p:txBody>
        </p:sp>
        <p:sp>
          <p:nvSpPr>
            <p:cNvPr id="55329" name="Rectangle 32">
              <a:extLst>
                <a:ext uri="{FF2B5EF4-FFF2-40B4-BE49-F238E27FC236}">
                  <a16:creationId xmlns:a16="http://schemas.microsoft.com/office/drawing/2014/main" id="{6DB3021D-2F1B-4CD3-882B-6A3EA7648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1104"/>
              <a:ext cx="18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0</a:t>
              </a:r>
            </a:p>
          </p:txBody>
        </p:sp>
        <p:sp>
          <p:nvSpPr>
            <p:cNvPr id="55330" name="Rectangle 33">
              <a:extLst>
                <a:ext uri="{FF2B5EF4-FFF2-40B4-BE49-F238E27FC236}">
                  <a16:creationId xmlns:a16="http://schemas.microsoft.com/office/drawing/2014/main" id="{0C1C5F5F-A04D-466A-959A-82FEB22D8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104"/>
              <a:ext cx="18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1</a:t>
              </a:r>
            </a:p>
          </p:txBody>
        </p:sp>
        <p:sp>
          <p:nvSpPr>
            <p:cNvPr id="55331" name="Rectangle 34">
              <a:extLst>
                <a:ext uri="{FF2B5EF4-FFF2-40B4-BE49-F238E27FC236}">
                  <a16:creationId xmlns:a16="http://schemas.microsoft.com/office/drawing/2014/main" id="{2971BB2E-7C86-46D0-9590-A76B33A07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1104"/>
              <a:ext cx="18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0</a:t>
              </a:r>
            </a:p>
          </p:txBody>
        </p:sp>
        <p:sp>
          <p:nvSpPr>
            <p:cNvPr id="55332" name="Rectangle 35">
              <a:extLst>
                <a:ext uri="{FF2B5EF4-FFF2-40B4-BE49-F238E27FC236}">
                  <a16:creationId xmlns:a16="http://schemas.microsoft.com/office/drawing/2014/main" id="{B1AA0D44-8529-4615-AFAE-2943CB92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104"/>
              <a:ext cx="18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1</a:t>
              </a:r>
            </a:p>
          </p:txBody>
        </p:sp>
        <p:sp>
          <p:nvSpPr>
            <p:cNvPr id="26661" name="Line 36">
              <a:extLst>
                <a:ext uri="{FF2B5EF4-FFF2-40B4-BE49-F238E27FC236}">
                  <a16:creationId xmlns:a16="http://schemas.microsoft.com/office/drawing/2014/main" id="{78540914-AC74-4872-9520-05B08563E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" y="1296"/>
              <a:ext cx="39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55334" name="Rectangle 37">
              <a:extLst>
                <a:ext uri="{FF2B5EF4-FFF2-40B4-BE49-F238E27FC236}">
                  <a16:creationId xmlns:a16="http://schemas.microsoft.com/office/drawing/2014/main" id="{20FDFCD0-3FB7-4D57-904D-7C148BAB3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1296"/>
              <a:ext cx="18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1</a:t>
              </a:r>
            </a:p>
          </p:txBody>
        </p:sp>
        <p:sp>
          <p:nvSpPr>
            <p:cNvPr id="55335" name="Rectangle 38">
              <a:extLst>
                <a:ext uri="{FF2B5EF4-FFF2-40B4-BE49-F238E27FC236}">
                  <a16:creationId xmlns:a16="http://schemas.microsoft.com/office/drawing/2014/main" id="{0A31D3B5-2B8F-4941-B0BC-88F34E4B8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1296"/>
              <a:ext cx="18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55336" name="Rectangle 39">
              <a:extLst>
                <a:ext uri="{FF2B5EF4-FFF2-40B4-BE49-F238E27FC236}">
                  <a16:creationId xmlns:a16="http://schemas.microsoft.com/office/drawing/2014/main" id="{6636517C-AD6D-4DCE-9140-39A2E2A3E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1296"/>
              <a:ext cx="18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55337" name="Rectangle 40">
              <a:extLst>
                <a:ext uri="{FF2B5EF4-FFF2-40B4-BE49-F238E27FC236}">
                  <a16:creationId xmlns:a16="http://schemas.microsoft.com/office/drawing/2014/main" id="{988EAAE9-91EA-4777-AE48-8084608BF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1296"/>
              <a:ext cx="18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1</a:t>
              </a:r>
            </a:p>
          </p:txBody>
        </p:sp>
        <p:sp>
          <p:nvSpPr>
            <p:cNvPr id="55338" name="Rectangle 41">
              <a:extLst>
                <a:ext uri="{FF2B5EF4-FFF2-40B4-BE49-F238E27FC236}">
                  <a16:creationId xmlns:a16="http://schemas.microsoft.com/office/drawing/2014/main" id="{BF1DD4BC-4341-4FFF-8EF8-DE89C9506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1296"/>
              <a:ext cx="18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0</a:t>
              </a:r>
            </a:p>
          </p:txBody>
        </p:sp>
        <p:sp>
          <p:nvSpPr>
            <p:cNvPr id="55339" name="Rectangle 42">
              <a:extLst>
                <a:ext uri="{FF2B5EF4-FFF2-40B4-BE49-F238E27FC236}">
                  <a16:creationId xmlns:a16="http://schemas.microsoft.com/office/drawing/2014/main" id="{93B8E83F-C61D-46A4-90FD-373DFEC6D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296"/>
              <a:ext cx="18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1</a:t>
              </a:r>
            </a:p>
          </p:txBody>
        </p:sp>
        <p:sp>
          <p:nvSpPr>
            <p:cNvPr id="55340" name="Rectangle 43">
              <a:extLst>
                <a:ext uri="{FF2B5EF4-FFF2-40B4-BE49-F238E27FC236}">
                  <a16:creationId xmlns:a16="http://schemas.microsoft.com/office/drawing/2014/main" id="{CD3063CE-8919-4A9F-8559-E80F2A577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1296"/>
              <a:ext cx="18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0</a:t>
              </a:r>
            </a:p>
          </p:txBody>
        </p:sp>
        <p:sp>
          <p:nvSpPr>
            <p:cNvPr id="55341" name="Rectangle 44">
              <a:extLst>
                <a:ext uri="{FF2B5EF4-FFF2-40B4-BE49-F238E27FC236}">
                  <a16:creationId xmlns:a16="http://schemas.microsoft.com/office/drawing/2014/main" id="{CF227C2F-54D2-4D45-903C-770530DBC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296"/>
              <a:ext cx="18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1</a:t>
              </a:r>
            </a:p>
          </p:txBody>
        </p:sp>
        <p:sp>
          <p:nvSpPr>
            <p:cNvPr id="26670" name="Line 45">
              <a:extLst>
                <a:ext uri="{FF2B5EF4-FFF2-40B4-BE49-F238E27FC236}">
                  <a16:creationId xmlns:a16="http://schemas.microsoft.com/office/drawing/2014/main" id="{1794E247-8D30-4D2C-B195-FB3C692FA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" y="1488"/>
              <a:ext cx="39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26671" name="Line 46">
              <a:extLst>
                <a:ext uri="{FF2B5EF4-FFF2-40B4-BE49-F238E27FC236}">
                  <a16:creationId xmlns:a16="http://schemas.microsoft.com/office/drawing/2014/main" id="{C384A19B-39DC-4398-BEE6-E3F11823F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536"/>
              <a:ext cx="0" cy="9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26672" name="Line 47">
              <a:extLst>
                <a:ext uri="{FF2B5EF4-FFF2-40B4-BE49-F238E27FC236}">
                  <a16:creationId xmlns:a16="http://schemas.microsoft.com/office/drawing/2014/main" id="{2769E820-42FB-4941-884F-BDFFEF02F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536"/>
              <a:ext cx="0" cy="9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26673" name="Oval 48">
              <a:extLst>
                <a:ext uri="{FF2B5EF4-FFF2-40B4-BE49-F238E27FC236}">
                  <a16:creationId xmlns:a16="http://schemas.microsoft.com/office/drawing/2014/main" id="{B58A7DCD-E401-40AC-AE4D-62BA8A24B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0" y="1108"/>
              <a:ext cx="232" cy="4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26674" name="Line 49">
              <a:extLst>
                <a:ext uri="{FF2B5EF4-FFF2-40B4-BE49-F238E27FC236}">
                  <a16:creationId xmlns:a16="http://schemas.microsoft.com/office/drawing/2014/main" id="{BBD30EC2-C0C2-4D11-8895-A364E9E86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4" y="1499"/>
              <a:ext cx="422" cy="23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26675" name="Rectangle 50">
              <a:extLst>
                <a:ext uri="{FF2B5EF4-FFF2-40B4-BE49-F238E27FC236}">
                  <a16:creationId xmlns:a16="http://schemas.microsoft.com/office/drawing/2014/main" id="{5662812C-7096-4E81-9027-5EC20CA05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" y="1681"/>
              <a:ext cx="2259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latin typeface="+mn-lt"/>
                  <a:ea typeface="+mn-ea"/>
                </a:rPr>
                <a:t>This makes </a:t>
              </a:r>
              <a:r>
                <a:rPr lang="en-US" altLang="zh-CN" sz="2400" b="1" dirty="0" err="1">
                  <a:latin typeface="+mn-lt"/>
                  <a:ea typeface="+mn-ea"/>
                </a:rPr>
                <a:t>func</a:t>
              </a:r>
              <a:r>
                <a:rPr lang="en-US" altLang="zh-CN" sz="2400" b="1" dirty="0">
                  <a:latin typeface="+mn-lt"/>
                  <a:ea typeface="+mn-ea"/>
                </a:rPr>
                <a:t>&lt;3&gt; a don’t care</a:t>
              </a:r>
            </a:p>
          </p:txBody>
        </p:sp>
      </p:grpSp>
      <p:sp>
        <p:nvSpPr>
          <p:cNvPr id="55301" name="Text Box 51">
            <a:extLst>
              <a:ext uri="{FF2B5EF4-FFF2-40B4-BE49-F238E27FC236}">
                <a16:creationId xmlns:a16="http://schemas.microsoft.com/office/drawing/2014/main" id="{4E9CA5B0-57DC-491C-9621-0178A154B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857250"/>
            <a:ext cx="792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从前面的真值表中，抽取出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ALUctr[0]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为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的行：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0123A8E-5EDE-4B1D-A596-787FB0A92D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58750"/>
            <a:ext cx="7783512" cy="3905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逻辑设计举例： </a:t>
            </a:r>
            <a:r>
              <a:rPr lang="en-US" altLang="zh-CN" sz="2400">
                <a:solidFill>
                  <a:srgbClr val="A50021"/>
                </a:solidFill>
                <a:ea typeface="微软雅黑" panose="020B0503020204020204" pitchFamily="34" charset="-122"/>
              </a:rPr>
              <a:t>The Logic Equation for ALUctr&lt;1&gt;</a:t>
            </a:r>
          </a:p>
        </p:txBody>
      </p:sp>
      <p:sp>
        <p:nvSpPr>
          <p:cNvPr id="941104" name="Rectangle 48">
            <a:extLst>
              <a:ext uri="{FF2B5EF4-FFF2-40B4-BE49-F238E27FC236}">
                <a16:creationId xmlns:a16="http://schemas.microsoft.com/office/drawing/2014/main" id="{790E462E-D02C-4A17-BF3C-943CBEBEE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4511675"/>
            <a:ext cx="8543925" cy="989013"/>
          </a:xfrm>
          <a:noFill/>
        </p:spPr>
        <p:txBody>
          <a:bodyPr lIns="63500" tIns="25400" rIns="63500" bIns="2540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>
                <a:ea typeface="宋体" panose="02010600030101010101" pitchFamily="2" charset="-122"/>
              </a:rPr>
              <a:t>ALUctr&lt;1&gt;  =  !ALUop&lt;2&gt;  &amp;  ALUop&lt;1&gt; &amp; ! ALUop&lt;0&gt; +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	           ALUop&lt;2&gt;  &amp;  !func&lt;3&gt;  &amp;  func&lt;2&gt;  &amp; !func&lt;1&gt;</a:t>
            </a:r>
          </a:p>
        </p:txBody>
      </p:sp>
      <p:sp>
        <p:nvSpPr>
          <p:cNvPr id="57348" name="Text Box 49">
            <a:extLst>
              <a:ext uri="{FF2B5EF4-FFF2-40B4-BE49-F238E27FC236}">
                <a16:creationId xmlns:a16="http://schemas.microsoft.com/office/drawing/2014/main" id="{79492A93-E6C9-4557-96E2-114308B40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1000125"/>
            <a:ext cx="8101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从前面的真值表中，抽取出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ALUctr[1]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为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的行：</a:t>
            </a:r>
          </a:p>
        </p:txBody>
      </p:sp>
      <p:grpSp>
        <p:nvGrpSpPr>
          <p:cNvPr id="57349" name="Group 51">
            <a:extLst>
              <a:ext uri="{FF2B5EF4-FFF2-40B4-BE49-F238E27FC236}">
                <a16:creationId xmlns:a16="http://schemas.microsoft.com/office/drawing/2014/main" id="{AB50A351-30D9-40E3-97D1-4AC9DFBA8DA8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1785938"/>
            <a:ext cx="8442325" cy="2462212"/>
            <a:chOff x="903" y="1158"/>
            <a:chExt cx="3937" cy="1374"/>
          </a:xfrm>
        </p:grpSpPr>
        <p:sp>
          <p:nvSpPr>
            <p:cNvPr id="27654" name="Rectangle 3">
              <a:extLst>
                <a:ext uri="{FF2B5EF4-FFF2-40B4-BE49-F238E27FC236}">
                  <a16:creationId xmlns:a16="http://schemas.microsoft.com/office/drawing/2014/main" id="{CAF50F5F-4080-4518-B302-54B8A0183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" y="1176"/>
              <a:ext cx="616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defRPr/>
              </a:pPr>
              <a:r>
                <a:rPr lang="en-US" altLang="zh-CN" sz="2800" b="1">
                  <a:solidFill>
                    <a:srgbClr val="0000FF"/>
                  </a:solidFill>
                  <a:latin typeface="+mn-lt"/>
                  <a:ea typeface="+mn-ea"/>
                </a:rPr>
                <a:t>ALUop</a:t>
              </a:r>
            </a:p>
          </p:txBody>
        </p:sp>
        <p:sp>
          <p:nvSpPr>
            <p:cNvPr id="27655" name="Rectangle 4">
              <a:extLst>
                <a:ext uri="{FF2B5EF4-FFF2-40B4-BE49-F238E27FC236}">
                  <a16:creationId xmlns:a16="http://schemas.microsoft.com/office/drawing/2014/main" id="{FD2287C3-11A1-4E17-98EB-2D5F335A4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1158"/>
              <a:ext cx="400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800" b="1" dirty="0" err="1">
                  <a:solidFill>
                    <a:srgbClr val="0000FF"/>
                  </a:solidFill>
                  <a:latin typeface="+mn-lt"/>
                  <a:ea typeface="+mn-ea"/>
                </a:rPr>
                <a:t>func</a:t>
              </a:r>
              <a:endParaRPr lang="en-US" altLang="zh-CN" sz="2800" b="1" dirty="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  <p:sp>
          <p:nvSpPr>
            <p:cNvPr id="27656" name="Rectangle 5">
              <a:extLst>
                <a:ext uri="{FF2B5EF4-FFF2-40B4-BE49-F238E27FC236}">
                  <a16:creationId xmlns:a16="http://schemas.microsoft.com/office/drawing/2014/main" id="{3F16B53C-8D46-4874-A41F-3B133DD38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1380"/>
              <a:ext cx="4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>
                  <a:latin typeface="+mn-lt"/>
                  <a:ea typeface="+mn-ea"/>
                </a:rPr>
                <a:t>bit&lt;2&gt;</a:t>
              </a:r>
            </a:p>
          </p:txBody>
        </p:sp>
        <p:sp>
          <p:nvSpPr>
            <p:cNvPr id="27657" name="Rectangle 6">
              <a:extLst>
                <a:ext uri="{FF2B5EF4-FFF2-40B4-BE49-F238E27FC236}">
                  <a16:creationId xmlns:a16="http://schemas.microsoft.com/office/drawing/2014/main" id="{0F6557C3-BD5D-4DFF-86B8-60C243097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1380"/>
              <a:ext cx="486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>
                  <a:latin typeface="+mn-lt"/>
                  <a:ea typeface="+mn-ea"/>
                </a:rPr>
                <a:t>bit&lt;1&gt;</a:t>
              </a:r>
            </a:p>
          </p:txBody>
        </p:sp>
        <p:sp>
          <p:nvSpPr>
            <p:cNvPr id="27658" name="Rectangle 7">
              <a:extLst>
                <a:ext uri="{FF2B5EF4-FFF2-40B4-BE49-F238E27FC236}">
                  <a16:creationId xmlns:a16="http://schemas.microsoft.com/office/drawing/2014/main" id="{D656C0D6-2D83-4AF5-856E-A280E370D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1380"/>
              <a:ext cx="4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>
                  <a:latin typeface="+mn-lt"/>
                  <a:ea typeface="+mn-ea"/>
                </a:rPr>
                <a:t>bit&lt;0&gt;</a:t>
              </a:r>
            </a:p>
          </p:txBody>
        </p:sp>
        <p:sp>
          <p:nvSpPr>
            <p:cNvPr id="27659" name="Rectangle 8">
              <a:extLst>
                <a:ext uri="{FF2B5EF4-FFF2-40B4-BE49-F238E27FC236}">
                  <a16:creationId xmlns:a16="http://schemas.microsoft.com/office/drawing/2014/main" id="{C8F5DEF6-A9C5-4866-B302-EE1721B28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1380"/>
              <a:ext cx="4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>
                  <a:latin typeface="+mn-lt"/>
                  <a:ea typeface="+mn-ea"/>
                </a:rPr>
                <a:t>bit&lt;2&gt;</a:t>
              </a:r>
            </a:p>
          </p:txBody>
        </p:sp>
        <p:sp>
          <p:nvSpPr>
            <p:cNvPr id="27660" name="Rectangle 9">
              <a:extLst>
                <a:ext uri="{FF2B5EF4-FFF2-40B4-BE49-F238E27FC236}">
                  <a16:creationId xmlns:a16="http://schemas.microsoft.com/office/drawing/2014/main" id="{BBAFFD3A-5FF0-4C3B-A919-7920E5B4C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380"/>
              <a:ext cx="4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>
                  <a:latin typeface="+mn-lt"/>
                  <a:ea typeface="+mn-ea"/>
                </a:rPr>
                <a:t>bit&lt;1&gt;</a:t>
              </a:r>
            </a:p>
          </p:txBody>
        </p:sp>
        <p:sp>
          <p:nvSpPr>
            <p:cNvPr id="27661" name="Rectangle 10">
              <a:extLst>
                <a:ext uri="{FF2B5EF4-FFF2-40B4-BE49-F238E27FC236}">
                  <a16:creationId xmlns:a16="http://schemas.microsoft.com/office/drawing/2014/main" id="{5A4B4329-5370-423C-BD5F-FB0AEFA4E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1380"/>
              <a:ext cx="4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latin typeface="+mn-lt"/>
                  <a:ea typeface="+mn-ea"/>
                </a:rPr>
                <a:t>bit&lt;0&gt;</a:t>
              </a:r>
            </a:p>
          </p:txBody>
        </p:sp>
        <p:sp>
          <p:nvSpPr>
            <p:cNvPr id="27662" name="Rectangle 11">
              <a:extLst>
                <a:ext uri="{FF2B5EF4-FFF2-40B4-BE49-F238E27FC236}">
                  <a16:creationId xmlns:a16="http://schemas.microsoft.com/office/drawing/2014/main" id="{42E076FE-DF43-4779-A317-C1FD08E02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1380"/>
              <a:ext cx="4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>
                  <a:latin typeface="+mn-lt"/>
                  <a:ea typeface="+mn-ea"/>
                </a:rPr>
                <a:t>bit&lt;3&gt;</a:t>
              </a:r>
            </a:p>
          </p:txBody>
        </p:sp>
        <p:sp>
          <p:nvSpPr>
            <p:cNvPr id="27663" name="Line 12">
              <a:extLst>
                <a:ext uri="{FF2B5EF4-FFF2-40B4-BE49-F238E27FC236}">
                  <a16:creationId xmlns:a16="http://schemas.microsoft.com/office/drawing/2014/main" id="{C8A3BB04-3D38-496C-93BA-AFD6A647D6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196"/>
              <a:ext cx="0" cy="1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27664" name="Line 13">
              <a:extLst>
                <a:ext uri="{FF2B5EF4-FFF2-40B4-BE49-F238E27FC236}">
                  <a16:creationId xmlns:a16="http://schemas.microsoft.com/office/drawing/2014/main" id="{F3A88364-73EC-447C-93D5-AD3BCF212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1188"/>
              <a:ext cx="38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27665" name="Line 14">
              <a:extLst>
                <a:ext uri="{FF2B5EF4-FFF2-40B4-BE49-F238E27FC236}">
                  <a16:creationId xmlns:a16="http://schemas.microsoft.com/office/drawing/2014/main" id="{D02C0B11-2871-44DC-B985-EA2062CEC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196"/>
              <a:ext cx="0" cy="1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27666" name="Line 15">
              <a:extLst>
                <a:ext uri="{FF2B5EF4-FFF2-40B4-BE49-F238E27FC236}">
                  <a16:creationId xmlns:a16="http://schemas.microsoft.com/office/drawing/2014/main" id="{A1E321AE-4F41-467E-A9C8-94E9BF8B3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196"/>
              <a:ext cx="0" cy="1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57363" name="Rectangle 16">
              <a:extLst>
                <a:ext uri="{FF2B5EF4-FFF2-40B4-BE49-F238E27FC236}">
                  <a16:creationId xmlns:a16="http://schemas.microsoft.com/office/drawing/2014/main" id="{2BFC54BF-CC7A-4131-B57F-3FEE59CB3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1572"/>
              <a:ext cx="15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0</a:t>
              </a:r>
            </a:p>
          </p:txBody>
        </p:sp>
        <p:sp>
          <p:nvSpPr>
            <p:cNvPr id="27668" name="Line 17">
              <a:extLst>
                <a:ext uri="{FF2B5EF4-FFF2-40B4-BE49-F238E27FC236}">
                  <a16:creationId xmlns:a16="http://schemas.microsoft.com/office/drawing/2014/main" id="{088C352C-7598-4EB8-AA94-E5FE12529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1794"/>
              <a:ext cx="38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57365" name="Rectangle 18">
              <a:extLst>
                <a:ext uri="{FF2B5EF4-FFF2-40B4-BE49-F238E27FC236}">
                  <a16:creationId xmlns:a16="http://schemas.microsoft.com/office/drawing/2014/main" id="{9CCADAD4-719E-4FF9-BBAC-25C4E8BF6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1572"/>
              <a:ext cx="15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1</a:t>
              </a:r>
            </a:p>
          </p:txBody>
        </p:sp>
        <p:sp>
          <p:nvSpPr>
            <p:cNvPr id="57366" name="Rectangle 19">
              <a:extLst>
                <a:ext uri="{FF2B5EF4-FFF2-40B4-BE49-F238E27FC236}">
                  <a16:creationId xmlns:a16="http://schemas.microsoft.com/office/drawing/2014/main" id="{6FA9F0C5-2BC9-4471-9A6B-CC714C6A4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" y="1572"/>
              <a:ext cx="15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57367" name="Rectangle 20">
              <a:extLst>
                <a:ext uri="{FF2B5EF4-FFF2-40B4-BE49-F238E27FC236}">
                  <a16:creationId xmlns:a16="http://schemas.microsoft.com/office/drawing/2014/main" id="{9D87F3A6-0371-41E3-9219-2126CF98C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1572"/>
              <a:ext cx="15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57368" name="Rectangle 21">
              <a:extLst>
                <a:ext uri="{FF2B5EF4-FFF2-40B4-BE49-F238E27FC236}">
                  <a16:creationId xmlns:a16="http://schemas.microsoft.com/office/drawing/2014/main" id="{930CEDC3-05A2-41AC-BD21-D3F496CDD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1572"/>
              <a:ext cx="15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57369" name="Rectangle 22">
              <a:extLst>
                <a:ext uri="{FF2B5EF4-FFF2-40B4-BE49-F238E27FC236}">
                  <a16:creationId xmlns:a16="http://schemas.microsoft.com/office/drawing/2014/main" id="{0C81806E-6609-4B49-ADAB-E99577B10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1572"/>
              <a:ext cx="15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57370" name="Rectangle 23">
              <a:extLst>
                <a:ext uri="{FF2B5EF4-FFF2-40B4-BE49-F238E27FC236}">
                  <a16:creationId xmlns:a16="http://schemas.microsoft.com/office/drawing/2014/main" id="{A27B6E75-A1DC-44F1-906C-3E97E558C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5" y="1572"/>
              <a:ext cx="15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57371" name="Rectangle 24">
              <a:extLst>
                <a:ext uri="{FF2B5EF4-FFF2-40B4-BE49-F238E27FC236}">
                  <a16:creationId xmlns:a16="http://schemas.microsoft.com/office/drawing/2014/main" id="{04EEDB48-607B-46EC-A15F-BA617FAA9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1572"/>
              <a:ext cx="15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1</a:t>
              </a:r>
            </a:p>
          </p:txBody>
        </p:sp>
        <p:sp>
          <p:nvSpPr>
            <p:cNvPr id="27676" name="Rectangle 25">
              <a:extLst>
                <a:ext uri="{FF2B5EF4-FFF2-40B4-BE49-F238E27FC236}">
                  <a16:creationId xmlns:a16="http://schemas.microsoft.com/office/drawing/2014/main" id="{F37F469B-119E-4F4E-AD98-CC3666681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1380"/>
              <a:ext cx="798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 dirty="0" err="1">
                  <a:latin typeface="+mn-lt"/>
                  <a:ea typeface="+mn-ea"/>
                </a:rPr>
                <a:t>ALUctr</a:t>
              </a:r>
              <a:r>
                <a:rPr lang="en-US" altLang="zh-CN" sz="2400" b="1" dirty="0">
                  <a:latin typeface="+mn-lt"/>
                  <a:ea typeface="+mn-ea"/>
                </a:rPr>
                <a:t>&lt;1&gt;</a:t>
              </a:r>
            </a:p>
          </p:txBody>
        </p:sp>
        <p:sp>
          <p:nvSpPr>
            <p:cNvPr id="27677" name="Line 26">
              <a:extLst>
                <a:ext uri="{FF2B5EF4-FFF2-40B4-BE49-F238E27FC236}">
                  <a16:creationId xmlns:a16="http://schemas.microsoft.com/office/drawing/2014/main" id="{F1710666-ACF4-4933-8160-9C809100A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196"/>
              <a:ext cx="0" cy="1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27678" name="Line 27">
              <a:extLst>
                <a:ext uri="{FF2B5EF4-FFF2-40B4-BE49-F238E27FC236}">
                  <a16:creationId xmlns:a16="http://schemas.microsoft.com/office/drawing/2014/main" id="{DBE54CBD-B8BE-475B-A5FA-60B6CDC34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1572"/>
              <a:ext cx="38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57375" name="Rectangle 28">
              <a:extLst>
                <a:ext uri="{FF2B5EF4-FFF2-40B4-BE49-F238E27FC236}">
                  <a16:creationId xmlns:a16="http://schemas.microsoft.com/office/drawing/2014/main" id="{C30113B4-3668-4A98-AA86-6CC216A17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1956"/>
              <a:ext cx="15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1</a:t>
              </a:r>
            </a:p>
          </p:txBody>
        </p:sp>
        <p:sp>
          <p:nvSpPr>
            <p:cNvPr id="57376" name="Rectangle 29">
              <a:extLst>
                <a:ext uri="{FF2B5EF4-FFF2-40B4-BE49-F238E27FC236}">
                  <a16:creationId xmlns:a16="http://schemas.microsoft.com/office/drawing/2014/main" id="{6A6976A1-F668-4E25-874D-FE72A8F90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1956"/>
              <a:ext cx="15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57377" name="Rectangle 30">
              <a:extLst>
                <a:ext uri="{FF2B5EF4-FFF2-40B4-BE49-F238E27FC236}">
                  <a16:creationId xmlns:a16="http://schemas.microsoft.com/office/drawing/2014/main" id="{08681154-507A-4BE2-996F-9024CBF6E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" y="1956"/>
              <a:ext cx="15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57378" name="Rectangle 31">
              <a:extLst>
                <a:ext uri="{FF2B5EF4-FFF2-40B4-BE49-F238E27FC236}">
                  <a16:creationId xmlns:a16="http://schemas.microsoft.com/office/drawing/2014/main" id="{95610899-97D8-4211-9D0B-976F4E6A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1956"/>
              <a:ext cx="15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0</a:t>
              </a:r>
            </a:p>
          </p:txBody>
        </p:sp>
        <p:sp>
          <p:nvSpPr>
            <p:cNvPr id="57379" name="Rectangle 32">
              <a:extLst>
                <a:ext uri="{FF2B5EF4-FFF2-40B4-BE49-F238E27FC236}">
                  <a16:creationId xmlns:a16="http://schemas.microsoft.com/office/drawing/2014/main" id="{0FE78CB4-226D-40FE-B5AB-DAA838B8C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" y="1956"/>
              <a:ext cx="15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1</a:t>
              </a:r>
            </a:p>
          </p:txBody>
        </p:sp>
        <p:sp>
          <p:nvSpPr>
            <p:cNvPr id="57380" name="Rectangle 33">
              <a:extLst>
                <a:ext uri="{FF2B5EF4-FFF2-40B4-BE49-F238E27FC236}">
                  <a16:creationId xmlns:a16="http://schemas.microsoft.com/office/drawing/2014/main" id="{14374EBC-3D24-4C63-8C5F-BF529CA28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1956"/>
              <a:ext cx="15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0</a:t>
              </a:r>
            </a:p>
          </p:txBody>
        </p:sp>
        <p:sp>
          <p:nvSpPr>
            <p:cNvPr id="57381" name="Rectangle 34">
              <a:extLst>
                <a:ext uri="{FF2B5EF4-FFF2-40B4-BE49-F238E27FC236}">
                  <a16:creationId xmlns:a16="http://schemas.microsoft.com/office/drawing/2014/main" id="{E7F6A111-1E55-4325-8C98-1E893F516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5" y="1956"/>
              <a:ext cx="15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0</a:t>
              </a:r>
            </a:p>
          </p:txBody>
        </p:sp>
        <p:sp>
          <p:nvSpPr>
            <p:cNvPr id="57382" name="Rectangle 35">
              <a:extLst>
                <a:ext uri="{FF2B5EF4-FFF2-40B4-BE49-F238E27FC236}">
                  <a16:creationId xmlns:a16="http://schemas.microsoft.com/office/drawing/2014/main" id="{780B70A8-3821-4E5D-938A-A201170C8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1956"/>
              <a:ext cx="15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1</a:t>
              </a:r>
            </a:p>
          </p:txBody>
        </p:sp>
        <p:sp>
          <p:nvSpPr>
            <p:cNvPr id="27687" name="Line 36">
              <a:extLst>
                <a:ext uri="{FF2B5EF4-FFF2-40B4-BE49-F238E27FC236}">
                  <a16:creationId xmlns:a16="http://schemas.microsoft.com/office/drawing/2014/main" id="{BA661F49-7A4E-4068-B886-7152F6A19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2148"/>
              <a:ext cx="38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57384" name="Rectangle 37">
              <a:extLst>
                <a:ext uri="{FF2B5EF4-FFF2-40B4-BE49-F238E27FC236}">
                  <a16:creationId xmlns:a16="http://schemas.microsoft.com/office/drawing/2014/main" id="{24C25084-1D04-42D9-B0CC-D07D512A1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2148"/>
              <a:ext cx="15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1</a:t>
              </a:r>
            </a:p>
          </p:txBody>
        </p:sp>
        <p:sp>
          <p:nvSpPr>
            <p:cNvPr id="57385" name="Rectangle 38">
              <a:extLst>
                <a:ext uri="{FF2B5EF4-FFF2-40B4-BE49-F238E27FC236}">
                  <a16:creationId xmlns:a16="http://schemas.microsoft.com/office/drawing/2014/main" id="{5AEE3CF1-DE9A-49DF-8621-040FDA492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2148"/>
              <a:ext cx="15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57386" name="Rectangle 39">
              <a:extLst>
                <a:ext uri="{FF2B5EF4-FFF2-40B4-BE49-F238E27FC236}">
                  <a16:creationId xmlns:a16="http://schemas.microsoft.com/office/drawing/2014/main" id="{8785C01F-2BD5-4211-AA8D-8B908D6AE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" y="2148"/>
              <a:ext cx="15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57387" name="Rectangle 40">
              <a:extLst>
                <a:ext uri="{FF2B5EF4-FFF2-40B4-BE49-F238E27FC236}">
                  <a16:creationId xmlns:a16="http://schemas.microsoft.com/office/drawing/2014/main" id="{AE242871-D4A5-436E-9835-3FAE16BC8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2148"/>
              <a:ext cx="15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0</a:t>
              </a:r>
            </a:p>
          </p:txBody>
        </p:sp>
        <p:sp>
          <p:nvSpPr>
            <p:cNvPr id="57388" name="Rectangle 41">
              <a:extLst>
                <a:ext uri="{FF2B5EF4-FFF2-40B4-BE49-F238E27FC236}">
                  <a16:creationId xmlns:a16="http://schemas.microsoft.com/office/drawing/2014/main" id="{E7C276C0-73C9-4C74-8B90-C5ACB5656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" y="2148"/>
              <a:ext cx="15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1</a:t>
              </a:r>
            </a:p>
          </p:txBody>
        </p:sp>
        <p:sp>
          <p:nvSpPr>
            <p:cNvPr id="57389" name="Rectangle 42">
              <a:extLst>
                <a:ext uri="{FF2B5EF4-FFF2-40B4-BE49-F238E27FC236}">
                  <a16:creationId xmlns:a16="http://schemas.microsoft.com/office/drawing/2014/main" id="{0905CB6F-9129-4A58-AD85-5BED31FF0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2148"/>
              <a:ext cx="15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0</a:t>
              </a:r>
            </a:p>
          </p:txBody>
        </p:sp>
        <p:sp>
          <p:nvSpPr>
            <p:cNvPr id="57390" name="Rectangle 43">
              <a:extLst>
                <a:ext uri="{FF2B5EF4-FFF2-40B4-BE49-F238E27FC236}">
                  <a16:creationId xmlns:a16="http://schemas.microsoft.com/office/drawing/2014/main" id="{FB2FAB61-84F5-40DC-B3E8-FCF0ED134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5" y="2148"/>
              <a:ext cx="15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1</a:t>
              </a:r>
            </a:p>
          </p:txBody>
        </p:sp>
        <p:sp>
          <p:nvSpPr>
            <p:cNvPr id="57391" name="Rectangle 44">
              <a:extLst>
                <a:ext uri="{FF2B5EF4-FFF2-40B4-BE49-F238E27FC236}">
                  <a16:creationId xmlns:a16="http://schemas.microsoft.com/office/drawing/2014/main" id="{3D2A6879-B400-4351-BAF9-59BBAA599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148"/>
              <a:ext cx="15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1</a:t>
              </a:r>
            </a:p>
          </p:txBody>
        </p:sp>
        <p:sp>
          <p:nvSpPr>
            <p:cNvPr id="27696" name="Line 45">
              <a:extLst>
                <a:ext uri="{FF2B5EF4-FFF2-40B4-BE49-F238E27FC236}">
                  <a16:creationId xmlns:a16="http://schemas.microsoft.com/office/drawing/2014/main" id="{1B70B793-4BD5-4AE4-84C8-1859F4A30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2532"/>
              <a:ext cx="38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27697" name="Line 46">
              <a:extLst>
                <a:ext uri="{FF2B5EF4-FFF2-40B4-BE49-F238E27FC236}">
                  <a16:creationId xmlns:a16="http://schemas.microsoft.com/office/drawing/2014/main" id="{1A0FEEF1-1F3D-4E5F-B8AB-7BCF421C0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1956"/>
              <a:ext cx="38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27698" name="Line 47">
              <a:extLst>
                <a:ext uri="{FF2B5EF4-FFF2-40B4-BE49-F238E27FC236}">
                  <a16:creationId xmlns:a16="http://schemas.microsoft.com/office/drawing/2014/main" id="{C6C4EADD-A218-4C31-95F4-A0D6F8B35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2340"/>
              <a:ext cx="38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27699" name="Oval 50">
              <a:extLst>
                <a:ext uri="{FF2B5EF4-FFF2-40B4-BE49-F238E27FC236}">
                  <a16:creationId xmlns:a16="http://schemas.microsoft.com/office/drawing/2014/main" id="{4C13DB24-FD90-434A-B4B7-E0C991018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1979"/>
              <a:ext cx="205" cy="3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1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41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3D33AD3-4C48-4A2A-A33C-DEA0D3242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58750"/>
            <a:ext cx="7497762" cy="3905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A50021"/>
                </a:solidFill>
                <a:ea typeface="微软雅黑" panose="020B0503020204020204" pitchFamily="34" charset="-122"/>
              </a:rPr>
              <a:t>逻辑设计举例： </a:t>
            </a:r>
            <a:r>
              <a:rPr lang="en-US" altLang="zh-CN" sz="2000">
                <a:solidFill>
                  <a:srgbClr val="A50021"/>
                </a:solidFill>
                <a:ea typeface="微软雅黑" panose="020B0503020204020204" pitchFamily="34" charset="-122"/>
              </a:rPr>
              <a:t>The Logic Equation for ALUctr&lt;2&gt;</a:t>
            </a:r>
          </a:p>
        </p:txBody>
      </p:sp>
      <p:grpSp>
        <p:nvGrpSpPr>
          <p:cNvPr id="59395" name="Group 40">
            <a:extLst>
              <a:ext uri="{FF2B5EF4-FFF2-40B4-BE49-F238E27FC236}">
                <a16:creationId xmlns:a16="http://schemas.microsoft.com/office/drawing/2014/main" id="{63B4953E-D2D8-4CBC-B358-42D0C19B84CB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1785938"/>
            <a:ext cx="8482012" cy="1906587"/>
            <a:chOff x="951" y="1236"/>
            <a:chExt cx="3990" cy="984"/>
          </a:xfrm>
        </p:grpSpPr>
        <p:sp>
          <p:nvSpPr>
            <p:cNvPr id="28678" name="Rectangle 3">
              <a:extLst>
                <a:ext uri="{FF2B5EF4-FFF2-40B4-BE49-F238E27FC236}">
                  <a16:creationId xmlns:a16="http://schemas.microsoft.com/office/drawing/2014/main" id="{5FC33C29-565B-4E9D-8B76-4EF7529DA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" y="1236"/>
              <a:ext cx="641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defRPr/>
              </a:pPr>
              <a:r>
                <a:rPr lang="en-US" altLang="zh-CN" sz="2800" b="1" dirty="0" err="1">
                  <a:solidFill>
                    <a:srgbClr val="0000FF"/>
                  </a:solidFill>
                  <a:latin typeface="+mn-lt"/>
                  <a:ea typeface="+mn-ea"/>
                </a:rPr>
                <a:t>ALUop</a:t>
              </a:r>
              <a:endParaRPr lang="en-US" altLang="zh-CN" sz="2800" b="1" dirty="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  <p:sp>
          <p:nvSpPr>
            <p:cNvPr id="28679" name="Rectangle 4">
              <a:extLst>
                <a:ext uri="{FF2B5EF4-FFF2-40B4-BE49-F238E27FC236}">
                  <a16:creationId xmlns:a16="http://schemas.microsoft.com/office/drawing/2014/main" id="{189DB6CE-6579-4ECC-9ACA-FA94B1E20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1236"/>
              <a:ext cx="418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800" b="1" dirty="0" err="1">
                  <a:solidFill>
                    <a:srgbClr val="0000FF"/>
                  </a:solidFill>
                  <a:latin typeface="+mn-lt"/>
                  <a:ea typeface="+mn-ea"/>
                </a:rPr>
                <a:t>func</a:t>
              </a:r>
              <a:endParaRPr lang="en-US" altLang="zh-CN" sz="2800" b="1" dirty="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  <p:sp>
          <p:nvSpPr>
            <p:cNvPr id="28680" name="Rectangle 5">
              <a:extLst>
                <a:ext uri="{FF2B5EF4-FFF2-40B4-BE49-F238E27FC236}">
                  <a16:creationId xmlns:a16="http://schemas.microsoft.com/office/drawing/2014/main" id="{F2E91E8C-5D1F-46FD-8542-82FE4DB57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1452"/>
              <a:ext cx="507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>
                  <a:latin typeface="+mn-lt"/>
                  <a:ea typeface="+mn-ea"/>
                </a:rPr>
                <a:t>bit&lt;2&gt;</a:t>
              </a:r>
            </a:p>
          </p:txBody>
        </p:sp>
        <p:sp>
          <p:nvSpPr>
            <p:cNvPr id="28681" name="Rectangle 6">
              <a:extLst>
                <a:ext uri="{FF2B5EF4-FFF2-40B4-BE49-F238E27FC236}">
                  <a16:creationId xmlns:a16="http://schemas.microsoft.com/office/drawing/2014/main" id="{8172ABD0-14D4-4F6F-A1E1-9BBBBD9EB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1452"/>
              <a:ext cx="507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>
                  <a:latin typeface="+mn-lt"/>
                  <a:ea typeface="+mn-ea"/>
                </a:rPr>
                <a:t>bit&lt;1&gt;</a:t>
              </a:r>
            </a:p>
          </p:txBody>
        </p:sp>
        <p:sp>
          <p:nvSpPr>
            <p:cNvPr id="28682" name="Rectangle 7">
              <a:extLst>
                <a:ext uri="{FF2B5EF4-FFF2-40B4-BE49-F238E27FC236}">
                  <a16:creationId xmlns:a16="http://schemas.microsoft.com/office/drawing/2014/main" id="{2515278C-DC36-4496-A235-517EEB9C2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1452"/>
              <a:ext cx="507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>
                  <a:latin typeface="+mn-lt"/>
                  <a:ea typeface="+mn-ea"/>
                </a:rPr>
                <a:t>bit&lt;0&gt;</a:t>
              </a:r>
            </a:p>
          </p:txBody>
        </p:sp>
        <p:sp>
          <p:nvSpPr>
            <p:cNvPr id="28683" name="Rectangle 8">
              <a:extLst>
                <a:ext uri="{FF2B5EF4-FFF2-40B4-BE49-F238E27FC236}">
                  <a16:creationId xmlns:a16="http://schemas.microsoft.com/office/drawing/2014/main" id="{C96F7FF7-F92E-41E3-AAD6-6CE6F61DC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1452"/>
              <a:ext cx="506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>
                  <a:latin typeface="+mn-lt"/>
                  <a:ea typeface="+mn-ea"/>
                </a:rPr>
                <a:t>bit&lt;2&gt;</a:t>
              </a:r>
            </a:p>
          </p:txBody>
        </p:sp>
        <p:sp>
          <p:nvSpPr>
            <p:cNvPr id="28684" name="Rectangle 9">
              <a:extLst>
                <a:ext uri="{FF2B5EF4-FFF2-40B4-BE49-F238E27FC236}">
                  <a16:creationId xmlns:a16="http://schemas.microsoft.com/office/drawing/2014/main" id="{F048D4A1-9C14-4C94-87AA-281DE2521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1452"/>
              <a:ext cx="507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>
                  <a:latin typeface="+mn-lt"/>
                  <a:ea typeface="+mn-ea"/>
                </a:rPr>
                <a:t>bit&lt;1&gt;</a:t>
              </a:r>
            </a:p>
          </p:txBody>
        </p:sp>
        <p:sp>
          <p:nvSpPr>
            <p:cNvPr id="28685" name="Rectangle 10">
              <a:extLst>
                <a:ext uri="{FF2B5EF4-FFF2-40B4-BE49-F238E27FC236}">
                  <a16:creationId xmlns:a16="http://schemas.microsoft.com/office/drawing/2014/main" id="{1FB04233-C148-4493-8378-B5928CB9E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1452"/>
              <a:ext cx="507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>
                  <a:latin typeface="+mn-lt"/>
                  <a:ea typeface="+mn-ea"/>
                </a:rPr>
                <a:t>bit&lt;0&gt;</a:t>
              </a:r>
            </a:p>
          </p:txBody>
        </p:sp>
        <p:sp>
          <p:nvSpPr>
            <p:cNvPr id="28686" name="Rectangle 11">
              <a:extLst>
                <a:ext uri="{FF2B5EF4-FFF2-40B4-BE49-F238E27FC236}">
                  <a16:creationId xmlns:a16="http://schemas.microsoft.com/office/drawing/2014/main" id="{E087B3A9-B4A0-464D-BFAE-576A4FAB0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" y="1452"/>
              <a:ext cx="507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>
                  <a:latin typeface="+mn-lt"/>
                  <a:ea typeface="+mn-ea"/>
                </a:rPr>
                <a:t>bit&lt;3&gt;</a:t>
              </a:r>
            </a:p>
          </p:txBody>
        </p:sp>
        <p:sp>
          <p:nvSpPr>
            <p:cNvPr id="28687" name="Line 12">
              <a:extLst>
                <a:ext uri="{FF2B5EF4-FFF2-40B4-BE49-F238E27FC236}">
                  <a16:creationId xmlns:a16="http://schemas.microsoft.com/office/drawing/2014/main" id="{C8E30D33-533D-4E6F-BEE8-D2CBD1BFA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268"/>
              <a:ext cx="0" cy="9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28688" name="Line 13">
              <a:extLst>
                <a:ext uri="{FF2B5EF4-FFF2-40B4-BE49-F238E27FC236}">
                  <a16:creationId xmlns:a16="http://schemas.microsoft.com/office/drawing/2014/main" id="{47500F82-24FE-4010-A849-6C5E5A4315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" y="1260"/>
              <a:ext cx="38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28689" name="Line 14">
              <a:extLst>
                <a:ext uri="{FF2B5EF4-FFF2-40B4-BE49-F238E27FC236}">
                  <a16:creationId xmlns:a16="http://schemas.microsoft.com/office/drawing/2014/main" id="{F4940B85-4C9F-4D84-A62F-F22AF96B4F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268"/>
              <a:ext cx="0" cy="9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28690" name="Line 15">
              <a:extLst>
                <a:ext uri="{FF2B5EF4-FFF2-40B4-BE49-F238E27FC236}">
                  <a16:creationId xmlns:a16="http://schemas.microsoft.com/office/drawing/2014/main" id="{5AA32049-0EC0-489A-AEEB-BB5560EAB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68"/>
              <a:ext cx="0" cy="9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28691" name="Rectangle 16">
              <a:extLst>
                <a:ext uri="{FF2B5EF4-FFF2-40B4-BE49-F238E27FC236}">
                  <a16:creationId xmlns:a16="http://schemas.microsoft.com/office/drawing/2014/main" id="{6CE30B5B-E363-4D22-9775-757B7513B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" y="1452"/>
              <a:ext cx="831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 dirty="0" err="1">
                  <a:latin typeface="+mn-lt"/>
                  <a:ea typeface="+mn-ea"/>
                </a:rPr>
                <a:t>ALUctr</a:t>
              </a:r>
              <a:r>
                <a:rPr lang="en-US" altLang="zh-CN" sz="2400" b="1" dirty="0">
                  <a:latin typeface="+mn-lt"/>
                  <a:ea typeface="+mn-ea"/>
                </a:rPr>
                <a:t>&lt;2&gt;</a:t>
              </a:r>
            </a:p>
          </p:txBody>
        </p:sp>
        <p:sp>
          <p:nvSpPr>
            <p:cNvPr id="28692" name="Line 17">
              <a:extLst>
                <a:ext uri="{FF2B5EF4-FFF2-40B4-BE49-F238E27FC236}">
                  <a16:creationId xmlns:a16="http://schemas.microsoft.com/office/drawing/2014/main" id="{26716D68-0C9A-4A06-978E-2E1364AC0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268"/>
              <a:ext cx="0" cy="9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59413" name="Rectangle 18">
              <a:extLst>
                <a:ext uri="{FF2B5EF4-FFF2-40B4-BE49-F238E27FC236}">
                  <a16:creationId xmlns:a16="http://schemas.microsoft.com/office/drawing/2014/main" id="{1C48A75E-073E-4397-870B-A4A5D18EC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1644"/>
              <a:ext cx="163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0</a:t>
              </a:r>
            </a:p>
          </p:txBody>
        </p:sp>
        <p:sp>
          <p:nvSpPr>
            <p:cNvPr id="59414" name="Rectangle 19">
              <a:extLst>
                <a:ext uri="{FF2B5EF4-FFF2-40B4-BE49-F238E27FC236}">
                  <a16:creationId xmlns:a16="http://schemas.microsoft.com/office/drawing/2014/main" id="{E2BDC103-774E-4DB7-A7CC-4475073ED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644"/>
              <a:ext cx="16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1</a:t>
              </a:r>
            </a:p>
          </p:txBody>
        </p:sp>
        <p:sp>
          <p:nvSpPr>
            <p:cNvPr id="59415" name="Rectangle 20">
              <a:extLst>
                <a:ext uri="{FF2B5EF4-FFF2-40B4-BE49-F238E27FC236}">
                  <a16:creationId xmlns:a16="http://schemas.microsoft.com/office/drawing/2014/main" id="{A689DFAB-7453-4490-8340-530BC320E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644"/>
              <a:ext cx="163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59416" name="Rectangle 21">
              <a:extLst>
                <a:ext uri="{FF2B5EF4-FFF2-40B4-BE49-F238E27FC236}">
                  <a16:creationId xmlns:a16="http://schemas.microsoft.com/office/drawing/2014/main" id="{8185200D-87B5-48DB-9EEE-87E4FBFF4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1644"/>
              <a:ext cx="163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59417" name="Rectangle 22">
              <a:extLst>
                <a:ext uri="{FF2B5EF4-FFF2-40B4-BE49-F238E27FC236}">
                  <a16:creationId xmlns:a16="http://schemas.microsoft.com/office/drawing/2014/main" id="{04BD2B48-6866-4C30-A35B-E9C61C87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" y="1644"/>
              <a:ext cx="16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59418" name="Rectangle 23">
              <a:extLst>
                <a:ext uri="{FF2B5EF4-FFF2-40B4-BE49-F238E27FC236}">
                  <a16:creationId xmlns:a16="http://schemas.microsoft.com/office/drawing/2014/main" id="{B46D9DB3-02FC-4673-A5D3-0DFC1EF28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1644"/>
              <a:ext cx="163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59419" name="Rectangle 24">
              <a:extLst>
                <a:ext uri="{FF2B5EF4-FFF2-40B4-BE49-F238E27FC236}">
                  <a16:creationId xmlns:a16="http://schemas.microsoft.com/office/drawing/2014/main" id="{3456C6F1-AADD-457C-BE15-4DD3755AB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1644"/>
              <a:ext cx="16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59420" name="Rectangle 25">
              <a:extLst>
                <a:ext uri="{FF2B5EF4-FFF2-40B4-BE49-F238E27FC236}">
                  <a16:creationId xmlns:a16="http://schemas.microsoft.com/office/drawing/2014/main" id="{3FC55CD4-994D-4A27-A869-38FB2846D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" y="1644"/>
              <a:ext cx="163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1</a:t>
              </a:r>
            </a:p>
          </p:txBody>
        </p:sp>
        <p:sp>
          <p:nvSpPr>
            <p:cNvPr id="28701" name="Line 26">
              <a:extLst>
                <a:ext uri="{FF2B5EF4-FFF2-40B4-BE49-F238E27FC236}">
                  <a16:creationId xmlns:a16="http://schemas.microsoft.com/office/drawing/2014/main" id="{A072AA21-6071-4235-83FE-8B71F97F5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" y="1836"/>
              <a:ext cx="38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59422" name="Rectangle 27">
              <a:extLst>
                <a:ext uri="{FF2B5EF4-FFF2-40B4-BE49-F238E27FC236}">
                  <a16:creationId xmlns:a16="http://schemas.microsoft.com/office/drawing/2014/main" id="{EFAFE0BB-116C-406C-9AD7-244196B3B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1836"/>
              <a:ext cx="163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1</a:t>
              </a:r>
            </a:p>
          </p:txBody>
        </p:sp>
        <p:sp>
          <p:nvSpPr>
            <p:cNvPr id="59423" name="Rectangle 28">
              <a:extLst>
                <a:ext uri="{FF2B5EF4-FFF2-40B4-BE49-F238E27FC236}">
                  <a16:creationId xmlns:a16="http://schemas.microsoft.com/office/drawing/2014/main" id="{D93C7263-DD72-4414-A743-3BB6E9466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836"/>
              <a:ext cx="164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59424" name="Rectangle 29">
              <a:extLst>
                <a:ext uri="{FF2B5EF4-FFF2-40B4-BE49-F238E27FC236}">
                  <a16:creationId xmlns:a16="http://schemas.microsoft.com/office/drawing/2014/main" id="{0ECF94A0-3E5E-4727-97C6-22F9D9246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836"/>
              <a:ext cx="163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59425" name="Rectangle 30">
              <a:extLst>
                <a:ext uri="{FF2B5EF4-FFF2-40B4-BE49-F238E27FC236}">
                  <a16:creationId xmlns:a16="http://schemas.microsoft.com/office/drawing/2014/main" id="{2B90B99D-5CE9-4997-B17A-F28ED413C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1836"/>
              <a:ext cx="163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0</a:t>
              </a:r>
            </a:p>
          </p:txBody>
        </p:sp>
        <p:sp>
          <p:nvSpPr>
            <p:cNvPr id="59426" name="Rectangle 31">
              <a:extLst>
                <a:ext uri="{FF2B5EF4-FFF2-40B4-BE49-F238E27FC236}">
                  <a16:creationId xmlns:a16="http://schemas.microsoft.com/office/drawing/2014/main" id="{B6E388A1-AD89-45D5-AA01-F386948CD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" y="1836"/>
              <a:ext cx="164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1</a:t>
              </a:r>
            </a:p>
          </p:txBody>
        </p:sp>
        <p:sp>
          <p:nvSpPr>
            <p:cNvPr id="59427" name="Rectangle 32">
              <a:extLst>
                <a:ext uri="{FF2B5EF4-FFF2-40B4-BE49-F238E27FC236}">
                  <a16:creationId xmlns:a16="http://schemas.microsoft.com/office/drawing/2014/main" id="{DD7DE88C-4725-4B85-BBC9-10CCD699C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1836"/>
              <a:ext cx="163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0</a:t>
              </a:r>
            </a:p>
          </p:txBody>
        </p:sp>
        <p:sp>
          <p:nvSpPr>
            <p:cNvPr id="59428" name="Rectangle 33">
              <a:extLst>
                <a:ext uri="{FF2B5EF4-FFF2-40B4-BE49-F238E27FC236}">
                  <a16:creationId xmlns:a16="http://schemas.microsoft.com/office/drawing/2014/main" id="{EF02FF0F-4F06-4EF5-B913-685162B59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1836"/>
              <a:ext cx="164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1</a:t>
              </a:r>
            </a:p>
          </p:txBody>
        </p:sp>
        <p:sp>
          <p:nvSpPr>
            <p:cNvPr id="59429" name="Rectangle 34">
              <a:extLst>
                <a:ext uri="{FF2B5EF4-FFF2-40B4-BE49-F238E27FC236}">
                  <a16:creationId xmlns:a16="http://schemas.microsoft.com/office/drawing/2014/main" id="{430C7934-5D26-4CF7-81D2-1F5004BF4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" y="1836"/>
              <a:ext cx="163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1</a:t>
              </a:r>
            </a:p>
          </p:txBody>
        </p:sp>
        <p:sp>
          <p:nvSpPr>
            <p:cNvPr id="28710" name="Line 35">
              <a:extLst>
                <a:ext uri="{FF2B5EF4-FFF2-40B4-BE49-F238E27FC236}">
                  <a16:creationId xmlns:a16="http://schemas.microsoft.com/office/drawing/2014/main" id="{E3B4AE17-EB29-4243-809D-06856D580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" y="2028"/>
              <a:ext cx="38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28711" name="Line 36">
              <a:extLst>
                <a:ext uri="{FF2B5EF4-FFF2-40B4-BE49-F238E27FC236}">
                  <a16:creationId xmlns:a16="http://schemas.microsoft.com/office/drawing/2014/main" id="{2E5C6577-8D57-4E44-802B-3E440B241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" y="2220"/>
              <a:ext cx="38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28712" name="Line 37">
              <a:extLst>
                <a:ext uri="{FF2B5EF4-FFF2-40B4-BE49-F238E27FC236}">
                  <a16:creationId xmlns:a16="http://schemas.microsoft.com/office/drawing/2014/main" id="{AE6D40FD-AC73-4823-8625-1AFE12B60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8" y="1644"/>
              <a:ext cx="38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</p:grpSp>
      <p:sp>
        <p:nvSpPr>
          <p:cNvPr id="943142" name="Rectangle 38">
            <a:extLst>
              <a:ext uri="{FF2B5EF4-FFF2-40B4-BE49-F238E27FC236}">
                <a16:creationId xmlns:a16="http://schemas.microsoft.com/office/drawing/2014/main" id="{A4045927-647A-45A7-A89C-241A6B30D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4005263"/>
            <a:ext cx="8424863" cy="2108200"/>
          </a:xfrm>
          <a:noFill/>
        </p:spPr>
        <p:txBody>
          <a:bodyPr lIns="63500" tIns="25400" rIns="63500" bIns="2540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>
                <a:ea typeface="宋体" panose="02010600030101010101" pitchFamily="2" charset="-122"/>
              </a:rPr>
              <a:t>ALUctr&lt;2&gt;  =  !ALUop&lt;2&gt; &amp; ALUop&lt;1&gt; &amp; !ALUop&lt;0&gt;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                             + ALUop&lt;2&gt;  &amp;  !func&lt;3&gt;  &amp;  func&lt;2&gt; 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                             &amp;  !func&lt;1&gt;  &amp;  func&lt;0&gt;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	     </a:t>
            </a:r>
          </a:p>
        </p:txBody>
      </p:sp>
      <p:sp>
        <p:nvSpPr>
          <p:cNvPr id="59397" name="Text Box 39">
            <a:extLst>
              <a:ext uri="{FF2B5EF4-FFF2-40B4-BE49-F238E27FC236}">
                <a16:creationId xmlns:a16="http://schemas.microsoft.com/office/drawing/2014/main" id="{87B0B3F6-3579-4D24-8C78-84857D057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000125"/>
            <a:ext cx="7886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从前面的真值表中，抽取出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ALUctr[2]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为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的行：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3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3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43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43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4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0D7F2386-63A3-4EB1-ABB6-E828A14A9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17475"/>
            <a:ext cx="7381875" cy="358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局部</a:t>
            </a:r>
            <a:r>
              <a:rPr lang="en-US" altLang="zh-CN" sz="2400">
                <a:solidFill>
                  <a:srgbClr val="A50021"/>
                </a:solidFill>
                <a:ea typeface="微软雅黑" panose="020B0503020204020204" pitchFamily="34" charset="-122"/>
              </a:rPr>
              <a:t>ALU</a:t>
            </a: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控制单元逻辑</a:t>
            </a:r>
          </a:p>
        </p:txBody>
      </p:sp>
      <p:grpSp>
        <p:nvGrpSpPr>
          <p:cNvPr id="61443" name="Group 3">
            <a:extLst>
              <a:ext uri="{FF2B5EF4-FFF2-40B4-BE49-F238E27FC236}">
                <a16:creationId xmlns:a16="http://schemas.microsoft.com/office/drawing/2014/main" id="{97AA33B6-FADC-4462-B8DA-F300B1E15D85}"/>
              </a:ext>
            </a:extLst>
          </p:cNvPr>
          <p:cNvGrpSpPr>
            <a:grpSpLocks/>
          </p:cNvGrpSpPr>
          <p:nvPr/>
        </p:nvGrpSpPr>
        <p:grpSpPr bwMode="auto">
          <a:xfrm>
            <a:off x="3997325" y="857250"/>
            <a:ext cx="4535488" cy="1401763"/>
            <a:chOff x="1671" y="576"/>
            <a:chExt cx="2129" cy="737"/>
          </a:xfrm>
        </p:grpSpPr>
        <p:grpSp>
          <p:nvGrpSpPr>
            <p:cNvPr id="61447" name="Group 4">
              <a:extLst>
                <a:ext uri="{FF2B5EF4-FFF2-40B4-BE49-F238E27FC236}">
                  <a16:creationId xmlns:a16="http://schemas.microsoft.com/office/drawing/2014/main" id="{82D03748-4F70-40C2-BB18-5C25B1E711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8" y="680"/>
              <a:ext cx="608" cy="560"/>
              <a:chOff x="2408" y="680"/>
              <a:chExt cx="608" cy="560"/>
            </a:xfrm>
          </p:grpSpPr>
          <p:sp>
            <p:nvSpPr>
              <p:cNvPr id="29716" name="Rectangle 5">
                <a:extLst>
                  <a:ext uri="{FF2B5EF4-FFF2-40B4-BE49-F238E27FC236}">
                    <a16:creationId xmlns:a16="http://schemas.microsoft.com/office/drawing/2014/main" id="{EB024CA7-5038-48F8-AE5D-FFE89623A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" y="680"/>
                <a:ext cx="608" cy="5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000" b="1">
                  <a:latin typeface="+mn-lt"/>
                  <a:ea typeface="+mn-ea"/>
                </a:endParaRPr>
              </a:p>
            </p:txBody>
          </p:sp>
          <p:sp>
            <p:nvSpPr>
              <p:cNvPr id="29717" name="Rectangle 6">
                <a:extLst>
                  <a:ext uri="{FF2B5EF4-FFF2-40B4-BE49-F238E27FC236}">
                    <a16:creationId xmlns:a16="http://schemas.microsoft.com/office/drawing/2014/main" id="{02801BE5-0D3E-4E55-9679-CFD339800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8" y="720"/>
                <a:ext cx="484" cy="43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lnSpc>
                    <a:spcPct val="80000"/>
                  </a:lnSpc>
                  <a:defRPr/>
                </a:pPr>
                <a:r>
                  <a:rPr lang="en-US" altLang="zh-CN" sz="2000" b="1">
                    <a:latin typeface="+mn-lt"/>
                    <a:ea typeface="+mn-ea"/>
                  </a:rPr>
                  <a:t>ALU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altLang="zh-CN" sz="2000" b="1">
                    <a:latin typeface="+mn-lt"/>
                    <a:ea typeface="+mn-ea"/>
                  </a:rPr>
                  <a:t>Control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altLang="zh-CN" sz="2000" b="1">
                    <a:latin typeface="+mn-lt"/>
                    <a:ea typeface="+mn-ea"/>
                  </a:rPr>
                  <a:t>(Local)</a:t>
                </a:r>
              </a:p>
            </p:txBody>
          </p:sp>
        </p:grpSp>
        <p:sp>
          <p:nvSpPr>
            <p:cNvPr id="29704" name="Line 7">
              <a:extLst>
                <a:ext uri="{FF2B5EF4-FFF2-40B4-BE49-F238E27FC236}">
                  <a16:creationId xmlns:a16="http://schemas.microsoft.com/office/drawing/2014/main" id="{9C1D6E1B-ED59-4269-B2BE-3F36758E1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6" y="1104"/>
              <a:ext cx="6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9705" name="Line 8">
              <a:extLst>
                <a:ext uri="{FF2B5EF4-FFF2-40B4-BE49-F238E27FC236}">
                  <a16:creationId xmlns:a16="http://schemas.microsoft.com/office/drawing/2014/main" id="{AA70C48E-83C4-4A15-ACBC-EE31B89AE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0" y="1012"/>
              <a:ext cx="104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9706" name="Rectangle 9">
              <a:extLst>
                <a:ext uri="{FF2B5EF4-FFF2-40B4-BE49-F238E27FC236}">
                  <a16:creationId xmlns:a16="http://schemas.microsoft.com/office/drawing/2014/main" id="{359C7F0C-F42A-4608-9D67-E464D9357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576"/>
              <a:ext cx="313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func</a:t>
              </a:r>
            </a:p>
          </p:txBody>
        </p:sp>
        <p:sp>
          <p:nvSpPr>
            <p:cNvPr id="61451" name="Rectangle 10">
              <a:extLst>
                <a:ext uri="{FF2B5EF4-FFF2-40B4-BE49-F238E27FC236}">
                  <a16:creationId xmlns:a16="http://schemas.microsoft.com/office/drawing/2014/main" id="{55F75A53-A411-4F0B-8024-DECF9C9D5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" y="1104"/>
              <a:ext cx="14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3</a:t>
              </a:r>
            </a:p>
          </p:txBody>
        </p:sp>
        <p:sp>
          <p:nvSpPr>
            <p:cNvPr id="29708" name="Line 11">
              <a:extLst>
                <a:ext uri="{FF2B5EF4-FFF2-40B4-BE49-F238E27FC236}">
                  <a16:creationId xmlns:a16="http://schemas.microsoft.com/office/drawing/2014/main" id="{F68A5ADE-236D-4E0A-BA40-48D763F062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0" y="676"/>
              <a:ext cx="104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61453" name="Rectangle 12">
              <a:extLst>
                <a:ext uri="{FF2B5EF4-FFF2-40B4-BE49-F238E27FC236}">
                  <a16:creationId xmlns:a16="http://schemas.microsoft.com/office/drawing/2014/main" id="{90102746-3A62-4D1C-B874-9C4D6FFF5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" y="768"/>
              <a:ext cx="14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6</a:t>
              </a:r>
            </a:p>
          </p:txBody>
        </p:sp>
        <p:sp>
          <p:nvSpPr>
            <p:cNvPr id="29710" name="Rectangle 13">
              <a:extLst>
                <a:ext uri="{FF2B5EF4-FFF2-40B4-BE49-F238E27FC236}">
                  <a16:creationId xmlns:a16="http://schemas.microsoft.com/office/drawing/2014/main" id="{2CC6C2D7-8DC2-4810-89EB-6722AAF1B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1" y="912"/>
              <a:ext cx="541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ALUop</a:t>
              </a:r>
            </a:p>
          </p:txBody>
        </p:sp>
        <p:sp>
          <p:nvSpPr>
            <p:cNvPr id="29711" name="Line 14">
              <a:extLst>
                <a:ext uri="{FF2B5EF4-FFF2-40B4-BE49-F238E27FC236}">
                  <a16:creationId xmlns:a16="http://schemas.microsoft.com/office/drawing/2014/main" id="{BE6D0119-B05D-451F-8793-BC932FDDC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4" y="768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9712" name="Rectangle 15">
              <a:extLst>
                <a:ext uri="{FF2B5EF4-FFF2-40B4-BE49-F238E27FC236}">
                  <a16:creationId xmlns:a16="http://schemas.microsoft.com/office/drawing/2014/main" id="{84A3E69B-0DB7-4078-8A21-6F85E3271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768"/>
              <a:ext cx="487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ALUctr</a:t>
              </a:r>
            </a:p>
          </p:txBody>
        </p:sp>
        <p:sp>
          <p:nvSpPr>
            <p:cNvPr id="29713" name="Line 16">
              <a:extLst>
                <a:ext uri="{FF2B5EF4-FFF2-40B4-BE49-F238E27FC236}">
                  <a16:creationId xmlns:a16="http://schemas.microsoft.com/office/drawing/2014/main" id="{32F5A799-59C2-4497-BBDC-24013D9F01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2" y="868"/>
              <a:ext cx="104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29714" name="Line 17">
              <a:extLst>
                <a:ext uri="{FF2B5EF4-FFF2-40B4-BE49-F238E27FC236}">
                  <a16:creationId xmlns:a16="http://schemas.microsoft.com/office/drawing/2014/main" id="{5A9D91D6-0BB7-43B8-B0FC-4853258B9C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6" y="960"/>
              <a:ext cx="7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61459" name="Rectangle 18">
              <a:extLst>
                <a:ext uri="{FF2B5EF4-FFF2-40B4-BE49-F238E27FC236}">
                  <a16:creationId xmlns:a16="http://schemas.microsoft.com/office/drawing/2014/main" id="{103261E6-47B7-4456-AF0F-24C19F82E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960"/>
              <a:ext cx="14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3</a:t>
              </a:r>
            </a:p>
          </p:txBody>
        </p:sp>
      </p:grpSp>
      <p:sp>
        <p:nvSpPr>
          <p:cNvPr id="61444" name="Rectangle 19">
            <a:extLst>
              <a:ext uri="{FF2B5EF4-FFF2-40B4-BE49-F238E27FC236}">
                <a16:creationId xmlns:a16="http://schemas.microsoft.com/office/drawing/2014/main" id="{B9D4A577-DFF9-46CF-A25A-BC266C8CD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2462213"/>
            <a:ext cx="8353425" cy="3817937"/>
          </a:xfrm>
          <a:noFill/>
        </p:spPr>
        <p:txBody>
          <a:bodyPr lIns="63500" tIns="25400" rIns="63500" bIns="254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/>
              <a:t>ALUctr&lt;0&gt;  </a:t>
            </a:r>
            <a:r>
              <a:rPr lang="en-US" altLang="zh-CN" sz="2400">
                <a:solidFill>
                  <a:srgbClr val="0000FF"/>
                </a:solidFill>
              </a:rPr>
              <a:t>=  !ALUop&lt;2&gt;  &amp;  ALUop&lt;0&gt;  </a:t>
            </a:r>
            <a:r>
              <a:rPr lang="en-US" altLang="zh-CN" sz="2400">
                <a:solidFill>
                  <a:schemeClr val="accent2"/>
                </a:solidFill>
              </a:rPr>
              <a:t>+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		         ALUop&lt;2&gt; &amp; !func&lt;2&gt; &amp; func&lt;1&gt; &amp; !func&lt;0&gt;</a:t>
            </a:r>
          </a:p>
          <a:p>
            <a:pPr>
              <a:spcBef>
                <a:spcPts val="600"/>
              </a:spcBef>
            </a:pPr>
            <a:r>
              <a:rPr lang="en-US" altLang="zh-CN" sz="2400"/>
              <a:t>ALUctr&lt;1&gt;  </a:t>
            </a:r>
            <a:r>
              <a:rPr lang="en-US" altLang="zh-CN" sz="2400">
                <a:solidFill>
                  <a:srgbClr val="0000FF"/>
                </a:solidFill>
              </a:rPr>
              <a:t>=  !ALUop&lt;2&gt; &amp; ALUop&lt;1&gt; &amp; !ALUop&lt;0&gt; </a:t>
            </a:r>
            <a:r>
              <a:rPr lang="en-US" altLang="zh-CN" sz="2400">
                <a:solidFill>
                  <a:schemeClr val="accent2"/>
                </a:solidFill>
              </a:rPr>
              <a:t>+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                ALUop&lt;2&gt; &amp; !func&lt;3&gt; &amp; func&lt;2&gt; &amp; !func&lt;1&gt;                    </a:t>
            </a:r>
          </a:p>
          <a:p>
            <a:pPr>
              <a:spcBef>
                <a:spcPts val="600"/>
              </a:spcBef>
            </a:pPr>
            <a:r>
              <a:rPr lang="en-US" altLang="zh-CN" sz="2400"/>
              <a:t>ALUctr&lt;2&gt;  </a:t>
            </a:r>
            <a:r>
              <a:rPr lang="en-US" altLang="zh-CN" sz="2400">
                <a:solidFill>
                  <a:srgbClr val="0000FF"/>
                </a:solidFill>
              </a:rPr>
              <a:t>=  !ALUop&lt;2&gt; &amp; ALUop&lt;1&gt; &amp; !ALUop&lt;0&gt; </a:t>
            </a:r>
            <a:r>
              <a:rPr lang="en-US" altLang="zh-CN" sz="2400">
                <a:solidFill>
                  <a:schemeClr val="accent2"/>
                </a:solidFill>
              </a:rPr>
              <a:t>+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		          ALUop&lt;2&gt; &amp; !func&lt;3&gt; &amp; func&lt;2&gt; &amp; !func&lt;1&gt;  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                 &amp; func&lt;0&gt;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		</a:t>
            </a:r>
          </a:p>
        </p:txBody>
      </p:sp>
      <p:sp>
        <p:nvSpPr>
          <p:cNvPr id="61445" name="Text Box 20">
            <a:extLst>
              <a:ext uri="{FF2B5EF4-FFF2-40B4-BE49-F238E27FC236}">
                <a16:creationId xmlns:a16="http://schemas.microsoft.com/office/drawing/2014/main" id="{A9158A9B-4D30-49A4-A369-687F39975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00125"/>
            <a:ext cx="6197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总结前面结果，得到：</a:t>
            </a:r>
          </a:p>
        </p:txBody>
      </p:sp>
      <p:sp>
        <p:nvSpPr>
          <p:cNvPr id="61446" name="Text Box 21">
            <a:extLst>
              <a:ext uri="{FF2B5EF4-FFF2-40B4-BE49-F238E27FC236}">
                <a16:creationId xmlns:a16="http://schemas.microsoft.com/office/drawing/2014/main" id="{CCCC4024-56A8-4C01-9779-087BF0206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929313"/>
            <a:ext cx="8245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根据以上逻辑表达式，可实现局部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ALU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控制单元！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161">
            <a:extLst>
              <a:ext uri="{FF2B5EF4-FFF2-40B4-BE49-F238E27FC236}">
                <a16:creationId xmlns:a16="http://schemas.microsoft.com/office/drawing/2014/main" id="{18D128EF-F87F-4EB4-867B-939648498BAB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2060575"/>
            <a:ext cx="2376488" cy="1008063"/>
            <a:chOff x="140" y="1317"/>
            <a:chExt cx="1288" cy="542"/>
          </a:xfrm>
        </p:grpSpPr>
        <p:sp>
          <p:nvSpPr>
            <p:cNvPr id="63652" name="Text Box 162">
              <a:extLst>
                <a:ext uri="{FF2B5EF4-FFF2-40B4-BE49-F238E27FC236}">
                  <a16:creationId xmlns:a16="http://schemas.microsoft.com/office/drawing/2014/main" id="{D79147A0-5146-4B04-A90A-69A10C347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" y="1317"/>
              <a:ext cx="128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2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主控单元的输出</a:t>
              </a:r>
              <a:endPara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0859" name="Line 163">
              <a:extLst>
                <a:ext uri="{FF2B5EF4-FFF2-40B4-BE49-F238E27FC236}">
                  <a16:creationId xmlns:a16="http://schemas.microsoft.com/office/drawing/2014/main" id="{FC5CD351-D90F-40C4-99B3-3C839969D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3" y="1521"/>
              <a:ext cx="64" cy="33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grpSp>
        <p:nvGrpSpPr>
          <p:cNvPr id="63491" name="Group 166">
            <a:extLst>
              <a:ext uri="{FF2B5EF4-FFF2-40B4-BE49-F238E27FC236}">
                <a16:creationId xmlns:a16="http://schemas.microsoft.com/office/drawing/2014/main" id="{11F9987E-B8C4-4C53-ADEE-366ACA59F043}"/>
              </a:ext>
            </a:extLst>
          </p:cNvPr>
          <p:cNvGrpSpPr>
            <a:grpSpLocks/>
          </p:cNvGrpSpPr>
          <p:nvPr/>
        </p:nvGrpSpPr>
        <p:grpSpPr bwMode="auto">
          <a:xfrm>
            <a:off x="555625" y="2133600"/>
            <a:ext cx="8220075" cy="4540250"/>
            <a:chOff x="380" y="1448"/>
            <a:chExt cx="5178" cy="2860"/>
          </a:xfrm>
        </p:grpSpPr>
        <p:sp>
          <p:nvSpPr>
            <p:cNvPr id="30728" name="Rectangle 3">
              <a:extLst>
                <a:ext uri="{FF2B5EF4-FFF2-40B4-BE49-F238E27FC236}">
                  <a16:creationId xmlns:a16="http://schemas.microsoft.com/office/drawing/2014/main" id="{16A3A168-6F9F-4BB2-9BBE-8F7FBF8D5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" y="1744"/>
              <a:ext cx="58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R-type</a:t>
              </a:r>
            </a:p>
          </p:txBody>
        </p:sp>
        <p:sp>
          <p:nvSpPr>
            <p:cNvPr id="30729" name="Rectangle 4">
              <a:extLst>
                <a:ext uri="{FF2B5EF4-FFF2-40B4-BE49-F238E27FC236}">
                  <a16:creationId xmlns:a16="http://schemas.microsoft.com/office/drawing/2014/main" id="{9DCDDD0E-FBA9-4A98-B741-1101DE627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" y="1744"/>
              <a:ext cx="31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ori</a:t>
              </a:r>
            </a:p>
          </p:txBody>
        </p:sp>
        <p:sp>
          <p:nvSpPr>
            <p:cNvPr id="30730" name="Rectangle 5">
              <a:extLst>
                <a:ext uri="{FF2B5EF4-FFF2-40B4-BE49-F238E27FC236}">
                  <a16:creationId xmlns:a16="http://schemas.microsoft.com/office/drawing/2014/main" id="{44070CEE-194F-4BC8-9D47-48AFC7AAA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4" y="1744"/>
              <a:ext cx="277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lw</a:t>
              </a:r>
            </a:p>
          </p:txBody>
        </p:sp>
        <p:sp>
          <p:nvSpPr>
            <p:cNvPr id="30731" name="Rectangle 6">
              <a:extLst>
                <a:ext uri="{FF2B5EF4-FFF2-40B4-BE49-F238E27FC236}">
                  <a16:creationId xmlns:a16="http://schemas.microsoft.com/office/drawing/2014/main" id="{980455C4-9E53-47C3-91BC-FA0EE3C2A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6" y="1744"/>
              <a:ext cx="29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sw</a:t>
              </a:r>
            </a:p>
          </p:txBody>
        </p:sp>
        <p:sp>
          <p:nvSpPr>
            <p:cNvPr id="30732" name="Rectangle 7">
              <a:extLst>
                <a:ext uri="{FF2B5EF4-FFF2-40B4-BE49-F238E27FC236}">
                  <a16:creationId xmlns:a16="http://schemas.microsoft.com/office/drawing/2014/main" id="{818D74DF-84CE-422D-A6E9-0ECBCBE6C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" y="1744"/>
              <a:ext cx="367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beq</a:t>
              </a:r>
            </a:p>
          </p:txBody>
        </p:sp>
        <p:sp>
          <p:nvSpPr>
            <p:cNvPr id="30733" name="Rectangle 8">
              <a:extLst>
                <a:ext uri="{FF2B5EF4-FFF2-40B4-BE49-F238E27FC236}">
                  <a16:creationId xmlns:a16="http://schemas.microsoft.com/office/drawing/2014/main" id="{548DD1A4-AB72-4B11-A996-A7F70ECCE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1744"/>
              <a:ext cx="48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jump</a:t>
              </a:r>
            </a:p>
          </p:txBody>
        </p:sp>
        <p:sp>
          <p:nvSpPr>
            <p:cNvPr id="30734" name="Rectangle 9">
              <a:extLst>
                <a:ext uri="{FF2B5EF4-FFF2-40B4-BE49-F238E27FC236}">
                  <a16:creationId xmlns:a16="http://schemas.microsoft.com/office/drawing/2014/main" id="{51FD74B4-9A82-41AD-AFBF-337045225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" y="1936"/>
              <a:ext cx="61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RegDst</a:t>
              </a:r>
            </a:p>
          </p:txBody>
        </p:sp>
        <p:sp>
          <p:nvSpPr>
            <p:cNvPr id="30735" name="Rectangle 10">
              <a:extLst>
                <a:ext uri="{FF2B5EF4-FFF2-40B4-BE49-F238E27FC236}">
                  <a16:creationId xmlns:a16="http://schemas.microsoft.com/office/drawing/2014/main" id="{A3F30C9B-6496-4CA8-AE2F-2BAA21E08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" y="2128"/>
              <a:ext cx="68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ALUSrc</a:t>
              </a:r>
            </a:p>
          </p:txBody>
        </p:sp>
        <p:sp>
          <p:nvSpPr>
            <p:cNvPr id="30736" name="Rectangle 11">
              <a:extLst>
                <a:ext uri="{FF2B5EF4-FFF2-40B4-BE49-F238E27FC236}">
                  <a16:creationId xmlns:a16="http://schemas.microsoft.com/office/drawing/2014/main" id="{18065AAD-C0B4-439A-847E-CEE22C766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" y="2320"/>
              <a:ext cx="877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MemtoReg</a:t>
              </a:r>
            </a:p>
          </p:txBody>
        </p:sp>
        <p:sp>
          <p:nvSpPr>
            <p:cNvPr id="30737" name="Rectangle 12">
              <a:extLst>
                <a:ext uri="{FF2B5EF4-FFF2-40B4-BE49-F238E27FC236}">
                  <a16:creationId xmlns:a16="http://schemas.microsoft.com/office/drawing/2014/main" id="{F4630C71-4404-4E76-8F0B-00ECC603A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" y="2512"/>
              <a:ext cx="78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RegWrite</a:t>
              </a:r>
            </a:p>
          </p:txBody>
        </p:sp>
        <p:sp>
          <p:nvSpPr>
            <p:cNvPr id="30738" name="Rectangle 13">
              <a:extLst>
                <a:ext uri="{FF2B5EF4-FFF2-40B4-BE49-F238E27FC236}">
                  <a16:creationId xmlns:a16="http://schemas.microsoft.com/office/drawing/2014/main" id="{ABBC1762-F33C-4DA3-BE5A-DCCBC40A3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" y="2704"/>
              <a:ext cx="87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MemWrite</a:t>
              </a:r>
            </a:p>
          </p:txBody>
        </p:sp>
        <p:sp>
          <p:nvSpPr>
            <p:cNvPr id="30739" name="Rectangle 14">
              <a:extLst>
                <a:ext uri="{FF2B5EF4-FFF2-40B4-BE49-F238E27FC236}">
                  <a16:creationId xmlns:a16="http://schemas.microsoft.com/office/drawing/2014/main" id="{E8E8F950-D52E-45FD-8F61-AB8A0BA4B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" y="2896"/>
              <a:ext cx="627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Branch</a:t>
              </a:r>
            </a:p>
          </p:txBody>
        </p:sp>
        <p:sp>
          <p:nvSpPr>
            <p:cNvPr id="30740" name="Rectangle 15">
              <a:extLst>
                <a:ext uri="{FF2B5EF4-FFF2-40B4-BE49-F238E27FC236}">
                  <a16:creationId xmlns:a16="http://schemas.microsoft.com/office/drawing/2014/main" id="{92140A80-C7F7-4CC3-928F-D5945B939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" y="3088"/>
              <a:ext cx="51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Jump</a:t>
              </a:r>
            </a:p>
          </p:txBody>
        </p:sp>
        <p:sp>
          <p:nvSpPr>
            <p:cNvPr id="30741" name="Rectangle 16">
              <a:extLst>
                <a:ext uri="{FF2B5EF4-FFF2-40B4-BE49-F238E27FC236}">
                  <a16:creationId xmlns:a16="http://schemas.microsoft.com/office/drawing/2014/main" id="{E3AECF76-D269-4827-AA30-5CD9FA618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" y="3280"/>
              <a:ext cx="57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ExtOp</a:t>
              </a:r>
            </a:p>
          </p:txBody>
        </p:sp>
        <p:sp>
          <p:nvSpPr>
            <p:cNvPr id="30742" name="Rectangle 17">
              <a:extLst>
                <a:ext uri="{FF2B5EF4-FFF2-40B4-BE49-F238E27FC236}">
                  <a16:creationId xmlns:a16="http://schemas.microsoft.com/office/drawing/2014/main" id="{93CCBE00-717A-4BE4-86FF-10EE27B1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" y="3472"/>
              <a:ext cx="141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solidFill>
                    <a:srgbClr val="0000FF"/>
                  </a:solidFill>
                  <a:latin typeface="+mn-lt"/>
                  <a:ea typeface="+mn-ea"/>
                </a:rPr>
                <a:t>ALUop (Symbolic)</a:t>
              </a:r>
            </a:p>
          </p:txBody>
        </p:sp>
        <p:sp>
          <p:nvSpPr>
            <p:cNvPr id="30743" name="Line 18">
              <a:extLst>
                <a:ext uri="{FF2B5EF4-FFF2-40B4-BE49-F238E27FC236}">
                  <a16:creationId xmlns:a16="http://schemas.microsoft.com/office/drawing/2014/main" id="{A0907887-5418-4D10-AA6C-DD4610F91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" y="2128"/>
              <a:ext cx="51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744" name="Line 19">
              <a:extLst>
                <a:ext uri="{FF2B5EF4-FFF2-40B4-BE49-F238E27FC236}">
                  <a16:creationId xmlns:a16="http://schemas.microsoft.com/office/drawing/2014/main" id="{92639546-0288-44DC-A41E-FA3E76E93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" y="2320"/>
              <a:ext cx="51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745" name="Line 20">
              <a:extLst>
                <a:ext uri="{FF2B5EF4-FFF2-40B4-BE49-F238E27FC236}">
                  <a16:creationId xmlns:a16="http://schemas.microsoft.com/office/drawing/2014/main" id="{68415491-F8EF-4E0F-9BA8-0D0DEEBCE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" y="2512"/>
              <a:ext cx="51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746" name="Line 21">
              <a:extLst>
                <a:ext uri="{FF2B5EF4-FFF2-40B4-BE49-F238E27FC236}">
                  <a16:creationId xmlns:a16="http://schemas.microsoft.com/office/drawing/2014/main" id="{7D67BBCF-3A92-4C96-B6BC-819D0FA89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" y="2704"/>
              <a:ext cx="51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747" name="Line 22">
              <a:extLst>
                <a:ext uri="{FF2B5EF4-FFF2-40B4-BE49-F238E27FC236}">
                  <a16:creationId xmlns:a16="http://schemas.microsoft.com/office/drawing/2014/main" id="{B3D193B7-895A-4831-98FA-466258A91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" y="2896"/>
              <a:ext cx="51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748" name="Line 23">
              <a:extLst>
                <a:ext uri="{FF2B5EF4-FFF2-40B4-BE49-F238E27FC236}">
                  <a16:creationId xmlns:a16="http://schemas.microsoft.com/office/drawing/2014/main" id="{770C2153-3F9D-4495-8E00-8CFB3930A0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" y="3088"/>
              <a:ext cx="51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749" name="Line 24">
              <a:extLst>
                <a:ext uri="{FF2B5EF4-FFF2-40B4-BE49-F238E27FC236}">
                  <a16:creationId xmlns:a16="http://schemas.microsoft.com/office/drawing/2014/main" id="{035CDA41-0A3D-47DB-B229-1BBE57E43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" y="3280"/>
              <a:ext cx="51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750" name="Line 25">
              <a:extLst>
                <a:ext uri="{FF2B5EF4-FFF2-40B4-BE49-F238E27FC236}">
                  <a16:creationId xmlns:a16="http://schemas.microsoft.com/office/drawing/2014/main" id="{02A941EB-21E7-44C7-A3C6-ABA3EE3CE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" y="3472"/>
              <a:ext cx="51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751" name="Line 26">
              <a:extLst>
                <a:ext uri="{FF2B5EF4-FFF2-40B4-BE49-F238E27FC236}">
                  <a16:creationId xmlns:a16="http://schemas.microsoft.com/office/drawing/2014/main" id="{24A163FC-2292-421A-8817-5CCACE80C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" y="1936"/>
              <a:ext cx="51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752" name="Line 27">
              <a:extLst>
                <a:ext uri="{FF2B5EF4-FFF2-40B4-BE49-F238E27FC236}">
                  <a16:creationId xmlns:a16="http://schemas.microsoft.com/office/drawing/2014/main" id="{AAE5BD03-9550-4E63-8D08-D3F3C6D6A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" y="3664"/>
              <a:ext cx="51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753" name="Line 28">
              <a:extLst>
                <a:ext uri="{FF2B5EF4-FFF2-40B4-BE49-F238E27FC236}">
                  <a16:creationId xmlns:a16="http://schemas.microsoft.com/office/drawing/2014/main" id="{E262FBB8-0C9D-4612-8465-6FD717B87F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0" y="1736"/>
              <a:ext cx="0" cy="25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754" name="Line 29">
              <a:extLst>
                <a:ext uri="{FF2B5EF4-FFF2-40B4-BE49-F238E27FC236}">
                  <a16:creationId xmlns:a16="http://schemas.microsoft.com/office/drawing/2014/main" id="{5F774A22-9FEC-438F-8A67-A3220ADFB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" y="1744"/>
              <a:ext cx="51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755" name="Line 30">
              <a:extLst>
                <a:ext uri="{FF2B5EF4-FFF2-40B4-BE49-F238E27FC236}">
                  <a16:creationId xmlns:a16="http://schemas.microsoft.com/office/drawing/2014/main" id="{68C2E14D-4CFF-4073-941B-2FD84DE679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3" y="1736"/>
              <a:ext cx="0" cy="25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756" name="Line 31">
              <a:extLst>
                <a:ext uri="{FF2B5EF4-FFF2-40B4-BE49-F238E27FC236}">
                  <a16:creationId xmlns:a16="http://schemas.microsoft.com/office/drawing/2014/main" id="{DDB54DF9-2A06-4C92-9A7F-C6E3640B5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4" y="1736"/>
              <a:ext cx="0" cy="25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757" name="Line 32">
              <a:extLst>
                <a:ext uri="{FF2B5EF4-FFF2-40B4-BE49-F238E27FC236}">
                  <a16:creationId xmlns:a16="http://schemas.microsoft.com/office/drawing/2014/main" id="{ACEF43B1-AB58-42A4-A6DC-216DA765E9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6" y="1736"/>
              <a:ext cx="0" cy="25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758" name="Line 33">
              <a:extLst>
                <a:ext uri="{FF2B5EF4-FFF2-40B4-BE49-F238E27FC236}">
                  <a16:creationId xmlns:a16="http://schemas.microsoft.com/office/drawing/2014/main" id="{1ACB2689-064E-4C92-AE18-C78954012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7" y="1736"/>
              <a:ext cx="0" cy="25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759" name="Line 34">
              <a:extLst>
                <a:ext uri="{FF2B5EF4-FFF2-40B4-BE49-F238E27FC236}">
                  <a16:creationId xmlns:a16="http://schemas.microsoft.com/office/drawing/2014/main" id="{ECB50885-8CFE-49F9-B934-FE5AD6353F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9" y="1736"/>
              <a:ext cx="0" cy="25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760" name="Line 35">
              <a:extLst>
                <a:ext uri="{FF2B5EF4-FFF2-40B4-BE49-F238E27FC236}">
                  <a16:creationId xmlns:a16="http://schemas.microsoft.com/office/drawing/2014/main" id="{7480699E-EE8E-4CDB-A15F-0BA2C3ADC4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0" y="1736"/>
              <a:ext cx="0" cy="25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761" name="Line 36">
              <a:extLst>
                <a:ext uri="{FF2B5EF4-FFF2-40B4-BE49-F238E27FC236}">
                  <a16:creationId xmlns:a16="http://schemas.microsoft.com/office/drawing/2014/main" id="{08FF13AD-7BA5-4640-A877-C4A6D3BB0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" y="1736"/>
              <a:ext cx="0" cy="25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63558" name="Rectangle 37">
              <a:extLst>
                <a:ext uri="{FF2B5EF4-FFF2-40B4-BE49-F238E27FC236}">
                  <a16:creationId xmlns:a16="http://schemas.microsoft.com/office/drawing/2014/main" id="{ECC29BDC-3F00-47D9-B84B-44CDBAC05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" y="193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63559" name="Rectangle 38">
              <a:extLst>
                <a:ext uri="{FF2B5EF4-FFF2-40B4-BE49-F238E27FC236}">
                  <a16:creationId xmlns:a16="http://schemas.microsoft.com/office/drawing/2014/main" id="{8AA92EE3-6AFD-46B0-95AA-0320ECC84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" y="212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560" name="Rectangle 39">
              <a:extLst>
                <a:ext uri="{FF2B5EF4-FFF2-40B4-BE49-F238E27FC236}">
                  <a16:creationId xmlns:a16="http://schemas.microsoft.com/office/drawing/2014/main" id="{CE26A60E-8ACE-4E26-B0E9-F6EE71127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" y="232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561" name="Rectangle 40">
              <a:extLst>
                <a:ext uri="{FF2B5EF4-FFF2-40B4-BE49-F238E27FC236}">
                  <a16:creationId xmlns:a16="http://schemas.microsoft.com/office/drawing/2014/main" id="{9B7A127A-C596-4979-87A9-29F0A23BC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" y="251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63562" name="Rectangle 41">
              <a:extLst>
                <a:ext uri="{FF2B5EF4-FFF2-40B4-BE49-F238E27FC236}">
                  <a16:creationId xmlns:a16="http://schemas.microsoft.com/office/drawing/2014/main" id="{1E33FE67-CA5E-4449-B258-206843C4B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" y="27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563" name="Rectangle 42">
              <a:extLst>
                <a:ext uri="{FF2B5EF4-FFF2-40B4-BE49-F238E27FC236}">
                  <a16:creationId xmlns:a16="http://schemas.microsoft.com/office/drawing/2014/main" id="{64DF4F48-6F5B-4BD5-8F8E-35D7AC198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" y="289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564" name="Rectangle 43">
              <a:extLst>
                <a:ext uri="{FF2B5EF4-FFF2-40B4-BE49-F238E27FC236}">
                  <a16:creationId xmlns:a16="http://schemas.microsoft.com/office/drawing/2014/main" id="{63EDFE10-8DD7-4AB6-8BF1-E288F0220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" y="30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565" name="Rectangle 44">
              <a:extLst>
                <a:ext uri="{FF2B5EF4-FFF2-40B4-BE49-F238E27FC236}">
                  <a16:creationId xmlns:a16="http://schemas.microsoft.com/office/drawing/2014/main" id="{1333E34F-3616-4541-87AC-E426F2B07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" y="328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x</a:t>
              </a:r>
            </a:p>
          </p:txBody>
        </p:sp>
        <p:sp>
          <p:nvSpPr>
            <p:cNvPr id="7" name="Rectangle 45">
              <a:extLst>
                <a:ext uri="{FF2B5EF4-FFF2-40B4-BE49-F238E27FC236}">
                  <a16:creationId xmlns:a16="http://schemas.microsoft.com/office/drawing/2014/main" id="{40C67D3A-7CAA-4B85-94C8-8B4BDC761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" y="3472"/>
              <a:ext cx="82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zh-CN" altLang="en-US" sz="2000" b="1">
                  <a:solidFill>
                    <a:srgbClr val="0000FF"/>
                  </a:solidFill>
                  <a:latin typeface="+mn-lt"/>
                  <a:ea typeface="+mn-ea"/>
                </a:rPr>
                <a:t>“</a:t>
              </a:r>
              <a:r>
                <a:rPr lang="en-US" altLang="zh-CN" sz="2000" b="1">
                  <a:solidFill>
                    <a:srgbClr val="0000FF"/>
                  </a:solidFill>
                  <a:latin typeface="+mn-lt"/>
                  <a:ea typeface="+mn-ea"/>
                </a:rPr>
                <a:t>R-type”</a:t>
              </a:r>
            </a:p>
          </p:txBody>
        </p:sp>
        <p:sp>
          <p:nvSpPr>
            <p:cNvPr id="63567" name="Rectangle 46">
              <a:extLst>
                <a:ext uri="{FF2B5EF4-FFF2-40B4-BE49-F238E27FC236}">
                  <a16:creationId xmlns:a16="http://schemas.microsoft.com/office/drawing/2014/main" id="{6B36CB2C-4C2F-4D2F-A202-0B0B5EE81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193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568" name="Rectangle 47">
              <a:extLst>
                <a:ext uri="{FF2B5EF4-FFF2-40B4-BE49-F238E27FC236}">
                  <a16:creationId xmlns:a16="http://schemas.microsoft.com/office/drawing/2014/main" id="{2992E57A-DEB2-4585-9034-EC05F0E99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212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63569" name="Rectangle 48">
              <a:extLst>
                <a:ext uri="{FF2B5EF4-FFF2-40B4-BE49-F238E27FC236}">
                  <a16:creationId xmlns:a16="http://schemas.microsoft.com/office/drawing/2014/main" id="{9895F070-2CCF-4276-BA8C-6D5AECD5E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232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570" name="Rectangle 49">
              <a:extLst>
                <a:ext uri="{FF2B5EF4-FFF2-40B4-BE49-F238E27FC236}">
                  <a16:creationId xmlns:a16="http://schemas.microsoft.com/office/drawing/2014/main" id="{E92649E3-5770-4EE8-9D8C-2DE7B6AB3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251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63571" name="Rectangle 50">
              <a:extLst>
                <a:ext uri="{FF2B5EF4-FFF2-40B4-BE49-F238E27FC236}">
                  <a16:creationId xmlns:a16="http://schemas.microsoft.com/office/drawing/2014/main" id="{49C9D850-1878-4360-BA43-7085ADC0D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27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572" name="Rectangle 51">
              <a:extLst>
                <a:ext uri="{FF2B5EF4-FFF2-40B4-BE49-F238E27FC236}">
                  <a16:creationId xmlns:a16="http://schemas.microsoft.com/office/drawing/2014/main" id="{EF7CED49-B69B-4971-9B95-FEE9C25A7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289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573" name="Rectangle 52">
              <a:extLst>
                <a:ext uri="{FF2B5EF4-FFF2-40B4-BE49-F238E27FC236}">
                  <a16:creationId xmlns:a16="http://schemas.microsoft.com/office/drawing/2014/main" id="{C4B57BEF-4172-4B83-8517-04985B79E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30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574" name="Rectangle 53">
              <a:extLst>
                <a:ext uri="{FF2B5EF4-FFF2-40B4-BE49-F238E27FC236}">
                  <a16:creationId xmlns:a16="http://schemas.microsoft.com/office/drawing/2014/main" id="{2D3C191E-E0A7-4B1B-895B-80719068B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328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8" name="Rectangle 54">
              <a:extLst>
                <a:ext uri="{FF2B5EF4-FFF2-40B4-BE49-F238E27FC236}">
                  <a16:creationId xmlns:a16="http://schemas.microsoft.com/office/drawing/2014/main" id="{DEFD2EDB-C99D-4A27-862B-685B31314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" y="3472"/>
              <a:ext cx="31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solidFill>
                    <a:srgbClr val="0000FF"/>
                  </a:solidFill>
                  <a:latin typeface="+mn-lt"/>
                  <a:ea typeface="+mn-ea"/>
                </a:rPr>
                <a:t>Or</a:t>
              </a:r>
            </a:p>
          </p:txBody>
        </p:sp>
        <p:sp>
          <p:nvSpPr>
            <p:cNvPr id="63576" name="Rectangle 55">
              <a:extLst>
                <a:ext uri="{FF2B5EF4-FFF2-40B4-BE49-F238E27FC236}">
                  <a16:creationId xmlns:a16="http://schemas.microsoft.com/office/drawing/2014/main" id="{DC803AFF-E2B9-423B-92C5-2CEB26BED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193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577" name="Rectangle 56">
              <a:extLst>
                <a:ext uri="{FF2B5EF4-FFF2-40B4-BE49-F238E27FC236}">
                  <a16:creationId xmlns:a16="http://schemas.microsoft.com/office/drawing/2014/main" id="{BD541CC8-2944-4CC8-822C-5FE8CD05D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212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63578" name="Rectangle 57">
              <a:extLst>
                <a:ext uri="{FF2B5EF4-FFF2-40B4-BE49-F238E27FC236}">
                  <a16:creationId xmlns:a16="http://schemas.microsoft.com/office/drawing/2014/main" id="{AEB4A681-254C-469E-BF52-32A2E76D6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232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63579" name="Rectangle 58">
              <a:extLst>
                <a:ext uri="{FF2B5EF4-FFF2-40B4-BE49-F238E27FC236}">
                  <a16:creationId xmlns:a16="http://schemas.microsoft.com/office/drawing/2014/main" id="{3EE2E086-09EC-49E5-8DA2-F56F6877D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251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63580" name="Rectangle 59">
              <a:extLst>
                <a:ext uri="{FF2B5EF4-FFF2-40B4-BE49-F238E27FC236}">
                  <a16:creationId xmlns:a16="http://schemas.microsoft.com/office/drawing/2014/main" id="{4CDAA555-65C6-493A-A6C6-EE38A35B7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27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581" name="Rectangle 60">
              <a:extLst>
                <a:ext uri="{FF2B5EF4-FFF2-40B4-BE49-F238E27FC236}">
                  <a16:creationId xmlns:a16="http://schemas.microsoft.com/office/drawing/2014/main" id="{E12C5C37-C913-4356-B429-0A3657BD8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289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582" name="Rectangle 61">
              <a:extLst>
                <a:ext uri="{FF2B5EF4-FFF2-40B4-BE49-F238E27FC236}">
                  <a16:creationId xmlns:a16="http://schemas.microsoft.com/office/drawing/2014/main" id="{B1EE217F-0351-49A0-AB98-6DFA3B364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30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583" name="Rectangle 62">
              <a:extLst>
                <a:ext uri="{FF2B5EF4-FFF2-40B4-BE49-F238E27FC236}">
                  <a16:creationId xmlns:a16="http://schemas.microsoft.com/office/drawing/2014/main" id="{D307B260-B410-4C3D-8693-3139B0B62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328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9" name="Rectangle 63">
              <a:extLst>
                <a:ext uri="{FF2B5EF4-FFF2-40B4-BE49-F238E27FC236}">
                  <a16:creationId xmlns:a16="http://schemas.microsoft.com/office/drawing/2014/main" id="{7601FC0C-1DDC-4807-A8B3-A53B0998D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4" y="3472"/>
              <a:ext cx="41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solidFill>
                    <a:srgbClr val="0000FF"/>
                  </a:solidFill>
                  <a:latin typeface="+mn-lt"/>
                  <a:ea typeface="+mn-ea"/>
                </a:rPr>
                <a:t>Add</a:t>
              </a:r>
            </a:p>
          </p:txBody>
        </p:sp>
        <p:sp>
          <p:nvSpPr>
            <p:cNvPr id="63585" name="Rectangle 64">
              <a:extLst>
                <a:ext uri="{FF2B5EF4-FFF2-40B4-BE49-F238E27FC236}">
                  <a16:creationId xmlns:a16="http://schemas.microsoft.com/office/drawing/2014/main" id="{C81AE599-2462-474C-8F5C-92B31CBAF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" y="193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x</a:t>
              </a:r>
            </a:p>
          </p:txBody>
        </p:sp>
        <p:sp>
          <p:nvSpPr>
            <p:cNvPr id="63586" name="Rectangle 65">
              <a:extLst>
                <a:ext uri="{FF2B5EF4-FFF2-40B4-BE49-F238E27FC236}">
                  <a16:creationId xmlns:a16="http://schemas.microsoft.com/office/drawing/2014/main" id="{925BFE8D-2EB7-40D2-BDB4-05799764C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" y="212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63587" name="Rectangle 66">
              <a:extLst>
                <a:ext uri="{FF2B5EF4-FFF2-40B4-BE49-F238E27FC236}">
                  <a16:creationId xmlns:a16="http://schemas.microsoft.com/office/drawing/2014/main" id="{54134B6A-B7EB-4713-87C1-7B940E565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" y="232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x</a:t>
              </a:r>
            </a:p>
          </p:txBody>
        </p:sp>
        <p:sp>
          <p:nvSpPr>
            <p:cNvPr id="63588" name="Rectangle 67">
              <a:extLst>
                <a:ext uri="{FF2B5EF4-FFF2-40B4-BE49-F238E27FC236}">
                  <a16:creationId xmlns:a16="http://schemas.microsoft.com/office/drawing/2014/main" id="{35E55287-62E3-4D2E-86EA-D1F222264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" y="251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589" name="Rectangle 68">
              <a:extLst>
                <a:ext uri="{FF2B5EF4-FFF2-40B4-BE49-F238E27FC236}">
                  <a16:creationId xmlns:a16="http://schemas.microsoft.com/office/drawing/2014/main" id="{A8E21DBB-A067-4D59-BC88-5C3436312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" y="27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63590" name="Rectangle 69">
              <a:extLst>
                <a:ext uri="{FF2B5EF4-FFF2-40B4-BE49-F238E27FC236}">
                  <a16:creationId xmlns:a16="http://schemas.microsoft.com/office/drawing/2014/main" id="{6856301B-0230-4939-AFCD-73BD888DC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" y="289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591" name="Rectangle 70">
              <a:extLst>
                <a:ext uri="{FF2B5EF4-FFF2-40B4-BE49-F238E27FC236}">
                  <a16:creationId xmlns:a16="http://schemas.microsoft.com/office/drawing/2014/main" id="{6DDAE4A2-C96C-45AA-8186-FAEFCE2F3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" y="30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592" name="Rectangle 71">
              <a:extLst>
                <a:ext uri="{FF2B5EF4-FFF2-40B4-BE49-F238E27FC236}">
                  <a16:creationId xmlns:a16="http://schemas.microsoft.com/office/drawing/2014/main" id="{60D3C33F-75B5-4ABC-B935-125CBEE3B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" y="328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10" name="Rectangle 72">
              <a:extLst>
                <a:ext uri="{FF2B5EF4-FFF2-40B4-BE49-F238E27FC236}">
                  <a16:creationId xmlns:a16="http://schemas.microsoft.com/office/drawing/2014/main" id="{6B76A9CD-FF6A-4F9C-A8BF-2DA214206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6" y="3472"/>
              <a:ext cx="41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solidFill>
                    <a:srgbClr val="0000FF"/>
                  </a:solidFill>
                  <a:latin typeface="+mn-lt"/>
                  <a:ea typeface="+mn-ea"/>
                </a:rPr>
                <a:t>Add</a:t>
              </a:r>
            </a:p>
          </p:txBody>
        </p:sp>
        <p:sp>
          <p:nvSpPr>
            <p:cNvPr id="63594" name="Rectangle 73">
              <a:extLst>
                <a:ext uri="{FF2B5EF4-FFF2-40B4-BE49-F238E27FC236}">
                  <a16:creationId xmlns:a16="http://schemas.microsoft.com/office/drawing/2014/main" id="{AA22283F-80D0-4D61-B7D7-4B8B33692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" y="193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x</a:t>
              </a:r>
            </a:p>
          </p:txBody>
        </p:sp>
        <p:sp>
          <p:nvSpPr>
            <p:cNvPr id="63595" name="Rectangle 74">
              <a:extLst>
                <a:ext uri="{FF2B5EF4-FFF2-40B4-BE49-F238E27FC236}">
                  <a16:creationId xmlns:a16="http://schemas.microsoft.com/office/drawing/2014/main" id="{E2022583-F31D-49C3-9FFC-0A25A0F79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" y="212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596" name="Rectangle 75">
              <a:extLst>
                <a:ext uri="{FF2B5EF4-FFF2-40B4-BE49-F238E27FC236}">
                  <a16:creationId xmlns:a16="http://schemas.microsoft.com/office/drawing/2014/main" id="{36523E1D-FE2F-481E-98AC-8BB149BE6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" y="232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x</a:t>
              </a:r>
            </a:p>
          </p:txBody>
        </p:sp>
        <p:sp>
          <p:nvSpPr>
            <p:cNvPr id="63597" name="Rectangle 76">
              <a:extLst>
                <a:ext uri="{FF2B5EF4-FFF2-40B4-BE49-F238E27FC236}">
                  <a16:creationId xmlns:a16="http://schemas.microsoft.com/office/drawing/2014/main" id="{CA9DBC32-249F-4F84-AA59-F8E8104AF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" y="251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598" name="Rectangle 77">
              <a:extLst>
                <a:ext uri="{FF2B5EF4-FFF2-40B4-BE49-F238E27FC236}">
                  <a16:creationId xmlns:a16="http://schemas.microsoft.com/office/drawing/2014/main" id="{6ECBA6B9-B445-4339-8C32-ACED74145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" y="27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599" name="Rectangle 78">
              <a:extLst>
                <a:ext uri="{FF2B5EF4-FFF2-40B4-BE49-F238E27FC236}">
                  <a16:creationId xmlns:a16="http://schemas.microsoft.com/office/drawing/2014/main" id="{1F17E59F-E7C3-46FD-9DC2-DCF9DF8BD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" y="289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63600" name="Rectangle 79">
              <a:extLst>
                <a:ext uri="{FF2B5EF4-FFF2-40B4-BE49-F238E27FC236}">
                  <a16:creationId xmlns:a16="http://schemas.microsoft.com/office/drawing/2014/main" id="{71B73038-FA23-42C0-BD57-6D651BF05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" y="30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601" name="Rectangle 80">
              <a:extLst>
                <a:ext uri="{FF2B5EF4-FFF2-40B4-BE49-F238E27FC236}">
                  <a16:creationId xmlns:a16="http://schemas.microsoft.com/office/drawing/2014/main" id="{E96EC132-2B17-4B56-A422-BFA222C7F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" y="328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1" name="Rectangle 81">
              <a:extLst>
                <a:ext uri="{FF2B5EF4-FFF2-40B4-BE49-F238E27FC236}">
                  <a16:creationId xmlns:a16="http://schemas.microsoft.com/office/drawing/2014/main" id="{1EFF1FA8-8973-46CD-9496-5BDBCAE9E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3482"/>
              <a:ext cx="71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solidFill>
                    <a:srgbClr val="0000FF"/>
                  </a:solidFill>
                  <a:latin typeface="+mn-lt"/>
                  <a:ea typeface="+mn-ea"/>
                </a:rPr>
                <a:t>Subtract</a:t>
              </a:r>
            </a:p>
          </p:txBody>
        </p:sp>
        <p:sp>
          <p:nvSpPr>
            <p:cNvPr id="63603" name="Rectangle 82">
              <a:extLst>
                <a:ext uri="{FF2B5EF4-FFF2-40B4-BE49-F238E27FC236}">
                  <a16:creationId xmlns:a16="http://schemas.microsoft.com/office/drawing/2014/main" id="{A4AA8CBB-9FB5-44DE-AC6B-2E998CB29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" y="193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x</a:t>
              </a:r>
            </a:p>
          </p:txBody>
        </p:sp>
        <p:sp>
          <p:nvSpPr>
            <p:cNvPr id="63604" name="Rectangle 83">
              <a:extLst>
                <a:ext uri="{FF2B5EF4-FFF2-40B4-BE49-F238E27FC236}">
                  <a16:creationId xmlns:a16="http://schemas.microsoft.com/office/drawing/2014/main" id="{22424960-A1AA-4BD6-9844-E32596568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" y="212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x</a:t>
              </a:r>
            </a:p>
          </p:txBody>
        </p:sp>
        <p:sp>
          <p:nvSpPr>
            <p:cNvPr id="63605" name="Rectangle 84">
              <a:extLst>
                <a:ext uri="{FF2B5EF4-FFF2-40B4-BE49-F238E27FC236}">
                  <a16:creationId xmlns:a16="http://schemas.microsoft.com/office/drawing/2014/main" id="{F8636499-410E-42E2-88B9-DAF54F72F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" y="232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x</a:t>
              </a:r>
            </a:p>
          </p:txBody>
        </p:sp>
        <p:sp>
          <p:nvSpPr>
            <p:cNvPr id="63606" name="Rectangle 85">
              <a:extLst>
                <a:ext uri="{FF2B5EF4-FFF2-40B4-BE49-F238E27FC236}">
                  <a16:creationId xmlns:a16="http://schemas.microsoft.com/office/drawing/2014/main" id="{3944C8DF-A960-438E-885D-182E57565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" y="251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607" name="Rectangle 86">
              <a:extLst>
                <a:ext uri="{FF2B5EF4-FFF2-40B4-BE49-F238E27FC236}">
                  <a16:creationId xmlns:a16="http://schemas.microsoft.com/office/drawing/2014/main" id="{5C441950-E98F-4071-925C-390B6052B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" y="27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608" name="Rectangle 87">
              <a:extLst>
                <a:ext uri="{FF2B5EF4-FFF2-40B4-BE49-F238E27FC236}">
                  <a16:creationId xmlns:a16="http://schemas.microsoft.com/office/drawing/2014/main" id="{6EDC1DD3-B5F4-4A08-BBFB-B6AAB8D20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" y="289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609" name="Rectangle 88">
              <a:extLst>
                <a:ext uri="{FF2B5EF4-FFF2-40B4-BE49-F238E27FC236}">
                  <a16:creationId xmlns:a16="http://schemas.microsoft.com/office/drawing/2014/main" id="{C89A5E0E-2697-413E-8DB7-8B612CDDD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" y="30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63610" name="Rectangle 89">
              <a:extLst>
                <a:ext uri="{FF2B5EF4-FFF2-40B4-BE49-F238E27FC236}">
                  <a16:creationId xmlns:a16="http://schemas.microsoft.com/office/drawing/2014/main" id="{330199E7-425A-4D5B-9BFA-12FE8D8CF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" y="328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x</a:t>
              </a:r>
            </a:p>
          </p:txBody>
        </p:sp>
        <p:sp>
          <p:nvSpPr>
            <p:cNvPr id="12" name="Rectangle 90">
              <a:extLst>
                <a:ext uri="{FF2B5EF4-FFF2-40B4-BE49-F238E27FC236}">
                  <a16:creationId xmlns:a16="http://schemas.microsoft.com/office/drawing/2014/main" id="{3ECA93FD-BF1C-4D94-91A5-465DA0188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9" y="3472"/>
              <a:ext cx="357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solidFill>
                    <a:srgbClr val="0000FF"/>
                  </a:solidFill>
                  <a:latin typeface="+mn-lt"/>
                  <a:ea typeface="+mn-ea"/>
                </a:rPr>
                <a:t>xxx</a:t>
              </a:r>
            </a:p>
          </p:txBody>
        </p:sp>
        <p:sp>
          <p:nvSpPr>
            <p:cNvPr id="30816" name="Line 91">
              <a:extLst>
                <a:ext uri="{FF2B5EF4-FFF2-40B4-BE49-F238E27FC236}">
                  <a16:creationId xmlns:a16="http://schemas.microsoft.com/office/drawing/2014/main" id="{F5E74DA0-2D97-4B54-9BE6-3B7755EA3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0" y="1525"/>
              <a:ext cx="38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817" name="Rectangle 92">
              <a:extLst>
                <a:ext uri="{FF2B5EF4-FFF2-40B4-BE49-F238E27FC236}">
                  <a16:creationId xmlns:a16="http://schemas.microsoft.com/office/drawing/2014/main" id="{7052E614-CC51-432D-B303-8A2C75CF4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1448"/>
              <a:ext cx="320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solidFill>
                    <a:srgbClr val="0000FF"/>
                  </a:solidFill>
                  <a:latin typeface="+mn-lt"/>
                  <a:ea typeface="+mn-ea"/>
                </a:rPr>
                <a:t>op</a:t>
              </a:r>
            </a:p>
          </p:txBody>
        </p:sp>
        <p:sp>
          <p:nvSpPr>
            <p:cNvPr id="63614" name="Rectangle 93">
              <a:extLst>
                <a:ext uri="{FF2B5EF4-FFF2-40B4-BE49-F238E27FC236}">
                  <a16:creationId xmlns:a16="http://schemas.microsoft.com/office/drawing/2014/main" id="{B2A3AC9D-9068-4B67-8B8A-2C714D04C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" y="1525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000000</a:t>
              </a:r>
            </a:p>
          </p:txBody>
        </p:sp>
        <p:sp>
          <p:nvSpPr>
            <p:cNvPr id="63615" name="Rectangle 94">
              <a:extLst>
                <a:ext uri="{FF2B5EF4-FFF2-40B4-BE49-F238E27FC236}">
                  <a16:creationId xmlns:a16="http://schemas.microsoft.com/office/drawing/2014/main" id="{0B3B3ED0-FA38-4425-9157-FF6FC068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1525"/>
              <a:ext cx="5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001101</a:t>
              </a:r>
            </a:p>
          </p:txBody>
        </p:sp>
        <p:sp>
          <p:nvSpPr>
            <p:cNvPr id="63616" name="Rectangle 95">
              <a:extLst>
                <a:ext uri="{FF2B5EF4-FFF2-40B4-BE49-F238E27FC236}">
                  <a16:creationId xmlns:a16="http://schemas.microsoft.com/office/drawing/2014/main" id="{DADD9FE3-5F79-41AB-B5F6-6EF8D3ED8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1525"/>
              <a:ext cx="5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100011</a:t>
              </a:r>
            </a:p>
          </p:txBody>
        </p:sp>
        <p:sp>
          <p:nvSpPr>
            <p:cNvPr id="63617" name="Rectangle 96">
              <a:extLst>
                <a:ext uri="{FF2B5EF4-FFF2-40B4-BE49-F238E27FC236}">
                  <a16:creationId xmlns:a16="http://schemas.microsoft.com/office/drawing/2014/main" id="{4D3592D0-9881-4F30-AFAE-772541E52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1525"/>
              <a:ext cx="5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101011</a:t>
              </a:r>
            </a:p>
          </p:txBody>
        </p:sp>
        <p:sp>
          <p:nvSpPr>
            <p:cNvPr id="63618" name="Rectangle 97">
              <a:extLst>
                <a:ext uri="{FF2B5EF4-FFF2-40B4-BE49-F238E27FC236}">
                  <a16:creationId xmlns:a16="http://schemas.microsoft.com/office/drawing/2014/main" id="{4F442C9B-6BCC-42C3-933D-2D58F9208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1525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000100</a:t>
              </a:r>
            </a:p>
          </p:txBody>
        </p:sp>
        <p:sp>
          <p:nvSpPr>
            <p:cNvPr id="63619" name="Rectangle 98">
              <a:extLst>
                <a:ext uri="{FF2B5EF4-FFF2-40B4-BE49-F238E27FC236}">
                  <a16:creationId xmlns:a16="http://schemas.microsoft.com/office/drawing/2014/main" id="{489BCA10-2BDD-4788-BD20-D7115C868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" y="1525"/>
              <a:ext cx="6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000010</a:t>
              </a:r>
            </a:p>
          </p:txBody>
        </p:sp>
        <p:sp>
          <p:nvSpPr>
            <p:cNvPr id="30824" name="Line 99">
              <a:extLst>
                <a:ext uri="{FF2B5EF4-FFF2-40B4-BE49-F238E27FC236}">
                  <a16:creationId xmlns:a16="http://schemas.microsoft.com/office/drawing/2014/main" id="{F34CD15E-6A82-4C34-922A-66BD8828CB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4" y="1544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825" name="Line 100">
              <a:extLst>
                <a:ext uri="{FF2B5EF4-FFF2-40B4-BE49-F238E27FC236}">
                  <a16:creationId xmlns:a16="http://schemas.microsoft.com/office/drawing/2014/main" id="{F1BF13F1-2E20-4E06-885E-AD0CC608BA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6" y="1544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826" name="Line 101">
              <a:extLst>
                <a:ext uri="{FF2B5EF4-FFF2-40B4-BE49-F238E27FC236}">
                  <a16:creationId xmlns:a16="http://schemas.microsoft.com/office/drawing/2014/main" id="{E638F6AD-0979-4F60-BABC-5F0B27533A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7" y="1544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827" name="Line 102">
              <a:extLst>
                <a:ext uri="{FF2B5EF4-FFF2-40B4-BE49-F238E27FC236}">
                  <a16:creationId xmlns:a16="http://schemas.microsoft.com/office/drawing/2014/main" id="{931826C8-C486-4464-83B7-ADDF4DB38C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9" y="1544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828" name="Line 103">
              <a:extLst>
                <a:ext uri="{FF2B5EF4-FFF2-40B4-BE49-F238E27FC236}">
                  <a16:creationId xmlns:a16="http://schemas.microsoft.com/office/drawing/2014/main" id="{D18AD2CA-1492-4E64-AC81-58D654ABED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0" y="1544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829" name="Line 104">
              <a:extLst>
                <a:ext uri="{FF2B5EF4-FFF2-40B4-BE49-F238E27FC236}">
                  <a16:creationId xmlns:a16="http://schemas.microsoft.com/office/drawing/2014/main" id="{F86D5BDB-5379-4958-80B3-5C2A7C7C2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0" y="1544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830" name="Line 105">
              <a:extLst>
                <a:ext uri="{FF2B5EF4-FFF2-40B4-BE49-F238E27FC236}">
                  <a16:creationId xmlns:a16="http://schemas.microsoft.com/office/drawing/2014/main" id="{EBE9FFFF-C9C4-4CDD-8EAD-8B177A9A14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3" y="1544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831" name="Rectangle 106">
              <a:extLst>
                <a:ext uri="{FF2B5EF4-FFF2-40B4-BE49-F238E27FC236}">
                  <a16:creationId xmlns:a16="http://schemas.microsoft.com/office/drawing/2014/main" id="{9B776183-2A43-442F-9C6D-B4CF6A8EC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" y="3664"/>
              <a:ext cx="93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 err="1">
                  <a:solidFill>
                    <a:srgbClr val="C00000"/>
                  </a:solidFill>
                  <a:latin typeface="+mn-lt"/>
                  <a:ea typeface="+mn-ea"/>
                </a:rPr>
                <a:t>ALUop</a:t>
              </a:r>
              <a:r>
                <a:rPr lang="en-US" altLang="zh-CN" sz="2000" b="1" dirty="0">
                  <a:solidFill>
                    <a:srgbClr val="C00000"/>
                  </a:solidFill>
                  <a:latin typeface="+mn-lt"/>
                  <a:ea typeface="+mn-ea"/>
                </a:rPr>
                <a:t> &lt;2&gt;</a:t>
              </a:r>
            </a:p>
          </p:txBody>
        </p:sp>
        <p:sp>
          <p:nvSpPr>
            <p:cNvPr id="30832" name="Line 107">
              <a:extLst>
                <a:ext uri="{FF2B5EF4-FFF2-40B4-BE49-F238E27FC236}">
                  <a16:creationId xmlns:a16="http://schemas.microsoft.com/office/drawing/2014/main" id="{02DC74C3-4D91-4BC7-AACB-0F6F28685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" y="3856"/>
              <a:ext cx="51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63629" name="Rectangle 108">
              <a:extLst>
                <a:ext uri="{FF2B5EF4-FFF2-40B4-BE49-F238E27FC236}">
                  <a16:creationId xmlns:a16="http://schemas.microsoft.com/office/drawing/2014/main" id="{9626D3EA-A7FE-4108-86E0-01F98566E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" y="366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63630" name="Rectangle 109">
              <a:extLst>
                <a:ext uri="{FF2B5EF4-FFF2-40B4-BE49-F238E27FC236}">
                  <a16:creationId xmlns:a16="http://schemas.microsoft.com/office/drawing/2014/main" id="{71CA381B-8B27-4A7D-848C-CF2F142CD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366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631" name="Rectangle 110">
              <a:extLst>
                <a:ext uri="{FF2B5EF4-FFF2-40B4-BE49-F238E27FC236}">
                  <a16:creationId xmlns:a16="http://schemas.microsoft.com/office/drawing/2014/main" id="{AD2A352F-32D6-4524-861E-F930EE7CD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366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632" name="Rectangle 111">
              <a:extLst>
                <a:ext uri="{FF2B5EF4-FFF2-40B4-BE49-F238E27FC236}">
                  <a16:creationId xmlns:a16="http://schemas.microsoft.com/office/drawing/2014/main" id="{79581C47-BB56-4AE8-9B15-FAA049A73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" y="366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633" name="Rectangle 112">
              <a:extLst>
                <a:ext uri="{FF2B5EF4-FFF2-40B4-BE49-F238E27FC236}">
                  <a16:creationId xmlns:a16="http://schemas.microsoft.com/office/drawing/2014/main" id="{A0E65B64-B63D-4334-A547-7D42C6185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" y="367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634" name="Rectangle 113">
              <a:extLst>
                <a:ext uri="{FF2B5EF4-FFF2-40B4-BE49-F238E27FC236}">
                  <a16:creationId xmlns:a16="http://schemas.microsoft.com/office/drawing/2014/main" id="{80336093-6E5A-44F0-8691-14CCBC318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" y="366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x</a:t>
              </a:r>
            </a:p>
          </p:txBody>
        </p:sp>
        <p:sp>
          <p:nvSpPr>
            <p:cNvPr id="13" name="Rectangle 114">
              <a:extLst>
                <a:ext uri="{FF2B5EF4-FFF2-40B4-BE49-F238E27FC236}">
                  <a16:creationId xmlns:a16="http://schemas.microsoft.com/office/drawing/2014/main" id="{4B488255-6A74-4EA2-B036-035E64D5B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" y="3856"/>
              <a:ext cx="93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 err="1">
                  <a:solidFill>
                    <a:srgbClr val="C00000"/>
                  </a:solidFill>
                  <a:latin typeface="+mn-lt"/>
                  <a:ea typeface="+mn-ea"/>
                </a:rPr>
                <a:t>ALUop</a:t>
              </a:r>
              <a:r>
                <a:rPr lang="en-US" altLang="zh-CN" sz="2000" b="1" dirty="0">
                  <a:solidFill>
                    <a:srgbClr val="C00000"/>
                  </a:solidFill>
                  <a:latin typeface="+mn-lt"/>
                  <a:ea typeface="+mn-ea"/>
                </a:rPr>
                <a:t> &lt;1&gt;</a:t>
              </a:r>
            </a:p>
          </p:txBody>
        </p:sp>
        <p:sp>
          <p:nvSpPr>
            <p:cNvPr id="30840" name="Line 115">
              <a:extLst>
                <a:ext uri="{FF2B5EF4-FFF2-40B4-BE49-F238E27FC236}">
                  <a16:creationId xmlns:a16="http://schemas.microsoft.com/office/drawing/2014/main" id="{CA487D58-C16F-4573-996D-B9BE87F6A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" y="4048"/>
              <a:ext cx="51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63637" name="Rectangle 116">
              <a:extLst>
                <a:ext uri="{FF2B5EF4-FFF2-40B4-BE49-F238E27FC236}">
                  <a16:creationId xmlns:a16="http://schemas.microsoft.com/office/drawing/2014/main" id="{7344DB47-E17F-4777-8AF6-997C2B36F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" y="385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x</a:t>
              </a:r>
            </a:p>
          </p:txBody>
        </p:sp>
        <p:sp>
          <p:nvSpPr>
            <p:cNvPr id="63638" name="Rectangle 117">
              <a:extLst>
                <a:ext uri="{FF2B5EF4-FFF2-40B4-BE49-F238E27FC236}">
                  <a16:creationId xmlns:a16="http://schemas.microsoft.com/office/drawing/2014/main" id="{4EA4A52F-0070-4E9A-92D9-E16D1D269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385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63639" name="Rectangle 118">
              <a:extLst>
                <a:ext uri="{FF2B5EF4-FFF2-40B4-BE49-F238E27FC236}">
                  <a16:creationId xmlns:a16="http://schemas.microsoft.com/office/drawing/2014/main" id="{D62DF9FD-671A-4720-8B7D-5C2850340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385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640" name="Rectangle 119">
              <a:extLst>
                <a:ext uri="{FF2B5EF4-FFF2-40B4-BE49-F238E27FC236}">
                  <a16:creationId xmlns:a16="http://schemas.microsoft.com/office/drawing/2014/main" id="{AB97C7F2-8207-4E2F-86CC-A96B81418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" y="385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641" name="Rectangle 120">
              <a:extLst>
                <a:ext uri="{FF2B5EF4-FFF2-40B4-BE49-F238E27FC236}">
                  <a16:creationId xmlns:a16="http://schemas.microsoft.com/office/drawing/2014/main" id="{A058084B-EBEB-4A3B-9372-A0715A36B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" y="38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x</a:t>
              </a:r>
            </a:p>
          </p:txBody>
        </p:sp>
        <p:sp>
          <p:nvSpPr>
            <p:cNvPr id="63642" name="Rectangle 121">
              <a:extLst>
                <a:ext uri="{FF2B5EF4-FFF2-40B4-BE49-F238E27FC236}">
                  <a16:creationId xmlns:a16="http://schemas.microsoft.com/office/drawing/2014/main" id="{EB33198C-CF21-4B47-8F40-B31B4F1F9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" y="385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x</a:t>
              </a:r>
            </a:p>
          </p:txBody>
        </p:sp>
        <p:sp>
          <p:nvSpPr>
            <p:cNvPr id="14" name="Rectangle 122">
              <a:extLst>
                <a:ext uri="{FF2B5EF4-FFF2-40B4-BE49-F238E27FC236}">
                  <a16:creationId xmlns:a16="http://schemas.microsoft.com/office/drawing/2014/main" id="{F2A91458-A16D-4008-A22A-645D7D162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" y="4048"/>
              <a:ext cx="93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 err="1">
                  <a:solidFill>
                    <a:srgbClr val="C00000"/>
                  </a:solidFill>
                  <a:latin typeface="+mn-lt"/>
                  <a:ea typeface="+mn-ea"/>
                </a:rPr>
                <a:t>ALUop</a:t>
              </a:r>
              <a:r>
                <a:rPr lang="en-US" altLang="zh-CN" sz="2000" b="1" dirty="0">
                  <a:solidFill>
                    <a:srgbClr val="C00000"/>
                  </a:solidFill>
                  <a:latin typeface="+mn-lt"/>
                  <a:ea typeface="+mn-ea"/>
                </a:rPr>
                <a:t> &lt;0&gt;</a:t>
              </a:r>
            </a:p>
          </p:txBody>
        </p:sp>
        <p:sp>
          <p:nvSpPr>
            <p:cNvPr id="30848" name="Line 123">
              <a:extLst>
                <a:ext uri="{FF2B5EF4-FFF2-40B4-BE49-F238E27FC236}">
                  <a16:creationId xmlns:a16="http://schemas.microsoft.com/office/drawing/2014/main" id="{299B2960-174A-4E33-9DEE-4F3604FEC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" y="4240"/>
              <a:ext cx="51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63645" name="Rectangle 124">
              <a:extLst>
                <a:ext uri="{FF2B5EF4-FFF2-40B4-BE49-F238E27FC236}">
                  <a16:creationId xmlns:a16="http://schemas.microsoft.com/office/drawing/2014/main" id="{BA035AEB-F6BE-4ADF-89B9-216060C6F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" y="404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x</a:t>
              </a:r>
            </a:p>
          </p:txBody>
        </p:sp>
        <p:sp>
          <p:nvSpPr>
            <p:cNvPr id="63646" name="Rectangle 125">
              <a:extLst>
                <a:ext uri="{FF2B5EF4-FFF2-40B4-BE49-F238E27FC236}">
                  <a16:creationId xmlns:a16="http://schemas.microsoft.com/office/drawing/2014/main" id="{5C0C01ED-8A68-4AE8-A22A-DCCEAAD86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404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647" name="Rectangle 126">
              <a:extLst>
                <a:ext uri="{FF2B5EF4-FFF2-40B4-BE49-F238E27FC236}">
                  <a16:creationId xmlns:a16="http://schemas.microsoft.com/office/drawing/2014/main" id="{3CF56D9F-DD9B-4A70-A67D-C976995A7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404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648" name="Rectangle 127">
              <a:extLst>
                <a:ext uri="{FF2B5EF4-FFF2-40B4-BE49-F238E27FC236}">
                  <a16:creationId xmlns:a16="http://schemas.microsoft.com/office/drawing/2014/main" id="{2E0CF535-9F8E-44B3-B446-189FBFBF3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" y="404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3649" name="Rectangle 128">
              <a:extLst>
                <a:ext uri="{FF2B5EF4-FFF2-40B4-BE49-F238E27FC236}">
                  <a16:creationId xmlns:a16="http://schemas.microsoft.com/office/drawing/2014/main" id="{7D38F486-10F3-4A2E-A9B5-C87CB84AA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" y="405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63650" name="Rectangle 129">
              <a:extLst>
                <a:ext uri="{FF2B5EF4-FFF2-40B4-BE49-F238E27FC236}">
                  <a16:creationId xmlns:a16="http://schemas.microsoft.com/office/drawing/2014/main" id="{A9CC5815-A5EE-4D44-AE12-FBA39011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" y="404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x</a:t>
              </a:r>
            </a:p>
          </p:txBody>
        </p:sp>
        <p:sp>
          <p:nvSpPr>
            <p:cNvPr id="15" name="Rectangle 164">
              <a:extLst>
                <a:ext uri="{FF2B5EF4-FFF2-40B4-BE49-F238E27FC236}">
                  <a16:creationId xmlns:a16="http://schemas.microsoft.com/office/drawing/2014/main" id="{B81D012C-1C4D-4A37-A526-EC6FAE406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" y="3479"/>
              <a:ext cx="5148" cy="750"/>
            </a:xfrm>
            <a:prstGeom prst="rect">
              <a:avLst/>
            </a:prstGeom>
            <a:solidFill>
              <a:srgbClr val="FF9900">
                <a:alpha val="23921"/>
              </a:srgbClr>
            </a:solidFill>
            <a:ln w="508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2000" b="1">
                <a:solidFill>
                  <a:srgbClr val="CC33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3492" name="Rectangle 2">
            <a:extLst>
              <a:ext uri="{FF2B5EF4-FFF2-40B4-BE49-F238E27FC236}">
                <a16:creationId xmlns:a16="http://schemas.microsoft.com/office/drawing/2014/main" id="{E0A44828-5BF8-4449-91B3-4EEA4D23E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375" y="117475"/>
            <a:ext cx="7632700" cy="358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主控制单元的真值表</a:t>
            </a:r>
          </a:p>
        </p:txBody>
      </p:sp>
      <p:grpSp>
        <p:nvGrpSpPr>
          <p:cNvPr id="63493" name="Group 130">
            <a:extLst>
              <a:ext uri="{FF2B5EF4-FFF2-40B4-BE49-F238E27FC236}">
                <a16:creationId xmlns:a16="http://schemas.microsoft.com/office/drawing/2014/main" id="{B48EC031-CCAF-4A9F-981C-7E1A00FADD61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642938"/>
            <a:ext cx="7651750" cy="1485900"/>
            <a:chOff x="564" y="384"/>
            <a:chExt cx="4820" cy="936"/>
          </a:xfrm>
        </p:grpSpPr>
        <p:sp>
          <p:nvSpPr>
            <p:cNvPr id="30860" name="Rectangle 131">
              <a:extLst>
                <a:ext uri="{FF2B5EF4-FFF2-40B4-BE49-F238E27FC236}">
                  <a16:creationId xmlns:a16="http://schemas.microsoft.com/office/drawing/2014/main" id="{A5021C9B-7315-4F80-90C0-44E794C17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440"/>
              <a:ext cx="608" cy="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861" name="Rectangle 132">
              <a:extLst>
                <a:ext uri="{FF2B5EF4-FFF2-40B4-BE49-F238E27FC236}">
                  <a16:creationId xmlns:a16="http://schemas.microsoft.com/office/drawing/2014/main" id="{6F4B3992-A774-4391-846A-5BC5D326F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" y="609"/>
              <a:ext cx="597" cy="4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latin typeface="+mn-lt"/>
                  <a:ea typeface="+mn-ea"/>
                </a:rPr>
                <a:t>Main</a:t>
              </a:r>
            </a:p>
            <a:p>
              <a:pPr algn="ctr">
                <a:defRPr/>
              </a:pPr>
              <a:r>
                <a:rPr lang="en-US" altLang="zh-CN" b="1" dirty="0">
                  <a:latin typeface="+mn-lt"/>
                  <a:ea typeface="+mn-ea"/>
                </a:rPr>
                <a:t>Control</a:t>
              </a:r>
            </a:p>
          </p:txBody>
        </p:sp>
        <p:sp>
          <p:nvSpPr>
            <p:cNvPr id="30862" name="Line 133">
              <a:extLst>
                <a:ext uri="{FF2B5EF4-FFF2-40B4-BE49-F238E27FC236}">
                  <a16:creationId xmlns:a16="http://schemas.microsoft.com/office/drawing/2014/main" id="{74D15C05-DC3C-4470-A36F-922E36BA2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4" y="864"/>
              <a:ext cx="5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863" name="Line 134">
              <a:extLst>
                <a:ext uri="{FF2B5EF4-FFF2-40B4-BE49-F238E27FC236}">
                  <a16:creationId xmlns:a16="http://schemas.microsoft.com/office/drawing/2014/main" id="{0B943F0A-7D51-4945-AC32-4A8374602B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2" y="772"/>
              <a:ext cx="104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864" name="Rectangle 135">
              <a:extLst>
                <a:ext uri="{FF2B5EF4-FFF2-40B4-BE49-F238E27FC236}">
                  <a16:creationId xmlns:a16="http://schemas.microsoft.com/office/drawing/2014/main" id="{F31D4E5B-2602-4211-9F3F-005657E48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609"/>
              <a:ext cx="28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latin typeface="+mn-lt"/>
                  <a:ea typeface="+mn-ea"/>
                </a:rPr>
                <a:t>op</a:t>
              </a:r>
            </a:p>
          </p:txBody>
        </p:sp>
        <p:sp>
          <p:nvSpPr>
            <p:cNvPr id="63504" name="Rectangle 136">
              <a:extLst>
                <a:ext uri="{FF2B5EF4-FFF2-40B4-BE49-F238E27FC236}">
                  <a16:creationId xmlns:a16="http://schemas.microsoft.com/office/drawing/2014/main" id="{61EA5793-D929-4124-90A4-81DED49A1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" y="82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6</a:t>
              </a:r>
            </a:p>
          </p:txBody>
        </p:sp>
        <p:grpSp>
          <p:nvGrpSpPr>
            <p:cNvPr id="63505" name="Group 137">
              <a:extLst>
                <a:ext uri="{FF2B5EF4-FFF2-40B4-BE49-F238E27FC236}">
                  <a16:creationId xmlns:a16="http://schemas.microsoft.com/office/drawing/2014/main" id="{D1B315BB-C962-48BE-8290-1F54320527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0" y="584"/>
              <a:ext cx="608" cy="656"/>
              <a:chOff x="4040" y="584"/>
              <a:chExt cx="608" cy="656"/>
            </a:xfrm>
          </p:grpSpPr>
          <p:sp>
            <p:nvSpPr>
              <p:cNvPr id="30884" name="Rectangle 138">
                <a:extLst>
                  <a:ext uri="{FF2B5EF4-FFF2-40B4-BE49-F238E27FC236}">
                    <a16:creationId xmlns:a16="http://schemas.microsoft.com/office/drawing/2014/main" id="{99FA5AFC-69BD-4DE8-9F31-7F3671E32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" y="584"/>
                <a:ext cx="608" cy="6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 sz="2000" b="1">
                  <a:latin typeface="+mn-lt"/>
                  <a:ea typeface="+mn-ea"/>
                </a:endParaRPr>
              </a:p>
            </p:txBody>
          </p:sp>
          <p:sp>
            <p:nvSpPr>
              <p:cNvPr id="30885" name="Rectangle 139">
                <a:extLst>
                  <a:ext uri="{FF2B5EF4-FFF2-40B4-BE49-F238E27FC236}">
                    <a16:creationId xmlns:a16="http://schemas.microsoft.com/office/drawing/2014/main" id="{8C213E12-240E-4109-A250-59A39C078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637"/>
                <a:ext cx="597" cy="5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zh-CN" b="1" dirty="0">
                    <a:latin typeface="+mn-lt"/>
                    <a:ea typeface="+mn-ea"/>
                  </a:rPr>
                  <a:t>ALU</a:t>
                </a:r>
              </a:p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zh-CN" b="1" dirty="0">
                    <a:latin typeface="+mn-lt"/>
                    <a:ea typeface="+mn-ea"/>
                  </a:rPr>
                  <a:t>Control</a:t>
                </a:r>
              </a:p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zh-CN" b="1" dirty="0">
                    <a:latin typeface="+mn-lt"/>
                    <a:ea typeface="+mn-ea"/>
                  </a:rPr>
                  <a:t>(Local)</a:t>
                </a:r>
              </a:p>
            </p:txBody>
          </p:sp>
        </p:grpSp>
        <p:sp>
          <p:nvSpPr>
            <p:cNvPr id="2" name="Line 140">
              <a:extLst>
                <a:ext uri="{FF2B5EF4-FFF2-40B4-BE49-F238E27FC236}">
                  <a16:creationId xmlns:a16="http://schemas.microsoft.com/office/drawing/2014/main" id="{28F0EE3D-C699-4A12-B108-427438373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4" y="1104"/>
              <a:ext cx="2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868" name="Line 141">
              <a:extLst>
                <a:ext uri="{FF2B5EF4-FFF2-40B4-BE49-F238E27FC236}">
                  <a16:creationId xmlns:a16="http://schemas.microsoft.com/office/drawing/2014/main" id="{71A23342-951E-466B-9E2C-273D33CE7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0" y="1012"/>
              <a:ext cx="104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869" name="Rectangle 142">
              <a:extLst>
                <a:ext uri="{FF2B5EF4-FFF2-40B4-BE49-F238E27FC236}">
                  <a16:creationId xmlns:a16="http://schemas.microsoft.com/office/drawing/2014/main" id="{F3CE216E-83B5-41FF-AD71-D3FAE5503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429"/>
              <a:ext cx="42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 err="1">
                  <a:latin typeface="+mn-lt"/>
                  <a:ea typeface="+mn-ea"/>
                </a:rPr>
                <a:t>func</a:t>
              </a:r>
              <a:endParaRPr lang="en-US" altLang="zh-CN" sz="2000" b="1" dirty="0">
                <a:latin typeface="+mn-lt"/>
                <a:ea typeface="+mn-ea"/>
              </a:endParaRPr>
            </a:p>
          </p:txBody>
        </p:sp>
        <p:sp>
          <p:nvSpPr>
            <p:cNvPr id="63509" name="Rectangle 143">
              <a:extLst>
                <a:ext uri="{FF2B5EF4-FFF2-40B4-BE49-F238E27FC236}">
                  <a16:creationId xmlns:a16="http://schemas.microsoft.com/office/drawing/2014/main" id="{14E67B7B-4A60-43F7-91A4-B7C10D0E6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107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3</a:t>
              </a:r>
            </a:p>
          </p:txBody>
        </p:sp>
        <p:sp>
          <p:nvSpPr>
            <p:cNvPr id="3" name="Line 144">
              <a:extLst>
                <a:ext uri="{FF2B5EF4-FFF2-40B4-BE49-F238E27FC236}">
                  <a16:creationId xmlns:a16="http://schemas.microsoft.com/office/drawing/2014/main" id="{AAC7F0A1-292A-4A50-8ECE-164C8BB02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2" y="580"/>
              <a:ext cx="104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63511" name="Rectangle 145">
              <a:extLst>
                <a:ext uri="{FF2B5EF4-FFF2-40B4-BE49-F238E27FC236}">
                  <a16:creationId xmlns:a16="http://schemas.microsoft.com/office/drawing/2014/main" id="{3D866F45-A28C-4179-B992-2AE0BAB7B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63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6</a:t>
              </a:r>
            </a:p>
          </p:txBody>
        </p:sp>
        <p:sp>
          <p:nvSpPr>
            <p:cNvPr id="5" name="Rectangle 146">
              <a:extLst>
                <a:ext uri="{FF2B5EF4-FFF2-40B4-BE49-F238E27FC236}">
                  <a16:creationId xmlns:a16="http://schemas.microsoft.com/office/drawing/2014/main" id="{0493D1D6-F858-4EA7-935E-2650E0C16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" y="879"/>
              <a:ext cx="62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 err="1">
                  <a:latin typeface="+mn-lt"/>
                  <a:ea typeface="+mn-ea"/>
                </a:rPr>
                <a:t>ALUop</a:t>
              </a:r>
              <a:endParaRPr lang="en-US" altLang="zh-CN" sz="2000" b="1" dirty="0">
                <a:latin typeface="+mn-lt"/>
                <a:ea typeface="+mn-ea"/>
              </a:endParaRPr>
            </a:p>
          </p:txBody>
        </p:sp>
        <p:sp>
          <p:nvSpPr>
            <p:cNvPr id="30874" name="Line 147">
              <a:extLst>
                <a:ext uri="{FF2B5EF4-FFF2-40B4-BE49-F238E27FC236}">
                  <a16:creationId xmlns:a16="http://schemas.microsoft.com/office/drawing/2014/main" id="{FE06C0D3-57C1-4381-B3E2-6AC892768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0" y="672"/>
              <a:ext cx="6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875" name="Rectangle 148">
              <a:extLst>
                <a:ext uri="{FF2B5EF4-FFF2-40B4-BE49-F238E27FC236}">
                  <a16:creationId xmlns:a16="http://schemas.microsoft.com/office/drawing/2014/main" id="{24A08791-616A-4B55-915D-E00DF2D1C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" y="519"/>
              <a:ext cx="65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 err="1">
                  <a:latin typeface="+mn-lt"/>
                  <a:ea typeface="+mn-ea"/>
                </a:rPr>
                <a:t>ALUctr</a:t>
              </a:r>
              <a:endParaRPr lang="en-US" altLang="zh-CN" sz="2000" b="1" dirty="0">
                <a:latin typeface="+mn-lt"/>
                <a:ea typeface="+mn-ea"/>
              </a:endParaRPr>
            </a:p>
          </p:txBody>
        </p:sp>
        <p:sp>
          <p:nvSpPr>
            <p:cNvPr id="30876" name="Line 149">
              <a:extLst>
                <a:ext uri="{FF2B5EF4-FFF2-40B4-BE49-F238E27FC236}">
                  <a16:creationId xmlns:a16="http://schemas.microsoft.com/office/drawing/2014/main" id="{43457AD4-65B9-4E0D-A24E-42A357495D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4" y="676"/>
              <a:ext cx="104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877" name="Line 150">
              <a:extLst>
                <a:ext uri="{FF2B5EF4-FFF2-40B4-BE49-F238E27FC236}">
                  <a16:creationId xmlns:a16="http://schemas.microsoft.com/office/drawing/2014/main" id="{ECC080FD-5719-4D44-B3FA-C56A75A9DE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8" y="768"/>
              <a:ext cx="7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63517" name="Rectangle 151">
              <a:extLst>
                <a:ext uri="{FF2B5EF4-FFF2-40B4-BE49-F238E27FC236}">
                  <a16:creationId xmlns:a16="http://schemas.microsoft.com/office/drawing/2014/main" id="{DFE3CB6B-3937-409C-9608-6EDDCC4D8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" y="73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3</a:t>
              </a:r>
            </a:p>
          </p:txBody>
        </p:sp>
        <p:sp>
          <p:nvSpPr>
            <p:cNvPr id="6" name="Line 152">
              <a:extLst>
                <a:ext uri="{FF2B5EF4-FFF2-40B4-BE49-F238E27FC236}">
                  <a16:creationId xmlns:a16="http://schemas.microsoft.com/office/drawing/2014/main" id="{742B909E-6A41-4D34-BB27-55AC4EF76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4" y="576"/>
              <a:ext cx="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880" name="Rectangle 153">
              <a:extLst>
                <a:ext uri="{FF2B5EF4-FFF2-40B4-BE49-F238E27FC236}">
                  <a16:creationId xmlns:a16="http://schemas.microsoft.com/office/drawing/2014/main" id="{05AC9A67-CF5A-4AE5-BD5F-5EDCA4A6B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384"/>
              <a:ext cx="61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RegDst</a:t>
              </a:r>
            </a:p>
          </p:txBody>
        </p:sp>
        <p:sp>
          <p:nvSpPr>
            <p:cNvPr id="30881" name="Line 154">
              <a:extLst>
                <a:ext uri="{FF2B5EF4-FFF2-40B4-BE49-F238E27FC236}">
                  <a16:creationId xmlns:a16="http://schemas.microsoft.com/office/drawing/2014/main" id="{C2A1EFB6-9DB3-4363-B6DF-11FFA7C01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4" y="768"/>
              <a:ext cx="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0882" name="Rectangle 155">
              <a:extLst>
                <a:ext uri="{FF2B5EF4-FFF2-40B4-BE49-F238E27FC236}">
                  <a16:creationId xmlns:a16="http://schemas.microsoft.com/office/drawing/2014/main" id="{8D0350AE-4149-4F67-AEF5-74F73197E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" y="576"/>
              <a:ext cx="68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 err="1">
                  <a:latin typeface="+mn-lt"/>
                  <a:ea typeface="+mn-ea"/>
                </a:rPr>
                <a:t>ALUSrc</a:t>
              </a:r>
              <a:endParaRPr lang="en-US" altLang="zh-CN" sz="2000" b="1" dirty="0">
                <a:latin typeface="+mn-lt"/>
                <a:ea typeface="+mn-ea"/>
              </a:endParaRPr>
            </a:p>
          </p:txBody>
        </p:sp>
      </p:grpSp>
      <p:sp>
        <p:nvSpPr>
          <p:cNvPr id="30724" name="Rectangle 157">
            <a:extLst>
              <a:ext uri="{FF2B5EF4-FFF2-40B4-BE49-F238E27FC236}">
                <a16:creationId xmlns:a16="http://schemas.microsoft.com/office/drawing/2014/main" id="{F0D15D20-695D-4E22-BBCD-7838FD44E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715963"/>
            <a:ext cx="973137" cy="1290637"/>
          </a:xfrm>
          <a:prstGeom prst="rect">
            <a:avLst/>
          </a:prstGeom>
          <a:noFill/>
          <a:ln w="508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grpSp>
        <p:nvGrpSpPr>
          <p:cNvPr id="63495" name="Group 158">
            <a:extLst>
              <a:ext uri="{FF2B5EF4-FFF2-40B4-BE49-F238E27FC236}">
                <a16:creationId xmlns:a16="http://schemas.microsoft.com/office/drawing/2014/main" id="{60BB7546-30E3-49A1-A938-09AE57BEFAD8}"/>
              </a:ext>
            </a:extLst>
          </p:cNvPr>
          <p:cNvGrpSpPr>
            <a:grpSpLocks/>
          </p:cNvGrpSpPr>
          <p:nvPr/>
        </p:nvGrpSpPr>
        <p:grpSpPr bwMode="auto">
          <a:xfrm>
            <a:off x="36513" y="1774825"/>
            <a:ext cx="2879725" cy="577850"/>
            <a:chOff x="233" y="1017"/>
            <a:chExt cx="1458" cy="364"/>
          </a:xfrm>
        </p:grpSpPr>
        <p:sp>
          <p:nvSpPr>
            <p:cNvPr id="63497" name="Text Box 159">
              <a:extLst>
                <a:ext uri="{FF2B5EF4-FFF2-40B4-BE49-F238E27FC236}">
                  <a16:creationId xmlns:a16="http://schemas.microsoft.com/office/drawing/2014/main" id="{97D98E23-6C43-4021-9253-DA6C7790D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" y="1017"/>
              <a:ext cx="128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2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主控单元的输入</a:t>
              </a:r>
            </a:p>
          </p:txBody>
        </p:sp>
        <p:sp>
          <p:nvSpPr>
            <p:cNvPr id="30857" name="Line 160">
              <a:extLst>
                <a:ext uri="{FF2B5EF4-FFF2-40B4-BE49-F238E27FC236}">
                  <a16:creationId xmlns:a16="http://schemas.microsoft.com/office/drawing/2014/main" id="{56C32EA6-FAEB-47D7-B417-9639BE0CA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2" y="1219"/>
              <a:ext cx="379" cy="16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 b="1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66" name="Rectangle 146">
            <a:extLst>
              <a:ext uri="{FF2B5EF4-FFF2-40B4-BE49-F238E27FC236}">
                <a16:creationId xmlns:a16="http://schemas.microsoft.com/office/drawing/2014/main" id="{8B01C413-BDFA-4F40-A0A5-C5B4F7665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050" y="1143000"/>
            <a:ext cx="5667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+mn-lt"/>
                <a:ea typeface="+mn-ea"/>
              </a:rPr>
              <a:t>......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D5024BF-5EBE-4F66-B3DE-AD847AFF6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188913"/>
            <a:ext cx="5221288" cy="407987"/>
          </a:xfrm>
        </p:spPr>
        <p:txBody>
          <a:bodyPr/>
          <a:lstStyle/>
          <a:p>
            <a:r>
              <a:rPr lang="zh-CN" altLang="en-US" sz="2800">
                <a:solidFill>
                  <a:srgbClr val="A50021"/>
                </a:solidFill>
                <a:ea typeface="微软雅黑" panose="020B0503020204020204" pitchFamily="34" charset="-122"/>
              </a:rPr>
              <a:t>回     顾</a:t>
            </a:r>
          </a:p>
        </p:txBody>
      </p:sp>
      <p:sp>
        <p:nvSpPr>
          <p:cNvPr id="900099" name="Rectangle 3">
            <a:extLst>
              <a:ext uri="{FF2B5EF4-FFF2-40B4-BE49-F238E27FC236}">
                <a16:creationId xmlns:a16="http://schemas.microsoft.com/office/drawing/2014/main" id="{5F3F7FD5-6FEE-49D7-B7EA-3DF49D0BC5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64525" cy="4759325"/>
          </a:xfrm>
          <a:noFill/>
        </p:spPr>
        <p:txBody>
          <a:bodyPr lIns="63500" tIns="25400" rIns="63500" bIns="25400">
            <a:spAutoFit/>
          </a:bodyPr>
          <a:lstStyle/>
          <a:p>
            <a:pPr marL="266700" indent="-266700">
              <a:lnSpc>
                <a:spcPct val="150000"/>
              </a:lnSpc>
              <a:spcBef>
                <a:spcPct val="0"/>
              </a:spcBef>
            </a:pPr>
            <a:r>
              <a:rPr lang="en-US" altLang="zh-CN"/>
              <a:t>CPU</a:t>
            </a:r>
            <a:r>
              <a:rPr lang="zh-CN" altLang="en-US"/>
              <a:t>主要由数据通路和控制器组成</a:t>
            </a:r>
          </a:p>
          <a:p>
            <a:pPr marL="625475" lvl="1" indent="-266700">
              <a:lnSpc>
                <a:spcPct val="150000"/>
              </a:lnSpc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</a:rPr>
              <a:t>数据通路</a:t>
            </a:r>
            <a:r>
              <a:rPr lang="zh-CN" altLang="en-US"/>
              <a:t>：</a:t>
            </a:r>
            <a:r>
              <a:rPr lang="zh-CN" altLang="en-US">
                <a:solidFill>
                  <a:srgbClr val="FF0000"/>
                </a:solidFill>
              </a:rPr>
              <a:t>实现</a:t>
            </a:r>
            <a:r>
              <a:rPr lang="zh-CN" altLang="en-US"/>
              <a:t>指令集中</a:t>
            </a:r>
            <a:r>
              <a:rPr lang="zh-CN" altLang="en-US">
                <a:solidFill>
                  <a:srgbClr val="FF0000"/>
                </a:solidFill>
              </a:rPr>
              <a:t>所有指令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操作功能</a:t>
            </a:r>
          </a:p>
          <a:p>
            <a:pPr marL="625475" lvl="1" indent="-266700">
              <a:lnSpc>
                <a:spcPct val="150000"/>
              </a:lnSpc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</a:rPr>
              <a:t>控制器</a:t>
            </a:r>
            <a:r>
              <a:rPr lang="zh-CN" altLang="en-US"/>
              <a:t>：</a:t>
            </a:r>
            <a:r>
              <a:rPr lang="zh-CN" altLang="en-US">
                <a:solidFill>
                  <a:srgbClr val="FF0000"/>
                </a:solidFill>
              </a:rPr>
              <a:t>控制</a:t>
            </a:r>
            <a:r>
              <a:rPr lang="zh-CN" altLang="en-US"/>
              <a:t>数据通路中</a:t>
            </a:r>
            <a:r>
              <a:rPr lang="zh-CN" altLang="en-US">
                <a:solidFill>
                  <a:srgbClr val="FF0000"/>
                </a:solidFill>
              </a:rPr>
              <a:t>各部件</a:t>
            </a:r>
            <a:r>
              <a:rPr lang="zh-CN" altLang="en-US"/>
              <a:t>进行</a:t>
            </a:r>
            <a:r>
              <a:rPr lang="zh-CN" altLang="en-US">
                <a:solidFill>
                  <a:srgbClr val="FF0000"/>
                </a:solidFill>
              </a:rPr>
              <a:t>正确操作</a:t>
            </a:r>
          </a:p>
          <a:p>
            <a:pPr marL="266700" indent="-266700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数据通路的两种元件</a:t>
            </a:r>
            <a:endParaRPr lang="en-US" altLang="zh-CN"/>
          </a:p>
          <a:p>
            <a:pPr marL="625475" lvl="1" indent="-266700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操作元件</a:t>
            </a:r>
            <a:r>
              <a:rPr lang="en-US" altLang="zh-CN"/>
              <a:t>(</a:t>
            </a:r>
            <a:r>
              <a:rPr lang="zh-CN" altLang="en-US"/>
              <a:t>组合电路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/>
              <a:t>ALU</a:t>
            </a:r>
            <a:r>
              <a:rPr lang="zh-CN" altLang="en-US"/>
              <a:t>、</a:t>
            </a:r>
            <a:r>
              <a:rPr lang="en-US" altLang="zh-CN"/>
              <a:t>MUX</a:t>
            </a:r>
            <a:r>
              <a:rPr lang="zh-CN" altLang="en-US"/>
              <a:t>、</a:t>
            </a:r>
            <a:r>
              <a:rPr lang="en-US" altLang="zh-CN"/>
              <a:t>Extender</a:t>
            </a:r>
            <a:r>
              <a:rPr lang="zh-CN" altLang="en-US"/>
              <a:t>、</a:t>
            </a:r>
            <a:r>
              <a:rPr lang="en-US" altLang="zh-CN"/>
              <a:t>Adder</a:t>
            </a:r>
            <a:endParaRPr lang="zh-CN" altLang="en-US"/>
          </a:p>
          <a:p>
            <a:pPr marL="625475" lvl="1" indent="-266700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状态 </a:t>
            </a:r>
            <a:r>
              <a:rPr lang="en-US" altLang="zh-CN"/>
              <a:t>/ </a:t>
            </a:r>
            <a:r>
              <a:rPr lang="zh-CN" altLang="en-US"/>
              <a:t>存储元件</a:t>
            </a:r>
            <a:r>
              <a:rPr lang="en-US" altLang="zh-CN"/>
              <a:t>(</a:t>
            </a:r>
            <a:r>
              <a:rPr lang="zh-CN" altLang="en-US"/>
              <a:t>时序电路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/>
              <a:t>PC</a:t>
            </a:r>
            <a:r>
              <a:rPr lang="zh-CN" altLang="en-US"/>
              <a:t>、</a:t>
            </a:r>
            <a:r>
              <a:rPr lang="en-US" altLang="zh-CN"/>
              <a:t>Regs</a:t>
            </a:r>
            <a:r>
              <a:rPr lang="zh-CN" altLang="en-US"/>
              <a:t>、</a:t>
            </a:r>
            <a:r>
              <a:rPr lang="en-US" altLang="zh-CN"/>
              <a:t>Mem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0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0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0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0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367C3255-7D60-44CA-8EC8-1424496C5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375" y="117475"/>
            <a:ext cx="7526338" cy="358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考察每个控制信号的逻辑表达式（如：</a:t>
            </a:r>
            <a:r>
              <a:rPr lang="en-US" altLang="zh-CN" sz="2400">
                <a:solidFill>
                  <a:srgbClr val="A50021"/>
                </a:solidFill>
                <a:ea typeface="微软雅黑" panose="020B0503020204020204" pitchFamily="34" charset="-122"/>
              </a:rPr>
              <a:t>RegWrite</a:t>
            </a: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）</a:t>
            </a:r>
          </a:p>
        </p:txBody>
      </p:sp>
      <p:grpSp>
        <p:nvGrpSpPr>
          <p:cNvPr id="65539" name="Group 196">
            <a:extLst>
              <a:ext uri="{FF2B5EF4-FFF2-40B4-BE49-F238E27FC236}">
                <a16:creationId xmlns:a16="http://schemas.microsoft.com/office/drawing/2014/main" id="{8073D2C0-2E96-4EE8-86CA-44D513C0028E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628650"/>
            <a:ext cx="8156575" cy="1104900"/>
            <a:chOff x="666" y="688"/>
            <a:chExt cx="4500" cy="696"/>
          </a:xfrm>
        </p:grpSpPr>
        <p:sp>
          <p:nvSpPr>
            <p:cNvPr id="31902" name="Rectangle 3">
              <a:extLst>
                <a:ext uri="{FF2B5EF4-FFF2-40B4-BE49-F238E27FC236}">
                  <a16:creationId xmlns:a16="http://schemas.microsoft.com/office/drawing/2014/main" id="{795E03F7-DE1C-4F83-9349-961247244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1" y="924"/>
              <a:ext cx="51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latin typeface="+mn-lt"/>
                  <a:ea typeface="+mn-ea"/>
                </a:rPr>
                <a:t>R-type</a:t>
              </a:r>
            </a:p>
          </p:txBody>
        </p:sp>
        <p:sp>
          <p:nvSpPr>
            <p:cNvPr id="31903" name="Rectangle 4">
              <a:extLst>
                <a:ext uri="{FF2B5EF4-FFF2-40B4-BE49-F238E27FC236}">
                  <a16:creationId xmlns:a16="http://schemas.microsoft.com/office/drawing/2014/main" id="{A4EB47CA-42E8-4B44-B41F-E5643CD47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7" y="942"/>
              <a:ext cx="27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ori</a:t>
              </a:r>
            </a:p>
          </p:txBody>
        </p:sp>
        <p:sp>
          <p:nvSpPr>
            <p:cNvPr id="31904" name="Rectangle 5">
              <a:extLst>
                <a:ext uri="{FF2B5EF4-FFF2-40B4-BE49-F238E27FC236}">
                  <a16:creationId xmlns:a16="http://schemas.microsoft.com/office/drawing/2014/main" id="{D2F08FCD-9A31-4AF2-81FB-FB7A58EED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" y="942"/>
              <a:ext cx="24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lw</a:t>
              </a:r>
            </a:p>
          </p:txBody>
        </p:sp>
        <p:sp>
          <p:nvSpPr>
            <p:cNvPr id="31905" name="Rectangle 6">
              <a:extLst>
                <a:ext uri="{FF2B5EF4-FFF2-40B4-BE49-F238E27FC236}">
                  <a16:creationId xmlns:a16="http://schemas.microsoft.com/office/drawing/2014/main" id="{3EA9987C-0AFB-463A-A749-D44E560FA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" y="942"/>
              <a:ext cx="25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sw</a:t>
              </a:r>
            </a:p>
          </p:txBody>
        </p:sp>
        <p:sp>
          <p:nvSpPr>
            <p:cNvPr id="31906" name="Rectangle 7">
              <a:extLst>
                <a:ext uri="{FF2B5EF4-FFF2-40B4-BE49-F238E27FC236}">
                  <a16:creationId xmlns:a16="http://schemas.microsoft.com/office/drawing/2014/main" id="{5599D39D-F4E0-407D-80CE-45AC03E07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933"/>
              <a:ext cx="321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latin typeface="+mn-lt"/>
                  <a:ea typeface="+mn-ea"/>
                </a:rPr>
                <a:t>beq</a:t>
              </a:r>
            </a:p>
          </p:txBody>
        </p:sp>
        <p:sp>
          <p:nvSpPr>
            <p:cNvPr id="31907" name="Rectangle 8">
              <a:extLst>
                <a:ext uri="{FF2B5EF4-FFF2-40B4-BE49-F238E27FC236}">
                  <a16:creationId xmlns:a16="http://schemas.microsoft.com/office/drawing/2014/main" id="{85684C4E-F776-4290-8BAE-D099A50E7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3" y="933"/>
              <a:ext cx="4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latin typeface="+mn-lt"/>
                  <a:ea typeface="+mn-ea"/>
                </a:rPr>
                <a:t>jump</a:t>
              </a:r>
            </a:p>
          </p:txBody>
        </p:sp>
        <p:sp>
          <p:nvSpPr>
            <p:cNvPr id="31908" name="Rectangle 9">
              <a:extLst>
                <a:ext uri="{FF2B5EF4-FFF2-40B4-BE49-F238E27FC236}">
                  <a16:creationId xmlns:a16="http://schemas.microsoft.com/office/drawing/2014/main" id="{C2B96208-06E2-4639-BFCB-D1E4E430B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1102"/>
              <a:ext cx="687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 dirty="0">
                  <a:latin typeface="+mn-lt"/>
                  <a:ea typeface="+mn-ea"/>
                </a:rPr>
                <a:t>RegWrite</a:t>
              </a:r>
            </a:p>
          </p:txBody>
        </p:sp>
        <p:sp>
          <p:nvSpPr>
            <p:cNvPr id="31909" name="Line 10">
              <a:extLst>
                <a:ext uri="{FF2B5EF4-FFF2-40B4-BE49-F238E27FC236}">
                  <a16:creationId xmlns:a16="http://schemas.microsoft.com/office/drawing/2014/main" id="{F479A8D5-3058-4F1D-AF1D-7BAEE396D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" y="1326"/>
              <a:ext cx="44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1910" name="Line 11">
              <a:extLst>
                <a:ext uri="{FF2B5EF4-FFF2-40B4-BE49-F238E27FC236}">
                  <a16:creationId xmlns:a16="http://schemas.microsoft.com/office/drawing/2014/main" id="{B018B447-F73D-4BF7-AD24-C944EBC0E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" y="1134"/>
              <a:ext cx="44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1911" name="Line 12">
              <a:extLst>
                <a:ext uri="{FF2B5EF4-FFF2-40B4-BE49-F238E27FC236}">
                  <a16:creationId xmlns:a16="http://schemas.microsoft.com/office/drawing/2014/main" id="{B8DFA24E-773E-4982-8D07-E056628F8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" y="942"/>
              <a:ext cx="44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65704" name="Rectangle 13">
              <a:extLst>
                <a:ext uri="{FF2B5EF4-FFF2-40B4-BE49-F238E27FC236}">
                  <a16:creationId xmlns:a16="http://schemas.microsoft.com/office/drawing/2014/main" id="{BE1D0F37-0BC3-48D5-A79C-E31685123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1134"/>
              <a:ext cx="1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65705" name="Rectangle 14">
              <a:extLst>
                <a:ext uri="{FF2B5EF4-FFF2-40B4-BE49-F238E27FC236}">
                  <a16:creationId xmlns:a16="http://schemas.microsoft.com/office/drawing/2014/main" id="{183F80F4-1341-46CE-A1CA-5463B192C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1134"/>
              <a:ext cx="1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65706" name="Rectangle 15">
              <a:extLst>
                <a:ext uri="{FF2B5EF4-FFF2-40B4-BE49-F238E27FC236}">
                  <a16:creationId xmlns:a16="http://schemas.microsoft.com/office/drawing/2014/main" id="{87F36D61-2ADF-4827-880B-DDA3C7D60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1134"/>
              <a:ext cx="1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65707" name="Rectangle 16">
              <a:extLst>
                <a:ext uri="{FF2B5EF4-FFF2-40B4-BE49-F238E27FC236}">
                  <a16:creationId xmlns:a16="http://schemas.microsoft.com/office/drawing/2014/main" id="{F206527B-D8AA-43FF-9934-89D4335A7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" y="1134"/>
              <a:ext cx="1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5708" name="Rectangle 17">
              <a:extLst>
                <a:ext uri="{FF2B5EF4-FFF2-40B4-BE49-F238E27FC236}">
                  <a16:creationId xmlns:a16="http://schemas.microsoft.com/office/drawing/2014/main" id="{B8983EB7-8F1B-4C24-BB12-C05902068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1134"/>
              <a:ext cx="1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65709" name="Rectangle 18">
              <a:extLst>
                <a:ext uri="{FF2B5EF4-FFF2-40B4-BE49-F238E27FC236}">
                  <a16:creationId xmlns:a16="http://schemas.microsoft.com/office/drawing/2014/main" id="{F3E21E2E-9726-4D44-ACA7-536E1390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1134"/>
              <a:ext cx="1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0</a:t>
              </a:r>
            </a:p>
          </p:txBody>
        </p:sp>
        <p:sp>
          <p:nvSpPr>
            <p:cNvPr id="31918" name="Line 19">
              <a:extLst>
                <a:ext uri="{FF2B5EF4-FFF2-40B4-BE49-F238E27FC236}">
                  <a16:creationId xmlns:a16="http://schemas.microsoft.com/office/drawing/2014/main" id="{16B6D266-DF6C-48FB-B4D6-6FE538249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" y="750"/>
              <a:ext cx="3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1919" name="Rectangle 20">
              <a:extLst>
                <a:ext uri="{FF2B5EF4-FFF2-40B4-BE49-F238E27FC236}">
                  <a16:creationId xmlns:a16="http://schemas.microsoft.com/office/drawing/2014/main" id="{C4A7AD80-9438-420B-B03E-63065E4FD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688"/>
              <a:ext cx="280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+mn-lt"/>
                  <a:ea typeface="+mn-ea"/>
                </a:rPr>
                <a:t>op</a:t>
              </a:r>
            </a:p>
          </p:txBody>
        </p:sp>
        <p:sp>
          <p:nvSpPr>
            <p:cNvPr id="65712" name="Rectangle 21">
              <a:extLst>
                <a:ext uri="{FF2B5EF4-FFF2-40B4-BE49-F238E27FC236}">
                  <a16:creationId xmlns:a16="http://schemas.microsoft.com/office/drawing/2014/main" id="{714013F2-8224-47A4-9291-E7DF6994E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1" y="750"/>
              <a:ext cx="5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000000</a:t>
              </a:r>
            </a:p>
          </p:txBody>
        </p:sp>
        <p:sp>
          <p:nvSpPr>
            <p:cNvPr id="65713" name="Rectangle 22">
              <a:extLst>
                <a:ext uri="{FF2B5EF4-FFF2-40B4-BE49-F238E27FC236}">
                  <a16:creationId xmlns:a16="http://schemas.microsoft.com/office/drawing/2014/main" id="{60C01294-5238-4F3F-B4E7-9FDED2F16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750"/>
              <a:ext cx="5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001101</a:t>
              </a:r>
            </a:p>
          </p:txBody>
        </p:sp>
        <p:sp>
          <p:nvSpPr>
            <p:cNvPr id="65714" name="Rectangle 23">
              <a:extLst>
                <a:ext uri="{FF2B5EF4-FFF2-40B4-BE49-F238E27FC236}">
                  <a16:creationId xmlns:a16="http://schemas.microsoft.com/office/drawing/2014/main" id="{460B09CB-804A-488B-82F6-974F319D7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750"/>
              <a:ext cx="5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100011</a:t>
              </a:r>
            </a:p>
          </p:txBody>
        </p:sp>
        <p:sp>
          <p:nvSpPr>
            <p:cNvPr id="65715" name="Rectangle 24">
              <a:extLst>
                <a:ext uri="{FF2B5EF4-FFF2-40B4-BE49-F238E27FC236}">
                  <a16:creationId xmlns:a16="http://schemas.microsoft.com/office/drawing/2014/main" id="{3D68A551-3656-4ECF-8418-ADD695BB4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750"/>
              <a:ext cx="5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101011</a:t>
              </a:r>
            </a:p>
          </p:txBody>
        </p:sp>
        <p:sp>
          <p:nvSpPr>
            <p:cNvPr id="65716" name="Rectangle 25">
              <a:extLst>
                <a:ext uri="{FF2B5EF4-FFF2-40B4-BE49-F238E27FC236}">
                  <a16:creationId xmlns:a16="http://schemas.microsoft.com/office/drawing/2014/main" id="{5C5B3E58-F08F-41D0-ACF6-2FC82C5C3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1" y="750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000100</a:t>
              </a:r>
            </a:p>
          </p:txBody>
        </p:sp>
        <p:sp>
          <p:nvSpPr>
            <p:cNvPr id="65717" name="Rectangle 26">
              <a:extLst>
                <a:ext uri="{FF2B5EF4-FFF2-40B4-BE49-F238E27FC236}">
                  <a16:creationId xmlns:a16="http://schemas.microsoft.com/office/drawing/2014/main" id="{B2A5E68E-3A19-4D2C-A457-914030FE0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" y="750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000010</a:t>
              </a:r>
            </a:p>
          </p:txBody>
        </p:sp>
        <p:sp>
          <p:nvSpPr>
            <p:cNvPr id="31926" name="Line 27">
              <a:extLst>
                <a:ext uri="{FF2B5EF4-FFF2-40B4-BE49-F238E27FC236}">
                  <a16:creationId xmlns:a16="http://schemas.microsoft.com/office/drawing/2014/main" id="{E03E0B4A-B312-448E-92B1-39B6B8C33A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0" y="742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1927" name="Line 28">
              <a:extLst>
                <a:ext uri="{FF2B5EF4-FFF2-40B4-BE49-F238E27FC236}">
                  <a16:creationId xmlns:a16="http://schemas.microsoft.com/office/drawing/2014/main" id="{30455528-CF14-4A74-A342-9169EA34FA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0" y="742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1928" name="Line 29">
              <a:extLst>
                <a:ext uri="{FF2B5EF4-FFF2-40B4-BE49-F238E27FC236}">
                  <a16:creationId xmlns:a16="http://schemas.microsoft.com/office/drawing/2014/main" id="{0453002D-CC14-4714-AA6B-D49E033B04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0" y="742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1929" name="Line 30">
              <a:extLst>
                <a:ext uri="{FF2B5EF4-FFF2-40B4-BE49-F238E27FC236}">
                  <a16:creationId xmlns:a16="http://schemas.microsoft.com/office/drawing/2014/main" id="{34EECBE0-6E30-4853-8A7C-6D660B9E2F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0" y="742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1930" name="Line 31">
              <a:extLst>
                <a:ext uri="{FF2B5EF4-FFF2-40B4-BE49-F238E27FC236}">
                  <a16:creationId xmlns:a16="http://schemas.microsoft.com/office/drawing/2014/main" id="{08413FEC-50E7-4586-8E4B-12B2100C1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0" y="742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1931" name="Line 32">
              <a:extLst>
                <a:ext uri="{FF2B5EF4-FFF2-40B4-BE49-F238E27FC236}">
                  <a16:creationId xmlns:a16="http://schemas.microsoft.com/office/drawing/2014/main" id="{423C4DC2-814E-4323-BDAB-A28E1FD5F6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0" y="742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1932" name="Line 33">
              <a:extLst>
                <a:ext uri="{FF2B5EF4-FFF2-40B4-BE49-F238E27FC236}">
                  <a16:creationId xmlns:a16="http://schemas.microsoft.com/office/drawing/2014/main" id="{3B20F333-7320-4B78-A12E-7FD64E4A45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0" y="742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1933" name="Line 34">
              <a:extLst>
                <a:ext uri="{FF2B5EF4-FFF2-40B4-BE49-F238E27FC236}">
                  <a16:creationId xmlns:a16="http://schemas.microsoft.com/office/drawing/2014/main" id="{F5F3875B-BA3E-43C7-AF95-FB377408D0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934"/>
              <a:ext cx="0" cy="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1934" name="Line 35">
              <a:extLst>
                <a:ext uri="{FF2B5EF4-FFF2-40B4-BE49-F238E27FC236}">
                  <a16:creationId xmlns:a16="http://schemas.microsoft.com/office/drawing/2014/main" id="{557DB744-1089-4591-BE0D-2D69E132B8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0" y="934"/>
              <a:ext cx="0" cy="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1935" name="Line 36">
              <a:extLst>
                <a:ext uri="{FF2B5EF4-FFF2-40B4-BE49-F238E27FC236}">
                  <a16:creationId xmlns:a16="http://schemas.microsoft.com/office/drawing/2014/main" id="{C61BBEF2-69E9-4088-967E-6CCC69465E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0" y="934"/>
              <a:ext cx="0" cy="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1936" name="Line 37">
              <a:extLst>
                <a:ext uri="{FF2B5EF4-FFF2-40B4-BE49-F238E27FC236}">
                  <a16:creationId xmlns:a16="http://schemas.microsoft.com/office/drawing/2014/main" id="{9C50B286-87F1-47B2-9BE0-597D64A296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0" y="934"/>
              <a:ext cx="0" cy="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1937" name="Line 38">
              <a:extLst>
                <a:ext uri="{FF2B5EF4-FFF2-40B4-BE49-F238E27FC236}">
                  <a16:creationId xmlns:a16="http://schemas.microsoft.com/office/drawing/2014/main" id="{92FB9562-2059-4BA8-9D57-50F6B7381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0" y="934"/>
              <a:ext cx="0" cy="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1938" name="Line 39">
              <a:extLst>
                <a:ext uri="{FF2B5EF4-FFF2-40B4-BE49-F238E27FC236}">
                  <a16:creationId xmlns:a16="http://schemas.microsoft.com/office/drawing/2014/main" id="{21B02FE5-FBA9-4F96-8C98-646AA870B3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0" y="934"/>
              <a:ext cx="0" cy="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1939" name="Line 40">
              <a:extLst>
                <a:ext uri="{FF2B5EF4-FFF2-40B4-BE49-F238E27FC236}">
                  <a16:creationId xmlns:a16="http://schemas.microsoft.com/office/drawing/2014/main" id="{AC06CC58-2157-4426-9A69-EA57D5DF8D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0" y="934"/>
              <a:ext cx="0" cy="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1940" name="Line 41">
              <a:extLst>
                <a:ext uri="{FF2B5EF4-FFF2-40B4-BE49-F238E27FC236}">
                  <a16:creationId xmlns:a16="http://schemas.microsoft.com/office/drawing/2014/main" id="{0B2C7495-74FA-44C7-A937-F3D12E5A0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0" y="934"/>
              <a:ext cx="0" cy="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</p:grpSp>
      <p:sp>
        <p:nvSpPr>
          <p:cNvPr id="949290" name="Rectangle 42">
            <a:extLst>
              <a:ext uri="{FF2B5EF4-FFF2-40B4-BE49-F238E27FC236}">
                <a16:creationId xmlns:a16="http://schemas.microsoft.com/office/drawing/2014/main" id="{635623AC-7992-4C92-923E-72D4C28F7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928813"/>
            <a:ext cx="9072563" cy="2052637"/>
          </a:xfrm>
          <a:noFill/>
        </p:spPr>
        <p:txBody>
          <a:bodyPr lIns="63500" tIns="25400" rIns="63500" bIns="254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/>
              <a:t>RegWrite  =  R-type  +  ori  +  lw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= !op&lt;5&gt;&amp;!op&lt;4&gt;&amp;!op&lt;3&gt;&amp;!op&lt;2&gt;&amp;!op&lt;1&gt;&amp;!op&lt;0&gt;(R-type)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   +  !op&lt;5&gt;&amp;!op&lt;4&gt;&amp;op&lt;3&gt;&amp;op&lt;2&gt;&amp;!op&lt;1&gt;&amp;op&lt;0&gt;(ori)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   +  op&lt;5&gt;&amp;!op&lt;4&gt;&amp;!op&lt;3&gt;&amp;!op&lt;2&gt;&amp;op&lt;1&gt;&amp;op&lt;0&gt;(lw)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grpSp>
        <p:nvGrpSpPr>
          <p:cNvPr id="65541" name="Group 43">
            <a:extLst>
              <a:ext uri="{FF2B5EF4-FFF2-40B4-BE49-F238E27FC236}">
                <a16:creationId xmlns:a16="http://schemas.microsoft.com/office/drawing/2014/main" id="{BAAF0C52-9D6B-45CC-BC81-175D107FF898}"/>
              </a:ext>
            </a:extLst>
          </p:cNvPr>
          <p:cNvGrpSpPr>
            <a:grpSpLocks/>
          </p:cNvGrpSpPr>
          <p:nvPr/>
        </p:nvGrpSpPr>
        <p:grpSpPr bwMode="auto">
          <a:xfrm>
            <a:off x="342900" y="3643313"/>
            <a:ext cx="7134225" cy="2101850"/>
            <a:chOff x="183" y="2170"/>
            <a:chExt cx="4540" cy="1324"/>
          </a:xfrm>
        </p:grpSpPr>
        <p:sp>
          <p:nvSpPr>
            <p:cNvPr id="31776" name="Oval 44">
              <a:extLst>
                <a:ext uri="{FF2B5EF4-FFF2-40B4-BE49-F238E27FC236}">
                  <a16:creationId xmlns:a16="http://schemas.microsoft.com/office/drawing/2014/main" id="{92BD2496-26C7-4E38-BD38-029C84AD5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" y="2744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777" name="Line 45">
              <a:extLst>
                <a:ext uri="{FF2B5EF4-FFF2-40B4-BE49-F238E27FC236}">
                  <a16:creationId xmlns:a16="http://schemas.microsoft.com/office/drawing/2014/main" id="{A436BFB6-5E9B-4DF8-8EFD-73DE143F2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" y="2392"/>
              <a:ext cx="0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778" name="Oval 46">
              <a:extLst>
                <a:ext uri="{FF2B5EF4-FFF2-40B4-BE49-F238E27FC236}">
                  <a16:creationId xmlns:a16="http://schemas.microsoft.com/office/drawing/2014/main" id="{4B5E05A3-A540-4975-AF53-6D9B45B06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2744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779" name="Line 47">
              <a:extLst>
                <a:ext uri="{FF2B5EF4-FFF2-40B4-BE49-F238E27FC236}">
                  <a16:creationId xmlns:a16="http://schemas.microsoft.com/office/drawing/2014/main" id="{3F3AAD8D-ECA1-45DF-953A-456AC58BE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" y="2440"/>
              <a:ext cx="0" cy="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780" name="Oval 48">
              <a:extLst>
                <a:ext uri="{FF2B5EF4-FFF2-40B4-BE49-F238E27FC236}">
                  <a16:creationId xmlns:a16="http://schemas.microsoft.com/office/drawing/2014/main" id="{F9580AEC-FE49-4A85-B6ED-D4A25C3E4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" y="2744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781" name="Line 49">
              <a:extLst>
                <a:ext uri="{FF2B5EF4-FFF2-40B4-BE49-F238E27FC236}">
                  <a16:creationId xmlns:a16="http://schemas.microsoft.com/office/drawing/2014/main" id="{8E0E8AA1-C6DC-40B6-89D2-63A9281AF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2488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782" name="Oval 50">
              <a:extLst>
                <a:ext uri="{FF2B5EF4-FFF2-40B4-BE49-F238E27FC236}">
                  <a16:creationId xmlns:a16="http://schemas.microsoft.com/office/drawing/2014/main" id="{EAEF6AA4-ECC9-489F-9F5D-A2C41DC16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2744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783" name="Line 51">
              <a:extLst>
                <a:ext uri="{FF2B5EF4-FFF2-40B4-BE49-F238E27FC236}">
                  <a16:creationId xmlns:a16="http://schemas.microsoft.com/office/drawing/2014/main" id="{4D403DB7-AE2D-416E-BADF-9D33E747C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536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784" name="Oval 52">
              <a:extLst>
                <a:ext uri="{FF2B5EF4-FFF2-40B4-BE49-F238E27FC236}">
                  <a16:creationId xmlns:a16="http://schemas.microsoft.com/office/drawing/2014/main" id="{644F4170-F705-4D72-997E-955BA38FD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" y="2744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785" name="Line 53">
              <a:extLst>
                <a:ext uri="{FF2B5EF4-FFF2-40B4-BE49-F238E27FC236}">
                  <a16:creationId xmlns:a16="http://schemas.microsoft.com/office/drawing/2014/main" id="{7AC799D5-0906-4D15-8AFB-A1CFE39C94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584"/>
              <a:ext cx="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786" name="Oval 54">
              <a:extLst>
                <a:ext uri="{FF2B5EF4-FFF2-40B4-BE49-F238E27FC236}">
                  <a16:creationId xmlns:a16="http://schemas.microsoft.com/office/drawing/2014/main" id="{9C62B03C-B27C-418A-879F-3F6D766EF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2744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787" name="Line 55">
              <a:extLst>
                <a:ext uri="{FF2B5EF4-FFF2-40B4-BE49-F238E27FC236}">
                  <a16:creationId xmlns:a16="http://schemas.microsoft.com/office/drawing/2014/main" id="{1B20D670-EDB9-4335-9030-9171F06776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2632"/>
              <a:ext cx="0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788" name="Line 56">
              <a:extLst>
                <a:ext uri="{FF2B5EF4-FFF2-40B4-BE49-F238E27FC236}">
                  <a16:creationId xmlns:a16="http://schemas.microsoft.com/office/drawing/2014/main" id="{23B7D654-90A6-4DA1-A0E1-33A4F0424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" y="2832"/>
              <a:ext cx="5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789" name="Line 57">
              <a:extLst>
                <a:ext uri="{FF2B5EF4-FFF2-40B4-BE49-F238E27FC236}">
                  <a16:creationId xmlns:a16="http://schemas.microsoft.com/office/drawing/2014/main" id="{CD0B11B2-A36E-4E05-BD1F-28AE95AC4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84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790" name="Line 58">
              <a:extLst>
                <a:ext uri="{FF2B5EF4-FFF2-40B4-BE49-F238E27FC236}">
                  <a16:creationId xmlns:a16="http://schemas.microsoft.com/office/drawing/2014/main" id="{3E318B33-ABD8-4969-995C-60813A6DB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84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791" name="Arc 59">
              <a:extLst>
                <a:ext uri="{FF2B5EF4-FFF2-40B4-BE49-F238E27FC236}">
                  <a16:creationId xmlns:a16="http://schemas.microsoft.com/office/drawing/2014/main" id="{F307C61A-7392-4112-9E8B-44581D783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3024"/>
              <a:ext cx="280" cy="232"/>
            </a:xfrm>
            <a:custGeom>
              <a:avLst/>
              <a:gdLst>
                <a:gd name="T0" fmla="*/ 280 w 21600"/>
                <a:gd name="T1" fmla="*/ 0 h 21600"/>
                <a:gd name="T2" fmla="*/ 0 w 21600"/>
                <a:gd name="T3" fmla="*/ 232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792" name="Arc 60">
              <a:extLst>
                <a:ext uri="{FF2B5EF4-FFF2-40B4-BE49-F238E27FC236}">
                  <a16:creationId xmlns:a16="http://schemas.microsoft.com/office/drawing/2014/main" id="{CAE48FE6-B284-4505-949A-D8ABAE562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" y="3024"/>
              <a:ext cx="280" cy="232"/>
            </a:xfrm>
            <a:custGeom>
              <a:avLst/>
              <a:gdLst>
                <a:gd name="T0" fmla="*/ 280 w 21600"/>
                <a:gd name="T1" fmla="*/ 232 h 21600"/>
                <a:gd name="T2" fmla="*/ 0 w 21600"/>
                <a:gd name="T3" fmla="*/ 0 h 21600"/>
                <a:gd name="T4" fmla="*/ 28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793" name="Line 61">
              <a:extLst>
                <a:ext uri="{FF2B5EF4-FFF2-40B4-BE49-F238E27FC236}">
                  <a16:creationId xmlns:a16="http://schemas.microsoft.com/office/drawing/2014/main" id="{3F1C4B4D-E436-47AF-A6C4-2CD55FCBFC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3256"/>
              <a:ext cx="0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794" name="Oval 62">
              <a:extLst>
                <a:ext uri="{FF2B5EF4-FFF2-40B4-BE49-F238E27FC236}">
                  <a16:creationId xmlns:a16="http://schemas.microsoft.com/office/drawing/2014/main" id="{1FCEEECD-A727-4417-91B1-3DDAE8DA4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2744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795" name="Line 63">
              <a:extLst>
                <a:ext uri="{FF2B5EF4-FFF2-40B4-BE49-F238E27FC236}">
                  <a16:creationId xmlns:a16="http://schemas.microsoft.com/office/drawing/2014/main" id="{DABA4559-962A-458B-9B11-6669B26404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392"/>
              <a:ext cx="0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796" name="Oval 64">
              <a:extLst>
                <a:ext uri="{FF2B5EF4-FFF2-40B4-BE49-F238E27FC236}">
                  <a16:creationId xmlns:a16="http://schemas.microsoft.com/office/drawing/2014/main" id="{8AFEFC56-455E-4E68-BF95-8473F8068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744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797" name="Line 65">
              <a:extLst>
                <a:ext uri="{FF2B5EF4-FFF2-40B4-BE49-F238E27FC236}">
                  <a16:creationId xmlns:a16="http://schemas.microsoft.com/office/drawing/2014/main" id="{5B50EAD3-3A43-4F09-B350-C6AB204F97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2440"/>
              <a:ext cx="0" cy="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798" name="Line 66">
              <a:extLst>
                <a:ext uri="{FF2B5EF4-FFF2-40B4-BE49-F238E27FC236}">
                  <a16:creationId xmlns:a16="http://schemas.microsoft.com/office/drawing/2014/main" id="{17AAF071-A570-4C42-AC9B-A44CF6D71F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536"/>
              <a:ext cx="0" cy="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799" name="Oval 67">
              <a:extLst>
                <a:ext uri="{FF2B5EF4-FFF2-40B4-BE49-F238E27FC236}">
                  <a16:creationId xmlns:a16="http://schemas.microsoft.com/office/drawing/2014/main" id="{0FCF96BD-8EAE-48DA-9C13-3B81F43E8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" y="2744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00" name="Line 68">
              <a:extLst>
                <a:ext uri="{FF2B5EF4-FFF2-40B4-BE49-F238E27FC236}">
                  <a16:creationId xmlns:a16="http://schemas.microsoft.com/office/drawing/2014/main" id="{F5D953FB-10C2-4C9F-95EB-38C1000973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2584"/>
              <a:ext cx="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01" name="Line 69">
              <a:extLst>
                <a:ext uri="{FF2B5EF4-FFF2-40B4-BE49-F238E27FC236}">
                  <a16:creationId xmlns:a16="http://schemas.microsoft.com/office/drawing/2014/main" id="{AABD108E-BE44-4887-A758-C8325E4B25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2632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02" name="Line 70">
              <a:extLst>
                <a:ext uri="{FF2B5EF4-FFF2-40B4-BE49-F238E27FC236}">
                  <a16:creationId xmlns:a16="http://schemas.microsoft.com/office/drawing/2014/main" id="{61661E80-86DF-4856-9C20-83D1CA32E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4" y="2832"/>
              <a:ext cx="5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03" name="Line 71">
              <a:extLst>
                <a:ext uri="{FF2B5EF4-FFF2-40B4-BE49-F238E27FC236}">
                  <a16:creationId xmlns:a16="http://schemas.microsoft.com/office/drawing/2014/main" id="{720A6698-D7A5-455C-AA04-2D78A1305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84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04" name="Line 72">
              <a:extLst>
                <a:ext uri="{FF2B5EF4-FFF2-40B4-BE49-F238E27FC236}">
                  <a16:creationId xmlns:a16="http://schemas.microsoft.com/office/drawing/2014/main" id="{316D5ED7-8BF5-4BE1-8AC9-E0FCED569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84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05" name="Arc 73">
              <a:extLst>
                <a:ext uri="{FF2B5EF4-FFF2-40B4-BE49-F238E27FC236}">
                  <a16:creationId xmlns:a16="http://schemas.microsoft.com/office/drawing/2014/main" id="{158654F3-C089-4985-B6B7-DF95C9693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3024"/>
              <a:ext cx="280" cy="232"/>
            </a:xfrm>
            <a:custGeom>
              <a:avLst/>
              <a:gdLst>
                <a:gd name="T0" fmla="*/ 280 w 21600"/>
                <a:gd name="T1" fmla="*/ 0 h 21600"/>
                <a:gd name="T2" fmla="*/ 0 w 21600"/>
                <a:gd name="T3" fmla="*/ 232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06" name="Arc 74">
              <a:extLst>
                <a:ext uri="{FF2B5EF4-FFF2-40B4-BE49-F238E27FC236}">
                  <a16:creationId xmlns:a16="http://schemas.microsoft.com/office/drawing/2014/main" id="{526BF4D8-BC9A-46E2-A09B-51FDFEFE4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" y="3024"/>
              <a:ext cx="280" cy="232"/>
            </a:xfrm>
            <a:custGeom>
              <a:avLst/>
              <a:gdLst>
                <a:gd name="T0" fmla="*/ 280 w 21600"/>
                <a:gd name="T1" fmla="*/ 232 h 21600"/>
                <a:gd name="T2" fmla="*/ 0 w 21600"/>
                <a:gd name="T3" fmla="*/ 0 h 21600"/>
                <a:gd name="T4" fmla="*/ 28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07" name="Line 75">
              <a:extLst>
                <a:ext uri="{FF2B5EF4-FFF2-40B4-BE49-F238E27FC236}">
                  <a16:creationId xmlns:a16="http://schemas.microsoft.com/office/drawing/2014/main" id="{B1C0E548-A67A-4D9D-8D4F-B0F932E709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3256"/>
              <a:ext cx="0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08" name="Line 76">
              <a:extLst>
                <a:ext uri="{FF2B5EF4-FFF2-40B4-BE49-F238E27FC236}">
                  <a16:creationId xmlns:a16="http://schemas.microsoft.com/office/drawing/2014/main" id="{D71353EA-803E-4D29-802D-96F1677B5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392"/>
              <a:ext cx="0" cy="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09" name="Oval 77">
              <a:extLst>
                <a:ext uri="{FF2B5EF4-FFF2-40B4-BE49-F238E27FC236}">
                  <a16:creationId xmlns:a16="http://schemas.microsoft.com/office/drawing/2014/main" id="{0C4391FB-486E-49EE-B03A-C99D2813F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" y="2744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10" name="Line 78">
              <a:extLst>
                <a:ext uri="{FF2B5EF4-FFF2-40B4-BE49-F238E27FC236}">
                  <a16:creationId xmlns:a16="http://schemas.microsoft.com/office/drawing/2014/main" id="{7736A632-8B07-4E35-825D-46E459F256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440"/>
              <a:ext cx="0" cy="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11" name="Oval 79">
              <a:extLst>
                <a:ext uri="{FF2B5EF4-FFF2-40B4-BE49-F238E27FC236}">
                  <a16:creationId xmlns:a16="http://schemas.microsoft.com/office/drawing/2014/main" id="{852F6C6D-4E43-499C-95FB-6A3160130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744"/>
              <a:ext cx="81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12" name="Line 80">
              <a:extLst>
                <a:ext uri="{FF2B5EF4-FFF2-40B4-BE49-F238E27FC236}">
                  <a16:creationId xmlns:a16="http://schemas.microsoft.com/office/drawing/2014/main" id="{2DB6E326-80AD-4075-AEA6-BD705E10D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488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13" name="Oval 81">
              <a:extLst>
                <a:ext uri="{FF2B5EF4-FFF2-40B4-BE49-F238E27FC236}">
                  <a16:creationId xmlns:a16="http://schemas.microsoft.com/office/drawing/2014/main" id="{47F84421-27DB-4CCB-B1D7-1D0C171FB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2744"/>
              <a:ext cx="84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14" name="Line 82">
              <a:extLst>
                <a:ext uri="{FF2B5EF4-FFF2-40B4-BE49-F238E27FC236}">
                  <a16:creationId xmlns:a16="http://schemas.microsoft.com/office/drawing/2014/main" id="{555D10C7-7E5D-410C-BA36-0EEA50DE2C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536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15" name="Line 83">
              <a:extLst>
                <a:ext uri="{FF2B5EF4-FFF2-40B4-BE49-F238E27FC236}">
                  <a16:creationId xmlns:a16="http://schemas.microsoft.com/office/drawing/2014/main" id="{BCA13643-0A31-42D6-B48E-2106C1D476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58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16" name="Line 84">
              <a:extLst>
                <a:ext uri="{FF2B5EF4-FFF2-40B4-BE49-F238E27FC236}">
                  <a16:creationId xmlns:a16="http://schemas.microsoft.com/office/drawing/2014/main" id="{24796EAB-7A75-4163-857F-8F948C9E5E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632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17" name="Line 85">
              <a:extLst>
                <a:ext uri="{FF2B5EF4-FFF2-40B4-BE49-F238E27FC236}">
                  <a16:creationId xmlns:a16="http://schemas.microsoft.com/office/drawing/2014/main" id="{8EA2BDA9-79CD-49FC-9A3F-63E3D31A0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6" y="2832"/>
              <a:ext cx="5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18" name="Line 86">
              <a:extLst>
                <a:ext uri="{FF2B5EF4-FFF2-40B4-BE49-F238E27FC236}">
                  <a16:creationId xmlns:a16="http://schemas.microsoft.com/office/drawing/2014/main" id="{8F5542D5-8D8C-4F33-83DE-491CED0430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84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19" name="Line 87">
              <a:extLst>
                <a:ext uri="{FF2B5EF4-FFF2-40B4-BE49-F238E27FC236}">
                  <a16:creationId xmlns:a16="http://schemas.microsoft.com/office/drawing/2014/main" id="{4C24C37D-5FF2-4505-A1A4-F8817BAF9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84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20" name="Arc 88">
              <a:extLst>
                <a:ext uri="{FF2B5EF4-FFF2-40B4-BE49-F238E27FC236}">
                  <a16:creationId xmlns:a16="http://schemas.microsoft.com/office/drawing/2014/main" id="{C6A2BB92-1B6F-465A-9293-108897DB5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3024"/>
              <a:ext cx="289" cy="232"/>
            </a:xfrm>
            <a:custGeom>
              <a:avLst/>
              <a:gdLst>
                <a:gd name="T0" fmla="*/ 280 w 21600"/>
                <a:gd name="T1" fmla="*/ 0 h 21600"/>
                <a:gd name="T2" fmla="*/ 0 w 21600"/>
                <a:gd name="T3" fmla="*/ 232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21" name="Arc 89">
              <a:extLst>
                <a:ext uri="{FF2B5EF4-FFF2-40B4-BE49-F238E27FC236}">
                  <a16:creationId xmlns:a16="http://schemas.microsoft.com/office/drawing/2014/main" id="{4E384DE2-314E-4D84-9C2A-717E40691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3024"/>
              <a:ext cx="280" cy="232"/>
            </a:xfrm>
            <a:custGeom>
              <a:avLst/>
              <a:gdLst>
                <a:gd name="T0" fmla="*/ 280 w 21600"/>
                <a:gd name="T1" fmla="*/ 232 h 21600"/>
                <a:gd name="T2" fmla="*/ 0 w 21600"/>
                <a:gd name="T3" fmla="*/ 0 h 21600"/>
                <a:gd name="T4" fmla="*/ 28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22" name="Line 90">
              <a:extLst>
                <a:ext uri="{FF2B5EF4-FFF2-40B4-BE49-F238E27FC236}">
                  <a16:creationId xmlns:a16="http://schemas.microsoft.com/office/drawing/2014/main" id="{2EE2DB9A-E5D2-46D4-AC79-72D1C02F6B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3256"/>
              <a:ext cx="0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23" name="Line 91">
              <a:extLst>
                <a:ext uri="{FF2B5EF4-FFF2-40B4-BE49-F238E27FC236}">
                  <a16:creationId xmlns:a16="http://schemas.microsoft.com/office/drawing/2014/main" id="{5CB0CD96-C79B-44BA-8524-90267F6B25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392"/>
              <a:ext cx="0" cy="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24" name="Oval 92">
              <a:extLst>
                <a:ext uri="{FF2B5EF4-FFF2-40B4-BE49-F238E27FC236}">
                  <a16:creationId xmlns:a16="http://schemas.microsoft.com/office/drawing/2014/main" id="{5D6D5C6A-D333-4D6C-884A-9BACC75F6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2744"/>
              <a:ext cx="98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25" name="Line 93">
              <a:extLst>
                <a:ext uri="{FF2B5EF4-FFF2-40B4-BE49-F238E27FC236}">
                  <a16:creationId xmlns:a16="http://schemas.microsoft.com/office/drawing/2014/main" id="{84B0B6F1-AFD1-4C58-B068-78A1780D1A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2440"/>
              <a:ext cx="0" cy="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26" name="Line 94">
              <a:extLst>
                <a:ext uri="{FF2B5EF4-FFF2-40B4-BE49-F238E27FC236}">
                  <a16:creationId xmlns:a16="http://schemas.microsoft.com/office/drawing/2014/main" id="{8E3DB105-451F-4F64-8D54-CD04FEDBD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2488"/>
              <a:ext cx="0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27" name="Oval 95">
              <a:extLst>
                <a:ext uri="{FF2B5EF4-FFF2-40B4-BE49-F238E27FC236}">
                  <a16:creationId xmlns:a16="http://schemas.microsoft.com/office/drawing/2014/main" id="{0D051088-CD73-4FF5-B78C-F8045B3CF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6" y="2744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28" name="Line 96">
              <a:extLst>
                <a:ext uri="{FF2B5EF4-FFF2-40B4-BE49-F238E27FC236}">
                  <a16:creationId xmlns:a16="http://schemas.microsoft.com/office/drawing/2014/main" id="{244CBC2C-9493-4E46-A653-8830D66BE1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536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29" name="Line 97">
              <a:extLst>
                <a:ext uri="{FF2B5EF4-FFF2-40B4-BE49-F238E27FC236}">
                  <a16:creationId xmlns:a16="http://schemas.microsoft.com/office/drawing/2014/main" id="{7283A56F-623A-44CF-B157-657A6D9EC1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258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30" name="Line 98">
              <a:extLst>
                <a:ext uri="{FF2B5EF4-FFF2-40B4-BE49-F238E27FC236}">
                  <a16:creationId xmlns:a16="http://schemas.microsoft.com/office/drawing/2014/main" id="{BB156C44-54F7-4475-91BC-9B515CC69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2632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31" name="Line 99">
              <a:extLst>
                <a:ext uri="{FF2B5EF4-FFF2-40B4-BE49-F238E27FC236}">
                  <a16:creationId xmlns:a16="http://schemas.microsoft.com/office/drawing/2014/main" id="{ABC55605-4C13-4DA2-895B-492F3C0E3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8" y="2832"/>
              <a:ext cx="5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32" name="Line 100">
              <a:extLst>
                <a:ext uri="{FF2B5EF4-FFF2-40B4-BE49-F238E27FC236}">
                  <a16:creationId xmlns:a16="http://schemas.microsoft.com/office/drawing/2014/main" id="{92D165E2-FCD3-4C04-B2FA-520331050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84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33" name="Line 101">
              <a:extLst>
                <a:ext uri="{FF2B5EF4-FFF2-40B4-BE49-F238E27FC236}">
                  <a16:creationId xmlns:a16="http://schemas.microsoft.com/office/drawing/2014/main" id="{7C15623F-137D-4ADD-A90B-37977C6E3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84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34" name="Arc 102">
              <a:extLst>
                <a:ext uri="{FF2B5EF4-FFF2-40B4-BE49-F238E27FC236}">
                  <a16:creationId xmlns:a16="http://schemas.microsoft.com/office/drawing/2014/main" id="{C5AB010F-E4BD-4D06-A241-51E17F566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3024"/>
              <a:ext cx="280" cy="232"/>
            </a:xfrm>
            <a:custGeom>
              <a:avLst/>
              <a:gdLst>
                <a:gd name="T0" fmla="*/ 280 w 21600"/>
                <a:gd name="T1" fmla="*/ 0 h 21600"/>
                <a:gd name="T2" fmla="*/ 0 w 21600"/>
                <a:gd name="T3" fmla="*/ 232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35" name="Arc 103">
              <a:extLst>
                <a:ext uri="{FF2B5EF4-FFF2-40B4-BE49-F238E27FC236}">
                  <a16:creationId xmlns:a16="http://schemas.microsoft.com/office/drawing/2014/main" id="{02E4045C-964C-407F-8ECA-9CCDCAE04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3024"/>
              <a:ext cx="291" cy="232"/>
            </a:xfrm>
            <a:custGeom>
              <a:avLst/>
              <a:gdLst>
                <a:gd name="T0" fmla="*/ 280 w 21600"/>
                <a:gd name="T1" fmla="*/ 232 h 21600"/>
                <a:gd name="T2" fmla="*/ 0 w 21600"/>
                <a:gd name="T3" fmla="*/ 0 h 21600"/>
                <a:gd name="T4" fmla="*/ 28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36" name="Line 104">
              <a:extLst>
                <a:ext uri="{FF2B5EF4-FFF2-40B4-BE49-F238E27FC236}">
                  <a16:creationId xmlns:a16="http://schemas.microsoft.com/office/drawing/2014/main" id="{D8FD0B39-3930-4054-9E6F-F785F9F12A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3256"/>
              <a:ext cx="0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37" name="Oval 105">
              <a:extLst>
                <a:ext uri="{FF2B5EF4-FFF2-40B4-BE49-F238E27FC236}">
                  <a16:creationId xmlns:a16="http://schemas.microsoft.com/office/drawing/2014/main" id="{1EEFCEAD-83AF-4476-8A6F-82A5E99A3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2744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38" name="Line 106">
              <a:extLst>
                <a:ext uri="{FF2B5EF4-FFF2-40B4-BE49-F238E27FC236}">
                  <a16:creationId xmlns:a16="http://schemas.microsoft.com/office/drawing/2014/main" id="{0DF43EAB-96D6-4570-BCD5-1FCBDF1D8F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2392"/>
              <a:ext cx="0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39" name="Oval 107">
              <a:extLst>
                <a:ext uri="{FF2B5EF4-FFF2-40B4-BE49-F238E27FC236}">
                  <a16:creationId xmlns:a16="http://schemas.microsoft.com/office/drawing/2014/main" id="{E7D89B23-5EDD-43AD-940B-36A1EA4D9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" y="2744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40" name="Line 108">
              <a:extLst>
                <a:ext uri="{FF2B5EF4-FFF2-40B4-BE49-F238E27FC236}">
                  <a16:creationId xmlns:a16="http://schemas.microsoft.com/office/drawing/2014/main" id="{3C460455-0C49-4BE9-8C0B-A4841B8C35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440"/>
              <a:ext cx="0" cy="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41" name="Oval 109">
              <a:extLst>
                <a:ext uri="{FF2B5EF4-FFF2-40B4-BE49-F238E27FC236}">
                  <a16:creationId xmlns:a16="http://schemas.microsoft.com/office/drawing/2014/main" id="{B6D2951A-8A27-412E-A13E-6E7C68744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2744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42" name="Line 110">
              <a:extLst>
                <a:ext uri="{FF2B5EF4-FFF2-40B4-BE49-F238E27FC236}">
                  <a16:creationId xmlns:a16="http://schemas.microsoft.com/office/drawing/2014/main" id="{D700981A-D524-4A23-A61D-D5941210C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488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43" name="Line 111">
              <a:extLst>
                <a:ext uri="{FF2B5EF4-FFF2-40B4-BE49-F238E27FC236}">
                  <a16:creationId xmlns:a16="http://schemas.microsoft.com/office/drawing/2014/main" id="{21C231FD-0D89-439B-B403-48ECA3D39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536"/>
              <a:ext cx="0" cy="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44" name="Oval 112">
              <a:extLst>
                <a:ext uri="{FF2B5EF4-FFF2-40B4-BE49-F238E27FC236}">
                  <a16:creationId xmlns:a16="http://schemas.microsoft.com/office/drawing/2014/main" id="{CF90CB2F-13EF-4AAF-B798-F9D417D55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2744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45" name="Line 113">
              <a:extLst>
                <a:ext uri="{FF2B5EF4-FFF2-40B4-BE49-F238E27FC236}">
                  <a16:creationId xmlns:a16="http://schemas.microsoft.com/office/drawing/2014/main" id="{BB0F0CF2-2877-4F0A-A943-D3D17A5937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584"/>
              <a:ext cx="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46" name="Oval 114">
              <a:extLst>
                <a:ext uri="{FF2B5EF4-FFF2-40B4-BE49-F238E27FC236}">
                  <a16:creationId xmlns:a16="http://schemas.microsoft.com/office/drawing/2014/main" id="{0683E46C-E9B6-4E3C-9151-B0F93C56A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744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47" name="Line 115">
              <a:extLst>
                <a:ext uri="{FF2B5EF4-FFF2-40B4-BE49-F238E27FC236}">
                  <a16:creationId xmlns:a16="http://schemas.microsoft.com/office/drawing/2014/main" id="{60B28DA0-49F5-4D2F-9792-49E115FD7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632"/>
              <a:ext cx="0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48" name="Line 116">
              <a:extLst>
                <a:ext uri="{FF2B5EF4-FFF2-40B4-BE49-F238E27FC236}">
                  <a16:creationId xmlns:a16="http://schemas.microsoft.com/office/drawing/2014/main" id="{784D87E3-D41C-480D-8F62-47DF4C88F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0" y="2832"/>
              <a:ext cx="5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49" name="Line 117">
              <a:extLst>
                <a:ext uri="{FF2B5EF4-FFF2-40B4-BE49-F238E27FC236}">
                  <a16:creationId xmlns:a16="http://schemas.microsoft.com/office/drawing/2014/main" id="{FB6FCEC1-0FA8-4497-8CA8-C98B28EFD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84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50" name="Line 118">
              <a:extLst>
                <a:ext uri="{FF2B5EF4-FFF2-40B4-BE49-F238E27FC236}">
                  <a16:creationId xmlns:a16="http://schemas.microsoft.com/office/drawing/2014/main" id="{9638A60A-F3AD-4F48-A935-159A339F4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84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51" name="Arc 119">
              <a:extLst>
                <a:ext uri="{FF2B5EF4-FFF2-40B4-BE49-F238E27FC236}">
                  <a16:creationId xmlns:a16="http://schemas.microsoft.com/office/drawing/2014/main" id="{E362C79E-1FF5-4070-9450-5EE14E742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3024"/>
              <a:ext cx="280" cy="232"/>
            </a:xfrm>
            <a:custGeom>
              <a:avLst/>
              <a:gdLst>
                <a:gd name="T0" fmla="*/ 280 w 21600"/>
                <a:gd name="T1" fmla="*/ 0 h 21600"/>
                <a:gd name="T2" fmla="*/ 0 w 21600"/>
                <a:gd name="T3" fmla="*/ 232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52" name="Arc 120">
              <a:extLst>
                <a:ext uri="{FF2B5EF4-FFF2-40B4-BE49-F238E27FC236}">
                  <a16:creationId xmlns:a16="http://schemas.microsoft.com/office/drawing/2014/main" id="{83D5BFDB-D514-433F-91A4-EFBCC5C57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" y="3024"/>
              <a:ext cx="280" cy="232"/>
            </a:xfrm>
            <a:custGeom>
              <a:avLst/>
              <a:gdLst>
                <a:gd name="T0" fmla="*/ 280 w 21600"/>
                <a:gd name="T1" fmla="*/ 232 h 21600"/>
                <a:gd name="T2" fmla="*/ 0 w 21600"/>
                <a:gd name="T3" fmla="*/ 0 h 21600"/>
                <a:gd name="T4" fmla="*/ 28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53" name="Line 121">
              <a:extLst>
                <a:ext uri="{FF2B5EF4-FFF2-40B4-BE49-F238E27FC236}">
                  <a16:creationId xmlns:a16="http://schemas.microsoft.com/office/drawing/2014/main" id="{A4B6E6DB-AB62-4834-B690-DB6A0BD44D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256"/>
              <a:ext cx="0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54" name="Oval 122">
              <a:extLst>
                <a:ext uri="{FF2B5EF4-FFF2-40B4-BE49-F238E27FC236}">
                  <a16:creationId xmlns:a16="http://schemas.microsoft.com/office/drawing/2014/main" id="{FFB2BC25-F91B-4A1C-996B-671681194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2744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55" name="Line 123">
              <a:extLst>
                <a:ext uri="{FF2B5EF4-FFF2-40B4-BE49-F238E27FC236}">
                  <a16:creationId xmlns:a16="http://schemas.microsoft.com/office/drawing/2014/main" id="{90DE0CF8-618E-493A-9ADB-722A9426FB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392"/>
              <a:ext cx="0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56" name="Oval 124">
              <a:extLst>
                <a:ext uri="{FF2B5EF4-FFF2-40B4-BE49-F238E27FC236}">
                  <a16:creationId xmlns:a16="http://schemas.microsoft.com/office/drawing/2014/main" id="{5610A879-E819-4DAC-AFBA-F9BB862BA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" y="2744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57" name="Line 125">
              <a:extLst>
                <a:ext uri="{FF2B5EF4-FFF2-40B4-BE49-F238E27FC236}">
                  <a16:creationId xmlns:a16="http://schemas.microsoft.com/office/drawing/2014/main" id="{4942F1A4-769A-4C36-AAEA-658263178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2440"/>
              <a:ext cx="0" cy="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58" name="Oval 126">
              <a:extLst>
                <a:ext uri="{FF2B5EF4-FFF2-40B4-BE49-F238E27FC236}">
                  <a16:creationId xmlns:a16="http://schemas.microsoft.com/office/drawing/2014/main" id="{1915CBC6-FC07-4D77-9F9A-DDFE2D5DF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" y="2744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59" name="Line 127">
              <a:extLst>
                <a:ext uri="{FF2B5EF4-FFF2-40B4-BE49-F238E27FC236}">
                  <a16:creationId xmlns:a16="http://schemas.microsoft.com/office/drawing/2014/main" id="{248476E6-DB8E-483F-819E-678C56DCB1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2488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60" name="Oval 128">
              <a:extLst>
                <a:ext uri="{FF2B5EF4-FFF2-40B4-BE49-F238E27FC236}">
                  <a16:creationId xmlns:a16="http://schemas.microsoft.com/office/drawing/2014/main" id="{91F84158-024D-4338-808A-3FF600DD2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2744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61" name="Line 129">
              <a:extLst>
                <a:ext uri="{FF2B5EF4-FFF2-40B4-BE49-F238E27FC236}">
                  <a16:creationId xmlns:a16="http://schemas.microsoft.com/office/drawing/2014/main" id="{82FC17C1-A941-4883-811F-D27497974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2536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62" name="Line 130">
              <a:extLst>
                <a:ext uri="{FF2B5EF4-FFF2-40B4-BE49-F238E27FC236}">
                  <a16:creationId xmlns:a16="http://schemas.microsoft.com/office/drawing/2014/main" id="{B86B46DB-CBCD-47C4-A634-997463AFDD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2584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63" name="Oval 131">
              <a:extLst>
                <a:ext uri="{FF2B5EF4-FFF2-40B4-BE49-F238E27FC236}">
                  <a16:creationId xmlns:a16="http://schemas.microsoft.com/office/drawing/2014/main" id="{75BF5B52-A0A9-4A90-A52F-0E9F07F25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2744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64" name="Line 132">
              <a:extLst>
                <a:ext uri="{FF2B5EF4-FFF2-40B4-BE49-F238E27FC236}">
                  <a16:creationId xmlns:a16="http://schemas.microsoft.com/office/drawing/2014/main" id="{A31D76DA-7BE4-46BE-AA03-21E4ED2E23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632"/>
              <a:ext cx="0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65" name="Line 133">
              <a:extLst>
                <a:ext uri="{FF2B5EF4-FFF2-40B4-BE49-F238E27FC236}">
                  <a16:creationId xmlns:a16="http://schemas.microsoft.com/office/drawing/2014/main" id="{2BD9B3B8-F593-4633-A147-481359209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" y="2832"/>
              <a:ext cx="5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66" name="Line 134">
              <a:extLst>
                <a:ext uri="{FF2B5EF4-FFF2-40B4-BE49-F238E27FC236}">
                  <a16:creationId xmlns:a16="http://schemas.microsoft.com/office/drawing/2014/main" id="{6AD8C92D-35B4-4228-B284-61DBEB65F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84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67" name="Line 135">
              <a:extLst>
                <a:ext uri="{FF2B5EF4-FFF2-40B4-BE49-F238E27FC236}">
                  <a16:creationId xmlns:a16="http://schemas.microsoft.com/office/drawing/2014/main" id="{66023C40-2F4E-41F5-9BCB-3C7463957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84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68" name="Arc 136">
              <a:extLst>
                <a:ext uri="{FF2B5EF4-FFF2-40B4-BE49-F238E27FC236}">
                  <a16:creationId xmlns:a16="http://schemas.microsoft.com/office/drawing/2014/main" id="{4E5784DA-8DE9-4F49-95B2-37174DD13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3024"/>
              <a:ext cx="280" cy="232"/>
            </a:xfrm>
            <a:custGeom>
              <a:avLst/>
              <a:gdLst>
                <a:gd name="T0" fmla="*/ 280 w 21600"/>
                <a:gd name="T1" fmla="*/ 0 h 21600"/>
                <a:gd name="T2" fmla="*/ 0 w 21600"/>
                <a:gd name="T3" fmla="*/ 232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69" name="Arc 137">
              <a:extLst>
                <a:ext uri="{FF2B5EF4-FFF2-40B4-BE49-F238E27FC236}">
                  <a16:creationId xmlns:a16="http://schemas.microsoft.com/office/drawing/2014/main" id="{46C2086B-19F1-4125-943E-3CD2A6E64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3" y="3024"/>
              <a:ext cx="280" cy="232"/>
            </a:xfrm>
            <a:custGeom>
              <a:avLst/>
              <a:gdLst>
                <a:gd name="T0" fmla="*/ 280 w 21600"/>
                <a:gd name="T1" fmla="*/ 232 h 21600"/>
                <a:gd name="T2" fmla="*/ 0 w 21600"/>
                <a:gd name="T3" fmla="*/ 0 h 21600"/>
                <a:gd name="T4" fmla="*/ 28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70" name="Line 138">
              <a:extLst>
                <a:ext uri="{FF2B5EF4-FFF2-40B4-BE49-F238E27FC236}">
                  <a16:creationId xmlns:a16="http://schemas.microsoft.com/office/drawing/2014/main" id="{EB4BF151-94B3-479B-829C-A095298AD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3256"/>
              <a:ext cx="0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71" name="Line 139">
              <a:extLst>
                <a:ext uri="{FF2B5EF4-FFF2-40B4-BE49-F238E27FC236}">
                  <a16:creationId xmlns:a16="http://schemas.microsoft.com/office/drawing/2014/main" id="{7079EE59-2894-4C0D-9DF0-76AA1E1C27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488"/>
              <a:ext cx="0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872" name="Rectangle 140">
              <a:extLst>
                <a:ext uri="{FF2B5EF4-FFF2-40B4-BE49-F238E27FC236}">
                  <a16:creationId xmlns:a16="http://schemas.microsoft.com/office/drawing/2014/main" id="{21181CEC-F66A-402D-B5B2-0402015B1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2448"/>
              <a:ext cx="55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op&lt;0&gt;</a:t>
              </a:r>
            </a:p>
          </p:txBody>
        </p:sp>
        <p:sp>
          <p:nvSpPr>
            <p:cNvPr id="31873" name="Rectangle 141">
              <a:extLst>
                <a:ext uri="{FF2B5EF4-FFF2-40B4-BE49-F238E27FC236}">
                  <a16:creationId xmlns:a16="http://schemas.microsoft.com/office/drawing/2014/main" id="{C82D11CE-4FE4-4E43-9F89-AFD54A1CB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" y="2208"/>
              <a:ext cx="557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op&lt;5&gt;</a:t>
              </a:r>
            </a:p>
          </p:txBody>
        </p:sp>
        <p:sp>
          <p:nvSpPr>
            <p:cNvPr id="65666" name="Rectangle 142">
              <a:extLst>
                <a:ext uri="{FF2B5EF4-FFF2-40B4-BE49-F238E27FC236}">
                  <a16:creationId xmlns:a16="http://schemas.microsoft.com/office/drawing/2014/main" id="{98CD0A2D-3B5E-4C0B-8F0E-F01DF7DCB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" y="2170"/>
              <a:ext cx="19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/>
                <a:t>.</a:t>
              </a:r>
            </a:p>
          </p:txBody>
        </p:sp>
        <p:sp>
          <p:nvSpPr>
            <p:cNvPr id="65667" name="Rectangle 143">
              <a:extLst>
                <a:ext uri="{FF2B5EF4-FFF2-40B4-BE49-F238E27FC236}">
                  <a16:creationId xmlns:a16="http://schemas.microsoft.com/office/drawing/2014/main" id="{AE7C65EB-4E77-4B04-90BE-071032658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" y="2218"/>
              <a:ext cx="19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/>
                <a:t>.</a:t>
              </a:r>
            </a:p>
          </p:txBody>
        </p:sp>
        <p:sp>
          <p:nvSpPr>
            <p:cNvPr id="31876" name="Rectangle 144">
              <a:extLst>
                <a:ext uri="{FF2B5EF4-FFF2-40B4-BE49-F238E27FC236}">
                  <a16:creationId xmlns:a16="http://schemas.microsoft.com/office/drawing/2014/main" id="{E1748CD4-4BCE-4D24-B0C1-9E55FD52F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" y="2208"/>
              <a:ext cx="55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op&lt;5&gt;</a:t>
              </a:r>
            </a:p>
          </p:txBody>
        </p:sp>
        <p:sp>
          <p:nvSpPr>
            <p:cNvPr id="65669" name="Rectangle 145">
              <a:extLst>
                <a:ext uri="{FF2B5EF4-FFF2-40B4-BE49-F238E27FC236}">
                  <a16:creationId xmlns:a16="http://schemas.microsoft.com/office/drawing/2014/main" id="{036D7223-4D30-4D1C-AE85-548EE54E8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170"/>
              <a:ext cx="19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/>
                <a:t>.</a:t>
              </a:r>
            </a:p>
          </p:txBody>
        </p:sp>
        <p:sp>
          <p:nvSpPr>
            <p:cNvPr id="65670" name="Rectangle 146">
              <a:extLst>
                <a:ext uri="{FF2B5EF4-FFF2-40B4-BE49-F238E27FC236}">
                  <a16:creationId xmlns:a16="http://schemas.microsoft.com/office/drawing/2014/main" id="{2F310EE2-15E4-4665-B488-E02EE1B61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218"/>
              <a:ext cx="19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/>
                <a:t>.</a:t>
              </a:r>
            </a:p>
          </p:txBody>
        </p:sp>
        <p:sp>
          <p:nvSpPr>
            <p:cNvPr id="65671" name="Rectangle 147">
              <a:extLst>
                <a:ext uri="{FF2B5EF4-FFF2-40B4-BE49-F238E27FC236}">
                  <a16:creationId xmlns:a16="http://schemas.microsoft.com/office/drawing/2014/main" id="{7B3D3B9B-41D5-4E28-8BFC-65BCBF44E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" y="244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&lt;0&gt;</a:t>
              </a:r>
            </a:p>
          </p:txBody>
        </p:sp>
        <p:sp>
          <p:nvSpPr>
            <p:cNvPr id="31880" name="Rectangle 148">
              <a:extLst>
                <a:ext uri="{FF2B5EF4-FFF2-40B4-BE49-F238E27FC236}">
                  <a16:creationId xmlns:a16="http://schemas.microsoft.com/office/drawing/2014/main" id="{A13B204E-C2CD-4C59-AC2A-B27A2EDA5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2208"/>
              <a:ext cx="56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op&lt;5&gt;</a:t>
              </a:r>
            </a:p>
          </p:txBody>
        </p:sp>
        <p:sp>
          <p:nvSpPr>
            <p:cNvPr id="65673" name="Rectangle 149">
              <a:extLst>
                <a:ext uri="{FF2B5EF4-FFF2-40B4-BE49-F238E27FC236}">
                  <a16:creationId xmlns:a16="http://schemas.microsoft.com/office/drawing/2014/main" id="{10D3F66E-1456-4D10-9C20-CBCB1AACD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170"/>
              <a:ext cx="19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/>
                <a:t>.</a:t>
              </a:r>
            </a:p>
          </p:txBody>
        </p:sp>
        <p:sp>
          <p:nvSpPr>
            <p:cNvPr id="65674" name="Rectangle 150">
              <a:extLst>
                <a:ext uri="{FF2B5EF4-FFF2-40B4-BE49-F238E27FC236}">
                  <a16:creationId xmlns:a16="http://schemas.microsoft.com/office/drawing/2014/main" id="{D357B4F8-EE35-435B-9842-ECD56DAC4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218"/>
              <a:ext cx="19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/>
                <a:t>.</a:t>
              </a:r>
            </a:p>
          </p:txBody>
        </p:sp>
        <p:sp>
          <p:nvSpPr>
            <p:cNvPr id="65675" name="Rectangle 151">
              <a:extLst>
                <a:ext uri="{FF2B5EF4-FFF2-40B4-BE49-F238E27FC236}">
                  <a16:creationId xmlns:a16="http://schemas.microsoft.com/office/drawing/2014/main" id="{899476C8-C887-4C9A-B416-8254D8F8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" y="244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&lt;0&gt;</a:t>
              </a:r>
            </a:p>
          </p:txBody>
        </p:sp>
        <p:sp>
          <p:nvSpPr>
            <p:cNvPr id="31884" name="Rectangle 152">
              <a:extLst>
                <a:ext uri="{FF2B5EF4-FFF2-40B4-BE49-F238E27FC236}">
                  <a16:creationId xmlns:a16="http://schemas.microsoft.com/office/drawing/2014/main" id="{AF1B144F-4B8D-49ED-8ED5-53F98F3D5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2208"/>
              <a:ext cx="58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op&lt;5&gt;</a:t>
              </a:r>
            </a:p>
          </p:txBody>
        </p:sp>
        <p:sp>
          <p:nvSpPr>
            <p:cNvPr id="65677" name="Rectangle 153">
              <a:extLst>
                <a:ext uri="{FF2B5EF4-FFF2-40B4-BE49-F238E27FC236}">
                  <a16:creationId xmlns:a16="http://schemas.microsoft.com/office/drawing/2014/main" id="{6EFAB697-103E-4E1A-A25C-1BC601C91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2170"/>
              <a:ext cx="19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/>
                <a:t>.</a:t>
              </a:r>
            </a:p>
          </p:txBody>
        </p:sp>
        <p:sp>
          <p:nvSpPr>
            <p:cNvPr id="65678" name="Rectangle 154">
              <a:extLst>
                <a:ext uri="{FF2B5EF4-FFF2-40B4-BE49-F238E27FC236}">
                  <a16:creationId xmlns:a16="http://schemas.microsoft.com/office/drawing/2014/main" id="{78F65FDB-766D-4F39-9EC8-BD82B983D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218"/>
              <a:ext cx="19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/>
                <a:t>.</a:t>
              </a:r>
            </a:p>
          </p:txBody>
        </p:sp>
        <p:sp>
          <p:nvSpPr>
            <p:cNvPr id="65679" name="Rectangle 155">
              <a:extLst>
                <a:ext uri="{FF2B5EF4-FFF2-40B4-BE49-F238E27FC236}">
                  <a16:creationId xmlns:a16="http://schemas.microsoft.com/office/drawing/2014/main" id="{7D4A9066-F95C-4863-AA83-5AAB07276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" y="244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&lt;0&gt;</a:t>
              </a:r>
            </a:p>
          </p:txBody>
        </p:sp>
        <p:sp>
          <p:nvSpPr>
            <p:cNvPr id="31888" name="Rectangle 156">
              <a:extLst>
                <a:ext uri="{FF2B5EF4-FFF2-40B4-BE49-F238E27FC236}">
                  <a16:creationId xmlns:a16="http://schemas.microsoft.com/office/drawing/2014/main" id="{5ACA4772-5E8B-4B2D-B356-4D27B9C0F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2208"/>
              <a:ext cx="55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op&lt;5&gt;</a:t>
              </a:r>
            </a:p>
          </p:txBody>
        </p:sp>
        <p:sp>
          <p:nvSpPr>
            <p:cNvPr id="65681" name="Rectangle 157">
              <a:extLst>
                <a:ext uri="{FF2B5EF4-FFF2-40B4-BE49-F238E27FC236}">
                  <a16:creationId xmlns:a16="http://schemas.microsoft.com/office/drawing/2014/main" id="{E463F479-5053-4DA9-A172-E869177FD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2170"/>
              <a:ext cx="19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/>
                <a:t>.</a:t>
              </a:r>
            </a:p>
          </p:txBody>
        </p:sp>
        <p:sp>
          <p:nvSpPr>
            <p:cNvPr id="65682" name="Rectangle 158">
              <a:extLst>
                <a:ext uri="{FF2B5EF4-FFF2-40B4-BE49-F238E27FC236}">
                  <a16:creationId xmlns:a16="http://schemas.microsoft.com/office/drawing/2014/main" id="{41236315-10A0-4BA4-8CF9-DF986404C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2218"/>
              <a:ext cx="19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/>
                <a:t>.</a:t>
              </a:r>
            </a:p>
          </p:txBody>
        </p:sp>
        <p:sp>
          <p:nvSpPr>
            <p:cNvPr id="65683" name="Rectangle 159">
              <a:extLst>
                <a:ext uri="{FF2B5EF4-FFF2-40B4-BE49-F238E27FC236}">
                  <a16:creationId xmlns:a16="http://schemas.microsoft.com/office/drawing/2014/main" id="{90163ABF-F6D8-471F-8272-274B4060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244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&lt;0&gt;</a:t>
              </a:r>
            </a:p>
          </p:txBody>
        </p:sp>
        <p:sp>
          <p:nvSpPr>
            <p:cNvPr id="31892" name="Rectangle 160">
              <a:extLst>
                <a:ext uri="{FF2B5EF4-FFF2-40B4-BE49-F238E27FC236}">
                  <a16:creationId xmlns:a16="http://schemas.microsoft.com/office/drawing/2014/main" id="{DFF612A7-3AA1-442E-B80A-3D6E81D6E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2208"/>
              <a:ext cx="55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latin typeface="+mn-lt"/>
                  <a:ea typeface="+mn-ea"/>
                </a:rPr>
                <a:t>op&lt;5&gt;</a:t>
              </a:r>
            </a:p>
          </p:txBody>
        </p:sp>
        <p:sp>
          <p:nvSpPr>
            <p:cNvPr id="65685" name="Rectangle 161">
              <a:extLst>
                <a:ext uri="{FF2B5EF4-FFF2-40B4-BE49-F238E27FC236}">
                  <a16:creationId xmlns:a16="http://schemas.microsoft.com/office/drawing/2014/main" id="{A80FC213-3652-4B4D-BC87-921A6B23F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2170"/>
              <a:ext cx="19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/>
                <a:t>.</a:t>
              </a:r>
            </a:p>
          </p:txBody>
        </p:sp>
        <p:sp>
          <p:nvSpPr>
            <p:cNvPr id="65686" name="Rectangle 162">
              <a:extLst>
                <a:ext uri="{FF2B5EF4-FFF2-40B4-BE49-F238E27FC236}">
                  <a16:creationId xmlns:a16="http://schemas.microsoft.com/office/drawing/2014/main" id="{FAB2250E-FFBE-4E29-A389-DC95C9910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" y="2218"/>
              <a:ext cx="19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/>
                <a:t>.</a:t>
              </a:r>
            </a:p>
          </p:txBody>
        </p:sp>
        <p:sp>
          <p:nvSpPr>
            <p:cNvPr id="65687" name="Rectangle 163">
              <a:extLst>
                <a:ext uri="{FF2B5EF4-FFF2-40B4-BE49-F238E27FC236}">
                  <a16:creationId xmlns:a16="http://schemas.microsoft.com/office/drawing/2014/main" id="{24988379-133C-488D-BAF8-36000904F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244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&lt;0&gt;</a:t>
              </a:r>
            </a:p>
          </p:txBody>
        </p:sp>
        <p:sp>
          <p:nvSpPr>
            <p:cNvPr id="31896" name="Rectangle 164">
              <a:extLst>
                <a:ext uri="{FF2B5EF4-FFF2-40B4-BE49-F238E27FC236}">
                  <a16:creationId xmlns:a16="http://schemas.microsoft.com/office/drawing/2014/main" id="{445D25A3-0C3C-4FFF-9DFF-259A6B296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" y="3205"/>
              <a:ext cx="682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latin typeface="+mn-lt"/>
                  <a:ea typeface="+mn-ea"/>
                </a:rPr>
                <a:t>R-type</a:t>
              </a:r>
            </a:p>
          </p:txBody>
        </p:sp>
        <p:sp>
          <p:nvSpPr>
            <p:cNvPr id="31897" name="Rectangle 165">
              <a:extLst>
                <a:ext uri="{FF2B5EF4-FFF2-40B4-BE49-F238E27FC236}">
                  <a16:creationId xmlns:a16="http://schemas.microsoft.com/office/drawing/2014/main" id="{A6CA072F-0D90-4B23-844E-641671C68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" y="3205"/>
              <a:ext cx="3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 dirty="0" err="1">
                  <a:latin typeface="+mn-lt"/>
                  <a:ea typeface="+mn-ea"/>
                </a:rPr>
                <a:t>ori</a:t>
              </a:r>
              <a:endParaRPr lang="en-US" altLang="zh-CN" sz="2400" b="1" dirty="0">
                <a:latin typeface="+mn-lt"/>
                <a:ea typeface="+mn-ea"/>
              </a:endParaRPr>
            </a:p>
          </p:txBody>
        </p:sp>
        <p:sp>
          <p:nvSpPr>
            <p:cNvPr id="31898" name="Rectangle 166">
              <a:extLst>
                <a:ext uri="{FF2B5EF4-FFF2-40B4-BE49-F238E27FC236}">
                  <a16:creationId xmlns:a16="http://schemas.microsoft.com/office/drawing/2014/main" id="{94ACE1A8-4DDF-4DF7-8ECA-5F4AB0D1A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3205"/>
              <a:ext cx="312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 dirty="0" err="1">
                  <a:latin typeface="+mn-lt"/>
                  <a:ea typeface="+mn-ea"/>
                </a:rPr>
                <a:t>lw</a:t>
              </a:r>
              <a:endParaRPr lang="en-US" altLang="zh-CN" sz="2400" b="1" dirty="0">
                <a:latin typeface="+mn-lt"/>
                <a:ea typeface="+mn-ea"/>
              </a:endParaRPr>
            </a:p>
          </p:txBody>
        </p:sp>
        <p:sp>
          <p:nvSpPr>
            <p:cNvPr id="31899" name="Rectangle 167">
              <a:extLst>
                <a:ext uri="{FF2B5EF4-FFF2-40B4-BE49-F238E27FC236}">
                  <a16:creationId xmlns:a16="http://schemas.microsoft.com/office/drawing/2014/main" id="{81A6F1F5-234C-453C-807A-FA97CC5EC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3205"/>
              <a:ext cx="32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 dirty="0" err="1">
                  <a:latin typeface="+mn-lt"/>
                  <a:ea typeface="+mn-ea"/>
                </a:rPr>
                <a:t>sw</a:t>
              </a:r>
              <a:endParaRPr lang="en-US" altLang="zh-CN" sz="2400" b="1" dirty="0">
                <a:latin typeface="+mn-lt"/>
                <a:ea typeface="+mn-ea"/>
              </a:endParaRPr>
            </a:p>
          </p:txBody>
        </p:sp>
        <p:sp>
          <p:nvSpPr>
            <p:cNvPr id="31900" name="Rectangle 168">
              <a:extLst>
                <a:ext uri="{FF2B5EF4-FFF2-40B4-BE49-F238E27FC236}">
                  <a16:creationId xmlns:a16="http://schemas.microsoft.com/office/drawing/2014/main" id="{D95670E1-4870-41A8-8452-1CC903BFB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9" y="3205"/>
              <a:ext cx="42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 dirty="0" err="1">
                  <a:latin typeface="+mn-lt"/>
                  <a:ea typeface="+mn-ea"/>
                </a:rPr>
                <a:t>beq</a:t>
              </a:r>
              <a:endParaRPr lang="en-US" altLang="zh-CN" sz="2400" b="1" dirty="0">
                <a:latin typeface="+mn-lt"/>
                <a:ea typeface="+mn-ea"/>
              </a:endParaRPr>
            </a:p>
          </p:txBody>
        </p:sp>
        <p:sp>
          <p:nvSpPr>
            <p:cNvPr id="31901" name="Rectangle 169">
              <a:extLst>
                <a:ext uri="{FF2B5EF4-FFF2-40B4-BE49-F238E27FC236}">
                  <a16:creationId xmlns:a16="http://schemas.microsoft.com/office/drawing/2014/main" id="{A8F32A42-F090-48D9-AC9B-6613F1D8D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3205"/>
              <a:ext cx="563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altLang="zh-CN" sz="2400" b="1">
                  <a:latin typeface="+mn-lt"/>
                  <a:ea typeface="+mn-ea"/>
                </a:rPr>
                <a:t>jump</a:t>
              </a:r>
            </a:p>
          </p:txBody>
        </p:sp>
      </p:grpSp>
      <p:sp>
        <p:nvSpPr>
          <p:cNvPr id="31750" name="Arc 170">
            <a:extLst>
              <a:ext uri="{FF2B5EF4-FFF2-40B4-BE49-F238E27FC236}">
                <a16:creationId xmlns:a16="http://schemas.microsoft.com/office/drawing/2014/main" id="{E570E0E2-7FE2-4766-8399-97DA5336B599}"/>
              </a:ext>
            </a:extLst>
          </p:cNvPr>
          <p:cNvSpPr>
            <a:spLocks/>
          </p:cNvSpPr>
          <p:nvPr/>
        </p:nvSpPr>
        <p:spPr bwMode="auto">
          <a:xfrm>
            <a:off x="6800850" y="5699125"/>
            <a:ext cx="749300" cy="292100"/>
          </a:xfrm>
          <a:custGeom>
            <a:avLst/>
            <a:gdLst>
              <a:gd name="T0" fmla="*/ 0 w 21600"/>
              <a:gd name="T1" fmla="*/ 0 h 21600"/>
              <a:gd name="T2" fmla="*/ 749300 w 21600"/>
              <a:gd name="T3" fmla="*/ 292100 h 21600"/>
              <a:gd name="T4" fmla="*/ 0 w 21600"/>
              <a:gd name="T5" fmla="*/ 2921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400" b="1">
              <a:latin typeface="+mn-lt"/>
              <a:ea typeface="+mn-ea"/>
            </a:endParaRPr>
          </a:p>
        </p:txBody>
      </p:sp>
      <p:sp>
        <p:nvSpPr>
          <p:cNvPr id="31751" name="Arc 171">
            <a:extLst>
              <a:ext uri="{FF2B5EF4-FFF2-40B4-BE49-F238E27FC236}">
                <a16:creationId xmlns:a16="http://schemas.microsoft.com/office/drawing/2014/main" id="{2AC26E91-0D11-40EC-9584-69FFCC5130F3}"/>
              </a:ext>
            </a:extLst>
          </p:cNvPr>
          <p:cNvSpPr>
            <a:spLocks/>
          </p:cNvSpPr>
          <p:nvPr/>
        </p:nvSpPr>
        <p:spPr bwMode="auto">
          <a:xfrm rot="10800000">
            <a:off x="6815138" y="6003925"/>
            <a:ext cx="749300" cy="292100"/>
          </a:xfrm>
          <a:custGeom>
            <a:avLst/>
            <a:gdLst>
              <a:gd name="T0" fmla="*/ 0 w 21600"/>
              <a:gd name="T1" fmla="*/ 292100 h 21600"/>
              <a:gd name="T2" fmla="*/ 747704 w 21600"/>
              <a:gd name="T3" fmla="*/ 0 h 21600"/>
              <a:gd name="T4" fmla="*/ 749300 w 21600"/>
              <a:gd name="T5" fmla="*/ 2921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88"/>
                  <a:pt x="9642" y="25"/>
                  <a:pt x="21554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8"/>
                  <a:pt x="9642" y="25"/>
                  <a:pt x="21554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400" b="1">
              <a:latin typeface="+mn-lt"/>
              <a:ea typeface="+mn-ea"/>
            </a:endParaRPr>
          </a:p>
        </p:txBody>
      </p:sp>
      <p:sp>
        <p:nvSpPr>
          <p:cNvPr id="31752" name="Arc 172">
            <a:extLst>
              <a:ext uri="{FF2B5EF4-FFF2-40B4-BE49-F238E27FC236}">
                <a16:creationId xmlns:a16="http://schemas.microsoft.com/office/drawing/2014/main" id="{A66BD08B-358F-48BC-A84F-9D84908EF946}"/>
              </a:ext>
            </a:extLst>
          </p:cNvPr>
          <p:cNvSpPr>
            <a:spLocks/>
          </p:cNvSpPr>
          <p:nvPr/>
        </p:nvSpPr>
        <p:spPr bwMode="auto">
          <a:xfrm>
            <a:off x="6800850" y="5699125"/>
            <a:ext cx="215900" cy="292100"/>
          </a:xfrm>
          <a:custGeom>
            <a:avLst/>
            <a:gdLst>
              <a:gd name="T0" fmla="*/ 0 w 21600"/>
              <a:gd name="T1" fmla="*/ 0 h 21600"/>
              <a:gd name="T2" fmla="*/ 215900 w 21600"/>
              <a:gd name="T3" fmla="*/ 292100 h 21600"/>
              <a:gd name="T4" fmla="*/ 0 w 21600"/>
              <a:gd name="T5" fmla="*/ 2921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400" b="1">
              <a:latin typeface="+mn-lt"/>
              <a:ea typeface="+mn-ea"/>
            </a:endParaRPr>
          </a:p>
        </p:txBody>
      </p:sp>
      <p:sp>
        <p:nvSpPr>
          <p:cNvPr id="31753" name="Arc 173">
            <a:extLst>
              <a:ext uri="{FF2B5EF4-FFF2-40B4-BE49-F238E27FC236}">
                <a16:creationId xmlns:a16="http://schemas.microsoft.com/office/drawing/2014/main" id="{C16F29BF-7892-4051-BC5A-54B1874303C5}"/>
              </a:ext>
            </a:extLst>
          </p:cNvPr>
          <p:cNvSpPr>
            <a:spLocks/>
          </p:cNvSpPr>
          <p:nvPr/>
        </p:nvSpPr>
        <p:spPr bwMode="auto">
          <a:xfrm rot="10800000">
            <a:off x="6815138" y="6003925"/>
            <a:ext cx="215900" cy="292100"/>
          </a:xfrm>
          <a:custGeom>
            <a:avLst/>
            <a:gdLst>
              <a:gd name="T0" fmla="*/ 0 w 21600"/>
              <a:gd name="T1" fmla="*/ 292100 h 21599"/>
              <a:gd name="T2" fmla="*/ 214311 w 21600"/>
              <a:gd name="T3" fmla="*/ 0 h 21599"/>
              <a:gd name="T4" fmla="*/ 215900 w 21600"/>
              <a:gd name="T5" fmla="*/ 292100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731"/>
                  <a:pt x="9574" y="86"/>
                  <a:pt x="21440" y="-1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31"/>
                  <a:pt x="9574" y="86"/>
                  <a:pt x="21440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400" b="1">
              <a:latin typeface="+mn-lt"/>
              <a:ea typeface="+mn-ea"/>
            </a:endParaRPr>
          </a:p>
        </p:txBody>
      </p:sp>
      <p:sp>
        <p:nvSpPr>
          <p:cNvPr id="31754" name="Line 174">
            <a:extLst>
              <a:ext uri="{FF2B5EF4-FFF2-40B4-BE49-F238E27FC236}">
                <a16:creationId xmlns:a16="http://schemas.microsoft.com/office/drawing/2014/main" id="{E9204CD4-31F3-49FD-9FDD-C18CE07DBD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9550" y="5989638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400" b="1">
              <a:latin typeface="+mn-lt"/>
              <a:ea typeface="+mn-ea"/>
            </a:endParaRPr>
          </a:p>
        </p:txBody>
      </p:sp>
      <p:sp>
        <p:nvSpPr>
          <p:cNvPr id="31755" name="Line 175">
            <a:extLst>
              <a:ext uri="{FF2B5EF4-FFF2-40B4-BE49-F238E27FC236}">
                <a16:creationId xmlns:a16="http://schemas.microsoft.com/office/drawing/2014/main" id="{A3B49351-98CD-43A1-8FFB-7203B4379E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9550" y="6218238"/>
            <a:ext cx="40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400" b="1">
              <a:latin typeface="+mn-lt"/>
              <a:ea typeface="+mn-ea"/>
            </a:endParaRPr>
          </a:p>
        </p:txBody>
      </p:sp>
      <p:sp>
        <p:nvSpPr>
          <p:cNvPr id="31756" name="Line 176">
            <a:extLst>
              <a:ext uri="{FF2B5EF4-FFF2-40B4-BE49-F238E27FC236}">
                <a16:creationId xmlns:a16="http://schemas.microsoft.com/office/drawing/2014/main" id="{CD4242A5-45C9-4135-BE00-AEE05E82F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5550" y="5989638"/>
            <a:ext cx="20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400" b="1">
              <a:latin typeface="+mn-lt"/>
              <a:ea typeface="+mn-ea"/>
            </a:endParaRPr>
          </a:p>
        </p:txBody>
      </p:sp>
      <p:sp>
        <p:nvSpPr>
          <p:cNvPr id="31757" name="Line 177">
            <a:extLst>
              <a:ext uri="{FF2B5EF4-FFF2-40B4-BE49-F238E27FC236}">
                <a16:creationId xmlns:a16="http://schemas.microsoft.com/office/drawing/2014/main" id="{674F4756-539B-40CD-9710-87793C800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9850" y="5545138"/>
            <a:ext cx="0" cy="81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400" b="1">
              <a:latin typeface="+mn-lt"/>
              <a:ea typeface="+mn-ea"/>
            </a:endParaRPr>
          </a:p>
        </p:txBody>
      </p:sp>
      <p:sp>
        <p:nvSpPr>
          <p:cNvPr id="31758" name="Line 178">
            <a:extLst>
              <a:ext uri="{FF2B5EF4-FFF2-40B4-BE49-F238E27FC236}">
                <a16:creationId xmlns:a16="http://schemas.microsoft.com/office/drawing/2014/main" id="{2371DFC8-82C5-4122-A150-45667FC184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050" y="5545138"/>
            <a:ext cx="0" cy="81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400" b="1">
              <a:latin typeface="+mn-lt"/>
              <a:ea typeface="+mn-ea"/>
            </a:endParaRPr>
          </a:p>
        </p:txBody>
      </p:sp>
      <p:sp>
        <p:nvSpPr>
          <p:cNvPr id="31759" name="Line 179">
            <a:extLst>
              <a:ext uri="{FF2B5EF4-FFF2-40B4-BE49-F238E27FC236}">
                <a16:creationId xmlns:a16="http://schemas.microsoft.com/office/drawing/2014/main" id="{3AC32D26-4A6A-424E-AA6E-B2AB8833E3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0" y="5545138"/>
            <a:ext cx="0" cy="81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400" b="1">
              <a:latin typeface="+mn-lt"/>
              <a:ea typeface="+mn-ea"/>
            </a:endParaRPr>
          </a:p>
        </p:txBody>
      </p:sp>
      <p:sp>
        <p:nvSpPr>
          <p:cNvPr id="31760" name="Line 180">
            <a:extLst>
              <a:ext uri="{FF2B5EF4-FFF2-40B4-BE49-F238E27FC236}">
                <a16:creationId xmlns:a16="http://schemas.microsoft.com/office/drawing/2014/main" id="{8D3DEDC9-B91E-45ED-88DD-058E4C09F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9450" y="5545138"/>
            <a:ext cx="0" cy="81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400" b="1">
              <a:latin typeface="+mn-lt"/>
              <a:ea typeface="+mn-ea"/>
            </a:endParaRPr>
          </a:p>
        </p:txBody>
      </p:sp>
      <p:sp>
        <p:nvSpPr>
          <p:cNvPr id="31761" name="Line 181">
            <a:extLst>
              <a:ext uri="{FF2B5EF4-FFF2-40B4-BE49-F238E27FC236}">
                <a16:creationId xmlns:a16="http://schemas.microsoft.com/office/drawing/2014/main" id="{527C5654-FFD3-46C2-8084-627826FD1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2650" y="5545138"/>
            <a:ext cx="0" cy="81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400" b="1">
              <a:latin typeface="+mn-lt"/>
              <a:ea typeface="+mn-ea"/>
            </a:endParaRPr>
          </a:p>
        </p:txBody>
      </p:sp>
      <p:sp>
        <p:nvSpPr>
          <p:cNvPr id="31762" name="Line 182">
            <a:extLst>
              <a:ext uri="{FF2B5EF4-FFF2-40B4-BE49-F238E27FC236}">
                <a16:creationId xmlns:a16="http://schemas.microsoft.com/office/drawing/2014/main" id="{67A21FFA-8EA2-4F04-B003-897BF46E0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5850" y="5545138"/>
            <a:ext cx="0" cy="81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400" b="1">
              <a:latin typeface="+mn-lt"/>
              <a:ea typeface="+mn-ea"/>
            </a:endParaRPr>
          </a:p>
        </p:txBody>
      </p:sp>
      <p:sp>
        <p:nvSpPr>
          <p:cNvPr id="31763" name="Line 183">
            <a:extLst>
              <a:ext uri="{FF2B5EF4-FFF2-40B4-BE49-F238E27FC236}">
                <a16:creationId xmlns:a16="http://schemas.microsoft.com/office/drawing/2014/main" id="{8F3F782D-C2DC-4043-8DD7-F7BBDA1C8A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73150" y="5761038"/>
            <a:ext cx="551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400" b="1">
              <a:latin typeface="+mn-lt"/>
              <a:ea typeface="+mn-ea"/>
            </a:endParaRPr>
          </a:p>
        </p:txBody>
      </p:sp>
      <p:sp>
        <p:nvSpPr>
          <p:cNvPr id="31764" name="Line 184">
            <a:extLst>
              <a:ext uri="{FF2B5EF4-FFF2-40B4-BE49-F238E27FC236}">
                <a16:creationId xmlns:a16="http://schemas.microsoft.com/office/drawing/2014/main" id="{2AB7262C-FFF5-4ECF-9161-486AE821EB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9950" y="5989638"/>
            <a:ext cx="444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400" b="1">
              <a:latin typeface="+mn-lt"/>
              <a:ea typeface="+mn-ea"/>
            </a:endParaRPr>
          </a:p>
        </p:txBody>
      </p:sp>
      <p:sp>
        <p:nvSpPr>
          <p:cNvPr id="31765" name="Line 185">
            <a:extLst>
              <a:ext uri="{FF2B5EF4-FFF2-40B4-BE49-F238E27FC236}">
                <a16:creationId xmlns:a16="http://schemas.microsoft.com/office/drawing/2014/main" id="{29B2F004-71F4-4EB9-80FB-2479F8BCAF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6750" y="6218238"/>
            <a:ext cx="337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400" b="1">
              <a:latin typeface="+mn-lt"/>
              <a:ea typeface="+mn-ea"/>
            </a:endParaRPr>
          </a:p>
        </p:txBody>
      </p:sp>
      <p:sp>
        <p:nvSpPr>
          <p:cNvPr id="31766" name="Line 186">
            <a:extLst>
              <a:ext uri="{FF2B5EF4-FFF2-40B4-BE49-F238E27FC236}">
                <a16:creationId xmlns:a16="http://schemas.microsoft.com/office/drawing/2014/main" id="{C8C0C9B6-8114-401D-85BF-E5961139CB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9550" y="5761038"/>
            <a:ext cx="40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400" b="1">
              <a:latin typeface="+mn-lt"/>
              <a:ea typeface="+mn-ea"/>
            </a:endParaRPr>
          </a:p>
        </p:txBody>
      </p:sp>
      <p:sp>
        <p:nvSpPr>
          <p:cNvPr id="31767" name="Line 187">
            <a:extLst>
              <a:ext uri="{FF2B5EF4-FFF2-40B4-BE49-F238E27FC236}">
                <a16:creationId xmlns:a16="http://schemas.microsoft.com/office/drawing/2014/main" id="{E7F4A3BB-5F6A-494F-8F19-5FF0A227C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4150" y="598963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400" b="1">
              <a:latin typeface="+mn-lt"/>
              <a:ea typeface="+mn-ea"/>
            </a:endParaRPr>
          </a:p>
        </p:txBody>
      </p:sp>
      <p:sp>
        <p:nvSpPr>
          <p:cNvPr id="31768" name="Rectangle 188">
            <a:extLst>
              <a:ext uri="{FF2B5EF4-FFF2-40B4-BE49-F238E27FC236}">
                <a16:creationId xmlns:a16="http://schemas.microsoft.com/office/drawing/2014/main" id="{A1D13154-C423-42CF-889C-F19F6D725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238" y="5588000"/>
            <a:ext cx="145732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400" b="1">
                <a:latin typeface="+mn-lt"/>
                <a:ea typeface="+mn-ea"/>
              </a:rPr>
              <a:t>RegWrite</a:t>
            </a:r>
          </a:p>
        </p:txBody>
      </p:sp>
      <p:sp>
        <p:nvSpPr>
          <p:cNvPr id="31769" name="Oval 189">
            <a:extLst>
              <a:ext uri="{FF2B5EF4-FFF2-40B4-BE49-F238E27FC236}">
                <a16:creationId xmlns:a16="http://schemas.microsoft.com/office/drawing/2014/main" id="{B8FEBAD4-443E-48FA-A8A2-6DBF8FD3B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5691188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400" b="1">
              <a:latin typeface="+mn-lt"/>
              <a:ea typeface="+mn-ea"/>
            </a:endParaRPr>
          </a:p>
        </p:txBody>
      </p:sp>
      <p:sp>
        <p:nvSpPr>
          <p:cNvPr id="31770" name="Oval 190">
            <a:extLst>
              <a:ext uri="{FF2B5EF4-FFF2-40B4-BE49-F238E27FC236}">
                <a16:creationId xmlns:a16="http://schemas.microsoft.com/office/drawing/2014/main" id="{5BFB7883-6D8E-42AB-9C25-A1D556696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919788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400" b="1">
              <a:latin typeface="+mn-lt"/>
              <a:ea typeface="+mn-ea"/>
            </a:endParaRPr>
          </a:p>
        </p:txBody>
      </p:sp>
      <p:sp>
        <p:nvSpPr>
          <p:cNvPr id="31771" name="Oval 191">
            <a:extLst>
              <a:ext uri="{FF2B5EF4-FFF2-40B4-BE49-F238E27FC236}">
                <a16:creationId xmlns:a16="http://schemas.microsoft.com/office/drawing/2014/main" id="{BF2CC855-E1E3-475E-AD5F-02D38362D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00" y="6148388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400" b="1">
              <a:latin typeface="+mn-lt"/>
              <a:ea typeface="+mn-ea"/>
            </a:endParaRPr>
          </a:p>
        </p:txBody>
      </p:sp>
      <p:grpSp>
        <p:nvGrpSpPr>
          <p:cNvPr id="4" name="Group 192">
            <a:extLst>
              <a:ext uri="{FF2B5EF4-FFF2-40B4-BE49-F238E27FC236}">
                <a16:creationId xmlns:a16="http://schemas.microsoft.com/office/drawing/2014/main" id="{9394762B-0C90-4B30-A7E6-5D8DC8C56BC5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406900"/>
            <a:ext cx="9158288" cy="1292225"/>
            <a:chOff x="192" y="2651"/>
            <a:chExt cx="5580" cy="814"/>
          </a:xfrm>
        </p:grpSpPr>
        <p:sp>
          <p:nvSpPr>
            <p:cNvPr id="31773" name="Rectangle 193">
              <a:extLst>
                <a:ext uri="{FF2B5EF4-FFF2-40B4-BE49-F238E27FC236}">
                  <a16:creationId xmlns:a16="http://schemas.microsoft.com/office/drawing/2014/main" id="{4ED42FD0-6904-43A9-8AF7-D59911099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651"/>
              <a:ext cx="4224" cy="814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31774" name="Line 194">
              <a:extLst>
                <a:ext uri="{FF2B5EF4-FFF2-40B4-BE49-F238E27FC236}">
                  <a16:creationId xmlns:a16="http://schemas.microsoft.com/office/drawing/2014/main" id="{8407CB11-3B98-431B-92CE-B8D6525550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4" y="2935"/>
              <a:ext cx="517" cy="22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400" b="1">
                <a:latin typeface="+mn-lt"/>
                <a:ea typeface="+mn-ea"/>
              </a:endParaRPr>
            </a:p>
          </p:txBody>
        </p:sp>
        <p:sp>
          <p:nvSpPr>
            <p:cNvPr id="65567" name="Text Box 195">
              <a:extLst>
                <a:ext uri="{FF2B5EF4-FFF2-40B4-BE49-F238E27FC236}">
                  <a16:creationId xmlns:a16="http://schemas.microsoft.com/office/drawing/2014/main" id="{2BDFF4AF-3820-4BE2-9DFC-7DFF33573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4" y="2710"/>
              <a:ext cx="133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指令译码器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9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49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49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7094DB8F-3F96-463C-AF89-8EC240D77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375" y="117475"/>
            <a:ext cx="7453313" cy="358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主控制单元的</a:t>
            </a:r>
            <a:r>
              <a:rPr lang="en-US" altLang="zh-CN" sz="2400">
                <a:solidFill>
                  <a:srgbClr val="A50021"/>
                </a:solidFill>
                <a:ea typeface="微软雅黑" panose="020B0503020204020204" pitchFamily="34" charset="-122"/>
              </a:rPr>
              <a:t>PLA</a:t>
            </a: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实现 </a:t>
            </a:r>
          </a:p>
        </p:txBody>
      </p:sp>
      <p:sp>
        <p:nvSpPr>
          <p:cNvPr id="32771" name="Oval 3">
            <a:extLst>
              <a:ext uri="{FF2B5EF4-FFF2-40B4-BE49-F238E27FC236}">
                <a16:creationId xmlns:a16="http://schemas.microsoft.com/office/drawing/2014/main" id="{F7139FB7-830E-435F-924A-E377D209E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1639888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772" name="Line 4">
            <a:extLst>
              <a:ext uri="{FF2B5EF4-FFF2-40B4-BE49-F238E27FC236}">
                <a16:creationId xmlns:a16="http://schemas.microsoft.com/office/drawing/2014/main" id="{E5AC3464-CFD2-42BC-8129-EF7276D8DA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1081088"/>
            <a:ext cx="0" cy="55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773" name="Oval 5">
            <a:extLst>
              <a:ext uri="{FF2B5EF4-FFF2-40B4-BE49-F238E27FC236}">
                <a16:creationId xmlns:a16="http://schemas.microsoft.com/office/drawing/2014/main" id="{2D08F0E0-5BBA-44CE-B825-314C5AA73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" y="1639888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774" name="Line 6">
            <a:extLst>
              <a:ext uri="{FF2B5EF4-FFF2-40B4-BE49-F238E27FC236}">
                <a16:creationId xmlns:a16="http://schemas.microsoft.com/office/drawing/2014/main" id="{0623E681-DE32-499B-8472-0B81A50CE4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1157288"/>
            <a:ext cx="0" cy="48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775" name="Oval 7">
            <a:extLst>
              <a:ext uri="{FF2B5EF4-FFF2-40B4-BE49-F238E27FC236}">
                <a16:creationId xmlns:a16="http://schemas.microsoft.com/office/drawing/2014/main" id="{55E5F27D-C95B-48F5-802B-F0959583C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1639888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776" name="Line 8">
            <a:extLst>
              <a:ext uri="{FF2B5EF4-FFF2-40B4-BE49-F238E27FC236}">
                <a16:creationId xmlns:a16="http://schemas.microsoft.com/office/drawing/2014/main" id="{D8180CDB-42E9-4D0C-9ECD-BA69DAF873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1233488"/>
            <a:ext cx="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777" name="Oval 9">
            <a:extLst>
              <a:ext uri="{FF2B5EF4-FFF2-40B4-BE49-F238E27FC236}">
                <a16:creationId xmlns:a16="http://schemas.microsoft.com/office/drawing/2014/main" id="{55C5A1BF-D0AA-440E-8FD9-BEBBC88BB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639888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778" name="Line 10">
            <a:extLst>
              <a:ext uri="{FF2B5EF4-FFF2-40B4-BE49-F238E27FC236}">
                <a16:creationId xmlns:a16="http://schemas.microsoft.com/office/drawing/2014/main" id="{4079055F-4271-49D4-BA3A-C17CE75D68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1309688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779" name="Oval 11">
            <a:extLst>
              <a:ext uri="{FF2B5EF4-FFF2-40B4-BE49-F238E27FC236}">
                <a16:creationId xmlns:a16="http://schemas.microsoft.com/office/drawing/2014/main" id="{AC546593-0751-4734-88EC-EC0879463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1639888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780" name="Line 12">
            <a:extLst>
              <a:ext uri="{FF2B5EF4-FFF2-40B4-BE49-F238E27FC236}">
                <a16:creationId xmlns:a16="http://schemas.microsoft.com/office/drawing/2014/main" id="{21510D41-3443-4267-91F0-F7944C5971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1385888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781" name="Oval 13">
            <a:extLst>
              <a:ext uri="{FF2B5EF4-FFF2-40B4-BE49-F238E27FC236}">
                <a16:creationId xmlns:a16="http://schemas.microsoft.com/office/drawing/2014/main" id="{94DE013B-E8F6-4272-9475-E919A7CBD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0" y="1639888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782" name="Line 14">
            <a:extLst>
              <a:ext uri="{FF2B5EF4-FFF2-40B4-BE49-F238E27FC236}">
                <a16:creationId xmlns:a16="http://schemas.microsoft.com/office/drawing/2014/main" id="{1073A19E-7EF4-4F51-A6CD-F8C43199F0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1462088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783" name="Line 15">
            <a:extLst>
              <a:ext uri="{FF2B5EF4-FFF2-40B4-BE49-F238E27FC236}">
                <a16:creationId xmlns:a16="http://schemas.microsoft.com/office/drawing/2014/main" id="{D0C2CB42-E417-49BE-BA24-65F545960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500" y="1779588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784" name="Line 16">
            <a:extLst>
              <a:ext uri="{FF2B5EF4-FFF2-40B4-BE49-F238E27FC236}">
                <a16:creationId xmlns:a16="http://schemas.microsoft.com/office/drawing/2014/main" id="{594049E0-6E44-4242-93B9-839CD97CDC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792288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785" name="Line 17">
            <a:extLst>
              <a:ext uri="{FF2B5EF4-FFF2-40B4-BE49-F238E27FC236}">
                <a16:creationId xmlns:a16="http://schemas.microsoft.com/office/drawing/2014/main" id="{AC341C78-606C-4AC2-A6D2-03CD068386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792288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786" name="Arc 18">
            <a:extLst>
              <a:ext uri="{FF2B5EF4-FFF2-40B4-BE49-F238E27FC236}">
                <a16:creationId xmlns:a16="http://schemas.microsoft.com/office/drawing/2014/main" id="{93EF5CD6-712A-4447-A3FA-873DFB59AB65}"/>
              </a:ext>
            </a:extLst>
          </p:cNvPr>
          <p:cNvSpPr>
            <a:spLocks/>
          </p:cNvSpPr>
          <p:nvPr/>
        </p:nvSpPr>
        <p:spPr bwMode="auto">
          <a:xfrm>
            <a:off x="1143000" y="2070100"/>
            <a:ext cx="444500" cy="382588"/>
          </a:xfrm>
          <a:custGeom>
            <a:avLst/>
            <a:gdLst>
              <a:gd name="T0" fmla="*/ 444500 w 21600"/>
              <a:gd name="T1" fmla="*/ 0 h 21600"/>
              <a:gd name="T2" fmla="*/ 0 w 21600"/>
              <a:gd name="T3" fmla="*/ 38258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787" name="Arc 19">
            <a:extLst>
              <a:ext uri="{FF2B5EF4-FFF2-40B4-BE49-F238E27FC236}">
                <a16:creationId xmlns:a16="http://schemas.microsoft.com/office/drawing/2014/main" id="{2F2E59DC-64A9-4B8A-8822-3509D04DF9D6}"/>
              </a:ext>
            </a:extLst>
          </p:cNvPr>
          <p:cNvSpPr>
            <a:spLocks/>
          </p:cNvSpPr>
          <p:nvPr/>
        </p:nvSpPr>
        <p:spPr bwMode="auto">
          <a:xfrm>
            <a:off x="687388" y="2012950"/>
            <a:ext cx="457200" cy="439738"/>
          </a:xfrm>
          <a:custGeom>
            <a:avLst/>
            <a:gdLst>
              <a:gd name="T0" fmla="*/ 457200 w 21600"/>
              <a:gd name="T1" fmla="*/ 439737 h 21600"/>
              <a:gd name="T2" fmla="*/ 0 w 21600"/>
              <a:gd name="T3" fmla="*/ 0 h 21600"/>
              <a:gd name="T4" fmla="*/ 45720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788" name="Line 20">
            <a:extLst>
              <a:ext uri="{FF2B5EF4-FFF2-40B4-BE49-F238E27FC236}">
                <a16:creationId xmlns:a16="http://schemas.microsoft.com/office/drawing/2014/main" id="{3DFA9281-BB7B-4D2A-9AFB-988A8B5EC5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2452688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789" name="Oval 21">
            <a:extLst>
              <a:ext uri="{FF2B5EF4-FFF2-40B4-BE49-F238E27FC236}">
                <a16:creationId xmlns:a16="http://schemas.microsoft.com/office/drawing/2014/main" id="{3A59804C-A9A0-49CF-8940-916043F5B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300" y="1639888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790" name="Line 22">
            <a:extLst>
              <a:ext uri="{FF2B5EF4-FFF2-40B4-BE49-F238E27FC236}">
                <a16:creationId xmlns:a16="http://schemas.microsoft.com/office/drawing/2014/main" id="{8E79AEBE-79A9-439B-95F8-0FDF56B7E6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1081088"/>
            <a:ext cx="0" cy="55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791" name="Oval 23">
            <a:extLst>
              <a:ext uri="{FF2B5EF4-FFF2-40B4-BE49-F238E27FC236}">
                <a16:creationId xmlns:a16="http://schemas.microsoft.com/office/drawing/2014/main" id="{02ED9610-8C6D-4B0D-B2C9-7829E0BE4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700" y="1639888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792" name="Line 24">
            <a:extLst>
              <a:ext uri="{FF2B5EF4-FFF2-40B4-BE49-F238E27FC236}">
                <a16:creationId xmlns:a16="http://schemas.microsoft.com/office/drawing/2014/main" id="{1A912B53-585D-45A8-98C4-403599633C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1157288"/>
            <a:ext cx="0" cy="48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793" name="Line 25">
            <a:extLst>
              <a:ext uri="{FF2B5EF4-FFF2-40B4-BE49-F238E27FC236}">
                <a16:creationId xmlns:a16="http://schemas.microsoft.com/office/drawing/2014/main" id="{AECDE717-2C25-4BEC-941B-36390B8439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309688"/>
            <a:ext cx="0" cy="48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794" name="Oval 26">
            <a:extLst>
              <a:ext uri="{FF2B5EF4-FFF2-40B4-BE49-F238E27FC236}">
                <a16:creationId xmlns:a16="http://schemas.microsoft.com/office/drawing/2014/main" id="{119E84B8-10C4-45D6-9B43-703C55C3C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1639888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795" name="Line 27">
            <a:extLst>
              <a:ext uri="{FF2B5EF4-FFF2-40B4-BE49-F238E27FC236}">
                <a16:creationId xmlns:a16="http://schemas.microsoft.com/office/drawing/2014/main" id="{34233F2D-923E-46FA-94E3-957A969F33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1385888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796" name="Line 28">
            <a:extLst>
              <a:ext uri="{FF2B5EF4-FFF2-40B4-BE49-F238E27FC236}">
                <a16:creationId xmlns:a16="http://schemas.microsoft.com/office/drawing/2014/main" id="{27B1C391-062D-45FE-96D4-52C3D34D74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62088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797" name="Line 29">
            <a:extLst>
              <a:ext uri="{FF2B5EF4-FFF2-40B4-BE49-F238E27FC236}">
                <a16:creationId xmlns:a16="http://schemas.microsoft.com/office/drawing/2014/main" id="{D98F0208-075D-4F2E-B7C0-62F53C0A9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5300" y="1779588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798" name="Line 30">
            <a:extLst>
              <a:ext uri="{FF2B5EF4-FFF2-40B4-BE49-F238E27FC236}">
                <a16:creationId xmlns:a16="http://schemas.microsoft.com/office/drawing/2014/main" id="{F45F225D-4176-4E8D-8D4C-AE4A7616FD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792288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799" name="Line 31">
            <a:extLst>
              <a:ext uri="{FF2B5EF4-FFF2-40B4-BE49-F238E27FC236}">
                <a16:creationId xmlns:a16="http://schemas.microsoft.com/office/drawing/2014/main" id="{8D955C3F-8063-4ACC-8318-F00586B61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792288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00" name="Arc 32">
            <a:extLst>
              <a:ext uri="{FF2B5EF4-FFF2-40B4-BE49-F238E27FC236}">
                <a16:creationId xmlns:a16="http://schemas.microsoft.com/office/drawing/2014/main" id="{07B23702-F20C-4E20-8DC3-BE07B5E904F1}"/>
              </a:ext>
            </a:extLst>
          </p:cNvPr>
          <p:cNvSpPr>
            <a:spLocks/>
          </p:cNvSpPr>
          <p:nvPr/>
        </p:nvSpPr>
        <p:spPr bwMode="auto">
          <a:xfrm>
            <a:off x="2209800" y="2057400"/>
            <a:ext cx="444500" cy="395288"/>
          </a:xfrm>
          <a:custGeom>
            <a:avLst/>
            <a:gdLst>
              <a:gd name="T0" fmla="*/ 444500 w 21600"/>
              <a:gd name="T1" fmla="*/ 0 h 21600"/>
              <a:gd name="T2" fmla="*/ 0 w 21600"/>
              <a:gd name="T3" fmla="*/ 39528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01" name="Arc 33">
            <a:extLst>
              <a:ext uri="{FF2B5EF4-FFF2-40B4-BE49-F238E27FC236}">
                <a16:creationId xmlns:a16="http://schemas.microsoft.com/office/drawing/2014/main" id="{59A2773B-7529-491A-8355-768E60B2E88E}"/>
              </a:ext>
            </a:extLst>
          </p:cNvPr>
          <p:cNvSpPr>
            <a:spLocks/>
          </p:cNvSpPr>
          <p:nvPr/>
        </p:nvSpPr>
        <p:spPr bwMode="auto">
          <a:xfrm>
            <a:off x="1739900" y="2057400"/>
            <a:ext cx="471488" cy="395288"/>
          </a:xfrm>
          <a:custGeom>
            <a:avLst/>
            <a:gdLst>
              <a:gd name="T0" fmla="*/ 471488 w 21600"/>
              <a:gd name="T1" fmla="*/ 395287 h 21600"/>
              <a:gd name="T2" fmla="*/ 0 w 21600"/>
              <a:gd name="T3" fmla="*/ 0 h 21600"/>
              <a:gd name="T4" fmla="*/ 471488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02" name="Line 34">
            <a:extLst>
              <a:ext uri="{FF2B5EF4-FFF2-40B4-BE49-F238E27FC236}">
                <a16:creationId xmlns:a16="http://schemas.microsoft.com/office/drawing/2014/main" id="{81626E3D-0C69-42DF-A095-50414B7B39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452688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03" name="Line 35">
            <a:extLst>
              <a:ext uri="{FF2B5EF4-FFF2-40B4-BE49-F238E27FC236}">
                <a16:creationId xmlns:a16="http://schemas.microsoft.com/office/drawing/2014/main" id="{E9680554-0AFE-4315-9AD8-6829E8131B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1081088"/>
            <a:ext cx="0" cy="71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04" name="Oval 36">
            <a:extLst>
              <a:ext uri="{FF2B5EF4-FFF2-40B4-BE49-F238E27FC236}">
                <a16:creationId xmlns:a16="http://schemas.microsoft.com/office/drawing/2014/main" id="{5D38FF24-CD3B-49E8-A916-A1599E97B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0" y="1639888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05" name="Line 37">
            <a:extLst>
              <a:ext uri="{FF2B5EF4-FFF2-40B4-BE49-F238E27FC236}">
                <a16:creationId xmlns:a16="http://schemas.microsoft.com/office/drawing/2014/main" id="{A6256ADA-DDD0-49D2-B468-E42B87E198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1157288"/>
            <a:ext cx="0" cy="48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06" name="Oval 38">
            <a:extLst>
              <a:ext uri="{FF2B5EF4-FFF2-40B4-BE49-F238E27FC236}">
                <a16:creationId xmlns:a16="http://schemas.microsoft.com/office/drawing/2014/main" id="{13CF6657-DAFC-4326-946C-C07FF1745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900" y="1639888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07" name="Line 39">
            <a:extLst>
              <a:ext uri="{FF2B5EF4-FFF2-40B4-BE49-F238E27FC236}">
                <a16:creationId xmlns:a16="http://schemas.microsoft.com/office/drawing/2014/main" id="{F3679E4E-2E93-46A6-A995-4D556B4877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1233488"/>
            <a:ext cx="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08" name="Oval 40">
            <a:extLst>
              <a:ext uri="{FF2B5EF4-FFF2-40B4-BE49-F238E27FC236}">
                <a16:creationId xmlns:a16="http://schemas.microsoft.com/office/drawing/2014/main" id="{87A63D63-E1B7-432C-8C25-170C76261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0" y="1639888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09" name="Line 41">
            <a:extLst>
              <a:ext uri="{FF2B5EF4-FFF2-40B4-BE49-F238E27FC236}">
                <a16:creationId xmlns:a16="http://schemas.microsoft.com/office/drawing/2014/main" id="{0E542B1D-61CD-4B31-BFBF-08BE03B10E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1309688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10" name="Line 42">
            <a:extLst>
              <a:ext uri="{FF2B5EF4-FFF2-40B4-BE49-F238E27FC236}">
                <a16:creationId xmlns:a16="http://schemas.microsoft.com/office/drawing/2014/main" id="{371CCB90-9805-4094-9608-5E0FF54737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1385888"/>
            <a:ext cx="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11" name="Line 43">
            <a:extLst>
              <a:ext uri="{FF2B5EF4-FFF2-40B4-BE49-F238E27FC236}">
                <a16:creationId xmlns:a16="http://schemas.microsoft.com/office/drawing/2014/main" id="{0D893D47-F484-4A87-985C-B4FE6FA860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1462088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12" name="Line 44">
            <a:extLst>
              <a:ext uri="{FF2B5EF4-FFF2-40B4-BE49-F238E27FC236}">
                <a16:creationId xmlns:a16="http://schemas.microsoft.com/office/drawing/2014/main" id="{69E0B188-FD3F-4465-BC01-8DCEFC299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2100" y="1779588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13" name="Line 45">
            <a:extLst>
              <a:ext uri="{FF2B5EF4-FFF2-40B4-BE49-F238E27FC236}">
                <a16:creationId xmlns:a16="http://schemas.microsoft.com/office/drawing/2014/main" id="{356E0EE5-9EEE-49CA-A548-3F9673DCE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792288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14" name="Line 46">
            <a:extLst>
              <a:ext uri="{FF2B5EF4-FFF2-40B4-BE49-F238E27FC236}">
                <a16:creationId xmlns:a16="http://schemas.microsoft.com/office/drawing/2014/main" id="{7813222D-5F2E-4DA5-8733-A9730A60B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792288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15" name="Arc 47">
            <a:extLst>
              <a:ext uri="{FF2B5EF4-FFF2-40B4-BE49-F238E27FC236}">
                <a16:creationId xmlns:a16="http://schemas.microsoft.com/office/drawing/2014/main" id="{6AF7E9D0-C594-4EED-AF18-7A502757537F}"/>
              </a:ext>
            </a:extLst>
          </p:cNvPr>
          <p:cNvSpPr>
            <a:spLocks/>
          </p:cNvSpPr>
          <p:nvPr/>
        </p:nvSpPr>
        <p:spPr bwMode="auto">
          <a:xfrm>
            <a:off x="3276600" y="2043113"/>
            <a:ext cx="444500" cy="409575"/>
          </a:xfrm>
          <a:custGeom>
            <a:avLst/>
            <a:gdLst>
              <a:gd name="T0" fmla="*/ 444500 w 21600"/>
              <a:gd name="T1" fmla="*/ 0 h 21600"/>
              <a:gd name="T2" fmla="*/ 0 w 21600"/>
              <a:gd name="T3" fmla="*/ 409575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16" name="Arc 48">
            <a:extLst>
              <a:ext uri="{FF2B5EF4-FFF2-40B4-BE49-F238E27FC236}">
                <a16:creationId xmlns:a16="http://schemas.microsoft.com/office/drawing/2014/main" id="{D16567F2-097B-46B1-B9AB-86E0DAA40D2A}"/>
              </a:ext>
            </a:extLst>
          </p:cNvPr>
          <p:cNvSpPr>
            <a:spLocks/>
          </p:cNvSpPr>
          <p:nvPr/>
        </p:nvSpPr>
        <p:spPr bwMode="auto">
          <a:xfrm>
            <a:off x="2819400" y="2055813"/>
            <a:ext cx="458788" cy="396875"/>
          </a:xfrm>
          <a:custGeom>
            <a:avLst/>
            <a:gdLst>
              <a:gd name="T0" fmla="*/ 458788 w 21600"/>
              <a:gd name="T1" fmla="*/ 396875 h 21600"/>
              <a:gd name="T2" fmla="*/ 0 w 21600"/>
              <a:gd name="T3" fmla="*/ 0 h 21600"/>
              <a:gd name="T4" fmla="*/ 458788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17" name="Line 49">
            <a:extLst>
              <a:ext uri="{FF2B5EF4-FFF2-40B4-BE49-F238E27FC236}">
                <a16:creationId xmlns:a16="http://schemas.microsoft.com/office/drawing/2014/main" id="{02B3400F-F89D-4E7C-9105-F218DF3CDF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452688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18" name="Line 50">
            <a:extLst>
              <a:ext uri="{FF2B5EF4-FFF2-40B4-BE49-F238E27FC236}">
                <a16:creationId xmlns:a16="http://schemas.microsoft.com/office/drawing/2014/main" id="{DFB16925-A875-454B-832B-12344FE245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1081088"/>
            <a:ext cx="0" cy="71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19" name="Oval 51">
            <a:extLst>
              <a:ext uri="{FF2B5EF4-FFF2-40B4-BE49-F238E27FC236}">
                <a16:creationId xmlns:a16="http://schemas.microsoft.com/office/drawing/2014/main" id="{84169840-09DA-4BF9-A4F2-97E94A2FD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1639888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20" name="Line 52">
            <a:extLst>
              <a:ext uri="{FF2B5EF4-FFF2-40B4-BE49-F238E27FC236}">
                <a16:creationId xmlns:a16="http://schemas.microsoft.com/office/drawing/2014/main" id="{D44314E6-FE6F-4BCE-A231-F8B84C357A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1157288"/>
            <a:ext cx="0" cy="48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21" name="Line 53">
            <a:extLst>
              <a:ext uri="{FF2B5EF4-FFF2-40B4-BE49-F238E27FC236}">
                <a16:creationId xmlns:a16="http://schemas.microsoft.com/office/drawing/2014/main" id="{5DD379D0-4D21-48E0-897E-3FE6E11255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1233488"/>
            <a:ext cx="0" cy="55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22" name="Oval 54">
            <a:extLst>
              <a:ext uri="{FF2B5EF4-FFF2-40B4-BE49-F238E27FC236}">
                <a16:creationId xmlns:a16="http://schemas.microsoft.com/office/drawing/2014/main" id="{78B8E81A-2684-42C7-8D24-DE7EBB6F0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639888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23" name="Line 55">
            <a:extLst>
              <a:ext uri="{FF2B5EF4-FFF2-40B4-BE49-F238E27FC236}">
                <a16:creationId xmlns:a16="http://schemas.microsoft.com/office/drawing/2014/main" id="{A3B0A91F-1B00-44DD-95C2-97683DE3CE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1309688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24" name="Line 56">
            <a:extLst>
              <a:ext uri="{FF2B5EF4-FFF2-40B4-BE49-F238E27FC236}">
                <a16:creationId xmlns:a16="http://schemas.microsoft.com/office/drawing/2014/main" id="{DBD34BDB-ED96-4792-8BAB-F42C315F67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1385888"/>
            <a:ext cx="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25" name="Line 57">
            <a:extLst>
              <a:ext uri="{FF2B5EF4-FFF2-40B4-BE49-F238E27FC236}">
                <a16:creationId xmlns:a16="http://schemas.microsoft.com/office/drawing/2014/main" id="{EBB76024-69FB-41E5-807F-F220CDD005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1462088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26" name="Line 58">
            <a:extLst>
              <a:ext uri="{FF2B5EF4-FFF2-40B4-BE49-F238E27FC236}">
                <a16:creationId xmlns:a16="http://schemas.microsoft.com/office/drawing/2014/main" id="{37FF4B8B-2C7F-4A23-A7F3-4CE1FA7F4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8900" y="1779588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27" name="Line 59">
            <a:extLst>
              <a:ext uri="{FF2B5EF4-FFF2-40B4-BE49-F238E27FC236}">
                <a16:creationId xmlns:a16="http://schemas.microsoft.com/office/drawing/2014/main" id="{8B54E298-D342-4265-939F-88357EB5A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792288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28" name="Line 60">
            <a:extLst>
              <a:ext uri="{FF2B5EF4-FFF2-40B4-BE49-F238E27FC236}">
                <a16:creationId xmlns:a16="http://schemas.microsoft.com/office/drawing/2014/main" id="{88010112-2234-4F90-BFDC-E2072B6A4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792288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29" name="Arc 61">
            <a:extLst>
              <a:ext uri="{FF2B5EF4-FFF2-40B4-BE49-F238E27FC236}">
                <a16:creationId xmlns:a16="http://schemas.microsoft.com/office/drawing/2014/main" id="{5893817F-3189-4B22-9FE4-005BB7223C14}"/>
              </a:ext>
            </a:extLst>
          </p:cNvPr>
          <p:cNvSpPr>
            <a:spLocks/>
          </p:cNvSpPr>
          <p:nvPr/>
        </p:nvSpPr>
        <p:spPr bwMode="auto">
          <a:xfrm>
            <a:off x="4343400" y="2057400"/>
            <a:ext cx="444500" cy="395288"/>
          </a:xfrm>
          <a:custGeom>
            <a:avLst/>
            <a:gdLst>
              <a:gd name="T0" fmla="*/ 444500 w 21600"/>
              <a:gd name="T1" fmla="*/ 0 h 21600"/>
              <a:gd name="T2" fmla="*/ 0 w 21600"/>
              <a:gd name="T3" fmla="*/ 39528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30" name="Arc 62">
            <a:extLst>
              <a:ext uri="{FF2B5EF4-FFF2-40B4-BE49-F238E27FC236}">
                <a16:creationId xmlns:a16="http://schemas.microsoft.com/office/drawing/2014/main" id="{38C61163-8B2A-4BB2-9592-88C96148B7AD}"/>
              </a:ext>
            </a:extLst>
          </p:cNvPr>
          <p:cNvSpPr>
            <a:spLocks/>
          </p:cNvSpPr>
          <p:nvPr/>
        </p:nvSpPr>
        <p:spPr bwMode="auto">
          <a:xfrm>
            <a:off x="3886200" y="2043113"/>
            <a:ext cx="458788" cy="409575"/>
          </a:xfrm>
          <a:custGeom>
            <a:avLst/>
            <a:gdLst>
              <a:gd name="T0" fmla="*/ 458788 w 21600"/>
              <a:gd name="T1" fmla="*/ 409575 h 21600"/>
              <a:gd name="T2" fmla="*/ 0 w 21600"/>
              <a:gd name="T3" fmla="*/ 0 h 21600"/>
              <a:gd name="T4" fmla="*/ 458788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31" name="Line 63">
            <a:extLst>
              <a:ext uri="{FF2B5EF4-FFF2-40B4-BE49-F238E27FC236}">
                <a16:creationId xmlns:a16="http://schemas.microsoft.com/office/drawing/2014/main" id="{6DAC1EC4-213D-4B7B-8075-10FE16E2B3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452688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32" name="Oval 64">
            <a:extLst>
              <a:ext uri="{FF2B5EF4-FFF2-40B4-BE49-F238E27FC236}">
                <a16:creationId xmlns:a16="http://schemas.microsoft.com/office/drawing/2014/main" id="{FD08EE78-DEA8-4AE6-A5A3-C85DF56D6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700" y="1639888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33" name="Line 65">
            <a:extLst>
              <a:ext uri="{FF2B5EF4-FFF2-40B4-BE49-F238E27FC236}">
                <a16:creationId xmlns:a16="http://schemas.microsoft.com/office/drawing/2014/main" id="{7309D967-D8C0-423C-B7ED-25F444D578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1081088"/>
            <a:ext cx="0" cy="55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34" name="Oval 66">
            <a:extLst>
              <a:ext uri="{FF2B5EF4-FFF2-40B4-BE49-F238E27FC236}">
                <a16:creationId xmlns:a16="http://schemas.microsoft.com/office/drawing/2014/main" id="{F62D1206-2E3F-4DCA-A33B-68BCA12F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00" y="1639888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35" name="Line 67">
            <a:extLst>
              <a:ext uri="{FF2B5EF4-FFF2-40B4-BE49-F238E27FC236}">
                <a16:creationId xmlns:a16="http://schemas.microsoft.com/office/drawing/2014/main" id="{9C2084EF-65F6-4392-8DA8-8A3167CC61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1157288"/>
            <a:ext cx="0" cy="48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36" name="Oval 68">
            <a:extLst>
              <a:ext uri="{FF2B5EF4-FFF2-40B4-BE49-F238E27FC236}">
                <a16:creationId xmlns:a16="http://schemas.microsoft.com/office/drawing/2014/main" id="{C3942FA9-FCEB-45AD-A32B-6B06D8CEC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1639888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37" name="Line 69">
            <a:extLst>
              <a:ext uri="{FF2B5EF4-FFF2-40B4-BE49-F238E27FC236}">
                <a16:creationId xmlns:a16="http://schemas.microsoft.com/office/drawing/2014/main" id="{725AECF6-9805-4BD9-845A-17F9195737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1233488"/>
            <a:ext cx="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38" name="Line 70">
            <a:extLst>
              <a:ext uri="{FF2B5EF4-FFF2-40B4-BE49-F238E27FC236}">
                <a16:creationId xmlns:a16="http://schemas.microsoft.com/office/drawing/2014/main" id="{822E9EDF-584B-49A7-AE72-5B73CBD8FA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1309688"/>
            <a:ext cx="0" cy="48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39" name="Oval 71">
            <a:extLst>
              <a:ext uri="{FF2B5EF4-FFF2-40B4-BE49-F238E27FC236}">
                <a16:creationId xmlns:a16="http://schemas.microsoft.com/office/drawing/2014/main" id="{AF1972CD-C377-4DAB-9CCF-45C640E78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1639888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40" name="Line 72">
            <a:extLst>
              <a:ext uri="{FF2B5EF4-FFF2-40B4-BE49-F238E27FC236}">
                <a16:creationId xmlns:a16="http://schemas.microsoft.com/office/drawing/2014/main" id="{8E9C46C3-B043-4815-B28C-5354AF48B8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1385888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41" name="Oval 73">
            <a:extLst>
              <a:ext uri="{FF2B5EF4-FFF2-40B4-BE49-F238E27FC236}">
                <a16:creationId xmlns:a16="http://schemas.microsoft.com/office/drawing/2014/main" id="{EC808002-C590-464A-A913-E217E68AB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700" y="1639888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42" name="Line 74">
            <a:extLst>
              <a:ext uri="{FF2B5EF4-FFF2-40B4-BE49-F238E27FC236}">
                <a16:creationId xmlns:a16="http://schemas.microsoft.com/office/drawing/2014/main" id="{C6137A1A-2E7F-4464-95D2-5062FA46A6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1462088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43" name="Line 75">
            <a:extLst>
              <a:ext uri="{FF2B5EF4-FFF2-40B4-BE49-F238E27FC236}">
                <a16:creationId xmlns:a16="http://schemas.microsoft.com/office/drawing/2014/main" id="{C98BAEE0-0E41-4CBE-BF12-60E542568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5700" y="1779588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44" name="Line 76">
            <a:extLst>
              <a:ext uri="{FF2B5EF4-FFF2-40B4-BE49-F238E27FC236}">
                <a16:creationId xmlns:a16="http://schemas.microsoft.com/office/drawing/2014/main" id="{97EEEFE7-CE68-446B-8014-EBDCB48C2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792288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45" name="Line 77">
            <a:extLst>
              <a:ext uri="{FF2B5EF4-FFF2-40B4-BE49-F238E27FC236}">
                <a16:creationId xmlns:a16="http://schemas.microsoft.com/office/drawing/2014/main" id="{34BE045D-FB1B-43D0-92AE-B6263DB770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792288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46" name="Arc 78">
            <a:extLst>
              <a:ext uri="{FF2B5EF4-FFF2-40B4-BE49-F238E27FC236}">
                <a16:creationId xmlns:a16="http://schemas.microsoft.com/office/drawing/2014/main" id="{A70168D3-25DA-4142-9B92-50FAB7495807}"/>
              </a:ext>
            </a:extLst>
          </p:cNvPr>
          <p:cNvSpPr>
            <a:spLocks/>
          </p:cNvSpPr>
          <p:nvPr/>
        </p:nvSpPr>
        <p:spPr bwMode="auto">
          <a:xfrm>
            <a:off x="5410200" y="2070100"/>
            <a:ext cx="444500" cy="382588"/>
          </a:xfrm>
          <a:custGeom>
            <a:avLst/>
            <a:gdLst>
              <a:gd name="T0" fmla="*/ 444500 w 21600"/>
              <a:gd name="T1" fmla="*/ 0 h 21600"/>
              <a:gd name="T2" fmla="*/ 0 w 21600"/>
              <a:gd name="T3" fmla="*/ 38258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47" name="Arc 79">
            <a:extLst>
              <a:ext uri="{FF2B5EF4-FFF2-40B4-BE49-F238E27FC236}">
                <a16:creationId xmlns:a16="http://schemas.microsoft.com/office/drawing/2014/main" id="{69B3A339-83B7-48D0-9522-3BC78CB73839}"/>
              </a:ext>
            </a:extLst>
          </p:cNvPr>
          <p:cNvSpPr>
            <a:spLocks/>
          </p:cNvSpPr>
          <p:nvPr/>
        </p:nvSpPr>
        <p:spPr bwMode="auto">
          <a:xfrm>
            <a:off x="4953000" y="2055813"/>
            <a:ext cx="458788" cy="396875"/>
          </a:xfrm>
          <a:custGeom>
            <a:avLst/>
            <a:gdLst>
              <a:gd name="T0" fmla="*/ 458788 w 21600"/>
              <a:gd name="T1" fmla="*/ 396875 h 21600"/>
              <a:gd name="T2" fmla="*/ 0 w 21600"/>
              <a:gd name="T3" fmla="*/ 0 h 21600"/>
              <a:gd name="T4" fmla="*/ 458788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48" name="Line 80">
            <a:extLst>
              <a:ext uri="{FF2B5EF4-FFF2-40B4-BE49-F238E27FC236}">
                <a16:creationId xmlns:a16="http://schemas.microsoft.com/office/drawing/2014/main" id="{E0D8B579-920A-4D1F-ABAD-B3EFFAFCA5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2452688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49" name="Oval 81">
            <a:extLst>
              <a:ext uri="{FF2B5EF4-FFF2-40B4-BE49-F238E27FC236}">
                <a16:creationId xmlns:a16="http://schemas.microsoft.com/office/drawing/2014/main" id="{7444DE6B-B37F-4813-9403-DE7EC8F59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1639888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50" name="Line 82">
            <a:extLst>
              <a:ext uri="{FF2B5EF4-FFF2-40B4-BE49-F238E27FC236}">
                <a16:creationId xmlns:a16="http://schemas.microsoft.com/office/drawing/2014/main" id="{CD9F06E8-2018-4928-95C3-7E1ACD17CB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1081088"/>
            <a:ext cx="0" cy="55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51" name="Oval 83">
            <a:extLst>
              <a:ext uri="{FF2B5EF4-FFF2-40B4-BE49-F238E27FC236}">
                <a16:creationId xmlns:a16="http://schemas.microsoft.com/office/drawing/2014/main" id="{514D1112-108B-4160-B368-611913B11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1639888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52" name="Line 84">
            <a:extLst>
              <a:ext uri="{FF2B5EF4-FFF2-40B4-BE49-F238E27FC236}">
                <a16:creationId xmlns:a16="http://schemas.microsoft.com/office/drawing/2014/main" id="{84603C2B-1422-447A-BA83-0EE2DCF2EE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1157288"/>
            <a:ext cx="0" cy="48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53" name="Oval 85">
            <a:extLst>
              <a:ext uri="{FF2B5EF4-FFF2-40B4-BE49-F238E27FC236}">
                <a16:creationId xmlns:a16="http://schemas.microsoft.com/office/drawing/2014/main" id="{9DDD165B-BB59-4DE8-8CAE-A26780387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1639888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54" name="Line 86">
            <a:extLst>
              <a:ext uri="{FF2B5EF4-FFF2-40B4-BE49-F238E27FC236}">
                <a16:creationId xmlns:a16="http://schemas.microsoft.com/office/drawing/2014/main" id="{6304B8A6-2037-46FE-B591-E7178634A8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1233488"/>
            <a:ext cx="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55" name="Oval 87">
            <a:extLst>
              <a:ext uri="{FF2B5EF4-FFF2-40B4-BE49-F238E27FC236}">
                <a16:creationId xmlns:a16="http://schemas.microsoft.com/office/drawing/2014/main" id="{B71ECFA8-5920-4CD9-9C42-823ED136E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1639888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56" name="Line 88">
            <a:extLst>
              <a:ext uri="{FF2B5EF4-FFF2-40B4-BE49-F238E27FC236}">
                <a16:creationId xmlns:a16="http://schemas.microsoft.com/office/drawing/2014/main" id="{6BD778CC-FEDF-4914-955E-D003A0003D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1309688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57" name="Line 89">
            <a:extLst>
              <a:ext uri="{FF2B5EF4-FFF2-40B4-BE49-F238E27FC236}">
                <a16:creationId xmlns:a16="http://schemas.microsoft.com/office/drawing/2014/main" id="{E8A2E65F-A9C2-414F-B7AB-9542F76755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1385888"/>
            <a:ext cx="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58" name="Oval 90">
            <a:extLst>
              <a:ext uri="{FF2B5EF4-FFF2-40B4-BE49-F238E27FC236}">
                <a16:creationId xmlns:a16="http://schemas.microsoft.com/office/drawing/2014/main" id="{BEB41F1C-CB51-417C-AF66-48654CBB3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0" y="1639888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59" name="Line 91">
            <a:extLst>
              <a:ext uri="{FF2B5EF4-FFF2-40B4-BE49-F238E27FC236}">
                <a16:creationId xmlns:a16="http://schemas.microsoft.com/office/drawing/2014/main" id="{621B7CC8-98CE-4D47-8D51-8E79F0DFF5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1462088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60" name="Line 92">
            <a:extLst>
              <a:ext uri="{FF2B5EF4-FFF2-40B4-BE49-F238E27FC236}">
                <a16:creationId xmlns:a16="http://schemas.microsoft.com/office/drawing/2014/main" id="{1C2911B0-AB17-471F-8EDA-7F6C84594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2500" y="1779588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61" name="Line 93">
            <a:extLst>
              <a:ext uri="{FF2B5EF4-FFF2-40B4-BE49-F238E27FC236}">
                <a16:creationId xmlns:a16="http://schemas.microsoft.com/office/drawing/2014/main" id="{2ECC6E5E-ACBD-4729-8728-3A919BA908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792288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62" name="Line 94">
            <a:extLst>
              <a:ext uri="{FF2B5EF4-FFF2-40B4-BE49-F238E27FC236}">
                <a16:creationId xmlns:a16="http://schemas.microsoft.com/office/drawing/2014/main" id="{8A31C3C4-92A7-4BDE-B2C3-60BB36430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792288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63" name="Arc 95">
            <a:extLst>
              <a:ext uri="{FF2B5EF4-FFF2-40B4-BE49-F238E27FC236}">
                <a16:creationId xmlns:a16="http://schemas.microsoft.com/office/drawing/2014/main" id="{BA238CF7-C9EA-4563-A5A9-DA3C32B83E6E}"/>
              </a:ext>
            </a:extLst>
          </p:cNvPr>
          <p:cNvSpPr>
            <a:spLocks/>
          </p:cNvSpPr>
          <p:nvPr/>
        </p:nvSpPr>
        <p:spPr bwMode="auto">
          <a:xfrm>
            <a:off x="6477000" y="2070100"/>
            <a:ext cx="444500" cy="382588"/>
          </a:xfrm>
          <a:custGeom>
            <a:avLst/>
            <a:gdLst>
              <a:gd name="T0" fmla="*/ 444500 w 21600"/>
              <a:gd name="T1" fmla="*/ 0 h 21600"/>
              <a:gd name="T2" fmla="*/ 0 w 21600"/>
              <a:gd name="T3" fmla="*/ 38258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64" name="Arc 96">
            <a:extLst>
              <a:ext uri="{FF2B5EF4-FFF2-40B4-BE49-F238E27FC236}">
                <a16:creationId xmlns:a16="http://schemas.microsoft.com/office/drawing/2014/main" id="{B024236C-A180-4FF9-896D-B0F18231C52E}"/>
              </a:ext>
            </a:extLst>
          </p:cNvPr>
          <p:cNvSpPr>
            <a:spLocks/>
          </p:cNvSpPr>
          <p:nvPr/>
        </p:nvSpPr>
        <p:spPr bwMode="auto">
          <a:xfrm>
            <a:off x="6021388" y="2055813"/>
            <a:ext cx="457200" cy="396875"/>
          </a:xfrm>
          <a:custGeom>
            <a:avLst/>
            <a:gdLst>
              <a:gd name="T0" fmla="*/ 457200 w 21600"/>
              <a:gd name="T1" fmla="*/ 396875 h 21600"/>
              <a:gd name="T2" fmla="*/ 0 w 21600"/>
              <a:gd name="T3" fmla="*/ 0 h 21600"/>
              <a:gd name="T4" fmla="*/ 45720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65" name="Line 97">
            <a:extLst>
              <a:ext uri="{FF2B5EF4-FFF2-40B4-BE49-F238E27FC236}">
                <a16:creationId xmlns:a16="http://schemas.microsoft.com/office/drawing/2014/main" id="{B34E9BEE-C2CC-4AC9-8B9E-B529F17AF7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2452688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66" name="Line 98">
            <a:extLst>
              <a:ext uri="{FF2B5EF4-FFF2-40B4-BE49-F238E27FC236}">
                <a16:creationId xmlns:a16="http://schemas.microsoft.com/office/drawing/2014/main" id="{5BDC9E1D-08AB-4AD3-B6A7-54A1D948A7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1233488"/>
            <a:ext cx="0" cy="55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67" name="Rectangle 99">
            <a:extLst>
              <a:ext uri="{FF2B5EF4-FFF2-40B4-BE49-F238E27FC236}">
                <a16:creationId xmlns:a16="http://schemas.microsoft.com/office/drawing/2014/main" id="{634FB7C8-B201-4D80-AE21-F99744827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313" y="1169988"/>
            <a:ext cx="8731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>
                <a:latin typeface="+mn-lt"/>
                <a:ea typeface="+mn-ea"/>
              </a:rPr>
              <a:t>op&lt;0&gt;</a:t>
            </a:r>
          </a:p>
        </p:txBody>
      </p:sp>
      <p:sp>
        <p:nvSpPr>
          <p:cNvPr id="32868" name="Rectangle 100">
            <a:extLst>
              <a:ext uri="{FF2B5EF4-FFF2-40B4-BE49-F238E27FC236}">
                <a16:creationId xmlns:a16="http://schemas.microsoft.com/office/drawing/2014/main" id="{B7133151-8ECD-4074-8885-37DBC12B1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788988"/>
            <a:ext cx="8731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>
                <a:latin typeface="+mn-lt"/>
                <a:ea typeface="+mn-ea"/>
              </a:rPr>
              <a:t>op&lt;5&gt;</a:t>
            </a:r>
          </a:p>
        </p:txBody>
      </p:sp>
      <p:sp>
        <p:nvSpPr>
          <p:cNvPr id="67685" name="Rectangle 101">
            <a:extLst>
              <a:ext uri="{FF2B5EF4-FFF2-40B4-BE49-F238E27FC236}">
                <a16:creationId xmlns:a16="http://schemas.microsoft.com/office/drawing/2014/main" id="{5E10E6D2-F3E0-4419-A1E4-83021280F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728663"/>
            <a:ext cx="311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/>
              <a:t>.</a:t>
            </a:r>
          </a:p>
        </p:txBody>
      </p:sp>
      <p:sp>
        <p:nvSpPr>
          <p:cNvPr id="67686" name="Rectangle 102">
            <a:extLst>
              <a:ext uri="{FF2B5EF4-FFF2-40B4-BE49-F238E27FC236}">
                <a16:creationId xmlns:a16="http://schemas.microsoft.com/office/drawing/2014/main" id="{836908D5-F93E-4DCF-86DE-368995DBA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113" y="804863"/>
            <a:ext cx="311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/>
              <a:t>.</a:t>
            </a:r>
          </a:p>
        </p:txBody>
      </p:sp>
      <p:sp>
        <p:nvSpPr>
          <p:cNvPr id="32871" name="Rectangle 103">
            <a:extLst>
              <a:ext uri="{FF2B5EF4-FFF2-40B4-BE49-F238E27FC236}">
                <a16:creationId xmlns:a16="http://schemas.microsoft.com/office/drawing/2014/main" id="{FC476D01-F325-4973-8A67-5EE98C5DB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788988"/>
            <a:ext cx="8731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>
                <a:latin typeface="+mn-lt"/>
                <a:ea typeface="+mn-ea"/>
              </a:rPr>
              <a:t>op&lt;5&gt;</a:t>
            </a:r>
          </a:p>
        </p:txBody>
      </p:sp>
      <p:sp>
        <p:nvSpPr>
          <p:cNvPr id="67688" name="Rectangle 104">
            <a:extLst>
              <a:ext uri="{FF2B5EF4-FFF2-40B4-BE49-F238E27FC236}">
                <a16:creationId xmlns:a16="http://schemas.microsoft.com/office/drawing/2014/main" id="{421228F8-7FC5-4954-860C-F1A05F8DB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728663"/>
            <a:ext cx="311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/>
              <a:t>.</a:t>
            </a:r>
          </a:p>
        </p:txBody>
      </p:sp>
      <p:sp>
        <p:nvSpPr>
          <p:cNvPr id="67689" name="Rectangle 105">
            <a:extLst>
              <a:ext uri="{FF2B5EF4-FFF2-40B4-BE49-F238E27FC236}">
                <a16:creationId xmlns:a16="http://schemas.microsoft.com/office/drawing/2014/main" id="{06ECFCBB-B755-4E57-B4D6-597AACB93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913" y="804863"/>
            <a:ext cx="311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/>
              <a:t>.</a:t>
            </a:r>
          </a:p>
        </p:txBody>
      </p:sp>
      <p:sp>
        <p:nvSpPr>
          <p:cNvPr id="67690" name="Rectangle 106">
            <a:extLst>
              <a:ext uri="{FF2B5EF4-FFF2-40B4-BE49-F238E27FC236}">
                <a16:creationId xmlns:a16="http://schemas.microsoft.com/office/drawing/2014/main" id="{D531AC5E-776C-4022-93FB-04AA9ED01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3" y="1169988"/>
            <a:ext cx="603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&lt;0&gt;</a:t>
            </a:r>
          </a:p>
        </p:txBody>
      </p:sp>
      <p:sp>
        <p:nvSpPr>
          <p:cNvPr id="32875" name="Rectangle 107">
            <a:extLst>
              <a:ext uri="{FF2B5EF4-FFF2-40B4-BE49-F238E27FC236}">
                <a16:creationId xmlns:a16="http://schemas.microsoft.com/office/drawing/2014/main" id="{A760699B-0E22-4E4D-9EB7-73BA34602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13" y="788988"/>
            <a:ext cx="8731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>
                <a:latin typeface="+mn-lt"/>
                <a:ea typeface="+mn-ea"/>
              </a:rPr>
              <a:t>op&lt;5&gt;</a:t>
            </a:r>
          </a:p>
        </p:txBody>
      </p:sp>
      <p:sp>
        <p:nvSpPr>
          <p:cNvPr id="67692" name="Rectangle 108">
            <a:extLst>
              <a:ext uri="{FF2B5EF4-FFF2-40B4-BE49-F238E27FC236}">
                <a16:creationId xmlns:a16="http://schemas.microsoft.com/office/drawing/2014/main" id="{484FA524-34CD-483A-9691-EF823E8C7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3" y="728663"/>
            <a:ext cx="311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/>
              <a:t>.</a:t>
            </a:r>
          </a:p>
        </p:txBody>
      </p:sp>
      <p:sp>
        <p:nvSpPr>
          <p:cNvPr id="67693" name="Rectangle 109">
            <a:extLst>
              <a:ext uri="{FF2B5EF4-FFF2-40B4-BE49-F238E27FC236}">
                <a16:creationId xmlns:a16="http://schemas.microsoft.com/office/drawing/2014/main" id="{80CE2D5B-7E61-4E77-8760-3628A599D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804863"/>
            <a:ext cx="311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/>
              <a:t>.</a:t>
            </a:r>
          </a:p>
        </p:txBody>
      </p:sp>
      <p:sp>
        <p:nvSpPr>
          <p:cNvPr id="67694" name="Rectangle 110">
            <a:extLst>
              <a:ext uri="{FF2B5EF4-FFF2-40B4-BE49-F238E27FC236}">
                <a16:creationId xmlns:a16="http://schemas.microsoft.com/office/drawing/2014/main" id="{3ED47CFE-D58D-4F5F-B225-C2A4354CF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1169988"/>
            <a:ext cx="603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&lt;0&gt;</a:t>
            </a:r>
          </a:p>
        </p:txBody>
      </p:sp>
      <p:sp>
        <p:nvSpPr>
          <p:cNvPr id="32879" name="Rectangle 111">
            <a:extLst>
              <a:ext uri="{FF2B5EF4-FFF2-40B4-BE49-F238E27FC236}">
                <a16:creationId xmlns:a16="http://schemas.microsoft.com/office/drawing/2014/main" id="{7D3BFC0A-274A-4F60-9B57-2FE3CD11D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788988"/>
            <a:ext cx="8731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>
                <a:latin typeface="+mn-lt"/>
                <a:ea typeface="+mn-ea"/>
              </a:rPr>
              <a:t>op&lt;5&gt;</a:t>
            </a:r>
          </a:p>
        </p:txBody>
      </p:sp>
      <p:sp>
        <p:nvSpPr>
          <p:cNvPr id="67696" name="Rectangle 112">
            <a:extLst>
              <a:ext uri="{FF2B5EF4-FFF2-40B4-BE49-F238E27FC236}">
                <a16:creationId xmlns:a16="http://schemas.microsoft.com/office/drawing/2014/main" id="{7B502B5D-AE8C-4218-ABC8-3F346E8EC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728663"/>
            <a:ext cx="311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/>
              <a:t>.</a:t>
            </a:r>
          </a:p>
        </p:txBody>
      </p:sp>
      <p:sp>
        <p:nvSpPr>
          <p:cNvPr id="67697" name="Rectangle 113">
            <a:extLst>
              <a:ext uri="{FF2B5EF4-FFF2-40B4-BE49-F238E27FC236}">
                <a16:creationId xmlns:a16="http://schemas.microsoft.com/office/drawing/2014/main" id="{636816B8-F129-46E0-B0CE-3D6831EDB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513" y="804863"/>
            <a:ext cx="311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/>
              <a:t>.</a:t>
            </a:r>
          </a:p>
        </p:txBody>
      </p:sp>
      <p:sp>
        <p:nvSpPr>
          <p:cNvPr id="67698" name="Rectangle 114">
            <a:extLst>
              <a:ext uri="{FF2B5EF4-FFF2-40B4-BE49-F238E27FC236}">
                <a16:creationId xmlns:a16="http://schemas.microsoft.com/office/drawing/2014/main" id="{1058F9C9-4485-4C12-B0A7-1F1DB7F48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713" y="1169988"/>
            <a:ext cx="603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&lt;0&gt;</a:t>
            </a:r>
          </a:p>
        </p:txBody>
      </p:sp>
      <p:sp>
        <p:nvSpPr>
          <p:cNvPr id="32883" name="Rectangle 115">
            <a:extLst>
              <a:ext uri="{FF2B5EF4-FFF2-40B4-BE49-F238E27FC236}">
                <a16:creationId xmlns:a16="http://schemas.microsoft.com/office/drawing/2014/main" id="{81E172C5-4DBC-4273-ACCD-8D5C0D96F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788988"/>
            <a:ext cx="8731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>
                <a:latin typeface="+mn-lt"/>
                <a:ea typeface="+mn-ea"/>
              </a:rPr>
              <a:t>op&lt;5&gt;</a:t>
            </a:r>
          </a:p>
        </p:txBody>
      </p:sp>
      <p:sp>
        <p:nvSpPr>
          <p:cNvPr id="67700" name="Rectangle 116">
            <a:extLst>
              <a:ext uri="{FF2B5EF4-FFF2-40B4-BE49-F238E27FC236}">
                <a16:creationId xmlns:a16="http://schemas.microsoft.com/office/drawing/2014/main" id="{728F875B-241B-4067-99DD-EA4EA06DC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913" y="728663"/>
            <a:ext cx="311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/>
              <a:t>.</a:t>
            </a:r>
          </a:p>
        </p:txBody>
      </p:sp>
      <p:sp>
        <p:nvSpPr>
          <p:cNvPr id="67701" name="Rectangle 117">
            <a:extLst>
              <a:ext uri="{FF2B5EF4-FFF2-40B4-BE49-F238E27FC236}">
                <a16:creationId xmlns:a16="http://schemas.microsoft.com/office/drawing/2014/main" id="{5521E52B-2A3B-40A9-A47A-93D5DB39F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313" y="804863"/>
            <a:ext cx="311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/>
              <a:t>.</a:t>
            </a:r>
          </a:p>
        </p:txBody>
      </p:sp>
      <p:sp>
        <p:nvSpPr>
          <p:cNvPr id="67702" name="Rectangle 118">
            <a:extLst>
              <a:ext uri="{FF2B5EF4-FFF2-40B4-BE49-F238E27FC236}">
                <a16:creationId xmlns:a16="http://schemas.microsoft.com/office/drawing/2014/main" id="{61E6E1AE-120B-4F7D-AB55-9392BDCCC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1169988"/>
            <a:ext cx="603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&lt;0&gt;</a:t>
            </a:r>
          </a:p>
        </p:txBody>
      </p:sp>
      <p:sp>
        <p:nvSpPr>
          <p:cNvPr id="32887" name="Rectangle 119">
            <a:extLst>
              <a:ext uri="{FF2B5EF4-FFF2-40B4-BE49-F238E27FC236}">
                <a16:creationId xmlns:a16="http://schemas.microsoft.com/office/drawing/2014/main" id="{FFE0D0C2-C156-43F3-AD55-BDB6A3747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788988"/>
            <a:ext cx="8731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>
                <a:latin typeface="+mn-lt"/>
                <a:ea typeface="+mn-ea"/>
              </a:rPr>
              <a:t>op&lt;5&gt;</a:t>
            </a:r>
          </a:p>
        </p:txBody>
      </p:sp>
      <p:sp>
        <p:nvSpPr>
          <p:cNvPr id="67704" name="Rectangle 120">
            <a:extLst>
              <a:ext uri="{FF2B5EF4-FFF2-40B4-BE49-F238E27FC236}">
                <a16:creationId xmlns:a16="http://schemas.microsoft.com/office/drawing/2014/main" id="{774834E9-A14C-449C-BDCA-395467A5B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728663"/>
            <a:ext cx="311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/>
              <a:t>.</a:t>
            </a:r>
          </a:p>
        </p:txBody>
      </p:sp>
      <p:sp>
        <p:nvSpPr>
          <p:cNvPr id="67705" name="Rectangle 121">
            <a:extLst>
              <a:ext uri="{FF2B5EF4-FFF2-40B4-BE49-F238E27FC236}">
                <a16:creationId xmlns:a16="http://schemas.microsoft.com/office/drawing/2014/main" id="{62D0B38B-89FC-4B02-AF50-3F58AAAD7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804863"/>
            <a:ext cx="311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/>
              <a:t>.</a:t>
            </a:r>
          </a:p>
        </p:txBody>
      </p:sp>
      <p:sp>
        <p:nvSpPr>
          <p:cNvPr id="67706" name="Rectangle 122">
            <a:extLst>
              <a:ext uri="{FF2B5EF4-FFF2-40B4-BE49-F238E27FC236}">
                <a16:creationId xmlns:a16="http://schemas.microsoft.com/office/drawing/2014/main" id="{2C450CF9-23BF-42A4-A988-CA65648F9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1169988"/>
            <a:ext cx="603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&lt;0&gt;</a:t>
            </a:r>
          </a:p>
        </p:txBody>
      </p:sp>
      <p:sp>
        <p:nvSpPr>
          <p:cNvPr id="32891" name="Rectangle 123">
            <a:extLst>
              <a:ext uri="{FF2B5EF4-FFF2-40B4-BE49-F238E27FC236}">
                <a16:creationId xmlns:a16="http://schemas.microsoft.com/office/drawing/2014/main" id="{4E0432B9-23B3-4417-940E-938287296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457450"/>
            <a:ext cx="9239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>
                <a:latin typeface="+mn-lt"/>
                <a:ea typeface="+mn-ea"/>
              </a:rPr>
              <a:t>R-type</a:t>
            </a:r>
          </a:p>
        </p:txBody>
      </p:sp>
      <p:sp>
        <p:nvSpPr>
          <p:cNvPr id="32892" name="Rectangle 124">
            <a:extLst>
              <a:ext uri="{FF2B5EF4-FFF2-40B4-BE49-F238E27FC236}">
                <a16:creationId xmlns:a16="http://schemas.microsoft.com/office/drawing/2014/main" id="{A4FFAA81-2648-420A-89C7-F10BF6DC7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975" y="2465388"/>
            <a:ext cx="495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>
                <a:latin typeface="+mn-lt"/>
                <a:ea typeface="+mn-ea"/>
              </a:rPr>
              <a:t>ori</a:t>
            </a:r>
          </a:p>
        </p:txBody>
      </p:sp>
      <p:sp>
        <p:nvSpPr>
          <p:cNvPr id="32893" name="Rectangle 125">
            <a:extLst>
              <a:ext uri="{FF2B5EF4-FFF2-40B4-BE49-F238E27FC236}">
                <a16:creationId xmlns:a16="http://schemas.microsoft.com/office/drawing/2014/main" id="{5883A337-9228-4894-B054-7EA8C5F4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465388"/>
            <a:ext cx="4397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>
                <a:latin typeface="+mn-lt"/>
                <a:ea typeface="+mn-ea"/>
              </a:rPr>
              <a:t>lw</a:t>
            </a:r>
          </a:p>
        </p:txBody>
      </p:sp>
      <p:sp>
        <p:nvSpPr>
          <p:cNvPr id="32894" name="Rectangle 126">
            <a:extLst>
              <a:ext uri="{FF2B5EF4-FFF2-40B4-BE49-F238E27FC236}">
                <a16:creationId xmlns:a16="http://schemas.microsoft.com/office/drawing/2014/main" id="{59A2C1C5-B8CF-4AEC-BC11-1D8F789DF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2465388"/>
            <a:ext cx="482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>
                <a:latin typeface="+mn-lt"/>
                <a:ea typeface="+mn-ea"/>
              </a:rPr>
              <a:t>sw</a:t>
            </a:r>
          </a:p>
        </p:txBody>
      </p:sp>
      <p:sp>
        <p:nvSpPr>
          <p:cNvPr id="32895" name="Rectangle 127">
            <a:extLst>
              <a:ext uri="{FF2B5EF4-FFF2-40B4-BE49-F238E27FC236}">
                <a16:creationId xmlns:a16="http://schemas.microsoft.com/office/drawing/2014/main" id="{2FFD3930-59B0-4039-B9D6-8919B95ED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424113"/>
            <a:ext cx="5984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>
                <a:latin typeface="+mn-lt"/>
                <a:ea typeface="+mn-ea"/>
              </a:rPr>
              <a:t>beq</a:t>
            </a:r>
          </a:p>
        </p:txBody>
      </p:sp>
      <p:sp>
        <p:nvSpPr>
          <p:cNvPr id="32896" name="Rectangle 128">
            <a:extLst>
              <a:ext uri="{FF2B5EF4-FFF2-40B4-BE49-F238E27FC236}">
                <a16:creationId xmlns:a16="http://schemas.microsoft.com/office/drawing/2014/main" id="{6E3D20B1-F8B0-4F18-9DDB-16E33B956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2424113"/>
            <a:ext cx="7667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>
                <a:latin typeface="+mn-lt"/>
                <a:ea typeface="+mn-ea"/>
              </a:rPr>
              <a:t>jump</a:t>
            </a:r>
          </a:p>
        </p:txBody>
      </p:sp>
      <p:sp>
        <p:nvSpPr>
          <p:cNvPr id="32897" name="Arc 129">
            <a:extLst>
              <a:ext uri="{FF2B5EF4-FFF2-40B4-BE49-F238E27FC236}">
                <a16:creationId xmlns:a16="http://schemas.microsoft.com/office/drawing/2014/main" id="{EB9DA74D-0575-42EB-8ABB-EF0F7B17E690}"/>
              </a:ext>
            </a:extLst>
          </p:cNvPr>
          <p:cNvSpPr>
            <a:spLocks/>
          </p:cNvSpPr>
          <p:nvPr/>
        </p:nvSpPr>
        <p:spPr bwMode="auto">
          <a:xfrm>
            <a:off x="7010400" y="2695575"/>
            <a:ext cx="520700" cy="228600"/>
          </a:xfrm>
          <a:custGeom>
            <a:avLst/>
            <a:gdLst>
              <a:gd name="T0" fmla="*/ 0 w 21600"/>
              <a:gd name="T1" fmla="*/ 0 h 21600"/>
              <a:gd name="T2" fmla="*/ 520700 w 21600"/>
              <a:gd name="T3" fmla="*/ 228600 h 21600"/>
              <a:gd name="T4" fmla="*/ 0 w 21600"/>
              <a:gd name="T5" fmla="*/ 2286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98" name="Arc 130">
            <a:extLst>
              <a:ext uri="{FF2B5EF4-FFF2-40B4-BE49-F238E27FC236}">
                <a16:creationId xmlns:a16="http://schemas.microsoft.com/office/drawing/2014/main" id="{1E09F30E-DD24-4E96-82DB-B56246250FDE}"/>
              </a:ext>
            </a:extLst>
          </p:cNvPr>
          <p:cNvSpPr>
            <a:spLocks/>
          </p:cNvSpPr>
          <p:nvPr/>
        </p:nvSpPr>
        <p:spPr bwMode="auto">
          <a:xfrm>
            <a:off x="6977063" y="2708275"/>
            <a:ext cx="96837" cy="215900"/>
          </a:xfrm>
          <a:custGeom>
            <a:avLst/>
            <a:gdLst>
              <a:gd name="T0" fmla="*/ 0 w 21600"/>
              <a:gd name="T1" fmla="*/ 0 h 21600"/>
              <a:gd name="T2" fmla="*/ 96837 w 21600"/>
              <a:gd name="T3" fmla="*/ 215900 h 21600"/>
              <a:gd name="T4" fmla="*/ 0 w 21600"/>
              <a:gd name="T5" fmla="*/ 2159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899" name="Line 131">
            <a:extLst>
              <a:ext uri="{FF2B5EF4-FFF2-40B4-BE49-F238E27FC236}">
                <a16:creationId xmlns:a16="http://schemas.microsoft.com/office/drawing/2014/main" id="{5FAE5259-38ED-4526-B963-74B8897198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16700" y="2922588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00" name="Line 132">
            <a:extLst>
              <a:ext uri="{FF2B5EF4-FFF2-40B4-BE49-F238E27FC236}">
                <a16:creationId xmlns:a16="http://schemas.microsoft.com/office/drawing/2014/main" id="{B048399E-7CD8-4409-AFA1-4E5057B6DE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16700" y="3074988"/>
            <a:ext cx="40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01" name="Line 133">
            <a:extLst>
              <a:ext uri="{FF2B5EF4-FFF2-40B4-BE49-F238E27FC236}">
                <a16:creationId xmlns:a16="http://schemas.microsoft.com/office/drawing/2014/main" id="{F1A3ADA9-1BD4-4CD4-A09E-5BED0F667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0" y="2922588"/>
            <a:ext cx="244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02" name="Line 134">
            <a:extLst>
              <a:ext uri="{FF2B5EF4-FFF2-40B4-BE49-F238E27FC236}">
                <a16:creationId xmlns:a16="http://schemas.microsoft.com/office/drawing/2014/main" id="{7B7B64BF-97DD-4810-9081-65230470C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554288"/>
            <a:ext cx="0" cy="408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03" name="Line 135">
            <a:extLst>
              <a:ext uri="{FF2B5EF4-FFF2-40B4-BE49-F238E27FC236}">
                <a16:creationId xmlns:a16="http://schemas.microsoft.com/office/drawing/2014/main" id="{296A9633-6D73-4823-BFDF-8EB960855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554288"/>
            <a:ext cx="0" cy="408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04" name="Line 136">
            <a:extLst>
              <a:ext uri="{FF2B5EF4-FFF2-40B4-BE49-F238E27FC236}">
                <a16:creationId xmlns:a16="http://schemas.microsoft.com/office/drawing/2014/main" id="{516D91A3-2D80-42B6-9A56-B5112E285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554288"/>
            <a:ext cx="0" cy="408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05" name="Line 137">
            <a:extLst>
              <a:ext uri="{FF2B5EF4-FFF2-40B4-BE49-F238E27FC236}">
                <a16:creationId xmlns:a16="http://schemas.microsoft.com/office/drawing/2014/main" id="{29D7E173-03DE-46E8-9CBA-13EA859E8B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554288"/>
            <a:ext cx="0" cy="408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06" name="Line 138">
            <a:extLst>
              <a:ext uri="{FF2B5EF4-FFF2-40B4-BE49-F238E27FC236}">
                <a16:creationId xmlns:a16="http://schemas.microsoft.com/office/drawing/2014/main" id="{01B2A228-70CF-4DB7-825C-4E95D1155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554288"/>
            <a:ext cx="0" cy="408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07" name="Line 139">
            <a:extLst>
              <a:ext uri="{FF2B5EF4-FFF2-40B4-BE49-F238E27FC236}">
                <a16:creationId xmlns:a16="http://schemas.microsoft.com/office/drawing/2014/main" id="{36145555-911C-4668-94C3-08FAA07EE0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554288"/>
            <a:ext cx="0" cy="401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08" name="Line 140">
            <a:extLst>
              <a:ext uri="{FF2B5EF4-FFF2-40B4-BE49-F238E27FC236}">
                <a16:creationId xmlns:a16="http://schemas.microsoft.com/office/drawing/2014/main" id="{F6835813-C49F-48A9-8C59-7F36DBB4B5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0300" y="2770188"/>
            <a:ext cx="551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09" name="Line 141">
            <a:extLst>
              <a:ext uri="{FF2B5EF4-FFF2-40B4-BE49-F238E27FC236}">
                <a16:creationId xmlns:a16="http://schemas.microsoft.com/office/drawing/2014/main" id="{5FC0A613-F164-42B3-A1A2-366C1CAC36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7100" y="2922588"/>
            <a:ext cx="444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10" name="Line 142">
            <a:extLst>
              <a:ext uri="{FF2B5EF4-FFF2-40B4-BE49-F238E27FC236}">
                <a16:creationId xmlns:a16="http://schemas.microsoft.com/office/drawing/2014/main" id="{1F239A3D-578C-4915-A724-DD49470B4C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63900" y="3074988"/>
            <a:ext cx="337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11" name="Line 143">
            <a:extLst>
              <a:ext uri="{FF2B5EF4-FFF2-40B4-BE49-F238E27FC236}">
                <a16:creationId xmlns:a16="http://schemas.microsoft.com/office/drawing/2014/main" id="{7E68CA15-4019-4131-9CB9-547DDD2F15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16700" y="2770188"/>
            <a:ext cx="40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12" name="Line 144">
            <a:extLst>
              <a:ext uri="{FF2B5EF4-FFF2-40B4-BE49-F238E27FC236}">
                <a16:creationId xmlns:a16="http://schemas.microsoft.com/office/drawing/2014/main" id="{3801B93D-1DFD-4E6F-8B40-A2CC80995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5100" y="2922588"/>
            <a:ext cx="81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13" name="Rectangle 145">
            <a:extLst>
              <a:ext uri="{FF2B5EF4-FFF2-40B4-BE49-F238E27FC236}">
                <a16:creationId xmlns:a16="http://schemas.microsoft.com/office/drawing/2014/main" id="{85D0A884-AC9B-4FD2-B03F-4CDD35F96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5713" y="2528888"/>
            <a:ext cx="12461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>
                <a:latin typeface="+mn-lt"/>
                <a:ea typeface="+mn-ea"/>
              </a:rPr>
              <a:t>RegWrite</a:t>
            </a:r>
          </a:p>
        </p:txBody>
      </p:sp>
      <p:sp>
        <p:nvSpPr>
          <p:cNvPr id="32914" name="Oval 146">
            <a:extLst>
              <a:ext uri="{FF2B5EF4-FFF2-40B4-BE49-F238E27FC236}">
                <a16:creationId xmlns:a16="http://schemas.microsoft.com/office/drawing/2014/main" id="{460C712B-C3ED-4AF9-AA48-6A387EF13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2700338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15" name="Oval 147">
            <a:extLst>
              <a:ext uri="{FF2B5EF4-FFF2-40B4-BE49-F238E27FC236}">
                <a16:creationId xmlns:a16="http://schemas.microsoft.com/office/drawing/2014/main" id="{1F0D4678-E799-4B42-A3A5-4791B793A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2852738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16" name="Oval 148">
            <a:extLst>
              <a:ext uri="{FF2B5EF4-FFF2-40B4-BE49-F238E27FC236}">
                <a16:creationId xmlns:a16="http://schemas.microsoft.com/office/drawing/2014/main" id="{983F2632-1BD7-445B-B544-E4E392C0C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3005138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17" name="Arc 149">
            <a:extLst>
              <a:ext uri="{FF2B5EF4-FFF2-40B4-BE49-F238E27FC236}">
                <a16:creationId xmlns:a16="http://schemas.microsoft.com/office/drawing/2014/main" id="{331B2D6A-B2B0-4D7F-965D-AF21E9F56E50}"/>
              </a:ext>
            </a:extLst>
          </p:cNvPr>
          <p:cNvSpPr>
            <a:spLocks/>
          </p:cNvSpPr>
          <p:nvPr/>
        </p:nvSpPr>
        <p:spPr bwMode="auto">
          <a:xfrm rot="10800000">
            <a:off x="7024688" y="2936875"/>
            <a:ext cx="520700" cy="215900"/>
          </a:xfrm>
          <a:custGeom>
            <a:avLst/>
            <a:gdLst>
              <a:gd name="T0" fmla="*/ 0 w 21600"/>
              <a:gd name="T1" fmla="*/ 215900 h 21600"/>
              <a:gd name="T2" fmla="*/ 519109 w 21600"/>
              <a:gd name="T3" fmla="*/ 0 h 21600"/>
              <a:gd name="T4" fmla="*/ 520700 w 21600"/>
              <a:gd name="T5" fmla="*/ 2159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96"/>
                  <a:pt x="9630" y="36"/>
                  <a:pt x="21534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6"/>
                  <a:pt x="9630" y="36"/>
                  <a:pt x="21534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18" name="Arc 150">
            <a:extLst>
              <a:ext uri="{FF2B5EF4-FFF2-40B4-BE49-F238E27FC236}">
                <a16:creationId xmlns:a16="http://schemas.microsoft.com/office/drawing/2014/main" id="{3F8E0761-79C7-446F-8219-94053B8BE055}"/>
              </a:ext>
            </a:extLst>
          </p:cNvPr>
          <p:cNvSpPr>
            <a:spLocks/>
          </p:cNvSpPr>
          <p:nvPr/>
        </p:nvSpPr>
        <p:spPr bwMode="auto">
          <a:xfrm rot="10800000">
            <a:off x="6948488" y="2936875"/>
            <a:ext cx="139700" cy="215900"/>
          </a:xfrm>
          <a:custGeom>
            <a:avLst/>
            <a:gdLst>
              <a:gd name="T0" fmla="*/ 0 w 21600"/>
              <a:gd name="T1" fmla="*/ 215900 h 21599"/>
              <a:gd name="T2" fmla="*/ 138115 w 21600"/>
              <a:gd name="T3" fmla="*/ 0 h 21599"/>
              <a:gd name="T4" fmla="*/ 139700 w 21600"/>
              <a:gd name="T5" fmla="*/ 215900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765"/>
                  <a:pt x="9521" y="134"/>
                  <a:pt x="21355" y="0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65"/>
                  <a:pt x="9521" y="134"/>
                  <a:pt x="21355" y="0"/>
                </a:cubicBez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19" name="Arc 151">
            <a:extLst>
              <a:ext uri="{FF2B5EF4-FFF2-40B4-BE49-F238E27FC236}">
                <a16:creationId xmlns:a16="http://schemas.microsoft.com/office/drawing/2014/main" id="{8E9C9EE6-DCD9-494F-A148-54D02BF1784C}"/>
              </a:ext>
            </a:extLst>
          </p:cNvPr>
          <p:cNvSpPr>
            <a:spLocks/>
          </p:cNvSpPr>
          <p:nvPr/>
        </p:nvSpPr>
        <p:spPr bwMode="auto">
          <a:xfrm>
            <a:off x="7024688" y="3317875"/>
            <a:ext cx="520700" cy="215900"/>
          </a:xfrm>
          <a:custGeom>
            <a:avLst/>
            <a:gdLst>
              <a:gd name="T0" fmla="*/ 0 w 21600"/>
              <a:gd name="T1" fmla="*/ 0 h 21600"/>
              <a:gd name="T2" fmla="*/ 520700 w 21600"/>
              <a:gd name="T3" fmla="*/ 215900 h 21600"/>
              <a:gd name="T4" fmla="*/ 0 w 21600"/>
              <a:gd name="T5" fmla="*/ 2159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20" name="Arc 152">
            <a:extLst>
              <a:ext uri="{FF2B5EF4-FFF2-40B4-BE49-F238E27FC236}">
                <a16:creationId xmlns:a16="http://schemas.microsoft.com/office/drawing/2014/main" id="{3B2EE07F-E57F-4FBD-9B22-4BEF7B0EB37F}"/>
              </a:ext>
            </a:extLst>
          </p:cNvPr>
          <p:cNvSpPr>
            <a:spLocks/>
          </p:cNvSpPr>
          <p:nvPr/>
        </p:nvSpPr>
        <p:spPr bwMode="auto">
          <a:xfrm>
            <a:off x="6948488" y="3317875"/>
            <a:ext cx="139700" cy="215900"/>
          </a:xfrm>
          <a:custGeom>
            <a:avLst/>
            <a:gdLst>
              <a:gd name="T0" fmla="*/ 0 w 21600"/>
              <a:gd name="T1" fmla="*/ 0 h 21600"/>
              <a:gd name="T2" fmla="*/ 139700 w 21600"/>
              <a:gd name="T3" fmla="*/ 215900 h 21600"/>
              <a:gd name="T4" fmla="*/ 0 w 21600"/>
              <a:gd name="T5" fmla="*/ 2159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21" name="Line 153">
            <a:extLst>
              <a:ext uri="{FF2B5EF4-FFF2-40B4-BE49-F238E27FC236}">
                <a16:creationId xmlns:a16="http://schemas.microsoft.com/office/drawing/2014/main" id="{3FEFCE6E-CC06-4298-A8F3-1A12285FD3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30988" y="3532188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22" name="Line 154">
            <a:extLst>
              <a:ext uri="{FF2B5EF4-FFF2-40B4-BE49-F238E27FC236}">
                <a16:creationId xmlns:a16="http://schemas.microsoft.com/office/drawing/2014/main" id="{EF7087AD-BFB0-4161-A3B9-E14523DB5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0788" y="3532188"/>
            <a:ext cx="20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23" name="Line 155">
            <a:extLst>
              <a:ext uri="{FF2B5EF4-FFF2-40B4-BE49-F238E27FC236}">
                <a16:creationId xmlns:a16="http://schemas.microsoft.com/office/drawing/2014/main" id="{44284AE5-23F6-47A4-A470-8EB5EBF08D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30988" y="3379788"/>
            <a:ext cx="40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24" name="Arc 156">
            <a:extLst>
              <a:ext uri="{FF2B5EF4-FFF2-40B4-BE49-F238E27FC236}">
                <a16:creationId xmlns:a16="http://schemas.microsoft.com/office/drawing/2014/main" id="{CDBCBA74-BB0B-475B-B09F-B21762D9186C}"/>
              </a:ext>
            </a:extLst>
          </p:cNvPr>
          <p:cNvSpPr>
            <a:spLocks/>
          </p:cNvSpPr>
          <p:nvPr/>
        </p:nvSpPr>
        <p:spPr bwMode="auto">
          <a:xfrm rot="10800000">
            <a:off x="7038975" y="3546475"/>
            <a:ext cx="520700" cy="215900"/>
          </a:xfrm>
          <a:custGeom>
            <a:avLst/>
            <a:gdLst>
              <a:gd name="T0" fmla="*/ 0 w 21600"/>
              <a:gd name="T1" fmla="*/ 215900 h 21600"/>
              <a:gd name="T2" fmla="*/ 519109 w 21600"/>
              <a:gd name="T3" fmla="*/ 0 h 21600"/>
              <a:gd name="T4" fmla="*/ 520700 w 21600"/>
              <a:gd name="T5" fmla="*/ 2159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96"/>
                  <a:pt x="9630" y="36"/>
                  <a:pt x="21534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6"/>
                  <a:pt x="9630" y="36"/>
                  <a:pt x="21534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25" name="Arc 157">
            <a:extLst>
              <a:ext uri="{FF2B5EF4-FFF2-40B4-BE49-F238E27FC236}">
                <a16:creationId xmlns:a16="http://schemas.microsoft.com/office/drawing/2014/main" id="{4536C0A7-EE33-4293-9313-F223C94E60ED}"/>
              </a:ext>
            </a:extLst>
          </p:cNvPr>
          <p:cNvSpPr>
            <a:spLocks/>
          </p:cNvSpPr>
          <p:nvPr/>
        </p:nvSpPr>
        <p:spPr bwMode="auto">
          <a:xfrm rot="10800000">
            <a:off x="6962775" y="3546475"/>
            <a:ext cx="139700" cy="215900"/>
          </a:xfrm>
          <a:custGeom>
            <a:avLst/>
            <a:gdLst>
              <a:gd name="T0" fmla="*/ 0 w 21600"/>
              <a:gd name="T1" fmla="*/ 215900 h 21599"/>
              <a:gd name="T2" fmla="*/ 138115 w 21600"/>
              <a:gd name="T3" fmla="*/ 0 h 21599"/>
              <a:gd name="T4" fmla="*/ 139700 w 21600"/>
              <a:gd name="T5" fmla="*/ 215900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765"/>
                  <a:pt x="9521" y="134"/>
                  <a:pt x="21355" y="0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65"/>
                  <a:pt x="9521" y="134"/>
                  <a:pt x="21355" y="0"/>
                </a:cubicBezTo>
                <a:lnTo>
                  <a:pt x="21600" y="21599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grpSp>
        <p:nvGrpSpPr>
          <p:cNvPr id="67742" name="Group 158">
            <a:extLst>
              <a:ext uri="{FF2B5EF4-FFF2-40B4-BE49-F238E27FC236}">
                <a16:creationId xmlns:a16="http://schemas.microsoft.com/office/drawing/2014/main" id="{EAA47036-AE6E-41A5-BBD5-3EE9822593D5}"/>
              </a:ext>
            </a:extLst>
          </p:cNvPr>
          <p:cNvGrpSpPr>
            <a:grpSpLocks/>
          </p:cNvGrpSpPr>
          <p:nvPr/>
        </p:nvGrpSpPr>
        <p:grpSpPr bwMode="auto">
          <a:xfrm>
            <a:off x="6692900" y="5299075"/>
            <a:ext cx="1066800" cy="444500"/>
            <a:chOff x="4216" y="3273"/>
            <a:chExt cx="672" cy="280"/>
          </a:xfrm>
        </p:grpSpPr>
        <p:sp>
          <p:nvSpPr>
            <p:cNvPr id="32969" name="Arc 159">
              <a:extLst>
                <a:ext uri="{FF2B5EF4-FFF2-40B4-BE49-F238E27FC236}">
                  <a16:creationId xmlns:a16="http://schemas.microsoft.com/office/drawing/2014/main" id="{55E89947-E077-44D8-82E2-40A53C0AE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3273"/>
              <a:ext cx="328" cy="136"/>
            </a:xfrm>
            <a:custGeom>
              <a:avLst/>
              <a:gdLst>
                <a:gd name="T0" fmla="*/ 0 w 21600"/>
                <a:gd name="T1" fmla="*/ 0 h 21600"/>
                <a:gd name="T2" fmla="*/ 328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2970" name="Arc 160">
              <a:extLst>
                <a:ext uri="{FF2B5EF4-FFF2-40B4-BE49-F238E27FC236}">
                  <a16:creationId xmlns:a16="http://schemas.microsoft.com/office/drawing/2014/main" id="{804BC9E9-3EA4-4A2B-B34C-2DE6BA52C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" y="3273"/>
              <a:ext cx="88" cy="136"/>
            </a:xfrm>
            <a:custGeom>
              <a:avLst/>
              <a:gdLst>
                <a:gd name="T0" fmla="*/ 0 w 21600"/>
                <a:gd name="T1" fmla="*/ 0 h 21600"/>
                <a:gd name="T2" fmla="*/ 88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2971" name="Line 161">
              <a:extLst>
                <a:ext uri="{FF2B5EF4-FFF2-40B4-BE49-F238E27FC236}">
                  <a16:creationId xmlns:a16="http://schemas.microsoft.com/office/drawing/2014/main" id="{C728C6B3-0B66-447F-A7E2-0DFF13B801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6" y="3456"/>
              <a:ext cx="2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2972" name="Line 162">
              <a:extLst>
                <a:ext uri="{FF2B5EF4-FFF2-40B4-BE49-F238E27FC236}">
                  <a16:creationId xmlns:a16="http://schemas.microsoft.com/office/drawing/2014/main" id="{5B377006-BF3E-40B4-9E23-526B3AC14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0" y="3408"/>
              <a:ext cx="1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2973" name="Line 163">
              <a:extLst>
                <a:ext uri="{FF2B5EF4-FFF2-40B4-BE49-F238E27FC236}">
                  <a16:creationId xmlns:a16="http://schemas.microsoft.com/office/drawing/2014/main" id="{D5D83386-5229-4CE1-9AE1-EE6F171EC1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6" y="3360"/>
              <a:ext cx="2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2974" name="Arc 164">
              <a:extLst>
                <a:ext uri="{FF2B5EF4-FFF2-40B4-BE49-F238E27FC236}">
                  <a16:creationId xmlns:a16="http://schemas.microsoft.com/office/drawing/2014/main" id="{E00D33A0-52D4-40AE-BE4A-A1DD858122D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425" y="3417"/>
              <a:ext cx="328" cy="136"/>
            </a:xfrm>
            <a:custGeom>
              <a:avLst/>
              <a:gdLst>
                <a:gd name="T0" fmla="*/ 0 w 21600"/>
                <a:gd name="T1" fmla="*/ 136 h 21600"/>
                <a:gd name="T2" fmla="*/ 327 w 21600"/>
                <a:gd name="T3" fmla="*/ 0 h 21600"/>
                <a:gd name="T4" fmla="*/ 328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96"/>
                    <a:pt x="9630" y="36"/>
                    <a:pt x="21534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6"/>
                    <a:pt x="9630" y="36"/>
                    <a:pt x="21534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2975" name="Arc 165">
              <a:extLst>
                <a:ext uri="{FF2B5EF4-FFF2-40B4-BE49-F238E27FC236}">
                  <a16:creationId xmlns:a16="http://schemas.microsoft.com/office/drawing/2014/main" id="{26A6647C-EFA9-4F8E-8F2F-AFF25F134E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377" y="3417"/>
              <a:ext cx="88" cy="136"/>
            </a:xfrm>
            <a:custGeom>
              <a:avLst/>
              <a:gdLst>
                <a:gd name="T0" fmla="*/ 0 w 21600"/>
                <a:gd name="T1" fmla="*/ 136 h 21599"/>
                <a:gd name="T2" fmla="*/ 87 w 21600"/>
                <a:gd name="T3" fmla="*/ 0 h 21599"/>
                <a:gd name="T4" fmla="*/ 88 w 21600"/>
                <a:gd name="T5" fmla="*/ 136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0" y="21599"/>
                  </a:moveTo>
                  <a:cubicBezTo>
                    <a:pt x="0" y="9765"/>
                    <a:pt x="9521" y="134"/>
                    <a:pt x="21355" y="0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65"/>
                    <a:pt x="9521" y="134"/>
                    <a:pt x="2135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</p:grpSp>
      <p:sp>
        <p:nvSpPr>
          <p:cNvPr id="32927" name="Line 166">
            <a:extLst>
              <a:ext uri="{FF2B5EF4-FFF2-40B4-BE49-F238E27FC236}">
                <a16:creationId xmlns:a16="http://schemas.microsoft.com/office/drawing/2014/main" id="{DC03FB55-A182-45DA-914A-C6931257D1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63900" y="4217988"/>
            <a:ext cx="543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28" name="Line 167">
            <a:extLst>
              <a:ext uri="{FF2B5EF4-FFF2-40B4-BE49-F238E27FC236}">
                <a16:creationId xmlns:a16="http://schemas.microsoft.com/office/drawing/2014/main" id="{EE9F9D2F-6F42-4675-B19D-00F4DB957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5100" y="3532188"/>
            <a:ext cx="852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29" name="Rectangle 168">
            <a:extLst>
              <a:ext uri="{FF2B5EF4-FFF2-40B4-BE49-F238E27FC236}">
                <a16:creationId xmlns:a16="http://schemas.microsoft.com/office/drawing/2014/main" id="{BBF7CC0F-F3FD-4105-9C30-2F279718A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9513" y="3143250"/>
            <a:ext cx="161448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>
                <a:latin typeface="+mn-lt"/>
                <a:ea typeface="+mn-ea"/>
              </a:rPr>
              <a:t>ALUSrc</a:t>
            </a:r>
          </a:p>
        </p:txBody>
      </p:sp>
      <p:sp>
        <p:nvSpPr>
          <p:cNvPr id="32930" name="Rectangle 169">
            <a:extLst>
              <a:ext uri="{FF2B5EF4-FFF2-40B4-BE49-F238E27FC236}">
                <a16:creationId xmlns:a16="http://schemas.microsoft.com/office/drawing/2014/main" id="{7BECA44E-B600-4141-ACD8-9D4E36AC6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113" y="3863975"/>
            <a:ext cx="14287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>
                <a:latin typeface="+mn-lt"/>
                <a:ea typeface="+mn-ea"/>
              </a:rPr>
              <a:t>MemtoReg</a:t>
            </a:r>
          </a:p>
        </p:txBody>
      </p:sp>
      <p:sp>
        <p:nvSpPr>
          <p:cNvPr id="32931" name="Line 170">
            <a:extLst>
              <a:ext uri="{FF2B5EF4-FFF2-40B4-BE49-F238E27FC236}">
                <a16:creationId xmlns:a16="http://schemas.microsoft.com/office/drawing/2014/main" id="{15A44B81-7225-4FDA-AACE-35B5AA5DD4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30700" y="4522788"/>
            <a:ext cx="436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32" name="Rectangle 171">
            <a:extLst>
              <a:ext uri="{FF2B5EF4-FFF2-40B4-BE49-F238E27FC236}">
                <a16:creationId xmlns:a16="http://schemas.microsoft.com/office/drawing/2014/main" id="{023E2395-FB71-4836-A878-03E01F9FC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113" y="4186238"/>
            <a:ext cx="13874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>
                <a:latin typeface="+mn-lt"/>
                <a:ea typeface="+mn-ea"/>
              </a:rPr>
              <a:t>MemWrite</a:t>
            </a:r>
          </a:p>
        </p:txBody>
      </p:sp>
      <p:sp>
        <p:nvSpPr>
          <p:cNvPr id="32933" name="Line 172">
            <a:extLst>
              <a:ext uri="{FF2B5EF4-FFF2-40B4-BE49-F238E27FC236}">
                <a16:creationId xmlns:a16="http://schemas.microsoft.com/office/drawing/2014/main" id="{3166B712-2EDE-4D73-9FE1-D606875ECA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7500" y="4827588"/>
            <a:ext cx="330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34" name="Rectangle 173">
            <a:extLst>
              <a:ext uri="{FF2B5EF4-FFF2-40B4-BE49-F238E27FC236}">
                <a16:creationId xmlns:a16="http://schemas.microsoft.com/office/drawing/2014/main" id="{FE7717F0-172C-4A72-A04B-7AB7A85F4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913" y="4473575"/>
            <a:ext cx="9953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>
                <a:latin typeface="+mn-lt"/>
                <a:ea typeface="+mn-ea"/>
              </a:rPr>
              <a:t>Branch</a:t>
            </a:r>
          </a:p>
        </p:txBody>
      </p:sp>
      <p:sp>
        <p:nvSpPr>
          <p:cNvPr id="32935" name="Line 174">
            <a:extLst>
              <a:ext uri="{FF2B5EF4-FFF2-40B4-BE49-F238E27FC236}">
                <a16:creationId xmlns:a16="http://schemas.microsoft.com/office/drawing/2014/main" id="{C2B10F4A-A57E-496C-A958-DF0DC63475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64300" y="5132388"/>
            <a:ext cx="223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36" name="Rectangle 175">
            <a:extLst>
              <a:ext uri="{FF2B5EF4-FFF2-40B4-BE49-F238E27FC236}">
                <a16:creationId xmlns:a16="http://schemas.microsoft.com/office/drawing/2014/main" id="{9A28B8FD-74B3-4B23-9284-D78DE4400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8113" y="4800600"/>
            <a:ext cx="8096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>
                <a:latin typeface="+mn-lt"/>
                <a:ea typeface="+mn-ea"/>
              </a:rPr>
              <a:t>Jump</a:t>
            </a:r>
          </a:p>
        </p:txBody>
      </p:sp>
      <p:sp>
        <p:nvSpPr>
          <p:cNvPr id="32937" name="Line 176">
            <a:extLst>
              <a:ext uri="{FF2B5EF4-FFF2-40B4-BE49-F238E27FC236}">
                <a16:creationId xmlns:a16="http://schemas.microsoft.com/office/drawing/2014/main" id="{D8E7DFE9-8571-49D2-9E92-DBDCF864F8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4438" y="3886200"/>
            <a:ext cx="756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38" name="Rectangle 177">
            <a:extLst>
              <a:ext uri="{FF2B5EF4-FFF2-40B4-BE49-F238E27FC236}">
                <a16:creationId xmlns:a16="http://schemas.microsoft.com/office/drawing/2014/main" id="{B7C27A86-FCB9-4353-A3EF-D40898487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5713" y="3503613"/>
            <a:ext cx="9810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>
                <a:latin typeface="+mn-lt"/>
                <a:ea typeface="+mn-ea"/>
              </a:rPr>
              <a:t>RegDst</a:t>
            </a:r>
          </a:p>
        </p:txBody>
      </p:sp>
      <p:sp>
        <p:nvSpPr>
          <p:cNvPr id="32939" name="Line 178">
            <a:extLst>
              <a:ext uri="{FF2B5EF4-FFF2-40B4-BE49-F238E27FC236}">
                <a16:creationId xmlns:a16="http://schemas.microsoft.com/office/drawing/2014/main" id="{C9431094-9AF3-4377-AC24-B0C1E1326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5250" y="5513388"/>
            <a:ext cx="922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40" name="Rectangle 179">
            <a:extLst>
              <a:ext uri="{FF2B5EF4-FFF2-40B4-BE49-F238E27FC236}">
                <a16:creationId xmlns:a16="http://schemas.microsoft.com/office/drawing/2014/main" id="{5D3B8964-61C3-4E90-830C-31A977B7A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913" y="5160963"/>
            <a:ext cx="10795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>
                <a:latin typeface="+mn-lt"/>
                <a:ea typeface="+mn-ea"/>
              </a:rPr>
              <a:t>ExtOp</a:t>
            </a:r>
          </a:p>
        </p:txBody>
      </p:sp>
      <p:sp>
        <p:nvSpPr>
          <p:cNvPr id="32941" name="Line 180">
            <a:extLst>
              <a:ext uri="{FF2B5EF4-FFF2-40B4-BE49-F238E27FC236}">
                <a16:creationId xmlns:a16="http://schemas.microsoft.com/office/drawing/2014/main" id="{BEC4FF59-8DBE-4ADB-A93D-372D4DA0F2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0300" y="5894388"/>
            <a:ext cx="756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42" name="Rectangle 181">
            <a:extLst>
              <a:ext uri="{FF2B5EF4-FFF2-40B4-BE49-F238E27FC236}">
                <a16:creationId xmlns:a16="http://schemas.microsoft.com/office/drawing/2014/main" id="{81D77FC5-F70E-45D0-9F6B-188EF222F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113" y="5559425"/>
            <a:ext cx="14176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+mn-ea"/>
              </a:rPr>
              <a:t>ALUop&lt;2&gt;</a:t>
            </a:r>
          </a:p>
        </p:txBody>
      </p:sp>
      <p:sp>
        <p:nvSpPr>
          <p:cNvPr id="32943" name="Line 182">
            <a:extLst>
              <a:ext uri="{FF2B5EF4-FFF2-40B4-BE49-F238E27FC236}">
                <a16:creationId xmlns:a16="http://schemas.microsoft.com/office/drawing/2014/main" id="{0373E843-3C70-4F10-A82C-5827BDAB80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7100" y="6199188"/>
            <a:ext cx="650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44" name="Rectangle 183">
            <a:extLst>
              <a:ext uri="{FF2B5EF4-FFF2-40B4-BE49-F238E27FC236}">
                <a16:creationId xmlns:a16="http://schemas.microsoft.com/office/drawing/2014/main" id="{FE40FB34-C3AE-4222-BB70-FF786C72C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113" y="5864225"/>
            <a:ext cx="14176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+mn-ea"/>
              </a:rPr>
              <a:t>ALUop&lt;1&gt;</a:t>
            </a:r>
          </a:p>
        </p:txBody>
      </p:sp>
      <p:sp>
        <p:nvSpPr>
          <p:cNvPr id="32945" name="Line 184">
            <a:extLst>
              <a:ext uri="{FF2B5EF4-FFF2-40B4-BE49-F238E27FC236}">
                <a16:creationId xmlns:a16="http://schemas.microsoft.com/office/drawing/2014/main" id="{8B28B1C1-F764-48B3-8A6B-16A376DEF0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7500" y="6503988"/>
            <a:ext cx="330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46" name="Rectangle 185">
            <a:extLst>
              <a:ext uri="{FF2B5EF4-FFF2-40B4-BE49-F238E27FC236}">
                <a16:creationId xmlns:a16="http://schemas.microsoft.com/office/drawing/2014/main" id="{59E052C7-035D-4E3E-BCB3-4B7F7126B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113" y="6169025"/>
            <a:ext cx="1417637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rgbClr val="0000FF"/>
                </a:solidFill>
                <a:latin typeface="+mn-lt"/>
                <a:ea typeface="+mn-ea"/>
              </a:rPr>
              <a:t>ALUop&lt;0&gt;</a:t>
            </a:r>
          </a:p>
        </p:txBody>
      </p:sp>
      <p:sp>
        <p:nvSpPr>
          <p:cNvPr id="32947" name="Line 186">
            <a:extLst>
              <a:ext uri="{FF2B5EF4-FFF2-40B4-BE49-F238E27FC236}">
                <a16:creationId xmlns:a16="http://schemas.microsoft.com/office/drawing/2014/main" id="{D5624CDA-3E27-4DD8-9542-80ABA4EF53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7100" y="3379788"/>
            <a:ext cx="444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48" name="Line 187">
            <a:extLst>
              <a:ext uri="{FF2B5EF4-FFF2-40B4-BE49-F238E27FC236}">
                <a16:creationId xmlns:a16="http://schemas.microsoft.com/office/drawing/2014/main" id="{18E8CC46-AF29-4254-A66B-0B4E216352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63900" y="3532188"/>
            <a:ext cx="345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49" name="Line 188">
            <a:extLst>
              <a:ext uri="{FF2B5EF4-FFF2-40B4-BE49-F238E27FC236}">
                <a16:creationId xmlns:a16="http://schemas.microsoft.com/office/drawing/2014/main" id="{5CEB7597-EF14-4CCE-B60B-B5C7F8F22A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30700" y="3684588"/>
            <a:ext cx="276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50" name="Oval 189">
            <a:extLst>
              <a:ext uri="{FF2B5EF4-FFF2-40B4-BE49-F238E27FC236}">
                <a16:creationId xmlns:a16="http://schemas.microsoft.com/office/drawing/2014/main" id="{3A2D193A-CD72-4BF6-9ADE-B8BD333CF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3309938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51" name="Oval 190">
            <a:extLst>
              <a:ext uri="{FF2B5EF4-FFF2-40B4-BE49-F238E27FC236}">
                <a16:creationId xmlns:a16="http://schemas.microsoft.com/office/drawing/2014/main" id="{867B6A2C-F20D-4FBE-A946-C656E6C01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3462338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52" name="Oval 191">
            <a:extLst>
              <a:ext uri="{FF2B5EF4-FFF2-40B4-BE49-F238E27FC236}">
                <a16:creationId xmlns:a16="http://schemas.microsoft.com/office/drawing/2014/main" id="{E17CC92B-C0DF-4CDE-A4F8-DB502AFF4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0" y="3614738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53" name="Oval 192">
            <a:extLst>
              <a:ext uri="{FF2B5EF4-FFF2-40B4-BE49-F238E27FC236}">
                <a16:creationId xmlns:a16="http://schemas.microsoft.com/office/drawing/2014/main" id="{EC3440CE-C150-4B77-B1A8-3700F28DB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3843338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54" name="Oval 193">
            <a:extLst>
              <a:ext uri="{FF2B5EF4-FFF2-40B4-BE49-F238E27FC236}">
                <a16:creationId xmlns:a16="http://schemas.microsoft.com/office/drawing/2014/main" id="{F3468324-AFC6-4D86-A447-5D8B57878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4148138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55" name="Oval 194">
            <a:extLst>
              <a:ext uri="{FF2B5EF4-FFF2-40B4-BE49-F238E27FC236}">
                <a16:creationId xmlns:a16="http://schemas.microsoft.com/office/drawing/2014/main" id="{3FBFBF04-A9CB-4FC8-9958-8C4E7D9B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0" y="4452938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56" name="Oval 195">
            <a:extLst>
              <a:ext uri="{FF2B5EF4-FFF2-40B4-BE49-F238E27FC236}">
                <a16:creationId xmlns:a16="http://schemas.microsoft.com/office/drawing/2014/main" id="{E7C5D238-D5E7-4512-A0E1-BE61694A7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4757738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57" name="Oval 196">
            <a:extLst>
              <a:ext uri="{FF2B5EF4-FFF2-40B4-BE49-F238E27FC236}">
                <a16:creationId xmlns:a16="http://schemas.microsoft.com/office/drawing/2014/main" id="{5BEE6426-AB1D-47B2-A190-2FC04CD22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0" y="5062538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58" name="Line 197">
            <a:extLst>
              <a:ext uri="{FF2B5EF4-FFF2-40B4-BE49-F238E27FC236}">
                <a16:creationId xmlns:a16="http://schemas.microsoft.com/office/drawing/2014/main" id="{CF8BA01B-7414-43DC-BE98-31CE9678C5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63900" y="5437188"/>
            <a:ext cx="345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59" name="Line 198">
            <a:extLst>
              <a:ext uri="{FF2B5EF4-FFF2-40B4-BE49-F238E27FC236}">
                <a16:creationId xmlns:a16="http://schemas.microsoft.com/office/drawing/2014/main" id="{6B9DE57A-81AE-429E-BD47-D68BF92DE3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30700" y="5589588"/>
            <a:ext cx="238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60" name="Oval 199">
            <a:extLst>
              <a:ext uri="{FF2B5EF4-FFF2-40B4-BE49-F238E27FC236}">
                <a16:creationId xmlns:a16="http://schemas.microsoft.com/office/drawing/2014/main" id="{D0E8EF27-1A30-4123-997D-E3C6491E4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0" y="5519738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61" name="Oval 200">
            <a:extLst>
              <a:ext uri="{FF2B5EF4-FFF2-40B4-BE49-F238E27FC236}">
                <a16:creationId xmlns:a16="http://schemas.microsoft.com/office/drawing/2014/main" id="{B0828BD3-E8B5-4E6D-8340-5A8EF0DBD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367338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62" name="Oval 201">
            <a:extLst>
              <a:ext uri="{FF2B5EF4-FFF2-40B4-BE49-F238E27FC236}">
                <a16:creationId xmlns:a16="http://schemas.microsoft.com/office/drawing/2014/main" id="{1061CAC2-6D50-4099-BDB1-C5AD1A71C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5824538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63" name="Oval 202">
            <a:extLst>
              <a:ext uri="{FF2B5EF4-FFF2-40B4-BE49-F238E27FC236}">
                <a16:creationId xmlns:a16="http://schemas.microsoft.com/office/drawing/2014/main" id="{ED27E76F-8F6F-4BAF-BB43-4303C7A92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6129338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2964" name="Oval 203">
            <a:extLst>
              <a:ext uri="{FF2B5EF4-FFF2-40B4-BE49-F238E27FC236}">
                <a16:creationId xmlns:a16="http://schemas.microsoft.com/office/drawing/2014/main" id="{4EB941D0-CF7A-43C9-AD44-2D7F7AB21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6434138"/>
            <a:ext cx="139700" cy="139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grpSp>
        <p:nvGrpSpPr>
          <p:cNvPr id="67781" name="Group 204">
            <a:extLst>
              <a:ext uri="{FF2B5EF4-FFF2-40B4-BE49-F238E27FC236}">
                <a16:creationId xmlns:a16="http://schemas.microsoft.com/office/drawing/2014/main" id="{FA390FEE-2A87-4C90-842A-07556F7E6886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728663"/>
            <a:ext cx="8572500" cy="1800225"/>
            <a:chOff x="212" y="2651"/>
            <a:chExt cx="5282" cy="814"/>
          </a:xfrm>
        </p:grpSpPr>
        <p:sp>
          <p:nvSpPr>
            <p:cNvPr id="32966" name="Rectangle 205">
              <a:extLst>
                <a:ext uri="{FF2B5EF4-FFF2-40B4-BE49-F238E27FC236}">
                  <a16:creationId xmlns:a16="http://schemas.microsoft.com/office/drawing/2014/main" id="{D1E588C4-42C7-4EB6-A069-E1487BBFD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" y="2651"/>
              <a:ext cx="4358" cy="814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32967" name="Line 206">
              <a:extLst>
                <a:ext uri="{FF2B5EF4-FFF2-40B4-BE49-F238E27FC236}">
                  <a16:creationId xmlns:a16="http://schemas.microsoft.com/office/drawing/2014/main" id="{5BB3118B-908D-4E36-BD4C-A5AE2DF63B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0" y="2935"/>
              <a:ext cx="484" cy="25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 b="1">
                <a:latin typeface="+mn-lt"/>
                <a:ea typeface="+mn-ea"/>
              </a:endParaRPr>
            </a:p>
          </p:txBody>
        </p:sp>
        <p:sp>
          <p:nvSpPr>
            <p:cNvPr id="67784" name="Text Box 207">
              <a:extLst>
                <a:ext uri="{FF2B5EF4-FFF2-40B4-BE49-F238E27FC236}">
                  <a16:creationId xmlns:a16="http://schemas.microsoft.com/office/drawing/2014/main" id="{33B8E2B4-A142-4B14-82DD-E7AF8C72B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5" y="2774"/>
              <a:ext cx="989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200" b="1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指令译码器</a:t>
              </a:r>
            </a:p>
          </p:txBody>
        </p: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EE5AFAB4-D06D-4F35-A5B2-5D2C854D5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190500"/>
            <a:ext cx="7669212" cy="358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执行</a:t>
            </a:r>
            <a:r>
              <a:rPr lang="en-US" altLang="zh-CN" sz="2400">
                <a:solidFill>
                  <a:srgbClr val="A50021"/>
                </a:solidFill>
                <a:ea typeface="微软雅黑" panose="020B0503020204020204" pitchFamily="34" charset="-122"/>
              </a:rPr>
              <a:t>7</a:t>
            </a: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条指令的完整的单周期处理器</a:t>
            </a:r>
          </a:p>
        </p:txBody>
      </p:sp>
      <p:grpSp>
        <p:nvGrpSpPr>
          <p:cNvPr id="69635" name="Group 3">
            <a:extLst>
              <a:ext uri="{FF2B5EF4-FFF2-40B4-BE49-F238E27FC236}">
                <a16:creationId xmlns:a16="http://schemas.microsoft.com/office/drawing/2014/main" id="{4C3699BC-7D60-43F9-9CE1-FC2577764D85}"/>
              </a:ext>
            </a:extLst>
          </p:cNvPr>
          <p:cNvGrpSpPr>
            <a:grpSpLocks/>
          </p:cNvGrpSpPr>
          <p:nvPr/>
        </p:nvGrpSpPr>
        <p:grpSpPr bwMode="auto">
          <a:xfrm>
            <a:off x="5149850" y="3673475"/>
            <a:ext cx="457200" cy="1136650"/>
            <a:chOff x="3168" y="2302"/>
            <a:chExt cx="288" cy="716"/>
          </a:xfrm>
        </p:grpSpPr>
        <p:sp>
          <p:nvSpPr>
            <p:cNvPr id="69806" name="Line 4">
              <a:extLst>
                <a:ext uri="{FF2B5EF4-FFF2-40B4-BE49-F238E27FC236}">
                  <a16:creationId xmlns:a16="http://schemas.microsoft.com/office/drawing/2014/main" id="{942329A7-4D7A-4101-9D4D-CF408DF18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302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807" name="Line 5">
              <a:extLst>
                <a:ext uri="{FF2B5EF4-FFF2-40B4-BE49-F238E27FC236}">
                  <a16:creationId xmlns:a16="http://schemas.microsoft.com/office/drawing/2014/main" id="{95667279-BC5F-4883-B556-541BFA380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6" y="2302"/>
              <a:ext cx="272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808" name="Line 6">
              <a:extLst>
                <a:ext uri="{FF2B5EF4-FFF2-40B4-BE49-F238E27FC236}">
                  <a16:creationId xmlns:a16="http://schemas.microsoft.com/office/drawing/2014/main" id="{20403D70-0420-42AC-955E-3AFC30842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6" y="2481"/>
              <a:ext cx="128" cy="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809" name="Line 7">
              <a:extLst>
                <a:ext uri="{FF2B5EF4-FFF2-40B4-BE49-F238E27FC236}">
                  <a16:creationId xmlns:a16="http://schemas.microsoft.com/office/drawing/2014/main" id="{DC66F1B9-159B-4F63-AB1E-983394D96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571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810" name="Line 8">
              <a:extLst>
                <a:ext uri="{FF2B5EF4-FFF2-40B4-BE49-F238E27FC236}">
                  <a16:creationId xmlns:a16="http://schemas.microsoft.com/office/drawing/2014/main" id="{35AE3F94-E0CB-42BF-BB40-0DA5EFF0C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481"/>
              <a:ext cx="0" cy="3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811" name="Line 9">
              <a:extLst>
                <a:ext uri="{FF2B5EF4-FFF2-40B4-BE49-F238E27FC236}">
                  <a16:creationId xmlns:a16="http://schemas.microsoft.com/office/drawing/2014/main" id="{D80C8A45-A6B6-48A2-8223-981CD33370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6" y="2734"/>
              <a:ext cx="128" cy="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812" name="Line 10">
              <a:extLst>
                <a:ext uri="{FF2B5EF4-FFF2-40B4-BE49-F238E27FC236}">
                  <a16:creationId xmlns:a16="http://schemas.microsoft.com/office/drawing/2014/main" id="{4ED6D96C-B474-4B13-84CA-646DA5E8F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839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813" name="Line 11">
              <a:extLst>
                <a:ext uri="{FF2B5EF4-FFF2-40B4-BE49-F238E27FC236}">
                  <a16:creationId xmlns:a16="http://schemas.microsoft.com/office/drawing/2014/main" id="{4856207E-3804-40D7-8926-D5EFED4DC0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6" y="2823"/>
              <a:ext cx="272" cy="1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636" name="Line 12">
            <a:extLst>
              <a:ext uri="{FF2B5EF4-FFF2-40B4-BE49-F238E27FC236}">
                <a16:creationId xmlns:a16="http://schemas.microsoft.com/office/drawing/2014/main" id="{6638C309-FC3F-42D0-9029-890F3FA3A3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4350" y="4229100"/>
            <a:ext cx="231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Line 13">
            <a:extLst>
              <a:ext uri="{FF2B5EF4-FFF2-40B4-BE49-F238E27FC236}">
                <a16:creationId xmlns:a16="http://schemas.microsoft.com/office/drawing/2014/main" id="{D3A55B47-D9F6-4CEA-BBF1-39BDE01FF8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1700" y="4165600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Rectangle 14">
            <a:extLst>
              <a:ext uri="{FF2B5EF4-FFF2-40B4-BE49-F238E27FC236}">
                <a16:creationId xmlns:a16="http://schemas.microsoft.com/office/drawing/2014/main" id="{12840BB5-5320-4EEA-9CB3-14311E6A5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50" y="4171950"/>
            <a:ext cx="43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69639" name="Line 15">
            <a:extLst>
              <a:ext uri="{FF2B5EF4-FFF2-40B4-BE49-F238E27FC236}">
                <a16:creationId xmlns:a16="http://schemas.microsoft.com/office/drawing/2014/main" id="{6FAEEA9C-59CC-4C05-A5A1-CDBB89E0C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8450" y="3308350"/>
            <a:ext cx="0" cy="48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0" name="Rectangle 16">
            <a:extLst>
              <a:ext uri="{FF2B5EF4-FFF2-40B4-BE49-F238E27FC236}">
                <a16:creationId xmlns:a16="http://schemas.microsoft.com/office/drawing/2014/main" id="{EDE52C1F-A01B-4840-97B8-E3EB9BEE4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650" y="2986088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CC3300"/>
                </a:solidFill>
                <a:ea typeface="宋体" panose="02010600030101010101" pitchFamily="2" charset="-122"/>
              </a:rPr>
              <a:t>ALUctr</a:t>
            </a:r>
          </a:p>
        </p:txBody>
      </p:sp>
      <p:sp>
        <p:nvSpPr>
          <p:cNvPr id="69641" name="Rectangle 17">
            <a:extLst>
              <a:ext uri="{FF2B5EF4-FFF2-40B4-BE49-F238E27FC236}">
                <a16:creationId xmlns:a16="http://schemas.microsoft.com/office/drawing/2014/main" id="{85B0A0A5-AA99-4612-88F7-5391D5C10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4314825"/>
            <a:ext cx="582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69642" name="Rectangle 18">
            <a:extLst>
              <a:ext uri="{FF2B5EF4-FFF2-40B4-BE49-F238E27FC236}">
                <a16:creationId xmlns:a16="http://schemas.microsoft.com/office/drawing/2014/main" id="{82C9A6FC-BFAC-4BB9-9CA6-83F819EE3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3740150"/>
            <a:ext cx="823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busW</a:t>
            </a:r>
          </a:p>
        </p:txBody>
      </p:sp>
      <p:sp>
        <p:nvSpPr>
          <p:cNvPr id="69643" name="Rectangle 19">
            <a:extLst>
              <a:ext uri="{FF2B5EF4-FFF2-40B4-BE49-F238E27FC236}">
                <a16:creationId xmlns:a16="http://schemas.microsoft.com/office/drawing/2014/main" id="{3E5A1304-3866-4430-959D-F457C6610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5" y="3673475"/>
            <a:ext cx="1431925" cy="1130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44" name="Line 20">
            <a:extLst>
              <a:ext uri="{FF2B5EF4-FFF2-40B4-BE49-F238E27FC236}">
                <a16:creationId xmlns:a16="http://schemas.microsoft.com/office/drawing/2014/main" id="{2F383C57-6F3E-499E-8508-C661F68B8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4525" y="4579938"/>
            <a:ext cx="250825" cy="6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5" name="Line 21">
            <a:extLst>
              <a:ext uri="{FF2B5EF4-FFF2-40B4-BE49-F238E27FC236}">
                <a16:creationId xmlns:a16="http://schemas.microsoft.com/office/drawing/2014/main" id="{36885D03-865B-4ABD-9DFC-7AFD5D8BBA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89125" y="4668838"/>
            <a:ext cx="301625" cy="98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Oval 22">
            <a:extLst>
              <a:ext uri="{FF2B5EF4-FFF2-40B4-BE49-F238E27FC236}">
                <a16:creationId xmlns:a16="http://schemas.microsoft.com/office/drawing/2014/main" id="{A9BDCDEB-D300-4158-82DB-34F592DB7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025" y="4614863"/>
            <a:ext cx="127000" cy="1174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47" name="Rectangle 23">
            <a:extLst>
              <a:ext uri="{FF2B5EF4-FFF2-40B4-BE49-F238E27FC236}">
                <a16:creationId xmlns:a16="http://schemas.microsoft.com/office/drawing/2014/main" id="{4F44DF60-F97D-4FBC-948A-23F7055B5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3090863"/>
            <a:ext cx="976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CC3300"/>
                </a:solidFill>
                <a:ea typeface="宋体" panose="02010600030101010101" pitchFamily="2" charset="-122"/>
              </a:rPr>
              <a:t>RegWr</a:t>
            </a:r>
          </a:p>
        </p:txBody>
      </p:sp>
      <p:sp>
        <p:nvSpPr>
          <p:cNvPr id="69648" name="Line 24">
            <a:extLst>
              <a:ext uri="{FF2B5EF4-FFF2-40B4-BE49-F238E27FC236}">
                <a16:creationId xmlns:a16="http://schemas.microsoft.com/office/drawing/2014/main" id="{E91ABBD5-5969-48FA-9AC0-8191D365D8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9950" y="4159250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9" name="Line 25">
            <a:extLst>
              <a:ext uri="{FF2B5EF4-FFF2-40B4-BE49-F238E27FC236}">
                <a16:creationId xmlns:a16="http://schemas.microsoft.com/office/drawing/2014/main" id="{BAB7B3FF-9023-4051-80CD-BD857F6133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9700" y="4094163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0" name="Rectangle 26">
            <a:extLst>
              <a:ext uri="{FF2B5EF4-FFF2-40B4-BE49-F238E27FC236}">
                <a16:creationId xmlns:a16="http://schemas.microsoft.com/office/drawing/2014/main" id="{88545247-A864-4B6A-AB95-35FC342CD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4098925"/>
            <a:ext cx="43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69651" name="Line 27">
            <a:extLst>
              <a:ext uri="{FF2B5EF4-FFF2-40B4-BE49-F238E27FC236}">
                <a16:creationId xmlns:a16="http://schemas.microsoft.com/office/drawing/2014/main" id="{157B196E-CB34-4523-825F-9579F4199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3750" y="3803650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2" name="Line 28">
            <a:extLst>
              <a:ext uri="{FF2B5EF4-FFF2-40B4-BE49-F238E27FC236}">
                <a16:creationId xmlns:a16="http://schemas.microsoft.com/office/drawing/2014/main" id="{8282CB9D-4269-49EB-86F4-A998F48F20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5300" y="3738563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3" name="Rectangle 29">
            <a:extLst>
              <a:ext uri="{FF2B5EF4-FFF2-40B4-BE49-F238E27FC236}">
                <a16:creationId xmlns:a16="http://schemas.microsoft.com/office/drawing/2014/main" id="{DE241546-8B2F-43BA-80BA-2A5A5CC28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850" y="3811588"/>
            <a:ext cx="43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69654" name="Rectangle 30">
            <a:extLst>
              <a:ext uri="{FF2B5EF4-FFF2-40B4-BE49-F238E27FC236}">
                <a16:creationId xmlns:a16="http://schemas.microsoft.com/office/drawing/2014/main" id="{BF8257D3-C73A-4DC4-9A6A-8EA61B8CD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0" y="3451225"/>
            <a:ext cx="754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busA</a:t>
            </a:r>
          </a:p>
        </p:txBody>
      </p:sp>
      <p:sp>
        <p:nvSpPr>
          <p:cNvPr id="69655" name="Line 31">
            <a:extLst>
              <a:ext uri="{FF2B5EF4-FFF2-40B4-BE49-F238E27FC236}">
                <a16:creationId xmlns:a16="http://schemas.microsoft.com/office/drawing/2014/main" id="{B1EAA962-EA46-43A9-8BBB-3FF0BA336C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25650" y="3435350"/>
            <a:ext cx="0" cy="238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6" name="Line 32">
            <a:extLst>
              <a:ext uri="{FF2B5EF4-FFF2-40B4-BE49-F238E27FC236}">
                <a16:creationId xmlns:a16="http://schemas.microsoft.com/office/drawing/2014/main" id="{639765C1-E939-479D-B337-630F64DB3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3750" y="450373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7" name="Line 33">
            <a:extLst>
              <a:ext uri="{FF2B5EF4-FFF2-40B4-BE49-F238E27FC236}">
                <a16:creationId xmlns:a16="http://schemas.microsoft.com/office/drawing/2014/main" id="{0CF4AE89-0C47-4790-893E-7B5FD08F15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84600" y="4356100"/>
            <a:ext cx="1397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8" name="Rectangle 34">
            <a:extLst>
              <a:ext uri="{FF2B5EF4-FFF2-40B4-BE49-F238E27FC236}">
                <a16:creationId xmlns:a16="http://schemas.microsoft.com/office/drawing/2014/main" id="{746F23F5-8DCC-4773-ADD6-9878A4100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4500563"/>
            <a:ext cx="439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69659" name="Rectangle 35">
            <a:extLst>
              <a:ext uri="{FF2B5EF4-FFF2-40B4-BE49-F238E27FC236}">
                <a16:creationId xmlns:a16="http://schemas.microsoft.com/office/drawing/2014/main" id="{3C262B9E-4E03-433E-B6AE-D1FCA4592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4137025"/>
            <a:ext cx="739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busB</a:t>
            </a:r>
          </a:p>
        </p:txBody>
      </p:sp>
      <p:sp>
        <p:nvSpPr>
          <p:cNvPr id="69660" name="Line 36">
            <a:extLst>
              <a:ext uri="{FF2B5EF4-FFF2-40B4-BE49-F238E27FC236}">
                <a16:creationId xmlns:a16="http://schemas.microsoft.com/office/drawing/2014/main" id="{F72A03DA-6FB9-4F40-8701-9F68F0E1D6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50950" y="4656138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1" name="Line 37">
            <a:extLst>
              <a:ext uri="{FF2B5EF4-FFF2-40B4-BE49-F238E27FC236}">
                <a16:creationId xmlns:a16="http://schemas.microsoft.com/office/drawing/2014/main" id="{ED8E3B6B-37C0-438A-BDC3-3CCF167AF1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8650" y="3248025"/>
            <a:ext cx="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2" name="Line 38">
            <a:extLst>
              <a:ext uri="{FF2B5EF4-FFF2-40B4-BE49-F238E27FC236}">
                <a16:creationId xmlns:a16="http://schemas.microsoft.com/office/drawing/2014/main" id="{B5C54799-290C-4BB4-B7E4-3E1A90FAB1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8800" y="337026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3" name="Rectangle 39">
            <a:extLst>
              <a:ext uri="{FF2B5EF4-FFF2-40B4-BE49-F238E27FC236}">
                <a16:creationId xmlns:a16="http://schemas.microsoft.com/office/drawing/2014/main" id="{2AEB4AA0-FCC1-4E9A-8E64-970072DC3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3232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69664" name="Line 40">
            <a:extLst>
              <a:ext uri="{FF2B5EF4-FFF2-40B4-BE49-F238E27FC236}">
                <a16:creationId xmlns:a16="http://schemas.microsoft.com/office/drawing/2014/main" id="{00A62F63-8A05-415C-971E-318DE734D6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0450" y="3035300"/>
            <a:ext cx="0" cy="612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5" name="Line 41">
            <a:extLst>
              <a:ext uri="{FF2B5EF4-FFF2-40B4-BE49-F238E27FC236}">
                <a16:creationId xmlns:a16="http://schemas.microsoft.com/office/drawing/2014/main" id="{3099A23E-E9AC-46FA-847B-C832936196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0600" y="337026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6" name="Rectangle 42">
            <a:extLst>
              <a:ext uri="{FF2B5EF4-FFF2-40B4-BE49-F238E27FC236}">
                <a16:creationId xmlns:a16="http://schemas.microsoft.com/office/drawing/2014/main" id="{F610474B-B958-46BD-8A1F-6A583FC4D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3232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69667" name="Line 43">
            <a:extLst>
              <a:ext uri="{FF2B5EF4-FFF2-40B4-BE49-F238E27FC236}">
                <a16:creationId xmlns:a16="http://schemas.microsoft.com/office/drawing/2014/main" id="{E0FBFA83-68A2-4E95-8260-341BF993B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0" y="3248025"/>
            <a:ext cx="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8" name="Line 44">
            <a:extLst>
              <a:ext uri="{FF2B5EF4-FFF2-40B4-BE49-F238E27FC236}">
                <a16:creationId xmlns:a16="http://schemas.microsoft.com/office/drawing/2014/main" id="{28E17FF6-0E0E-437D-A5F4-490396F657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1600" y="3370263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9" name="Rectangle 45">
            <a:extLst>
              <a:ext uri="{FF2B5EF4-FFF2-40B4-BE49-F238E27FC236}">
                <a16:creationId xmlns:a16="http://schemas.microsoft.com/office/drawing/2014/main" id="{126B1CAE-7AA5-472A-94A9-AF14A8C2B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3232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69670" name="Rectangle 46">
            <a:extLst>
              <a:ext uri="{FF2B5EF4-FFF2-40B4-BE49-F238E27FC236}">
                <a16:creationId xmlns:a16="http://schemas.microsoft.com/office/drawing/2014/main" id="{37850577-34D9-4686-A127-659DC8E3B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659188"/>
            <a:ext cx="554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Rw</a:t>
            </a:r>
          </a:p>
        </p:txBody>
      </p:sp>
      <p:sp>
        <p:nvSpPr>
          <p:cNvPr id="69671" name="Rectangle 47">
            <a:extLst>
              <a:ext uri="{FF2B5EF4-FFF2-40B4-BE49-F238E27FC236}">
                <a16:creationId xmlns:a16="http://schemas.microsoft.com/office/drawing/2014/main" id="{2C185643-8B98-4879-8115-93C7310C0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3" y="3659188"/>
            <a:ext cx="496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Ra</a:t>
            </a:r>
          </a:p>
        </p:txBody>
      </p:sp>
      <p:sp>
        <p:nvSpPr>
          <p:cNvPr id="69672" name="Rectangle 48">
            <a:extLst>
              <a:ext uri="{FF2B5EF4-FFF2-40B4-BE49-F238E27FC236}">
                <a16:creationId xmlns:a16="http://schemas.microsoft.com/office/drawing/2014/main" id="{E58A41E0-D85A-4569-91D9-147F8F4E4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3659188"/>
            <a:ext cx="511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Rb</a:t>
            </a:r>
          </a:p>
        </p:txBody>
      </p:sp>
      <p:sp>
        <p:nvSpPr>
          <p:cNvPr id="69673" name="Rectangle 49">
            <a:extLst>
              <a:ext uri="{FF2B5EF4-FFF2-40B4-BE49-F238E27FC236}">
                <a16:creationId xmlns:a16="http://schemas.microsoft.com/office/drawing/2014/main" id="{30A77FEF-9189-4EC6-8BD5-1453B6F81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663" y="3976688"/>
            <a:ext cx="1192212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32 32-</a:t>
            </a:r>
            <a:r>
              <a:rPr lang="en-US" altLang="zh-CN" sz="2000">
                <a:ea typeface="宋体" panose="02010600030101010101" pitchFamily="2" charset="-122"/>
              </a:rPr>
              <a:t>bit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Registers</a:t>
            </a:r>
          </a:p>
        </p:txBody>
      </p:sp>
      <p:sp>
        <p:nvSpPr>
          <p:cNvPr id="69674" name="Line 50">
            <a:extLst>
              <a:ext uri="{FF2B5EF4-FFF2-40B4-BE49-F238E27FC236}">
                <a16:creationId xmlns:a16="http://schemas.microsoft.com/office/drawing/2014/main" id="{03EF1E9D-78EA-4CEA-A9D7-63685A40DB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9950" y="6191250"/>
            <a:ext cx="779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75" name="Line 51">
            <a:extLst>
              <a:ext uri="{FF2B5EF4-FFF2-40B4-BE49-F238E27FC236}">
                <a16:creationId xmlns:a16="http://schemas.microsoft.com/office/drawing/2014/main" id="{DF2CEC5D-9032-4730-B765-ACF8EE500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650" y="4146550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76" name="Rectangle 52">
            <a:extLst>
              <a:ext uri="{FF2B5EF4-FFF2-40B4-BE49-F238E27FC236}">
                <a16:creationId xmlns:a16="http://schemas.microsoft.com/office/drawing/2014/main" id="{4E4F8652-D720-438C-8E81-D11DB9B06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163" y="3019425"/>
            <a:ext cx="468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Rs</a:t>
            </a:r>
          </a:p>
        </p:txBody>
      </p:sp>
      <p:sp>
        <p:nvSpPr>
          <p:cNvPr id="69677" name="Rectangle 53">
            <a:extLst>
              <a:ext uri="{FF2B5EF4-FFF2-40B4-BE49-F238E27FC236}">
                <a16:creationId xmlns:a16="http://schemas.microsoft.com/office/drawing/2014/main" id="{74533710-4D3E-464F-BE14-CA9CB2CBA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188" y="2227263"/>
            <a:ext cx="45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Rt</a:t>
            </a:r>
          </a:p>
        </p:txBody>
      </p:sp>
      <p:grpSp>
        <p:nvGrpSpPr>
          <p:cNvPr id="69678" name="Group 54">
            <a:extLst>
              <a:ext uri="{FF2B5EF4-FFF2-40B4-BE49-F238E27FC236}">
                <a16:creationId xmlns:a16="http://schemas.microsoft.com/office/drawing/2014/main" id="{0656F055-AC10-4D9A-8E15-36C2D9AE3389}"/>
              </a:ext>
            </a:extLst>
          </p:cNvPr>
          <p:cNvGrpSpPr>
            <a:grpSpLocks/>
          </p:cNvGrpSpPr>
          <p:nvPr/>
        </p:nvGrpSpPr>
        <p:grpSpPr bwMode="auto">
          <a:xfrm>
            <a:off x="4311650" y="4222750"/>
            <a:ext cx="304800" cy="1227138"/>
            <a:chOff x="2640" y="2648"/>
            <a:chExt cx="192" cy="773"/>
          </a:xfrm>
        </p:grpSpPr>
        <p:sp>
          <p:nvSpPr>
            <p:cNvPr id="69802" name="Line 55">
              <a:extLst>
                <a:ext uri="{FF2B5EF4-FFF2-40B4-BE49-F238E27FC236}">
                  <a16:creationId xmlns:a16="http://schemas.microsoft.com/office/drawing/2014/main" id="{E2D92C95-D19D-4119-BA5A-B63B16FD6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648"/>
              <a:ext cx="0" cy="7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803" name="Line 56">
              <a:extLst>
                <a:ext uri="{FF2B5EF4-FFF2-40B4-BE49-F238E27FC236}">
                  <a16:creationId xmlns:a16="http://schemas.microsoft.com/office/drawing/2014/main" id="{8680509A-8741-454C-AF59-C57C45550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8" y="2648"/>
              <a:ext cx="176" cy="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804" name="Line 57">
              <a:extLst>
                <a:ext uri="{FF2B5EF4-FFF2-40B4-BE49-F238E27FC236}">
                  <a16:creationId xmlns:a16="http://schemas.microsoft.com/office/drawing/2014/main" id="{6CEDBC47-9756-4662-A7E8-DE3ECA706B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8" y="3303"/>
              <a:ext cx="176" cy="1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805" name="Line 58">
              <a:extLst>
                <a:ext uri="{FF2B5EF4-FFF2-40B4-BE49-F238E27FC236}">
                  <a16:creationId xmlns:a16="http://schemas.microsoft.com/office/drawing/2014/main" id="{39A9D3FA-B2B3-454E-ACC2-3C1C94621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750"/>
              <a:ext cx="0" cy="5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9679" name="Group 59">
            <a:extLst>
              <a:ext uri="{FF2B5EF4-FFF2-40B4-BE49-F238E27FC236}">
                <a16:creationId xmlns:a16="http://schemas.microsoft.com/office/drawing/2014/main" id="{6239D01A-C14D-4CBF-A31E-4FA6D76E50D5}"/>
              </a:ext>
            </a:extLst>
          </p:cNvPr>
          <p:cNvGrpSpPr>
            <a:grpSpLocks/>
          </p:cNvGrpSpPr>
          <p:nvPr/>
        </p:nvGrpSpPr>
        <p:grpSpPr bwMode="auto">
          <a:xfrm>
            <a:off x="1724025" y="2773363"/>
            <a:ext cx="1168400" cy="284162"/>
            <a:chOff x="928" y="1735"/>
            <a:chExt cx="736" cy="179"/>
          </a:xfrm>
        </p:grpSpPr>
        <p:sp>
          <p:nvSpPr>
            <p:cNvPr id="69798" name="Line 60">
              <a:extLst>
                <a:ext uri="{FF2B5EF4-FFF2-40B4-BE49-F238E27FC236}">
                  <a16:creationId xmlns:a16="http://schemas.microsoft.com/office/drawing/2014/main" id="{9A570647-B5D3-430A-AFF1-A6441EBAD4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8" y="1735"/>
              <a:ext cx="7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99" name="Line 61">
              <a:extLst>
                <a:ext uri="{FF2B5EF4-FFF2-40B4-BE49-F238E27FC236}">
                  <a16:creationId xmlns:a16="http://schemas.microsoft.com/office/drawing/2014/main" id="{0F7FE9EF-3C9B-4C75-A4F8-EFB11E782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2" y="1743"/>
              <a:ext cx="112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800" name="Line 62">
              <a:extLst>
                <a:ext uri="{FF2B5EF4-FFF2-40B4-BE49-F238E27FC236}">
                  <a16:creationId xmlns:a16="http://schemas.microsoft.com/office/drawing/2014/main" id="{E097AB51-1BCE-467D-8849-D0343B13B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4" y="1743"/>
              <a:ext cx="8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801" name="Line 63">
              <a:extLst>
                <a:ext uri="{FF2B5EF4-FFF2-40B4-BE49-F238E27FC236}">
                  <a16:creationId xmlns:a16="http://schemas.microsoft.com/office/drawing/2014/main" id="{E396BE15-2F1F-492E-AB05-E21CCE2C3B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4" y="1914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680" name="Rectangle 64">
            <a:extLst>
              <a:ext uri="{FF2B5EF4-FFF2-40B4-BE49-F238E27FC236}">
                <a16:creationId xmlns:a16="http://schemas.microsoft.com/office/drawing/2014/main" id="{686458CB-BE0A-489B-AD4A-397FF1507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038" y="3019425"/>
            <a:ext cx="45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Rt</a:t>
            </a:r>
          </a:p>
        </p:txBody>
      </p:sp>
      <p:sp>
        <p:nvSpPr>
          <p:cNvPr id="69681" name="Line 65">
            <a:extLst>
              <a:ext uri="{FF2B5EF4-FFF2-40B4-BE49-F238E27FC236}">
                <a16:creationId xmlns:a16="http://schemas.microsoft.com/office/drawing/2014/main" id="{86D75D04-FA81-4807-8A2B-D53080AFA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3025" y="2536825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82" name="Line 66">
            <a:extLst>
              <a:ext uri="{FF2B5EF4-FFF2-40B4-BE49-F238E27FC236}">
                <a16:creationId xmlns:a16="http://schemas.microsoft.com/office/drawing/2014/main" id="{902AA66B-8097-44F4-9A93-4690598F3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3425" y="2536825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83" name="Rectangle 67">
            <a:extLst>
              <a:ext uri="{FF2B5EF4-FFF2-40B4-BE49-F238E27FC236}">
                <a16:creationId xmlns:a16="http://schemas.microsoft.com/office/drawing/2014/main" id="{7DA3DAF3-E8EB-41D3-9BE8-40655FDE0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2227263"/>
            <a:ext cx="511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Rd</a:t>
            </a:r>
          </a:p>
        </p:txBody>
      </p:sp>
      <p:sp>
        <p:nvSpPr>
          <p:cNvPr id="69684" name="Line 68">
            <a:extLst>
              <a:ext uri="{FF2B5EF4-FFF2-40B4-BE49-F238E27FC236}">
                <a16:creationId xmlns:a16="http://schemas.microsoft.com/office/drawing/2014/main" id="{53284AA4-286E-499D-9181-4DBC28AD3F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04925" y="2914650"/>
            <a:ext cx="55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85" name="Rectangle 69">
            <a:extLst>
              <a:ext uri="{FF2B5EF4-FFF2-40B4-BE49-F238E27FC236}">
                <a16:creationId xmlns:a16="http://schemas.microsoft.com/office/drawing/2014/main" id="{E85D340B-A46D-4E88-AD20-DB1A1BAA1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2554288"/>
            <a:ext cx="98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CC3300"/>
                </a:solidFill>
                <a:ea typeface="宋体" panose="02010600030101010101" pitchFamily="2" charset="-122"/>
              </a:rPr>
              <a:t>RegDst</a:t>
            </a:r>
          </a:p>
        </p:txBody>
      </p:sp>
      <p:sp>
        <p:nvSpPr>
          <p:cNvPr id="69686" name="Rectangle 70">
            <a:extLst>
              <a:ext uri="{FF2B5EF4-FFF2-40B4-BE49-F238E27FC236}">
                <a16:creationId xmlns:a16="http://schemas.microsoft.com/office/drawing/2014/main" id="{5CC496EC-F277-4A81-8750-A04C65B80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50" y="4908550"/>
            <a:ext cx="35560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87" name="Rectangle 71">
            <a:extLst>
              <a:ext uri="{FF2B5EF4-FFF2-40B4-BE49-F238E27FC236}">
                <a16:creationId xmlns:a16="http://schemas.microsoft.com/office/drawing/2014/main" id="{E56081D8-11C3-4F03-BB0E-8979EA013A9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61469" y="5231607"/>
            <a:ext cx="11938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Extender</a:t>
            </a:r>
          </a:p>
        </p:txBody>
      </p:sp>
      <p:sp>
        <p:nvSpPr>
          <p:cNvPr id="69688" name="Rectangle 72">
            <a:extLst>
              <a:ext uri="{FF2B5EF4-FFF2-40B4-BE49-F238E27FC236}">
                <a16:creationId xmlns:a16="http://schemas.microsoft.com/office/drawing/2014/main" id="{406303FE-C8B7-49F5-ACBB-967DC4AA929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135438" y="4648200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Mux</a:t>
            </a:r>
          </a:p>
        </p:txBody>
      </p:sp>
      <p:sp>
        <p:nvSpPr>
          <p:cNvPr id="69689" name="Rectangle 73">
            <a:extLst>
              <a:ext uri="{FF2B5EF4-FFF2-40B4-BE49-F238E27FC236}">
                <a16:creationId xmlns:a16="http://schemas.microsoft.com/office/drawing/2014/main" id="{06D6E575-D72C-4B29-A2F5-8029ED770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8" y="271303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Mux</a:t>
            </a:r>
          </a:p>
        </p:txBody>
      </p:sp>
      <p:sp>
        <p:nvSpPr>
          <p:cNvPr id="69690" name="Line 74">
            <a:extLst>
              <a:ext uri="{FF2B5EF4-FFF2-40B4-BE49-F238E27FC236}">
                <a16:creationId xmlns:a16="http://schemas.microsoft.com/office/drawing/2014/main" id="{6AB9C64E-E94F-485F-A4A4-7DB87A97F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8550" y="5295900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91" name="Rectangle 75">
            <a:extLst>
              <a:ext uri="{FF2B5EF4-FFF2-40B4-BE49-F238E27FC236}">
                <a16:creationId xmlns:a16="http://schemas.microsoft.com/office/drawing/2014/main" id="{3100E619-1E05-4CD5-ADDA-F5BC7987D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488" y="5251450"/>
            <a:ext cx="439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69692" name="Line 76">
            <a:extLst>
              <a:ext uri="{FF2B5EF4-FFF2-40B4-BE49-F238E27FC236}">
                <a16:creationId xmlns:a16="http://schemas.microsoft.com/office/drawing/2014/main" id="{569E5245-46D0-41A8-A80C-3BB445B4BF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4300" y="5230813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93" name="Line 77">
            <a:extLst>
              <a:ext uri="{FF2B5EF4-FFF2-40B4-BE49-F238E27FC236}">
                <a16:creationId xmlns:a16="http://schemas.microsoft.com/office/drawing/2014/main" id="{5A86540F-7ED8-4F79-A158-70882412B3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6950" y="54371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94" name="Line 78">
            <a:extLst>
              <a:ext uri="{FF2B5EF4-FFF2-40B4-BE49-F238E27FC236}">
                <a16:creationId xmlns:a16="http://schemas.microsoft.com/office/drawing/2014/main" id="{C2CAB419-BFB5-4BED-BD36-E6536B3579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5100" y="5373688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95" name="Rectangle 79">
            <a:extLst>
              <a:ext uri="{FF2B5EF4-FFF2-40B4-BE49-F238E27FC236}">
                <a16:creationId xmlns:a16="http://schemas.microsoft.com/office/drawing/2014/main" id="{49318AC4-1850-4268-AF32-19A99E197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392738"/>
            <a:ext cx="439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69696" name="Rectangle 80">
            <a:extLst>
              <a:ext uri="{FF2B5EF4-FFF2-40B4-BE49-F238E27FC236}">
                <a16:creationId xmlns:a16="http://schemas.microsoft.com/office/drawing/2014/main" id="{E036F7C8-3264-4E51-B5E2-0448D1040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538" y="521811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imm16</a:t>
            </a:r>
          </a:p>
        </p:txBody>
      </p:sp>
      <p:sp>
        <p:nvSpPr>
          <p:cNvPr id="69697" name="Line 81">
            <a:extLst>
              <a:ext uri="{FF2B5EF4-FFF2-40B4-BE49-F238E27FC236}">
                <a16:creationId xmlns:a16="http://schemas.microsoft.com/office/drawing/2014/main" id="{78148555-95D8-41F4-9B01-4F8F96644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4050" y="5380038"/>
            <a:ext cx="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98" name="Rectangle 82">
            <a:extLst>
              <a:ext uri="{FF2B5EF4-FFF2-40B4-BE49-F238E27FC236}">
                <a16:creationId xmlns:a16="http://schemas.microsoft.com/office/drawing/2014/main" id="{8EF20ED8-9F68-4AD8-9747-A36653B0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683250"/>
            <a:ext cx="109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CC3300"/>
                </a:solidFill>
                <a:ea typeface="宋体" panose="02010600030101010101" pitchFamily="2" charset="-122"/>
              </a:rPr>
              <a:t>ALUSrc</a:t>
            </a:r>
          </a:p>
        </p:txBody>
      </p:sp>
      <p:sp>
        <p:nvSpPr>
          <p:cNvPr id="69699" name="Line 83">
            <a:extLst>
              <a:ext uri="{FF2B5EF4-FFF2-40B4-BE49-F238E27FC236}">
                <a16:creationId xmlns:a16="http://schemas.microsoft.com/office/drawing/2014/main" id="{EF8C04DD-0FE1-40C3-921B-3FBD8BB6A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465613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0" name="Line 84">
            <a:extLst>
              <a:ext uri="{FF2B5EF4-FFF2-40B4-BE49-F238E27FC236}">
                <a16:creationId xmlns:a16="http://schemas.microsoft.com/office/drawing/2014/main" id="{E78F3304-0588-4422-B7ED-A7CDCDC1C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5050" y="4525963"/>
            <a:ext cx="0" cy="1652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1" name="Line 85">
            <a:extLst>
              <a:ext uri="{FF2B5EF4-FFF2-40B4-BE49-F238E27FC236}">
                <a16:creationId xmlns:a16="http://schemas.microsoft.com/office/drawing/2014/main" id="{E7A44773-8BFC-476A-A1F7-B6EA8A386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3450" y="5881688"/>
            <a:ext cx="0" cy="471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2" name="Rectangle 86">
            <a:extLst>
              <a:ext uri="{FF2B5EF4-FFF2-40B4-BE49-F238E27FC236}">
                <a16:creationId xmlns:a16="http://schemas.microsoft.com/office/drawing/2014/main" id="{908A8B3B-A69B-46BC-BCBB-B985F3BF5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6226175"/>
            <a:ext cx="909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CC3300"/>
                </a:solidFill>
                <a:ea typeface="宋体" panose="02010600030101010101" pitchFamily="2" charset="-122"/>
              </a:rPr>
              <a:t>ExtOp</a:t>
            </a:r>
          </a:p>
        </p:txBody>
      </p:sp>
      <p:grpSp>
        <p:nvGrpSpPr>
          <p:cNvPr id="69703" name="Group 87">
            <a:extLst>
              <a:ext uri="{FF2B5EF4-FFF2-40B4-BE49-F238E27FC236}">
                <a16:creationId xmlns:a16="http://schemas.microsoft.com/office/drawing/2014/main" id="{2380FA8A-245C-478F-BE2A-D46F9F371A1C}"/>
              </a:ext>
            </a:extLst>
          </p:cNvPr>
          <p:cNvGrpSpPr>
            <a:grpSpLocks/>
          </p:cNvGrpSpPr>
          <p:nvPr/>
        </p:nvGrpSpPr>
        <p:grpSpPr bwMode="auto">
          <a:xfrm>
            <a:off x="7893050" y="3957638"/>
            <a:ext cx="304800" cy="1255712"/>
            <a:chOff x="4896" y="2481"/>
            <a:chExt cx="192" cy="791"/>
          </a:xfrm>
        </p:grpSpPr>
        <p:sp>
          <p:nvSpPr>
            <p:cNvPr id="69794" name="Line 88">
              <a:extLst>
                <a:ext uri="{FF2B5EF4-FFF2-40B4-BE49-F238E27FC236}">
                  <a16:creationId xmlns:a16="http://schemas.microsoft.com/office/drawing/2014/main" id="{B553CB3A-9D3B-4EEC-B8C9-56064A62E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481"/>
              <a:ext cx="0" cy="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95" name="Line 89">
              <a:extLst>
                <a:ext uri="{FF2B5EF4-FFF2-40B4-BE49-F238E27FC236}">
                  <a16:creationId xmlns:a16="http://schemas.microsoft.com/office/drawing/2014/main" id="{55C12842-888A-4230-92BE-84AA7AD22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" y="2481"/>
              <a:ext cx="176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96" name="Line 90">
              <a:extLst>
                <a:ext uri="{FF2B5EF4-FFF2-40B4-BE49-F238E27FC236}">
                  <a16:creationId xmlns:a16="http://schemas.microsoft.com/office/drawing/2014/main" id="{8D5F64B8-F196-4721-8E07-A7E659C558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4" y="3150"/>
              <a:ext cx="176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97" name="Line 91">
              <a:extLst>
                <a:ext uri="{FF2B5EF4-FFF2-40B4-BE49-F238E27FC236}">
                  <a16:creationId xmlns:a16="http://schemas.microsoft.com/office/drawing/2014/main" id="{DB80418C-2014-4D6F-8B33-0A4923EBA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587"/>
              <a:ext cx="0" cy="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704" name="Rectangle 92">
            <a:extLst>
              <a:ext uri="{FF2B5EF4-FFF2-40B4-BE49-F238E27FC236}">
                <a16:creationId xmlns:a16="http://schemas.microsoft.com/office/drawing/2014/main" id="{3C50F84F-BC66-46B9-B129-207D11295EA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735888" y="450373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Mux</a:t>
            </a:r>
          </a:p>
        </p:txBody>
      </p:sp>
      <p:sp>
        <p:nvSpPr>
          <p:cNvPr id="69705" name="Line 93">
            <a:extLst>
              <a:ext uri="{FF2B5EF4-FFF2-40B4-BE49-F238E27FC236}">
                <a16:creationId xmlns:a16="http://schemas.microsoft.com/office/drawing/2014/main" id="{35D4C621-B62C-41B3-A2FC-145F675833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45450" y="3578225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6" name="Rectangle 94">
            <a:extLst>
              <a:ext uri="{FF2B5EF4-FFF2-40B4-BE49-F238E27FC236}">
                <a16:creationId xmlns:a16="http://schemas.microsoft.com/office/drawing/2014/main" id="{EE82ACFA-A2F2-47FD-97B2-81338B020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938" y="3235325"/>
            <a:ext cx="1392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CC3300"/>
                </a:solidFill>
                <a:ea typeface="宋体" panose="02010600030101010101" pitchFamily="2" charset="-122"/>
              </a:rPr>
              <a:t>MemtoReg</a:t>
            </a:r>
          </a:p>
        </p:txBody>
      </p:sp>
      <p:sp>
        <p:nvSpPr>
          <p:cNvPr id="69707" name="Line 95">
            <a:extLst>
              <a:ext uri="{FF2B5EF4-FFF2-40B4-BE49-F238E27FC236}">
                <a16:creationId xmlns:a16="http://schemas.microsoft.com/office/drawing/2014/main" id="{8ACD25E6-EA48-479F-800D-A3196D429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550" y="4513263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8" name="Rectangle 96">
            <a:extLst>
              <a:ext uri="{FF2B5EF4-FFF2-40B4-BE49-F238E27FC236}">
                <a16:creationId xmlns:a16="http://schemas.microsoft.com/office/drawing/2014/main" id="{F256AE2F-1273-4AE8-BA9D-4FF89C2A4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5" y="4881563"/>
            <a:ext cx="1127125" cy="1128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709" name="Line 97">
            <a:extLst>
              <a:ext uri="{FF2B5EF4-FFF2-40B4-BE49-F238E27FC236}">
                <a16:creationId xmlns:a16="http://schemas.microsoft.com/office/drawing/2014/main" id="{9DD21D2E-2EE4-480A-A331-719375E595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8150" y="5864225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0" name="Rectangle 98">
            <a:extLst>
              <a:ext uri="{FF2B5EF4-FFF2-40B4-BE49-F238E27FC236}">
                <a16:creationId xmlns:a16="http://schemas.microsoft.com/office/drawing/2014/main" id="{36038A88-97A2-42F7-959D-A93C268AD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888" y="5540375"/>
            <a:ext cx="582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69711" name="Rectangle 99">
            <a:extLst>
              <a:ext uri="{FF2B5EF4-FFF2-40B4-BE49-F238E27FC236}">
                <a16:creationId xmlns:a16="http://schemas.microsoft.com/office/drawing/2014/main" id="{6D232A09-48EA-44ED-AE53-96A509530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13" y="5080000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Data In</a:t>
            </a:r>
          </a:p>
        </p:txBody>
      </p:sp>
      <p:sp>
        <p:nvSpPr>
          <p:cNvPr id="69712" name="Line 100">
            <a:extLst>
              <a:ext uri="{FF2B5EF4-FFF2-40B4-BE49-F238E27FC236}">
                <a16:creationId xmlns:a16="http://schemas.microsoft.com/office/drawing/2014/main" id="{9196F48A-0748-4EA5-AE3B-1571D69C39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1725" y="5788025"/>
            <a:ext cx="250825" cy="6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3" name="Line 101">
            <a:extLst>
              <a:ext uri="{FF2B5EF4-FFF2-40B4-BE49-F238E27FC236}">
                <a16:creationId xmlns:a16="http://schemas.microsoft.com/office/drawing/2014/main" id="{55B6E489-A354-42C1-B688-3E479A483F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6325" y="5876925"/>
            <a:ext cx="301625" cy="98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4" name="Oval 102">
            <a:extLst>
              <a:ext uri="{FF2B5EF4-FFF2-40B4-BE49-F238E27FC236}">
                <a16:creationId xmlns:a16="http://schemas.microsoft.com/office/drawing/2014/main" id="{C6C98FC8-1183-4B9B-A3E5-5A1AECEEE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225" y="5822950"/>
            <a:ext cx="127000" cy="1174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715" name="Rectangle 103">
            <a:extLst>
              <a:ext uri="{FF2B5EF4-FFF2-40B4-BE49-F238E27FC236}">
                <a16:creationId xmlns:a16="http://schemas.microsoft.com/office/drawing/2014/main" id="{46418D8F-6DB8-43CC-9779-910D6E721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3" y="4845050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WrEn</a:t>
            </a:r>
          </a:p>
        </p:txBody>
      </p:sp>
      <p:sp>
        <p:nvSpPr>
          <p:cNvPr id="69716" name="Line 104">
            <a:extLst>
              <a:ext uri="{FF2B5EF4-FFF2-40B4-BE49-F238E27FC236}">
                <a16:creationId xmlns:a16="http://schemas.microsoft.com/office/drawing/2014/main" id="{79B4991E-37BA-47EC-95F2-5DD46A9D89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7150" y="5081588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7" name="Line 105">
            <a:extLst>
              <a:ext uri="{FF2B5EF4-FFF2-40B4-BE49-F238E27FC236}">
                <a16:creationId xmlns:a16="http://schemas.microsoft.com/office/drawing/2014/main" id="{42C4C2B9-ABF3-4909-AE76-2660ACF559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6900" y="5018088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8" name="Rectangle 106">
            <a:extLst>
              <a:ext uri="{FF2B5EF4-FFF2-40B4-BE49-F238E27FC236}">
                <a16:creationId xmlns:a16="http://schemas.microsoft.com/office/drawing/2014/main" id="{89A2FD79-3925-43D6-8C77-C015E78DC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035550"/>
            <a:ext cx="43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69719" name="Line 107">
            <a:extLst>
              <a:ext uri="{FF2B5EF4-FFF2-40B4-BE49-F238E27FC236}">
                <a16:creationId xmlns:a16="http://schemas.microsoft.com/office/drawing/2014/main" id="{3DC1BD35-2C6F-4C01-97F5-554CD6B3A2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5250" y="3578225"/>
            <a:ext cx="0" cy="1303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0" name="Line 108">
            <a:extLst>
              <a:ext uri="{FF2B5EF4-FFF2-40B4-BE49-F238E27FC236}">
                <a16:creationId xmlns:a16="http://schemas.microsoft.com/office/drawing/2014/main" id="{7D60BE31-2DC6-48AF-A054-9E437B9D34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8650" y="4241800"/>
            <a:ext cx="0" cy="614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1" name="Rectangle 109">
            <a:extLst>
              <a:ext uri="{FF2B5EF4-FFF2-40B4-BE49-F238E27FC236}">
                <a16:creationId xmlns:a16="http://schemas.microsoft.com/office/drawing/2014/main" id="{04DF7732-6B70-4691-9738-D2C2EBA8A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0" y="4837113"/>
            <a:ext cx="579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Adr</a:t>
            </a:r>
          </a:p>
        </p:txBody>
      </p:sp>
      <p:sp>
        <p:nvSpPr>
          <p:cNvPr id="69722" name="Rectangle 110">
            <a:extLst>
              <a:ext uri="{FF2B5EF4-FFF2-40B4-BE49-F238E27FC236}">
                <a16:creationId xmlns:a16="http://schemas.microsoft.com/office/drawing/2014/main" id="{1C30AF71-2E92-4844-8A73-B897CF845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038" y="5165725"/>
            <a:ext cx="1122362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Data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69723" name="Line 111">
            <a:extLst>
              <a:ext uri="{FF2B5EF4-FFF2-40B4-BE49-F238E27FC236}">
                <a16:creationId xmlns:a16="http://schemas.microsoft.com/office/drawing/2014/main" id="{94E55082-7764-4B78-9B62-50CAC130A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8550" y="5032375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4" name="Line 112">
            <a:extLst>
              <a:ext uri="{FF2B5EF4-FFF2-40B4-BE49-F238E27FC236}">
                <a16:creationId xmlns:a16="http://schemas.microsoft.com/office/drawing/2014/main" id="{6340B8F4-1041-4527-A011-3189D6086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5850" y="5060950"/>
            <a:ext cx="0" cy="434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5" name="Line 113">
            <a:extLst>
              <a:ext uri="{FF2B5EF4-FFF2-40B4-BE49-F238E27FC236}">
                <a16:creationId xmlns:a16="http://schemas.microsoft.com/office/drawing/2014/main" id="{91FDB0EB-A450-4A49-BDC0-C1F97B5A3D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70750" y="5508625"/>
            <a:ext cx="17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6" name="Line 114">
            <a:extLst>
              <a:ext uri="{FF2B5EF4-FFF2-40B4-BE49-F238E27FC236}">
                <a16:creationId xmlns:a16="http://schemas.microsoft.com/office/drawing/2014/main" id="{61CE144C-28E7-4C26-8E55-810E0C842C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5700" y="4967288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7" name="Rectangle 115">
            <a:extLst>
              <a:ext uri="{FF2B5EF4-FFF2-40B4-BE49-F238E27FC236}">
                <a16:creationId xmlns:a16="http://schemas.microsoft.com/office/drawing/2014/main" id="{E7357D08-93BB-48E0-A6CA-729D8DE1C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700" y="4675188"/>
            <a:ext cx="43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69728" name="Rectangle 116">
            <a:extLst>
              <a:ext uri="{FF2B5EF4-FFF2-40B4-BE49-F238E27FC236}">
                <a16:creationId xmlns:a16="http://schemas.microsoft.com/office/drawing/2014/main" id="{6996D858-C882-4C46-825D-6299C77A9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613" y="3235325"/>
            <a:ext cx="111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CC3300"/>
                </a:solidFill>
                <a:ea typeface="宋体" panose="02010600030101010101" pitchFamily="2" charset="-122"/>
              </a:rPr>
              <a:t>MemWr</a:t>
            </a:r>
          </a:p>
        </p:txBody>
      </p:sp>
      <p:sp>
        <p:nvSpPr>
          <p:cNvPr id="69729" name="Line 117">
            <a:extLst>
              <a:ext uri="{FF2B5EF4-FFF2-40B4-BE49-F238E27FC236}">
                <a16:creationId xmlns:a16="http://schemas.microsoft.com/office/drawing/2014/main" id="{AF5C6FA4-CA91-4154-9170-3A474F0B6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0650" y="4527550"/>
            <a:ext cx="0" cy="541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30" name="Line 118">
            <a:extLst>
              <a:ext uri="{FF2B5EF4-FFF2-40B4-BE49-F238E27FC236}">
                <a16:creationId xmlns:a16="http://schemas.microsoft.com/office/drawing/2014/main" id="{BEE5941A-AEDD-41BA-AC4C-EBCAFA530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5888" y="5073650"/>
            <a:ext cx="1211262" cy="7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31" name="Rectangle 119">
            <a:extLst>
              <a:ext uri="{FF2B5EF4-FFF2-40B4-BE49-F238E27FC236}">
                <a16:creationId xmlns:a16="http://schemas.microsoft.com/office/drawing/2014/main" id="{E336F8E1-0E2B-429B-B4E5-483254F47C7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49057" y="4071144"/>
            <a:ext cx="725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69732" name="Rectangle 120">
            <a:extLst>
              <a:ext uri="{FF2B5EF4-FFF2-40B4-BE49-F238E27FC236}">
                <a16:creationId xmlns:a16="http://schemas.microsoft.com/office/drawing/2014/main" id="{3E385B84-0AE8-4424-A86E-23CA233C6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825" y="2012950"/>
            <a:ext cx="1203325" cy="873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733" name="Line 121">
            <a:extLst>
              <a:ext uri="{FF2B5EF4-FFF2-40B4-BE49-F238E27FC236}">
                <a16:creationId xmlns:a16="http://schemas.microsoft.com/office/drawing/2014/main" id="{12CB021D-518C-4F50-B649-7C9F551F32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0350" y="2740025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34" name="Line 122">
            <a:extLst>
              <a:ext uri="{FF2B5EF4-FFF2-40B4-BE49-F238E27FC236}">
                <a16:creationId xmlns:a16="http://schemas.microsoft.com/office/drawing/2014/main" id="{80D1B03A-862A-432B-AD0C-260612DCF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3925" y="2663825"/>
            <a:ext cx="250825" cy="6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35" name="Line 123">
            <a:extLst>
              <a:ext uri="{FF2B5EF4-FFF2-40B4-BE49-F238E27FC236}">
                <a16:creationId xmlns:a16="http://schemas.microsoft.com/office/drawing/2014/main" id="{CCB1AD58-76CF-4387-952F-11B1763C86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08525" y="2752725"/>
            <a:ext cx="301625" cy="98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36" name="Oval 124">
            <a:extLst>
              <a:ext uri="{FF2B5EF4-FFF2-40B4-BE49-F238E27FC236}">
                <a16:creationId xmlns:a16="http://schemas.microsoft.com/office/drawing/2014/main" id="{D2828225-B567-4156-A424-9D03669C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425" y="2698750"/>
            <a:ext cx="127000" cy="1174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737" name="Rectangle 125">
            <a:extLst>
              <a:ext uri="{FF2B5EF4-FFF2-40B4-BE49-F238E27FC236}">
                <a16:creationId xmlns:a16="http://schemas.microsoft.com/office/drawing/2014/main" id="{2674D4AD-DC59-4569-9E42-C8A16C46E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2097088"/>
            <a:ext cx="14065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Instruction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Fetch Unit</a:t>
            </a:r>
          </a:p>
        </p:txBody>
      </p:sp>
      <p:sp>
        <p:nvSpPr>
          <p:cNvPr id="69738" name="Rectangle 126">
            <a:extLst>
              <a:ext uri="{FF2B5EF4-FFF2-40B4-BE49-F238E27FC236}">
                <a16:creationId xmlns:a16="http://schemas.microsoft.com/office/drawing/2014/main" id="{4FDFE214-FC37-474C-BA99-AE35E95A2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688" y="2549525"/>
            <a:ext cx="582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69739" name="Line 127">
            <a:extLst>
              <a:ext uri="{FF2B5EF4-FFF2-40B4-BE49-F238E27FC236}">
                <a16:creationId xmlns:a16="http://schemas.microsoft.com/office/drawing/2014/main" id="{5CD6A9C4-DC7D-4891-84B3-4A103B6DEC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59450" y="2901950"/>
            <a:ext cx="0" cy="116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40" name="Line 128">
            <a:extLst>
              <a:ext uri="{FF2B5EF4-FFF2-40B4-BE49-F238E27FC236}">
                <a16:creationId xmlns:a16="http://schemas.microsoft.com/office/drawing/2014/main" id="{61244C3E-5AF2-41DD-87A0-DCD39E418C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4350" y="4057650"/>
            <a:ext cx="17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41" name="Rectangle 129">
            <a:extLst>
              <a:ext uri="{FF2B5EF4-FFF2-40B4-BE49-F238E27FC236}">
                <a16:creationId xmlns:a16="http://schemas.microsoft.com/office/drawing/2014/main" id="{55224D6C-6248-4DCA-A03E-83846F0A6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163" y="3705225"/>
            <a:ext cx="704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宋体" panose="02010600030101010101" pitchFamily="2" charset="-122"/>
              </a:rPr>
              <a:t>Zero</a:t>
            </a:r>
          </a:p>
        </p:txBody>
      </p:sp>
      <p:sp>
        <p:nvSpPr>
          <p:cNvPr id="69742" name="Line 130">
            <a:extLst>
              <a:ext uri="{FF2B5EF4-FFF2-40B4-BE49-F238E27FC236}">
                <a16:creationId xmlns:a16="http://schemas.microsoft.com/office/drawing/2014/main" id="{B2F467BF-F4AE-4335-A18A-0E3E0DAF8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550" y="2152650"/>
            <a:ext cx="248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43" name="Rectangle 131">
            <a:extLst>
              <a:ext uri="{FF2B5EF4-FFF2-40B4-BE49-F238E27FC236}">
                <a16:creationId xmlns:a16="http://schemas.microsoft.com/office/drawing/2014/main" id="{55023C6D-C217-432F-A138-9D5511639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763" y="1731963"/>
            <a:ext cx="25685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Instruction&lt;31:0&gt;</a:t>
            </a:r>
          </a:p>
        </p:txBody>
      </p:sp>
      <p:sp>
        <p:nvSpPr>
          <p:cNvPr id="69744" name="Line 132">
            <a:extLst>
              <a:ext uri="{FF2B5EF4-FFF2-40B4-BE49-F238E27FC236}">
                <a16:creationId xmlns:a16="http://schemas.microsoft.com/office/drawing/2014/main" id="{1EEAF428-7A1F-4197-AF80-45047D30D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245745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45" name="Line 133">
            <a:extLst>
              <a:ext uri="{FF2B5EF4-FFF2-40B4-BE49-F238E27FC236}">
                <a16:creationId xmlns:a16="http://schemas.microsoft.com/office/drawing/2014/main" id="{666280E7-39FE-42B4-B600-CED0CDD87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215265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46" name="Rectangle 134">
            <a:extLst>
              <a:ext uri="{FF2B5EF4-FFF2-40B4-BE49-F238E27FC236}">
                <a16:creationId xmlns:a16="http://schemas.microsoft.com/office/drawing/2014/main" id="{59D1A158-DF6C-4101-94C6-EFBAC0413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2193925"/>
            <a:ext cx="809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CC3300"/>
                </a:solidFill>
                <a:ea typeface="宋体" panose="02010600030101010101" pitchFamily="2" charset="-122"/>
              </a:rPr>
              <a:t>Jump</a:t>
            </a:r>
          </a:p>
        </p:txBody>
      </p:sp>
      <p:sp>
        <p:nvSpPr>
          <p:cNvPr id="69747" name="Rectangle 135">
            <a:extLst>
              <a:ext uri="{FF2B5EF4-FFF2-40B4-BE49-F238E27FC236}">
                <a16:creationId xmlns:a16="http://schemas.microsoft.com/office/drawing/2014/main" id="{EE1FCE5D-B8A2-4E5D-A888-1607988DA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1863725"/>
            <a:ext cx="995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u="sng">
                <a:solidFill>
                  <a:srgbClr val="CC3300"/>
                </a:solidFill>
                <a:ea typeface="宋体" panose="02010600030101010101" pitchFamily="2" charset="-122"/>
              </a:rPr>
              <a:t>Branch</a:t>
            </a:r>
          </a:p>
        </p:txBody>
      </p:sp>
      <p:sp>
        <p:nvSpPr>
          <p:cNvPr id="69748" name="Rectangle 136">
            <a:extLst>
              <a:ext uri="{FF2B5EF4-FFF2-40B4-BE49-F238E27FC236}">
                <a16:creationId xmlns:a16="http://schemas.microsoft.com/office/drawing/2014/main" id="{593FDD13-FADB-4E21-BAEC-9200A8DDD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0576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9749" name="Rectangle 137">
            <a:extLst>
              <a:ext uri="{FF2B5EF4-FFF2-40B4-BE49-F238E27FC236}">
                <a16:creationId xmlns:a16="http://schemas.microsoft.com/office/drawing/2014/main" id="{BDEC0455-383C-49D4-8268-4E1CEB7AF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363" y="48371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9750" name="Rectangle 138">
            <a:extLst>
              <a:ext uri="{FF2B5EF4-FFF2-40B4-BE49-F238E27FC236}">
                <a16:creationId xmlns:a16="http://schemas.microsoft.com/office/drawing/2014/main" id="{01C62B0A-BB9A-4796-81BC-F44CF0CDB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963" y="42862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9751" name="Rectangle 139">
            <a:extLst>
              <a:ext uri="{FF2B5EF4-FFF2-40B4-BE49-F238E27FC236}">
                <a16:creationId xmlns:a16="http://schemas.microsoft.com/office/drawing/2014/main" id="{BFD78A60-CE63-4DA9-9B8E-EBD41423C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963" y="50657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9752" name="Rectangle 140">
            <a:extLst>
              <a:ext uri="{FF2B5EF4-FFF2-40B4-BE49-F238E27FC236}">
                <a16:creationId xmlns:a16="http://schemas.microsoft.com/office/drawing/2014/main" id="{01F0A8F6-D08C-4DCD-8969-857717783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063" y="27368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9753" name="Rectangle 141">
            <a:extLst>
              <a:ext uri="{FF2B5EF4-FFF2-40B4-BE49-F238E27FC236}">
                <a16:creationId xmlns:a16="http://schemas.microsoft.com/office/drawing/2014/main" id="{9168B5EB-462D-469E-9CCB-5BC973C3E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3" y="27368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9754" name="Line 142">
            <a:extLst>
              <a:ext uri="{FF2B5EF4-FFF2-40B4-BE49-F238E27FC236}">
                <a16:creationId xmlns:a16="http://schemas.microsoft.com/office/drawing/2014/main" id="{AC97986B-1FF2-4BB0-BC37-065F077F5C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6650" y="2165350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55" name="Rectangle 143">
            <a:extLst>
              <a:ext uri="{FF2B5EF4-FFF2-40B4-BE49-F238E27FC236}">
                <a16:creationId xmlns:a16="http://schemas.microsoft.com/office/drawing/2014/main" id="{E8A7F192-CA75-4E4D-9ACF-1246BB33256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42794" y="2442369"/>
            <a:ext cx="1071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&lt;21:25&gt;</a:t>
            </a:r>
          </a:p>
        </p:txBody>
      </p:sp>
      <p:sp>
        <p:nvSpPr>
          <p:cNvPr id="69756" name="Rectangle 144">
            <a:extLst>
              <a:ext uri="{FF2B5EF4-FFF2-40B4-BE49-F238E27FC236}">
                <a16:creationId xmlns:a16="http://schemas.microsoft.com/office/drawing/2014/main" id="{EEBB691D-8ADB-403E-A58A-637E3328CF3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76194" y="2442369"/>
            <a:ext cx="1071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&lt;16:20&gt;</a:t>
            </a:r>
          </a:p>
        </p:txBody>
      </p:sp>
      <p:sp>
        <p:nvSpPr>
          <p:cNvPr id="69757" name="Rectangle 145">
            <a:extLst>
              <a:ext uri="{FF2B5EF4-FFF2-40B4-BE49-F238E27FC236}">
                <a16:creationId xmlns:a16="http://schemas.microsoft.com/office/drawing/2014/main" id="{A613EBC3-C723-4C57-AB19-52DB1A561D2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915944" y="2442369"/>
            <a:ext cx="1058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&lt;11:15&gt;</a:t>
            </a:r>
          </a:p>
        </p:txBody>
      </p:sp>
      <p:sp>
        <p:nvSpPr>
          <p:cNvPr id="69758" name="Rectangle 146">
            <a:extLst>
              <a:ext uri="{FF2B5EF4-FFF2-40B4-BE49-F238E27FC236}">
                <a16:creationId xmlns:a16="http://schemas.microsoft.com/office/drawing/2014/main" id="{3CCC7ECA-2873-4B0B-B881-12B7FCCE0E6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455694" y="2429669"/>
            <a:ext cx="944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&lt;0:15&gt;</a:t>
            </a:r>
          </a:p>
        </p:txBody>
      </p:sp>
      <p:sp>
        <p:nvSpPr>
          <p:cNvPr id="69759" name="Line 147">
            <a:extLst>
              <a:ext uri="{FF2B5EF4-FFF2-40B4-BE49-F238E27FC236}">
                <a16:creationId xmlns:a16="http://schemas.microsoft.com/office/drawing/2014/main" id="{20111E5D-0C04-40CC-A3E0-C2EA1F9C5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0050" y="2165350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60" name="Line 148">
            <a:extLst>
              <a:ext uri="{FF2B5EF4-FFF2-40B4-BE49-F238E27FC236}">
                <a16:creationId xmlns:a16="http://schemas.microsoft.com/office/drawing/2014/main" id="{0A4A2903-A63D-4BA6-A35F-905072891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3450" y="2165350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61" name="Line 149">
            <a:extLst>
              <a:ext uri="{FF2B5EF4-FFF2-40B4-BE49-F238E27FC236}">
                <a16:creationId xmlns:a16="http://schemas.microsoft.com/office/drawing/2014/main" id="{5846B68A-C701-45C3-AEFA-F2F043A4E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6850" y="2165350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62" name="Rectangle 150">
            <a:extLst>
              <a:ext uri="{FF2B5EF4-FFF2-40B4-BE49-F238E27FC236}">
                <a16:creationId xmlns:a16="http://schemas.microsoft.com/office/drawing/2014/main" id="{71860F20-C391-441E-AC07-D57E40E3E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963" y="2990850"/>
            <a:ext cx="96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Imm16</a:t>
            </a:r>
          </a:p>
        </p:txBody>
      </p:sp>
      <p:sp>
        <p:nvSpPr>
          <p:cNvPr id="69763" name="Rectangle 151">
            <a:extLst>
              <a:ext uri="{FF2B5EF4-FFF2-40B4-BE49-F238E27FC236}">
                <a16:creationId xmlns:a16="http://schemas.microsoft.com/office/drawing/2014/main" id="{C93B8781-E016-4FD7-A691-8C472D1C2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63" y="2990850"/>
            <a:ext cx="511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Rd</a:t>
            </a:r>
          </a:p>
        </p:txBody>
      </p:sp>
      <p:sp>
        <p:nvSpPr>
          <p:cNvPr id="69764" name="Rectangle 152">
            <a:extLst>
              <a:ext uri="{FF2B5EF4-FFF2-40B4-BE49-F238E27FC236}">
                <a16:creationId xmlns:a16="http://schemas.microsoft.com/office/drawing/2014/main" id="{5CD5352F-98AF-47BC-859C-E096B8FE8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363" y="2990850"/>
            <a:ext cx="468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Rs</a:t>
            </a:r>
          </a:p>
        </p:txBody>
      </p:sp>
      <p:sp>
        <p:nvSpPr>
          <p:cNvPr id="69765" name="Rectangle 153">
            <a:extLst>
              <a:ext uri="{FF2B5EF4-FFF2-40B4-BE49-F238E27FC236}">
                <a16:creationId xmlns:a16="http://schemas.microsoft.com/office/drawing/2014/main" id="{4BC899B3-ADB9-4FC1-881B-98D2B974A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963" y="2990850"/>
            <a:ext cx="45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Rt</a:t>
            </a:r>
          </a:p>
        </p:txBody>
      </p:sp>
      <p:sp>
        <p:nvSpPr>
          <p:cNvPr id="69766" name="Rectangle 154">
            <a:extLst>
              <a:ext uri="{FF2B5EF4-FFF2-40B4-BE49-F238E27FC236}">
                <a16:creationId xmlns:a16="http://schemas.microsoft.com/office/drawing/2014/main" id="{B866BCF3-3E99-4E60-9D85-E1A661941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869950"/>
            <a:ext cx="965200" cy="12700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767" name="Rectangle 155">
            <a:extLst>
              <a:ext uri="{FF2B5EF4-FFF2-40B4-BE49-F238E27FC236}">
                <a16:creationId xmlns:a16="http://schemas.microsoft.com/office/drawing/2014/main" id="{AC176E8B-C89C-4FAE-B9EF-E5D275EA1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1143000"/>
            <a:ext cx="10318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Main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Control</a:t>
            </a:r>
          </a:p>
        </p:txBody>
      </p:sp>
      <p:sp>
        <p:nvSpPr>
          <p:cNvPr id="69768" name="Line 156">
            <a:extLst>
              <a:ext uri="{FF2B5EF4-FFF2-40B4-BE49-F238E27FC236}">
                <a16:creationId xmlns:a16="http://schemas.microsoft.com/office/drawing/2014/main" id="{8AF74BBC-8054-4567-ABAE-90B3EDADE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" y="1543050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69" name="Line 157">
            <a:extLst>
              <a:ext uri="{FF2B5EF4-FFF2-40B4-BE49-F238E27FC236}">
                <a16:creationId xmlns:a16="http://schemas.microsoft.com/office/drawing/2014/main" id="{A3EFAE4D-400D-4BDB-BC6F-5CF4D638AC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8700" y="1397000"/>
            <a:ext cx="1651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70" name="Rectangle 158">
            <a:extLst>
              <a:ext uri="{FF2B5EF4-FFF2-40B4-BE49-F238E27FC236}">
                <a16:creationId xmlns:a16="http://schemas.microsoft.com/office/drawing/2014/main" id="{E1BD4706-0748-40D9-9D7E-AFC19316D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3" y="1147763"/>
            <a:ext cx="45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op</a:t>
            </a:r>
          </a:p>
        </p:txBody>
      </p:sp>
      <p:sp>
        <p:nvSpPr>
          <p:cNvPr id="69771" name="Rectangle 159">
            <a:extLst>
              <a:ext uri="{FF2B5EF4-FFF2-40B4-BE49-F238E27FC236}">
                <a16:creationId xmlns:a16="http://schemas.microsoft.com/office/drawing/2014/main" id="{E0244B12-0EC1-4F53-8C09-1C61AA7B0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88" y="1219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69772" name="Rectangle 160">
            <a:extLst>
              <a:ext uri="{FF2B5EF4-FFF2-40B4-BE49-F238E27FC236}">
                <a16:creationId xmlns:a16="http://schemas.microsoft.com/office/drawing/2014/main" id="{C6C75F0D-D411-4769-B039-8A228503B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150" y="793750"/>
            <a:ext cx="965200" cy="7366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773" name="Rectangle 161">
            <a:extLst>
              <a:ext uri="{FF2B5EF4-FFF2-40B4-BE49-F238E27FC236}">
                <a16:creationId xmlns:a16="http://schemas.microsoft.com/office/drawing/2014/main" id="{02EB48BA-945F-4FD0-85C0-B7B24B82E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785813"/>
            <a:ext cx="10318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ALU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Control</a:t>
            </a:r>
          </a:p>
        </p:txBody>
      </p:sp>
      <p:sp>
        <p:nvSpPr>
          <p:cNvPr id="69774" name="Rectangle 162">
            <a:extLst>
              <a:ext uri="{FF2B5EF4-FFF2-40B4-BE49-F238E27FC236}">
                <a16:creationId xmlns:a16="http://schemas.microsoft.com/office/drawing/2014/main" id="{4D13F7DC-D472-49D8-B26E-3D4E51E6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1074738"/>
            <a:ext cx="666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func</a:t>
            </a:r>
          </a:p>
        </p:txBody>
      </p:sp>
      <p:sp>
        <p:nvSpPr>
          <p:cNvPr id="69775" name="Line 163">
            <a:extLst>
              <a:ext uri="{FF2B5EF4-FFF2-40B4-BE49-F238E27FC236}">
                <a16:creationId xmlns:a16="http://schemas.microsoft.com/office/drawing/2014/main" id="{1F4D30C6-C739-4F89-910F-BAEF9B653F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0700" y="1244600"/>
            <a:ext cx="1651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76" name="Rectangle 164">
            <a:extLst>
              <a:ext uri="{FF2B5EF4-FFF2-40B4-BE49-F238E27FC236}">
                <a16:creationId xmlns:a16="http://schemas.microsoft.com/office/drawing/2014/main" id="{FC5F7447-FA85-4DDD-97F4-A8CBAE6E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38" y="13636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69777" name="Line 165">
            <a:extLst>
              <a:ext uri="{FF2B5EF4-FFF2-40B4-BE49-F238E27FC236}">
                <a16:creationId xmlns:a16="http://schemas.microsoft.com/office/drawing/2014/main" id="{9EC4C031-FE20-4C57-9BDE-BBC23435B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1750" y="1009650"/>
            <a:ext cx="3556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78" name="Line 166">
            <a:extLst>
              <a:ext uri="{FF2B5EF4-FFF2-40B4-BE49-F238E27FC236}">
                <a16:creationId xmlns:a16="http://schemas.microsoft.com/office/drawing/2014/main" id="{8766DC8A-F488-4375-8250-A7A99A6826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9100" y="863600"/>
            <a:ext cx="1651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79" name="Rectangle 167">
            <a:extLst>
              <a:ext uri="{FF2B5EF4-FFF2-40B4-BE49-F238E27FC236}">
                <a16:creationId xmlns:a16="http://schemas.microsoft.com/office/drawing/2014/main" id="{DB2C39FE-E673-42BA-BE9B-5DE807541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913" y="10096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9780" name="Rectangle 168">
            <a:extLst>
              <a:ext uri="{FF2B5EF4-FFF2-40B4-BE49-F238E27FC236}">
                <a16:creationId xmlns:a16="http://schemas.microsoft.com/office/drawing/2014/main" id="{E4ECDE1C-442B-4861-AE9E-7AFF4BC06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642938"/>
            <a:ext cx="996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C3300"/>
                </a:solidFill>
                <a:ea typeface="宋体" panose="02010600030101010101" pitchFamily="2" charset="-122"/>
              </a:rPr>
              <a:t>ALUop</a:t>
            </a:r>
          </a:p>
        </p:txBody>
      </p:sp>
      <p:sp>
        <p:nvSpPr>
          <p:cNvPr id="69781" name="Line 169">
            <a:extLst>
              <a:ext uri="{FF2B5EF4-FFF2-40B4-BE49-F238E27FC236}">
                <a16:creationId xmlns:a16="http://schemas.microsoft.com/office/drawing/2014/main" id="{5C938A1F-9A26-4620-B3A9-3F6E57A311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7150" y="1390650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82" name="Rectangle 170">
            <a:extLst>
              <a:ext uri="{FF2B5EF4-FFF2-40B4-BE49-F238E27FC236}">
                <a16:creationId xmlns:a16="http://schemas.microsoft.com/office/drawing/2014/main" id="{76ADEB70-F722-49BD-A0C4-014A5E58B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5" y="787400"/>
            <a:ext cx="1038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C3300"/>
                </a:solidFill>
                <a:ea typeface="宋体" panose="02010600030101010101" pitchFamily="2" charset="-122"/>
              </a:rPr>
              <a:t>ALUctr</a:t>
            </a:r>
          </a:p>
        </p:txBody>
      </p:sp>
      <p:sp>
        <p:nvSpPr>
          <p:cNvPr id="69783" name="Line 171">
            <a:extLst>
              <a:ext uri="{FF2B5EF4-FFF2-40B4-BE49-F238E27FC236}">
                <a16:creationId xmlns:a16="http://schemas.microsoft.com/office/drawing/2014/main" id="{0FF42A7F-8FB1-468E-9ED5-AED8C17809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0500" y="1092200"/>
            <a:ext cx="1651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84" name="Line 172">
            <a:extLst>
              <a:ext uri="{FF2B5EF4-FFF2-40B4-BE49-F238E27FC236}">
                <a16:creationId xmlns:a16="http://schemas.microsoft.com/office/drawing/2014/main" id="{7CBE7D4C-62DB-4AA7-B41E-B9DD1B8754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18350" y="1238250"/>
            <a:ext cx="1168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85" name="Rectangle 173">
            <a:extLst>
              <a:ext uri="{FF2B5EF4-FFF2-40B4-BE49-F238E27FC236}">
                <a16:creationId xmlns:a16="http://schemas.microsoft.com/office/drawing/2014/main" id="{1E931200-2D54-4515-AA07-832296568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1219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9786" name="Line 174">
            <a:extLst>
              <a:ext uri="{FF2B5EF4-FFF2-40B4-BE49-F238E27FC236}">
                <a16:creationId xmlns:a16="http://schemas.microsoft.com/office/drawing/2014/main" id="{6B5C7E74-9178-49DC-986F-E54F105B8D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1750" y="1390650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87" name="Rectangle 175">
            <a:extLst>
              <a:ext uri="{FF2B5EF4-FFF2-40B4-BE49-F238E27FC236}">
                <a16:creationId xmlns:a16="http://schemas.microsoft.com/office/drawing/2014/main" id="{ABB21276-85B5-4BA8-8316-A32BB8ABD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1003300"/>
            <a:ext cx="98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C3300"/>
                </a:solidFill>
                <a:ea typeface="宋体" panose="02010600030101010101" pitchFamily="2" charset="-122"/>
              </a:rPr>
              <a:t>RegDst</a:t>
            </a:r>
          </a:p>
        </p:txBody>
      </p:sp>
      <p:sp>
        <p:nvSpPr>
          <p:cNvPr id="69788" name="Line 176">
            <a:extLst>
              <a:ext uri="{FF2B5EF4-FFF2-40B4-BE49-F238E27FC236}">
                <a16:creationId xmlns:a16="http://schemas.microsoft.com/office/drawing/2014/main" id="{A1B77742-C3CB-46E1-938F-4E9542565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1750" y="1771650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89" name="Rectangle 177">
            <a:extLst>
              <a:ext uri="{FF2B5EF4-FFF2-40B4-BE49-F238E27FC236}">
                <a16:creationId xmlns:a16="http://schemas.microsoft.com/office/drawing/2014/main" id="{E013DB27-03A6-47F4-B7FA-B8E90F6BC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1435100"/>
            <a:ext cx="109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C3300"/>
                </a:solidFill>
                <a:ea typeface="宋体" panose="02010600030101010101" pitchFamily="2" charset="-122"/>
              </a:rPr>
              <a:t>ALUSrc</a:t>
            </a:r>
          </a:p>
        </p:txBody>
      </p:sp>
      <p:sp>
        <p:nvSpPr>
          <p:cNvPr id="69790" name="Rectangle 178">
            <a:extLst>
              <a:ext uri="{FF2B5EF4-FFF2-40B4-BE49-F238E27FC236}">
                <a16:creationId xmlns:a16="http://schemas.microsoft.com/office/drawing/2014/main" id="{8B9E40C0-5B42-4B76-B462-E6998253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1638300"/>
            <a:ext cx="300037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339933"/>
                </a:solidFill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600">
              <a:ea typeface="宋体" panose="02010600030101010101" pitchFamily="2" charset="-122"/>
            </a:endParaRPr>
          </a:p>
        </p:txBody>
      </p:sp>
      <p:sp>
        <p:nvSpPr>
          <p:cNvPr id="69791" name="Rectangle 179">
            <a:extLst>
              <a:ext uri="{FF2B5EF4-FFF2-40B4-BE49-F238E27FC236}">
                <a16:creationId xmlns:a16="http://schemas.microsoft.com/office/drawing/2014/main" id="{002653CB-47D8-4FA7-93E3-695514FD5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288" y="1401763"/>
            <a:ext cx="1355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Instr&lt;5:0&gt;</a:t>
            </a:r>
          </a:p>
        </p:txBody>
      </p:sp>
      <p:sp>
        <p:nvSpPr>
          <p:cNvPr id="69792" name="Rectangle 180">
            <a:extLst>
              <a:ext uri="{FF2B5EF4-FFF2-40B4-BE49-F238E27FC236}">
                <a16:creationId xmlns:a16="http://schemas.microsoft.com/office/drawing/2014/main" id="{C7838A0F-9F14-456B-AD9B-3D636E905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8" y="1617663"/>
            <a:ext cx="1612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Instr&lt;31:26&gt;</a:t>
            </a:r>
          </a:p>
        </p:txBody>
      </p:sp>
      <p:sp>
        <p:nvSpPr>
          <p:cNvPr id="69793" name="Rectangle 181">
            <a:extLst>
              <a:ext uri="{FF2B5EF4-FFF2-40B4-BE49-F238E27FC236}">
                <a16:creationId xmlns:a16="http://schemas.microsoft.com/office/drawing/2014/main" id="{9BD4E84F-A436-4491-A03C-C5EF56745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5497513"/>
            <a:ext cx="1484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Instr&lt;15:0&gt;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C4EA9854-44CF-4F04-890D-A5727DED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657600"/>
            <a:ext cx="7772400" cy="2286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08D3136-E194-4736-9290-0358A0512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00400"/>
            <a:ext cx="8001000" cy="2286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FE53F71A-9606-4824-A4C4-D2EE7B86E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14800"/>
            <a:ext cx="8001000" cy="2286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42C52AAC-FFAF-4910-8CA5-1697D2721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48200"/>
            <a:ext cx="8001000" cy="2286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5B0393F6-D211-4C6A-842C-CECF47E25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81600"/>
            <a:ext cx="8001000" cy="2286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808BDD13-B7DE-4F15-8898-356614E62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15000"/>
            <a:ext cx="8001000" cy="2286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8" name="Rectangle 8">
            <a:extLst>
              <a:ext uri="{FF2B5EF4-FFF2-40B4-BE49-F238E27FC236}">
                <a16:creationId xmlns:a16="http://schemas.microsoft.com/office/drawing/2014/main" id="{665DA1F1-9C82-49BE-AFC3-33581DEDB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248400"/>
            <a:ext cx="8001000" cy="2286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9" name="Rectangle 9">
            <a:extLst>
              <a:ext uri="{FF2B5EF4-FFF2-40B4-BE49-F238E27FC236}">
                <a16:creationId xmlns:a16="http://schemas.microsoft.com/office/drawing/2014/main" id="{0DFEF476-A0FB-4224-AE68-2FC00B4AC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43200"/>
            <a:ext cx="8001000" cy="2286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90" name="Rectangle 10">
            <a:extLst>
              <a:ext uri="{FF2B5EF4-FFF2-40B4-BE49-F238E27FC236}">
                <a16:creationId xmlns:a16="http://schemas.microsoft.com/office/drawing/2014/main" id="{4E4C5C65-10EA-413F-9046-C6971BA50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86000"/>
            <a:ext cx="8001000" cy="2286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91" name="Rectangle 11">
            <a:extLst>
              <a:ext uri="{FF2B5EF4-FFF2-40B4-BE49-F238E27FC236}">
                <a16:creationId xmlns:a16="http://schemas.microsoft.com/office/drawing/2014/main" id="{1C118FEE-8D1C-493D-A856-19AA03B7B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752600"/>
            <a:ext cx="7772400" cy="2286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92" name="Rectangle 12">
            <a:extLst>
              <a:ext uri="{FF2B5EF4-FFF2-40B4-BE49-F238E27FC236}">
                <a16:creationId xmlns:a16="http://schemas.microsoft.com/office/drawing/2014/main" id="{A6079513-3063-4003-8225-2ADAB5BDC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8229600" cy="2286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93" name="Rectangle 13">
            <a:extLst>
              <a:ext uri="{FF2B5EF4-FFF2-40B4-BE49-F238E27FC236}">
                <a16:creationId xmlns:a16="http://schemas.microsoft.com/office/drawing/2014/main" id="{8756DE19-6746-40DD-A449-73C64618E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375" y="190500"/>
            <a:ext cx="8174038" cy="358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A50021"/>
                </a:solidFill>
                <a:ea typeface="微软雅黑" panose="020B0503020204020204" pitchFamily="34" charset="-122"/>
              </a:rPr>
              <a:t>lw</a:t>
            </a: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指令的执行时间最长</a:t>
            </a:r>
            <a:r>
              <a:rPr lang="en-US" altLang="zh-CN" sz="2400">
                <a:solidFill>
                  <a:srgbClr val="A50021"/>
                </a:solidFill>
                <a:ea typeface="微软雅黑" panose="020B0503020204020204" pitchFamily="34" charset="-122"/>
              </a:rPr>
              <a:t>, </a:t>
            </a: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所花时间作为时钟周期</a:t>
            </a:r>
          </a:p>
        </p:txBody>
      </p:sp>
      <p:sp>
        <p:nvSpPr>
          <p:cNvPr id="71694" name="Line 14">
            <a:extLst>
              <a:ext uri="{FF2B5EF4-FFF2-40B4-BE49-F238E27FC236}">
                <a16:creationId xmlns:a16="http://schemas.microsoft.com/office/drawing/2014/main" id="{0CC00923-062B-4ED8-B043-42BEBE45B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900" y="685800"/>
            <a:ext cx="119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5" name="Line 15">
            <a:extLst>
              <a:ext uri="{FF2B5EF4-FFF2-40B4-BE49-F238E27FC236}">
                <a16:creationId xmlns:a16="http://schemas.microsoft.com/office/drawing/2014/main" id="{B747561E-154D-426B-A5A0-8D474617F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985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6" name="Line 16">
            <a:extLst>
              <a:ext uri="{FF2B5EF4-FFF2-40B4-BE49-F238E27FC236}">
                <a16:creationId xmlns:a16="http://schemas.microsoft.com/office/drawing/2014/main" id="{0D01F05D-AE2F-4714-8A2B-6B6D58C17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9100" y="914400"/>
            <a:ext cx="302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7" name="Line 17">
            <a:extLst>
              <a:ext uri="{FF2B5EF4-FFF2-40B4-BE49-F238E27FC236}">
                <a16:creationId xmlns:a16="http://schemas.microsoft.com/office/drawing/2014/main" id="{7A37A6D9-72B2-4A75-8AE9-546E56A8D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6985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8" name="Line 18">
            <a:extLst>
              <a:ext uri="{FF2B5EF4-FFF2-40B4-BE49-F238E27FC236}">
                <a16:creationId xmlns:a16="http://schemas.microsoft.com/office/drawing/2014/main" id="{C5D09C9D-5BA1-49B8-990C-C2BC52953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7100" y="685800"/>
            <a:ext cx="340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9" name="Line 19">
            <a:extLst>
              <a:ext uri="{FF2B5EF4-FFF2-40B4-BE49-F238E27FC236}">
                <a16:creationId xmlns:a16="http://schemas.microsoft.com/office/drawing/2014/main" id="{E6CDE5BC-A3B4-4BCE-A2AB-1A1A9C7032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6985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0" name="Line 20">
            <a:extLst>
              <a:ext uri="{FF2B5EF4-FFF2-40B4-BE49-F238E27FC236}">
                <a16:creationId xmlns:a16="http://schemas.microsoft.com/office/drawing/2014/main" id="{B0518DFF-8F35-416F-8FFB-1CEA6177487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6100" y="914400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1" name="Rectangle 21">
            <a:extLst>
              <a:ext uri="{FF2B5EF4-FFF2-40B4-BE49-F238E27FC236}">
                <a16:creationId xmlns:a16="http://schemas.microsoft.com/office/drawing/2014/main" id="{3D3E46C9-2767-4CE6-A753-8F6526272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3" y="709613"/>
            <a:ext cx="541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Clk</a:t>
            </a:r>
          </a:p>
        </p:txBody>
      </p:sp>
      <p:sp>
        <p:nvSpPr>
          <p:cNvPr id="71702" name="Line 22">
            <a:extLst>
              <a:ext uri="{FF2B5EF4-FFF2-40B4-BE49-F238E27FC236}">
                <a16:creationId xmlns:a16="http://schemas.microsoft.com/office/drawing/2014/main" id="{8C6ECA7D-9C85-46B4-9CF4-94A3B680C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219200"/>
            <a:ext cx="1206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3" name="Line 23">
            <a:extLst>
              <a:ext uri="{FF2B5EF4-FFF2-40B4-BE49-F238E27FC236}">
                <a16:creationId xmlns:a16="http://schemas.microsoft.com/office/drawing/2014/main" id="{E0D4F3E2-DA37-49A3-B21E-C1A85A64C6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1500" y="1231900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4" name="Line 24">
            <a:extLst>
              <a:ext uri="{FF2B5EF4-FFF2-40B4-BE49-F238E27FC236}">
                <a16:creationId xmlns:a16="http://schemas.microsoft.com/office/drawing/2014/main" id="{61AA9D1B-CA8E-4879-BA20-CAFFC70C5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1206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5" name="Line 25">
            <a:extLst>
              <a:ext uri="{FF2B5EF4-FFF2-40B4-BE49-F238E27FC236}">
                <a16:creationId xmlns:a16="http://schemas.microsoft.com/office/drawing/2014/main" id="{9FFEA169-B910-499C-AF4A-7657D6C0D3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1500" y="1206500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6" name="Line 26">
            <a:extLst>
              <a:ext uri="{FF2B5EF4-FFF2-40B4-BE49-F238E27FC236}">
                <a16:creationId xmlns:a16="http://schemas.microsoft.com/office/drawing/2014/main" id="{0901C9B7-2A67-4744-9B13-CBA71AA7F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3900" y="1219200"/>
            <a:ext cx="629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7" name="Rectangle 27">
            <a:extLst>
              <a:ext uri="{FF2B5EF4-FFF2-40B4-BE49-F238E27FC236}">
                <a16:creationId xmlns:a16="http://schemas.microsoft.com/office/drawing/2014/main" id="{53D570DC-5315-41BD-8D0C-9657DB5FA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3" y="1219200"/>
            <a:ext cx="790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71708" name="Line 28">
            <a:extLst>
              <a:ext uri="{FF2B5EF4-FFF2-40B4-BE49-F238E27FC236}">
                <a16:creationId xmlns:a16="http://schemas.microsoft.com/office/drawing/2014/main" id="{9DB055B1-5FCC-40F8-AB03-DA6467C69D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3900" y="1447800"/>
            <a:ext cx="629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9" name="Line 29">
            <a:extLst>
              <a:ext uri="{FF2B5EF4-FFF2-40B4-BE49-F238E27FC236}">
                <a16:creationId xmlns:a16="http://schemas.microsoft.com/office/drawing/2014/main" id="{E456FEA3-07E3-49CA-B3A2-D6E14520D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003300"/>
            <a:ext cx="0" cy="561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0" name="Line 30">
            <a:extLst>
              <a:ext uri="{FF2B5EF4-FFF2-40B4-BE49-F238E27FC236}">
                <a16:creationId xmlns:a16="http://schemas.microsoft.com/office/drawing/2014/main" id="{ABB9E614-91AA-48E8-AFE2-23AAA210E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1003300"/>
            <a:ext cx="0" cy="553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1" name="Line 31">
            <a:extLst>
              <a:ext uri="{FF2B5EF4-FFF2-40B4-BE49-F238E27FC236}">
                <a16:creationId xmlns:a16="http://schemas.microsoft.com/office/drawing/2014/main" id="{FDEA7329-8E15-42D0-8492-AED593228B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8500" y="1231900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2" name="Line 32">
            <a:extLst>
              <a:ext uri="{FF2B5EF4-FFF2-40B4-BE49-F238E27FC236}">
                <a16:creationId xmlns:a16="http://schemas.microsoft.com/office/drawing/2014/main" id="{D4E963CB-B8C3-419E-93EA-401AB248EE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8500" y="1206500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3" name="Line 33">
            <a:extLst>
              <a:ext uri="{FF2B5EF4-FFF2-40B4-BE49-F238E27FC236}">
                <a16:creationId xmlns:a16="http://schemas.microsoft.com/office/drawing/2014/main" id="{2A3C868B-F84A-4FA8-9FF9-B100BE763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9500" y="1752600"/>
            <a:ext cx="203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4" name="Line 34">
            <a:extLst>
              <a:ext uri="{FF2B5EF4-FFF2-40B4-BE49-F238E27FC236}">
                <a16:creationId xmlns:a16="http://schemas.microsoft.com/office/drawing/2014/main" id="{81BBDBFF-5674-41DE-AE93-A8BC948CE1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6900" y="1765300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5" name="Line 35">
            <a:extLst>
              <a:ext uri="{FF2B5EF4-FFF2-40B4-BE49-F238E27FC236}">
                <a16:creationId xmlns:a16="http://schemas.microsoft.com/office/drawing/2014/main" id="{D2A246EA-E88F-49CE-8168-3DD59E70F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9500" y="1981200"/>
            <a:ext cx="203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6" name="Line 36">
            <a:extLst>
              <a:ext uri="{FF2B5EF4-FFF2-40B4-BE49-F238E27FC236}">
                <a16:creationId xmlns:a16="http://schemas.microsoft.com/office/drawing/2014/main" id="{B6B6A69E-2680-4E8F-BB3B-0EA4E3DB7C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6900" y="1739900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7" name="Line 37">
            <a:extLst>
              <a:ext uri="{FF2B5EF4-FFF2-40B4-BE49-F238E27FC236}">
                <a16:creationId xmlns:a16="http://schemas.microsoft.com/office/drawing/2014/main" id="{36830317-06E3-4A5D-A0EB-DA9B497CC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9300" y="1752600"/>
            <a:ext cx="553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8" name="Rectangle 38">
            <a:extLst>
              <a:ext uri="{FF2B5EF4-FFF2-40B4-BE49-F238E27FC236}">
                <a16:creationId xmlns:a16="http://schemas.microsoft.com/office/drawing/2014/main" id="{C483B092-2C4F-42F3-B16B-FADF622F5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8" y="1571625"/>
            <a:ext cx="141763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Rs, Rt, Rd,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Op, Func</a:t>
            </a:r>
          </a:p>
        </p:txBody>
      </p:sp>
      <p:sp>
        <p:nvSpPr>
          <p:cNvPr id="71719" name="Line 39">
            <a:extLst>
              <a:ext uri="{FF2B5EF4-FFF2-40B4-BE49-F238E27FC236}">
                <a16:creationId xmlns:a16="http://schemas.microsoft.com/office/drawing/2014/main" id="{AB65E4C3-BF2F-406E-A680-9BE57B494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9300" y="1981200"/>
            <a:ext cx="553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0" name="Line 40">
            <a:extLst>
              <a:ext uri="{FF2B5EF4-FFF2-40B4-BE49-F238E27FC236}">
                <a16:creationId xmlns:a16="http://schemas.microsoft.com/office/drawing/2014/main" id="{59B655CF-1F6E-4397-9A2D-6907862DE1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003300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5433" name="Rectangle 41">
            <a:extLst>
              <a:ext uri="{FF2B5EF4-FFF2-40B4-BE49-F238E27FC236}">
                <a16:creationId xmlns:a16="http://schemas.microsoft.com/office/drawing/2014/main" id="{AC4C79B0-21B3-40BA-9917-E34548CFD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836613"/>
            <a:ext cx="1216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Clk-to-Q</a:t>
            </a:r>
          </a:p>
        </p:txBody>
      </p:sp>
      <p:sp>
        <p:nvSpPr>
          <p:cNvPr id="71722" name="Line 42">
            <a:extLst>
              <a:ext uri="{FF2B5EF4-FFF2-40B4-BE49-F238E27FC236}">
                <a16:creationId xmlns:a16="http://schemas.microsoft.com/office/drawing/2014/main" id="{50212C8D-A906-4F8B-8CC4-BFB1B5ED91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92300" y="1066800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3" name="Line 43">
            <a:extLst>
              <a:ext uri="{FF2B5EF4-FFF2-40B4-BE49-F238E27FC236}">
                <a16:creationId xmlns:a16="http://schemas.microsoft.com/office/drawing/2014/main" id="{5A097592-F550-46D6-BB57-1C84472041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06500" y="1066800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4" name="Line 44">
            <a:extLst>
              <a:ext uri="{FF2B5EF4-FFF2-40B4-BE49-F238E27FC236}">
                <a16:creationId xmlns:a16="http://schemas.microsoft.com/office/drawing/2014/main" id="{87094C40-C2E3-4719-9672-39DA4011E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286000"/>
            <a:ext cx="3416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5" name="Line 45">
            <a:extLst>
              <a:ext uri="{FF2B5EF4-FFF2-40B4-BE49-F238E27FC236}">
                <a16:creationId xmlns:a16="http://schemas.microsoft.com/office/drawing/2014/main" id="{6DD3A3B1-53AE-446B-B85B-BA03BFCC9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900" y="2298700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6" name="Line 46">
            <a:extLst>
              <a:ext uri="{FF2B5EF4-FFF2-40B4-BE49-F238E27FC236}">
                <a16:creationId xmlns:a16="http://schemas.microsoft.com/office/drawing/2014/main" id="{9FB481BC-01FE-4C65-8D31-76B474D73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514600"/>
            <a:ext cx="3416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7" name="Line 47">
            <a:extLst>
              <a:ext uri="{FF2B5EF4-FFF2-40B4-BE49-F238E27FC236}">
                <a16:creationId xmlns:a16="http://schemas.microsoft.com/office/drawing/2014/main" id="{16C2FEB9-5F72-4BB7-8488-F02E5BF94C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9900" y="2273300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8" name="Line 48">
            <a:extLst>
              <a:ext uri="{FF2B5EF4-FFF2-40B4-BE49-F238E27FC236}">
                <a16:creationId xmlns:a16="http://schemas.microsoft.com/office/drawing/2014/main" id="{A8E214DB-F3BA-47DE-9F21-AE9F1E933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2300" y="2286000"/>
            <a:ext cx="439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9" name="Line 49">
            <a:extLst>
              <a:ext uri="{FF2B5EF4-FFF2-40B4-BE49-F238E27FC236}">
                <a16:creationId xmlns:a16="http://schemas.microsoft.com/office/drawing/2014/main" id="{AF69A51F-43D9-4413-B863-3C7736C5E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2300" y="2514600"/>
            <a:ext cx="439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0" name="Line 50">
            <a:extLst>
              <a:ext uri="{FF2B5EF4-FFF2-40B4-BE49-F238E27FC236}">
                <a16:creationId xmlns:a16="http://schemas.microsoft.com/office/drawing/2014/main" id="{D04E6DB0-70FA-442B-BD8A-7E6233C33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648200"/>
            <a:ext cx="4330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1" name="Line 51">
            <a:extLst>
              <a:ext uri="{FF2B5EF4-FFF2-40B4-BE49-F238E27FC236}">
                <a16:creationId xmlns:a16="http://schemas.microsoft.com/office/drawing/2014/main" id="{CF006C57-2555-4A4D-80F5-0CAF1B58B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4300" y="4660900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2" name="Line 52">
            <a:extLst>
              <a:ext uri="{FF2B5EF4-FFF2-40B4-BE49-F238E27FC236}">
                <a16:creationId xmlns:a16="http://schemas.microsoft.com/office/drawing/2014/main" id="{BC1C661B-D45D-4D27-A0DB-42EEF4588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876800"/>
            <a:ext cx="4330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3" name="Line 53">
            <a:extLst>
              <a:ext uri="{FF2B5EF4-FFF2-40B4-BE49-F238E27FC236}">
                <a16:creationId xmlns:a16="http://schemas.microsoft.com/office/drawing/2014/main" id="{E2B0F137-C1B4-4886-B3C1-64788F5AB2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4300" y="4635500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4" name="Line 54">
            <a:extLst>
              <a:ext uri="{FF2B5EF4-FFF2-40B4-BE49-F238E27FC236}">
                <a16:creationId xmlns:a16="http://schemas.microsoft.com/office/drawing/2014/main" id="{AF43B55B-C8CD-4676-B734-52DDC0A83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6700" y="4876800"/>
            <a:ext cx="347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5" name="Line 55">
            <a:extLst>
              <a:ext uri="{FF2B5EF4-FFF2-40B4-BE49-F238E27FC236}">
                <a16:creationId xmlns:a16="http://schemas.microsoft.com/office/drawing/2014/main" id="{F78A22F4-E315-4D02-BA56-CFBFF3A21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4178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6" name="Line 56">
            <a:extLst>
              <a:ext uri="{FF2B5EF4-FFF2-40B4-BE49-F238E27FC236}">
                <a16:creationId xmlns:a16="http://schemas.microsoft.com/office/drawing/2014/main" id="{171A67B5-A73D-4C6B-A056-02C3C12B3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1900" y="5194300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7" name="Line 57">
            <a:extLst>
              <a:ext uri="{FF2B5EF4-FFF2-40B4-BE49-F238E27FC236}">
                <a16:creationId xmlns:a16="http://schemas.microsoft.com/office/drawing/2014/main" id="{411FC090-4E61-46E1-8304-5FF1F5119D7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410200"/>
            <a:ext cx="4178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8" name="Line 58">
            <a:extLst>
              <a:ext uri="{FF2B5EF4-FFF2-40B4-BE49-F238E27FC236}">
                <a16:creationId xmlns:a16="http://schemas.microsoft.com/office/drawing/2014/main" id="{62F0D626-8DDD-495C-80C5-CB612A0B5E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1900" y="5168900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9" name="Line 59">
            <a:extLst>
              <a:ext uri="{FF2B5EF4-FFF2-40B4-BE49-F238E27FC236}">
                <a16:creationId xmlns:a16="http://schemas.microsoft.com/office/drawing/2014/main" id="{2FCB5DEF-E079-477E-8075-BF79CA35A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4300" y="5181600"/>
            <a:ext cx="363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0" name="Line 60">
            <a:extLst>
              <a:ext uri="{FF2B5EF4-FFF2-40B4-BE49-F238E27FC236}">
                <a16:creationId xmlns:a16="http://schemas.microsoft.com/office/drawing/2014/main" id="{BDC95F5C-19E9-4CF1-AB00-52A8CFCB01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4300" y="5410200"/>
            <a:ext cx="363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1" name="Rectangle 61">
            <a:extLst>
              <a:ext uri="{FF2B5EF4-FFF2-40B4-BE49-F238E27FC236}">
                <a16:creationId xmlns:a16="http://schemas.microsoft.com/office/drawing/2014/main" id="{F1E5B7B2-804E-4B8C-8656-F828D9DF1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3" y="2214563"/>
            <a:ext cx="14335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ALUctr</a:t>
            </a:r>
          </a:p>
        </p:txBody>
      </p:sp>
      <p:sp>
        <p:nvSpPr>
          <p:cNvPr id="71742" name="Line 62">
            <a:extLst>
              <a:ext uri="{FF2B5EF4-FFF2-40B4-BE49-F238E27FC236}">
                <a16:creationId xmlns:a16="http://schemas.microsoft.com/office/drawing/2014/main" id="{107022D3-9E0E-41D0-8D00-A3D71B2DA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536700"/>
            <a:ext cx="0" cy="3022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5455" name="Rectangle 63">
            <a:extLst>
              <a:ext uri="{FF2B5EF4-FFF2-40B4-BE49-F238E27FC236}">
                <a16:creationId xmlns:a16="http://schemas.microsoft.com/office/drawing/2014/main" id="{9E2E74FA-F56D-4FA3-BE60-B13E20559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13" y="1471613"/>
            <a:ext cx="3451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Instruction Memory Access Time</a:t>
            </a:r>
          </a:p>
        </p:txBody>
      </p:sp>
      <p:sp>
        <p:nvSpPr>
          <p:cNvPr id="71744" name="Line 64">
            <a:extLst>
              <a:ext uri="{FF2B5EF4-FFF2-40B4-BE49-F238E27FC236}">
                <a16:creationId xmlns:a16="http://schemas.microsoft.com/office/drawing/2014/main" id="{C10B1430-4773-43E3-B0A3-FB95357B6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7700" y="1600200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5" name="Rectangle 65">
            <a:extLst>
              <a:ext uri="{FF2B5EF4-FFF2-40B4-BE49-F238E27FC236}">
                <a16:creationId xmlns:a16="http://schemas.microsoft.com/office/drawing/2014/main" id="{6AF624AA-F43D-4113-A2A3-54ECCE6E2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251075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Old Value</a:t>
            </a:r>
          </a:p>
        </p:txBody>
      </p:sp>
      <p:sp>
        <p:nvSpPr>
          <p:cNvPr id="71746" name="Rectangle 66">
            <a:extLst>
              <a:ext uri="{FF2B5EF4-FFF2-40B4-BE49-F238E27FC236}">
                <a16:creationId xmlns:a16="http://schemas.microsoft.com/office/drawing/2014/main" id="{07E1B439-B24A-4A6D-B803-BFE569B8B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2251075"/>
            <a:ext cx="1365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00000"/>
                </a:solidFill>
                <a:ea typeface="宋体" panose="02010600030101010101" pitchFamily="2" charset="-122"/>
              </a:rPr>
              <a:t>New Value</a:t>
            </a:r>
          </a:p>
        </p:txBody>
      </p:sp>
      <p:sp>
        <p:nvSpPr>
          <p:cNvPr id="71747" name="Line 67">
            <a:extLst>
              <a:ext uri="{FF2B5EF4-FFF2-40B4-BE49-F238E27FC236}">
                <a16:creationId xmlns:a16="http://schemas.microsoft.com/office/drawing/2014/main" id="{A63A908F-A5E1-4896-B65F-852C2A72B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070100"/>
            <a:ext cx="0" cy="3175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8" name="Line 68">
            <a:extLst>
              <a:ext uri="{FF2B5EF4-FFF2-40B4-BE49-F238E27FC236}">
                <a16:creationId xmlns:a16="http://schemas.microsoft.com/office/drawing/2014/main" id="{4EB897EC-21BC-4085-AC8A-714EF8D622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114800"/>
            <a:ext cx="3416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9" name="Line 69">
            <a:extLst>
              <a:ext uri="{FF2B5EF4-FFF2-40B4-BE49-F238E27FC236}">
                <a16:creationId xmlns:a16="http://schemas.microsoft.com/office/drawing/2014/main" id="{F67B9252-D0DE-4335-A52A-BFDA250A5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900" y="4127500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0" name="Line 70">
            <a:extLst>
              <a:ext uri="{FF2B5EF4-FFF2-40B4-BE49-F238E27FC236}">
                <a16:creationId xmlns:a16="http://schemas.microsoft.com/office/drawing/2014/main" id="{C4960F0C-240C-4EFA-AFB9-6E7823DDE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343400"/>
            <a:ext cx="3568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1" name="Line 71">
            <a:extLst>
              <a:ext uri="{FF2B5EF4-FFF2-40B4-BE49-F238E27FC236}">
                <a16:creationId xmlns:a16="http://schemas.microsoft.com/office/drawing/2014/main" id="{BF269B4F-E517-4F9D-9EDB-2D2E11600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2300" y="4343400"/>
            <a:ext cx="439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2" name="Rectangle 72">
            <a:extLst>
              <a:ext uri="{FF2B5EF4-FFF2-40B4-BE49-F238E27FC236}">
                <a16:creationId xmlns:a16="http://schemas.microsoft.com/office/drawing/2014/main" id="{9C712DD1-0361-4E94-80A5-A740491FC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3" y="407987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RegWr</a:t>
            </a:r>
          </a:p>
        </p:txBody>
      </p:sp>
      <p:sp>
        <p:nvSpPr>
          <p:cNvPr id="71753" name="Rectangle 73">
            <a:extLst>
              <a:ext uri="{FF2B5EF4-FFF2-40B4-BE49-F238E27FC236}">
                <a16:creationId xmlns:a16="http://schemas.microsoft.com/office/drawing/2014/main" id="{739145FC-6489-49AC-9686-8847C1804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079875"/>
            <a:ext cx="1449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Old Value</a:t>
            </a:r>
          </a:p>
        </p:txBody>
      </p:sp>
      <p:sp>
        <p:nvSpPr>
          <p:cNvPr id="71754" name="Rectangle 74">
            <a:extLst>
              <a:ext uri="{FF2B5EF4-FFF2-40B4-BE49-F238E27FC236}">
                <a16:creationId xmlns:a16="http://schemas.microsoft.com/office/drawing/2014/main" id="{8DC4487B-D5BF-49F8-AF60-6483730FF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4079875"/>
            <a:ext cx="1654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00000"/>
                </a:solidFill>
                <a:ea typeface="宋体" panose="02010600030101010101" pitchFamily="2" charset="-122"/>
              </a:rPr>
              <a:t>New Value</a:t>
            </a:r>
          </a:p>
        </p:txBody>
      </p:sp>
      <p:sp>
        <p:nvSpPr>
          <p:cNvPr id="71755" name="Line 75">
            <a:extLst>
              <a:ext uri="{FF2B5EF4-FFF2-40B4-BE49-F238E27FC236}">
                <a16:creationId xmlns:a16="http://schemas.microsoft.com/office/drawing/2014/main" id="{48976529-3ED5-403F-98AB-3EFD9637B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3100" y="2133600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5468" name="Rectangle 76">
            <a:extLst>
              <a:ext uri="{FF2B5EF4-FFF2-40B4-BE49-F238E27FC236}">
                <a16:creationId xmlns:a16="http://schemas.microsoft.com/office/drawing/2014/main" id="{770FE054-706F-41E3-9392-70583A8A6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005013"/>
            <a:ext cx="3027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Delay through Control Logic</a:t>
            </a:r>
          </a:p>
        </p:txBody>
      </p:sp>
      <p:sp>
        <p:nvSpPr>
          <p:cNvPr id="71757" name="Line 77">
            <a:extLst>
              <a:ext uri="{FF2B5EF4-FFF2-40B4-BE49-F238E27FC236}">
                <a16:creationId xmlns:a16="http://schemas.microsoft.com/office/drawing/2014/main" id="{89347D2E-19E0-400F-AA2E-EF57E25E3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6700" y="4648200"/>
            <a:ext cx="347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8" name="Rectangle 78">
            <a:extLst>
              <a:ext uri="{FF2B5EF4-FFF2-40B4-BE49-F238E27FC236}">
                <a16:creationId xmlns:a16="http://schemas.microsoft.com/office/drawing/2014/main" id="{338C25A4-9B2C-40D1-9CFD-47ECCC2BD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3" y="4613275"/>
            <a:ext cx="698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busA</a:t>
            </a:r>
          </a:p>
        </p:txBody>
      </p:sp>
      <p:sp>
        <p:nvSpPr>
          <p:cNvPr id="71759" name="Line 79">
            <a:extLst>
              <a:ext uri="{FF2B5EF4-FFF2-40B4-BE49-F238E27FC236}">
                <a16:creationId xmlns:a16="http://schemas.microsoft.com/office/drawing/2014/main" id="{A711BE5E-966D-4216-8937-E1BEF113E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432300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0" name="Line 80">
            <a:extLst>
              <a:ext uri="{FF2B5EF4-FFF2-40B4-BE49-F238E27FC236}">
                <a16:creationId xmlns:a16="http://schemas.microsoft.com/office/drawing/2014/main" id="{03C9611D-A291-4838-A561-5C4C3EB10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3100" y="4495800"/>
            <a:ext cx="203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5473" name="Rectangle 81">
            <a:extLst>
              <a:ext uri="{FF2B5EF4-FFF2-40B4-BE49-F238E27FC236}">
                <a16:creationId xmlns:a16="http://schemas.microsoft.com/office/drawing/2014/main" id="{8B210A01-ECD2-40A8-8D8B-58D55FEAE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4367213"/>
            <a:ext cx="2690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Register File Access Time</a:t>
            </a:r>
          </a:p>
        </p:txBody>
      </p:sp>
      <p:sp>
        <p:nvSpPr>
          <p:cNvPr id="71762" name="Rectangle 82">
            <a:extLst>
              <a:ext uri="{FF2B5EF4-FFF2-40B4-BE49-F238E27FC236}">
                <a16:creationId xmlns:a16="http://schemas.microsoft.com/office/drawing/2014/main" id="{7A399795-F8A2-4F69-874F-A2C69AF64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613275"/>
            <a:ext cx="1589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Old Value</a:t>
            </a:r>
          </a:p>
        </p:txBody>
      </p:sp>
      <p:sp>
        <p:nvSpPr>
          <p:cNvPr id="71763" name="Rectangle 83">
            <a:extLst>
              <a:ext uri="{FF2B5EF4-FFF2-40B4-BE49-F238E27FC236}">
                <a16:creationId xmlns:a16="http://schemas.microsoft.com/office/drawing/2014/main" id="{5692DFF2-FC41-45D0-8E71-6A39498EE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513" y="4613275"/>
            <a:ext cx="1446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00000"/>
                </a:solidFill>
                <a:ea typeface="宋体" panose="02010600030101010101" pitchFamily="2" charset="-122"/>
              </a:rPr>
              <a:t>New Value</a:t>
            </a:r>
          </a:p>
        </p:txBody>
      </p:sp>
      <p:sp>
        <p:nvSpPr>
          <p:cNvPr id="71764" name="Rectangle 84">
            <a:extLst>
              <a:ext uri="{FF2B5EF4-FFF2-40B4-BE49-F238E27FC236}">
                <a16:creationId xmlns:a16="http://schemas.microsoft.com/office/drawing/2014/main" id="{E901610B-9D84-4299-A604-E2E89D85E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3" y="5146675"/>
            <a:ext cx="774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busB</a:t>
            </a:r>
          </a:p>
        </p:txBody>
      </p:sp>
      <p:sp>
        <p:nvSpPr>
          <p:cNvPr id="71765" name="Line 85">
            <a:extLst>
              <a:ext uri="{FF2B5EF4-FFF2-40B4-BE49-F238E27FC236}">
                <a16:creationId xmlns:a16="http://schemas.microsoft.com/office/drawing/2014/main" id="{FDE08AD7-1FBD-40E2-BA33-738EF4BA1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499100"/>
            <a:ext cx="0" cy="1117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6" name="Line 86">
            <a:extLst>
              <a:ext uri="{FF2B5EF4-FFF2-40B4-BE49-F238E27FC236}">
                <a16:creationId xmlns:a16="http://schemas.microsoft.com/office/drawing/2014/main" id="{4F3A1D7D-B85F-41BE-A83B-4DA3812870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0500" y="5562600"/>
            <a:ext cx="81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5479" name="Rectangle 87">
            <a:extLst>
              <a:ext uri="{FF2B5EF4-FFF2-40B4-BE49-F238E27FC236}">
                <a16:creationId xmlns:a16="http://schemas.microsoft.com/office/drawing/2014/main" id="{97158575-2933-4435-90CD-BE7EC5C58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3" y="5434013"/>
            <a:ext cx="1292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ALU Delay</a:t>
            </a:r>
          </a:p>
        </p:txBody>
      </p:sp>
      <p:sp>
        <p:nvSpPr>
          <p:cNvPr id="71768" name="Rectangle 88">
            <a:extLst>
              <a:ext uri="{FF2B5EF4-FFF2-40B4-BE49-F238E27FC236}">
                <a16:creationId xmlns:a16="http://schemas.microsoft.com/office/drawing/2014/main" id="{AA81285B-193F-4FBF-B860-8939411A6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5146675"/>
            <a:ext cx="1300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Old Value</a:t>
            </a:r>
          </a:p>
        </p:txBody>
      </p:sp>
      <p:sp>
        <p:nvSpPr>
          <p:cNvPr id="71769" name="Rectangle 89">
            <a:extLst>
              <a:ext uri="{FF2B5EF4-FFF2-40B4-BE49-F238E27FC236}">
                <a16:creationId xmlns:a16="http://schemas.microsoft.com/office/drawing/2014/main" id="{73A69AFF-6959-4C3E-96C1-24D5F272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513" y="5146675"/>
            <a:ext cx="16621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00000"/>
                </a:solidFill>
                <a:ea typeface="宋体" panose="02010600030101010101" pitchFamily="2" charset="-122"/>
              </a:rPr>
              <a:t>New Value</a:t>
            </a:r>
          </a:p>
        </p:txBody>
      </p:sp>
      <p:sp>
        <p:nvSpPr>
          <p:cNvPr id="71770" name="Rectangle 90">
            <a:extLst>
              <a:ext uri="{FF2B5EF4-FFF2-40B4-BE49-F238E27FC236}">
                <a16:creationId xmlns:a16="http://schemas.microsoft.com/office/drawing/2014/main" id="{6CE2D967-61B6-48E6-AA3C-6228A893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717675"/>
            <a:ext cx="11604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Old Value</a:t>
            </a:r>
          </a:p>
        </p:txBody>
      </p:sp>
      <p:sp>
        <p:nvSpPr>
          <p:cNvPr id="71771" name="Line 91">
            <a:extLst>
              <a:ext uri="{FF2B5EF4-FFF2-40B4-BE49-F238E27FC236}">
                <a16:creationId xmlns:a16="http://schemas.microsoft.com/office/drawing/2014/main" id="{7AA92535-99F6-4154-8748-DE8D422D8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0900" y="12192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2" name="Line 92">
            <a:extLst>
              <a:ext uri="{FF2B5EF4-FFF2-40B4-BE49-F238E27FC236}">
                <a16:creationId xmlns:a16="http://schemas.microsoft.com/office/drawing/2014/main" id="{08A28A7F-2777-4DC3-A73D-AF22D6558D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0900" y="14478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3" name="Rectangle 93">
            <a:extLst>
              <a:ext uri="{FF2B5EF4-FFF2-40B4-BE49-F238E27FC236}">
                <a16:creationId xmlns:a16="http://schemas.microsoft.com/office/drawing/2014/main" id="{DFD89C43-5A50-4896-9D21-562988076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113" y="1717675"/>
            <a:ext cx="179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00000"/>
                </a:solidFill>
                <a:ea typeface="宋体" panose="02010600030101010101" pitchFamily="2" charset="-122"/>
              </a:rPr>
              <a:t>New Value</a:t>
            </a:r>
          </a:p>
        </p:txBody>
      </p:sp>
      <p:sp>
        <p:nvSpPr>
          <p:cNvPr id="71774" name="Rectangle 94">
            <a:extLst>
              <a:ext uri="{FF2B5EF4-FFF2-40B4-BE49-F238E27FC236}">
                <a16:creationId xmlns:a16="http://schemas.microsoft.com/office/drawing/2014/main" id="{F6A71544-E5FE-44DD-B12D-69E9F89F6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3" y="1184275"/>
            <a:ext cx="1516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00000"/>
                </a:solidFill>
                <a:ea typeface="宋体" panose="02010600030101010101" pitchFamily="2" charset="-122"/>
              </a:rPr>
              <a:t>New Value</a:t>
            </a:r>
          </a:p>
        </p:txBody>
      </p:sp>
      <p:sp>
        <p:nvSpPr>
          <p:cNvPr id="71775" name="Rectangle 95">
            <a:extLst>
              <a:ext uri="{FF2B5EF4-FFF2-40B4-BE49-F238E27FC236}">
                <a16:creationId xmlns:a16="http://schemas.microsoft.com/office/drawing/2014/main" id="{F441773A-816B-4FF9-88F9-9A25F9A60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1184275"/>
            <a:ext cx="1239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Old Value</a:t>
            </a:r>
          </a:p>
        </p:txBody>
      </p:sp>
      <p:sp>
        <p:nvSpPr>
          <p:cNvPr id="71776" name="Oval 96">
            <a:extLst>
              <a:ext uri="{FF2B5EF4-FFF2-40B4-BE49-F238E27FC236}">
                <a16:creationId xmlns:a16="http://schemas.microsoft.com/office/drawing/2014/main" id="{99F6914F-836E-412C-BF56-23B4830F3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438" y="4025900"/>
            <a:ext cx="142875" cy="428625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77" name="Line 97">
            <a:extLst>
              <a:ext uri="{FF2B5EF4-FFF2-40B4-BE49-F238E27FC236}">
                <a16:creationId xmlns:a16="http://schemas.microsoft.com/office/drawing/2014/main" id="{4E10BACE-69E7-4569-89ED-651B02EF5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743200"/>
            <a:ext cx="7988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8" name="Line 98">
            <a:extLst>
              <a:ext uri="{FF2B5EF4-FFF2-40B4-BE49-F238E27FC236}">
                <a16:creationId xmlns:a16="http://schemas.microsoft.com/office/drawing/2014/main" id="{C4C9C576-967E-49A1-BBAF-A73E4D0914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971800"/>
            <a:ext cx="3416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9" name="Line 99">
            <a:extLst>
              <a:ext uri="{FF2B5EF4-FFF2-40B4-BE49-F238E27FC236}">
                <a16:creationId xmlns:a16="http://schemas.microsoft.com/office/drawing/2014/main" id="{6DC2FE1D-325F-48A3-8990-B1D9E1B261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9900" y="2730500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80" name="Rectangle 100">
            <a:extLst>
              <a:ext uri="{FF2B5EF4-FFF2-40B4-BE49-F238E27FC236}">
                <a16:creationId xmlns:a16="http://schemas.microsoft.com/office/drawing/2014/main" id="{6B8C4024-9721-4ADB-BBFF-54BCAE86A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3" y="2643188"/>
            <a:ext cx="927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ExtOp</a:t>
            </a:r>
          </a:p>
        </p:txBody>
      </p:sp>
      <p:sp>
        <p:nvSpPr>
          <p:cNvPr id="71781" name="Rectangle 101">
            <a:extLst>
              <a:ext uri="{FF2B5EF4-FFF2-40B4-BE49-F238E27FC236}">
                <a16:creationId xmlns:a16="http://schemas.microsoft.com/office/drawing/2014/main" id="{FECF91B2-735E-4254-B894-7145CA0CB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708275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Old Value</a:t>
            </a:r>
          </a:p>
        </p:txBody>
      </p:sp>
      <p:sp>
        <p:nvSpPr>
          <p:cNvPr id="71782" name="Rectangle 102">
            <a:extLst>
              <a:ext uri="{FF2B5EF4-FFF2-40B4-BE49-F238E27FC236}">
                <a16:creationId xmlns:a16="http://schemas.microsoft.com/office/drawing/2014/main" id="{DDE6BCA0-88D2-44C2-B584-D24A02177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2708275"/>
            <a:ext cx="15097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00000"/>
                </a:solidFill>
                <a:ea typeface="宋体" panose="02010600030101010101" pitchFamily="2" charset="-122"/>
              </a:rPr>
              <a:t>New Value</a:t>
            </a:r>
          </a:p>
        </p:txBody>
      </p:sp>
      <p:sp>
        <p:nvSpPr>
          <p:cNvPr id="71783" name="Line 103">
            <a:extLst>
              <a:ext uri="{FF2B5EF4-FFF2-40B4-BE49-F238E27FC236}">
                <a16:creationId xmlns:a16="http://schemas.microsoft.com/office/drawing/2014/main" id="{DCABE362-621F-4FA9-8DB7-B0BCA745D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200400"/>
            <a:ext cx="7988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84" name="Line 104">
            <a:extLst>
              <a:ext uri="{FF2B5EF4-FFF2-40B4-BE49-F238E27FC236}">
                <a16:creationId xmlns:a16="http://schemas.microsoft.com/office/drawing/2014/main" id="{42EFCB82-2681-44A2-9D36-40EF46749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429000"/>
            <a:ext cx="3416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85" name="Line 105">
            <a:extLst>
              <a:ext uri="{FF2B5EF4-FFF2-40B4-BE49-F238E27FC236}">
                <a16:creationId xmlns:a16="http://schemas.microsoft.com/office/drawing/2014/main" id="{E3675781-87AA-48CE-A73A-1AF9ACE264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9900" y="3187700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86" name="Rectangle 106">
            <a:extLst>
              <a:ext uri="{FF2B5EF4-FFF2-40B4-BE49-F238E27FC236}">
                <a16:creationId xmlns:a16="http://schemas.microsoft.com/office/drawing/2014/main" id="{AC621ABD-B674-4CFF-B295-A068F7FF4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3" y="3143250"/>
            <a:ext cx="14335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ALUSrc</a:t>
            </a:r>
          </a:p>
        </p:txBody>
      </p:sp>
      <p:sp>
        <p:nvSpPr>
          <p:cNvPr id="71787" name="Rectangle 107">
            <a:extLst>
              <a:ext uri="{FF2B5EF4-FFF2-40B4-BE49-F238E27FC236}">
                <a16:creationId xmlns:a16="http://schemas.microsoft.com/office/drawing/2014/main" id="{2D1AB22C-A187-49AC-9738-6FD8DBBA0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165475"/>
            <a:ext cx="1376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Old Value</a:t>
            </a:r>
          </a:p>
        </p:txBody>
      </p:sp>
      <p:sp>
        <p:nvSpPr>
          <p:cNvPr id="71788" name="Rectangle 108">
            <a:extLst>
              <a:ext uri="{FF2B5EF4-FFF2-40B4-BE49-F238E27FC236}">
                <a16:creationId xmlns:a16="http://schemas.microsoft.com/office/drawing/2014/main" id="{266203D8-BDC6-4F34-8454-293639B26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3165475"/>
            <a:ext cx="1654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00000"/>
                </a:solidFill>
                <a:ea typeface="宋体" panose="02010600030101010101" pitchFamily="2" charset="-122"/>
              </a:rPr>
              <a:t>New Value</a:t>
            </a:r>
          </a:p>
        </p:txBody>
      </p:sp>
      <p:sp>
        <p:nvSpPr>
          <p:cNvPr id="71789" name="Line 109">
            <a:extLst>
              <a:ext uri="{FF2B5EF4-FFF2-40B4-BE49-F238E27FC236}">
                <a16:creationId xmlns:a16="http://schemas.microsoft.com/office/drawing/2014/main" id="{08633B4B-A34D-4B6D-A6AE-15FFBA59D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657600"/>
            <a:ext cx="7759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90" name="Line 110">
            <a:extLst>
              <a:ext uri="{FF2B5EF4-FFF2-40B4-BE49-F238E27FC236}">
                <a16:creationId xmlns:a16="http://schemas.microsoft.com/office/drawing/2014/main" id="{D2E099BE-35E6-4C44-95EC-37A136333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886200"/>
            <a:ext cx="318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91" name="Line 111">
            <a:extLst>
              <a:ext uri="{FF2B5EF4-FFF2-40B4-BE49-F238E27FC236}">
                <a16:creationId xmlns:a16="http://schemas.microsoft.com/office/drawing/2014/main" id="{08474765-E916-496D-8F66-73298172E8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9900" y="3644900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92" name="Rectangle 112">
            <a:extLst>
              <a:ext uri="{FF2B5EF4-FFF2-40B4-BE49-F238E27FC236}">
                <a16:creationId xmlns:a16="http://schemas.microsoft.com/office/drawing/2014/main" id="{25DAFBDE-A73D-4EF8-918E-694201A81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3" y="3571875"/>
            <a:ext cx="1719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MemtoReg</a:t>
            </a:r>
          </a:p>
        </p:txBody>
      </p:sp>
      <p:sp>
        <p:nvSpPr>
          <p:cNvPr id="71793" name="Rectangle 113">
            <a:extLst>
              <a:ext uri="{FF2B5EF4-FFF2-40B4-BE49-F238E27FC236}">
                <a16:creationId xmlns:a16="http://schemas.microsoft.com/office/drawing/2014/main" id="{01E4DDB2-FFC0-4563-8182-A739C528C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622675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Old Value</a:t>
            </a:r>
          </a:p>
        </p:txBody>
      </p:sp>
      <p:sp>
        <p:nvSpPr>
          <p:cNvPr id="71794" name="Rectangle 114">
            <a:extLst>
              <a:ext uri="{FF2B5EF4-FFF2-40B4-BE49-F238E27FC236}">
                <a16:creationId xmlns:a16="http://schemas.microsoft.com/office/drawing/2014/main" id="{AD46FBDA-6B02-4BF6-BE3F-92C79056D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3622675"/>
            <a:ext cx="1725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00000"/>
                </a:solidFill>
                <a:ea typeface="宋体" panose="02010600030101010101" pitchFamily="2" charset="-122"/>
              </a:rPr>
              <a:t>New Value</a:t>
            </a:r>
          </a:p>
        </p:txBody>
      </p:sp>
      <p:sp>
        <p:nvSpPr>
          <p:cNvPr id="71795" name="Line 115">
            <a:extLst>
              <a:ext uri="{FF2B5EF4-FFF2-40B4-BE49-F238E27FC236}">
                <a16:creationId xmlns:a16="http://schemas.microsoft.com/office/drawing/2014/main" id="{2C2DDF50-5238-48BE-A528-20F6A42A6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715000"/>
            <a:ext cx="5168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96" name="Line 116">
            <a:extLst>
              <a:ext uri="{FF2B5EF4-FFF2-40B4-BE49-F238E27FC236}">
                <a16:creationId xmlns:a16="http://schemas.microsoft.com/office/drawing/2014/main" id="{9CD811C1-4861-49C5-A568-7F9AD5337A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2500" y="5727700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97" name="Line 117">
            <a:extLst>
              <a:ext uri="{FF2B5EF4-FFF2-40B4-BE49-F238E27FC236}">
                <a16:creationId xmlns:a16="http://schemas.microsoft.com/office/drawing/2014/main" id="{ACCC20A5-76F3-4529-AE81-BF9A555E2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943600"/>
            <a:ext cx="5168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98" name="Line 118">
            <a:extLst>
              <a:ext uri="{FF2B5EF4-FFF2-40B4-BE49-F238E27FC236}">
                <a16:creationId xmlns:a16="http://schemas.microsoft.com/office/drawing/2014/main" id="{0239AEED-AE47-4536-B7DA-94E3EB8A2F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2500" y="5702300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99" name="Line 119">
            <a:extLst>
              <a:ext uri="{FF2B5EF4-FFF2-40B4-BE49-F238E27FC236}">
                <a16:creationId xmlns:a16="http://schemas.microsoft.com/office/drawing/2014/main" id="{E5E6B2C6-0C84-4E33-A6BA-B370FB90C5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4900" y="5715000"/>
            <a:ext cx="2641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00" name="Line 120">
            <a:extLst>
              <a:ext uri="{FF2B5EF4-FFF2-40B4-BE49-F238E27FC236}">
                <a16:creationId xmlns:a16="http://schemas.microsoft.com/office/drawing/2014/main" id="{0A8CB49E-2944-4F00-8A4E-B5E59B7BF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4900" y="5943600"/>
            <a:ext cx="2641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01" name="Rectangle 121">
            <a:extLst>
              <a:ext uri="{FF2B5EF4-FFF2-40B4-BE49-F238E27FC236}">
                <a16:creationId xmlns:a16="http://schemas.microsoft.com/office/drawing/2014/main" id="{65F274C2-030A-48FC-AA7E-CF65F0953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3" y="5643563"/>
            <a:ext cx="150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Address</a:t>
            </a:r>
          </a:p>
        </p:txBody>
      </p:sp>
      <p:sp>
        <p:nvSpPr>
          <p:cNvPr id="71802" name="Rectangle 122">
            <a:extLst>
              <a:ext uri="{FF2B5EF4-FFF2-40B4-BE49-F238E27FC236}">
                <a16:creationId xmlns:a16="http://schemas.microsoft.com/office/drawing/2014/main" id="{078F4B9A-3163-42E6-800E-0069782D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5680075"/>
            <a:ext cx="1516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Old Value</a:t>
            </a:r>
          </a:p>
        </p:txBody>
      </p:sp>
      <p:sp>
        <p:nvSpPr>
          <p:cNvPr id="71803" name="Rectangle 123">
            <a:extLst>
              <a:ext uri="{FF2B5EF4-FFF2-40B4-BE49-F238E27FC236}">
                <a16:creationId xmlns:a16="http://schemas.microsoft.com/office/drawing/2014/main" id="{635D21CD-63E3-4684-8B07-7A93746EA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5680075"/>
            <a:ext cx="155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00000"/>
                </a:solidFill>
                <a:ea typeface="宋体" panose="02010600030101010101" pitchFamily="2" charset="-122"/>
              </a:rPr>
              <a:t>New Value</a:t>
            </a:r>
          </a:p>
        </p:txBody>
      </p:sp>
      <p:sp>
        <p:nvSpPr>
          <p:cNvPr id="71804" name="Line 124">
            <a:extLst>
              <a:ext uri="{FF2B5EF4-FFF2-40B4-BE49-F238E27FC236}">
                <a16:creationId xmlns:a16="http://schemas.microsoft.com/office/drawing/2014/main" id="{C8FB3535-A274-43E4-8A49-2EE2E872A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6248400"/>
            <a:ext cx="654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05" name="Line 125">
            <a:extLst>
              <a:ext uri="{FF2B5EF4-FFF2-40B4-BE49-F238E27FC236}">
                <a16:creationId xmlns:a16="http://schemas.microsoft.com/office/drawing/2014/main" id="{A75254C0-4A9D-4B5D-81BA-1FDBE2CA7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4100" y="6261100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06" name="Line 126">
            <a:extLst>
              <a:ext uri="{FF2B5EF4-FFF2-40B4-BE49-F238E27FC236}">
                <a16:creationId xmlns:a16="http://schemas.microsoft.com/office/drawing/2014/main" id="{FB9CBDEB-C570-48CF-94C9-C1A52B6B2B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6477000"/>
            <a:ext cx="654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07" name="Line 127">
            <a:extLst>
              <a:ext uri="{FF2B5EF4-FFF2-40B4-BE49-F238E27FC236}">
                <a16:creationId xmlns:a16="http://schemas.microsoft.com/office/drawing/2014/main" id="{FF9E8811-238C-4BEE-9582-79D1062E98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04100" y="6235700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08" name="Line 128">
            <a:extLst>
              <a:ext uri="{FF2B5EF4-FFF2-40B4-BE49-F238E27FC236}">
                <a16:creationId xmlns:a16="http://schemas.microsoft.com/office/drawing/2014/main" id="{5B550474-03E0-496B-AD63-59B8B699D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0" y="6248400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09" name="Line 129">
            <a:extLst>
              <a:ext uri="{FF2B5EF4-FFF2-40B4-BE49-F238E27FC236}">
                <a16:creationId xmlns:a16="http://schemas.microsoft.com/office/drawing/2014/main" id="{C0169598-788F-4884-9621-688151A32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0" y="6477000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10" name="Rectangle 130">
            <a:extLst>
              <a:ext uri="{FF2B5EF4-FFF2-40B4-BE49-F238E27FC236}">
                <a16:creationId xmlns:a16="http://schemas.microsoft.com/office/drawing/2014/main" id="{6D3204AD-4B08-448A-9AA5-378368BC6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3" y="6143625"/>
            <a:ext cx="774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busW</a:t>
            </a:r>
          </a:p>
        </p:txBody>
      </p:sp>
      <p:sp>
        <p:nvSpPr>
          <p:cNvPr id="71811" name="Line 131">
            <a:extLst>
              <a:ext uri="{FF2B5EF4-FFF2-40B4-BE49-F238E27FC236}">
                <a16:creationId xmlns:a16="http://schemas.microsoft.com/office/drawing/2014/main" id="{3C3A647D-FB74-451C-8094-E33621F83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8700" y="6096000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12" name="Rectangle 132">
            <a:extLst>
              <a:ext uri="{FF2B5EF4-FFF2-40B4-BE49-F238E27FC236}">
                <a16:creationId xmlns:a16="http://schemas.microsoft.com/office/drawing/2014/main" id="{C06131A7-C5D6-41EF-AC9F-DFD2DDE1A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6213475"/>
            <a:ext cx="1731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Old Value</a:t>
            </a:r>
          </a:p>
        </p:txBody>
      </p:sp>
      <p:sp>
        <p:nvSpPr>
          <p:cNvPr id="71813" name="Rectangle 133">
            <a:extLst>
              <a:ext uri="{FF2B5EF4-FFF2-40B4-BE49-F238E27FC236}">
                <a16:creationId xmlns:a16="http://schemas.microsoft.com/office/drawing/2014/main" id="{BA82084E-EF6F-41A2-A68D-19D5168BA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9513" y="6213475"/>
            <a:ext cx="1614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00000"/>
                </a:solidFill>
                <a:ea typeface="宋体" panose="02010600030101010101" pitchFamily="2" charset="-122"/>
              </a:rPr>
              <a:t>New</a:t>
            </a:r>
          </a:p>
        </p:txBody>
      </p:sp>
      <p:sp>
        <p:nvSpPr>
          <p:cNvPr id="71814" name="Oval 134">
            <a:extLst>
              <a:ext uri="{FF2B5EF4-FFF2-40B4-BE49-F238E27FC236}">
                <a16:creationId xmlns:a16="http://schemas.microsoft.com/office/drawing/2014/main" id="{16E482CE-F263-4A89-9525-812126C16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550" y="6102350"/>
            <a:ext cx="139700" cy="4445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15" name="Line 135">
            <a:extLst>
              <a:ext uri="{FF2B5EF4-FFF2-40B4-BE49-F238E27FC236}">
                <a16:creationId xmlns:a16="http://schemas.microsoft.com/office/drawing/2014/main" id="{DDC343CA-4630-4E06-9941-C28D399C5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965700"/>
            <a:ext cx="0" cy="58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16" name="Line 136">
            <a:extLst>
              <a:ext uri="{FF2B5EF4-FFF2-40B4-BE49-F238E27FC236}">
                <a16:creationId xmlns:a16="http://schemas.microsoft.com/office/drawing/2014/main" id="{ABBF3976-A353-4E9F-837B-D51012FFE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5029200"/>
            <a:ext cx="73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5529" name="Rectangle 137">
            <a:extLst>
              <a:ext uri="{FF2B5EF4-FFF2-40B4-BE49-F238E27FC236}">
                <a16:creationId xmlns:a16="http://schemas.microsoft.com/office/drawing/2014/main" id="{B5B022B8-901F-45A7-9291-442210B69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900613"/>
            <a:ext cx="3328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Delay through Extender &amp; Mux</a:t>
            </a:r>
          </a:p>
        </p:txBody>
      </p:sp>
      <p:sp>
        <p:nvSpPr>
          <p:cNvPr id="955530" name="Oval 138">
            <a:extLst>
              <a:ext uri="{FF2B5EF4-FFF2-40B4-BE49-F238E27FC236}">
                <a16:creationId xmlns:a16="http://schemas.microsoft.com/office/drawing/2014/main" id="{C6BC8727-6AA3-4CA4-9AC9-5E76833EB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350" y="2597150"/>
            <a:ext cx="215900" cy="9779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5531" name="Arc 139">
            <a:extLst>
              <a:ext uri="{FF2B5EF4-FFF2-40B4-BE49-F238E27FC236}">
                <a16:creationId xmlns:a16="http://schemas.microsoft.com/office/drawing/2014/main" id="{1407708F-4ADF-4753-9586-34EC00479925}"/>
              </a:ext>
            </a:extLst>
          </p:cNvPr>
          <p:cNvSpPr>
            <a:spLocks/>
          </p:cNvSpPr>
          <p:nvPr/>
        </p:nvSpPr>
        <p:spPr bwMode="auto">
          <a:xfrm>
            <a:off x="4419600" y="3055938"/>
            <a:ext cx="298450" cy="197485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 cap="rnd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40">
            <a:extLst>
              <a:ext uri="{FF2B5EF4-FFF2-40B4-BE49-F238E27FC236}">
                <a16:creationId xmlns:a16="http://schemas.microsoft.com/office/drawing/2014/main" id="{DFE59692-8824-4081-BA94-55F1FFEC1D29}"/>
              </a:ext>
            </a:extLst>
          </p:cNvPr>
          <p:cNvGrpSpPr>
            <a:grpSpLocks/>
          </p:cNvGrpSpPr>
          <p:nvPr/>
        </p:nvGrpSpPr>
        <p:grpSpPr bwMode="auto">
          <a:xfrm>
            <a:off x="6159500" y="3657600"/>
            <a:ext cx="1987550" cy="2516188"/>
            <a:chOff x="3880" y="2304"/>
            <a:chExt cx="1252" cy="1585"/>
          </a:xfrm>
        </p:grpSpPr>
        <p:sp>
          <p:nvSpPr>
            <p:cNvPr id="71830" name="Arc 141">
              <a:extLst>
                <a:ext uri="{FF2B5EF4-FFF2-40B4-BE49-F238E27FC236}">
                  <a16:creationId xmlns:a16="http://schemas.microsoft.com/office/drawing/2014/main" id="{4136C05E-336D-4CA9-9A20-F9075F7EF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2405"/>
              <a:ext cx="524" cy="14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rnd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1" name="Arc 142">
              <a:extLst>
                <a:ext uri="{FF2B5EF4-FFF2-40B4-BE49-F238E27FC236}">
                  <a16:creationId xmlns:a16="http://schemas.microsoft.com/office/drawing/2014/main" id="{2D212860-46CE-478A-BEE9-0D34C16BA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" y="2549"/>
              <a:ext cx="236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rnd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2" name="Rectangle 143">
              <a:extLst>
                <a:ext uri="{FF2B5EF4-FFF2-40B4-BE49-F238E27FC236}">
                  <a16:creationId xmlns:a16="http://schemas.microsoft.com/office/drawing/2014/main" id="{FC1F76A8-A5C5-476B-A368-36CF344F1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" y="2304"/>
              <a:ext cx="1048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</a:rPr>
                <a:t>Register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ea typeface="宋体" panose="02010600030101010101" pitchFamily="2" charset="-122"/>
                </a:rPr>
                <a:t>Write Occurs</a:t>
              </a:r>
            </a:p>
          </p:txBody>
        </p:sp>
      </p:grpSp>
      <p:sp>
        <p:nvSpPr>
          <p:cNvPr id="71821" name="Line 144">
            <a:extLst>
              <a:ext uri="{FF2B5EF4-FFF2-40B4-BE49-F238E27FC236}">
                <a16:creationId xmlns:a16="http://schemas.microsoft.com/office/drawing/2014/main" id="{5C19E67B-65D5-418E-B815-0B52B6E5F4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6032500"/>
            <a:ext cx="0" cy="58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5537" name="Rectangle 145">
            <a:extLst>
              <a:ext uri="{FF2B5EF4-FFF2-40B4-BE49-F238E27FC236}">
                <a16:creationId xmlns:a16="http://schemas.microsoft.com/office/drawing/2014/main" id="{CDFD037A-26D3-4188-B6BB-C19901BB2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613" y="5967413"/>
            <a:ext cx="2822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Data Memory Access Time</a:t>
            </a:r>
          </a:p>
        </p:txBody>
      </p:sp>
      <p:sp>
        <p:nvSpPr>
          <p:cNvPr id="955538" name="Rectangle 146">
            <a:extLst>
              <a:ext uri="{FF2B5EF4-FFF2-40B4-BE49-F238E27FC236}">
                <a16:creationId xmlns:a16="http://schemas.microsoft.com/office/drawing/2014/main" id="{97EA0674-C212-4B15-AE77-13179A3C8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138" y="1169988"/>
            <a:ext cx="739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00000"/>
                </a:solidFill>
                <a:ea typeface="宋体" panose="02010600030101010101" pitchFamily="2" charset="-122"/>
              </a:rPr>
              <a:t>PC+4</a:t>
            </a:r>
            <a:endParaRPr lang="zh-CN" altLang="en-US" sz="180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grpSp>
        <p:nvGrpSpPr>
          <p:cNvPr id="3" name="Group 147">
            <a:extLst>
              <a:ext uri="{FF2B5EF4-FFF2-40B4-BE49-F238E27FC236}">
                <a16:creationId xmlns:a16="http://schemas.microsoft.com/office/drawing/2014/main" id="{BD2E2CA8-8F4B-4F95-8E6E-4B0301AE7833}"/>
              </a:ext>
            </a:extLst>
          </p:cNvPr>
          <p:cNvGrpSpPr>
            <a:grpSpLocks/>
          </p:cNvGrpSpPr>
          <p:nvPr/>
        </p:nvGrpSpPr>
        <p:grpSpPr bwMode="auto">
          <a:xfrm>
            <a:off x="6621463" y="714375"/>
            <a:ext cx="1793875" cy="369888"/>
            <a:chOff x="4305" y="511"/>
            <a:chExt cx="833" cy="233"/>
          </a:xfrm>
        </p:grpSpPr>
        <p:sp>
          <p:nvSpPr>
            <p:cNvPr id="71828" name="Text Box 148">
              <a:extLst>
                <a:ext uri="{FF2B5EF4-FFF2-40B4-BE49-F238E27FC236}">
                  <a16:creationId xmlns:a16="http://schemas.microsoft.com/office/drawing/2014/main" id="{E361B2CC-6D73-46EF-BF0F-266396506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" y="511"/>
              <a:ext cx="8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ea typeface="宋体" panose="02010600030101010101" pitchFamily="2" charset="-122"/>
                </a:rPr>
                <a:t>PC+4      PC  </a:t>
              </a:r>
            </a:p>
          </p:txBody>
        </p:sp>
        <p:sp>
          <p:nvSpPr>
            <p:cNvPr id="71829" name="Line 149">
              <a:extLst>
                <a:ext uri="{FF2B5EF4-FFF2-40B4-BE49-F238E27FC236}">
                  <a16:creationId xmlns:a16="http://schemas.microsoft.com/office/drawing/2014/main" id="{B767FEAC-8A02-40DA-8CC0-A242AAE6D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6" y="621"/>
              <a:ext cx="13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825" name="Line 150">
            <a:extLst>
              <a:ext uri="{FF2B5EF4-FFF2-40B4-BE49-F238E27FC236}">
                <a16:creationId xmlns:a16="http://schemas.microsoft.com/office/drawing/2014/main" id="{D1D8EAE8-D919-415B-890D-F67BB06BD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1525" y="987425"/>
            <a:ext cx="0" cy="660400"/>
          </a:xfrm>
          <a:prstGeom prst="line">
            <a:avLst/>
          </a:prstGeom>
          <a:noFill/>
          <a:ln w="25400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26" name="Line 151">
            <a:extLst>
              <a:ext uri="{FF2B5EF4-FFF2-40B4-BE49-F238E27FC236}">
                <a16:creationId xmlns:a16="http://schemas.microsoft.com/office/drawing/2014/main" id="{ADA158CB-2B6B-4751-8592-AF8FCD3192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0063" y="885825"/>
            <a:ext cx="30162" cy="2146300"/>
          </a:xfrm>
          <a:prstGeom prst="line">
            <a:avLst/>
          </a:prstGeom>
          <a:noFill/>
          <a:ln w="25400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27" name="Line 152">
            <a:extLst>
              <a:ext uri="{FF2B5EF4-FFF2-40B4-BE49-F238E27FC236}">
                <a16:creationId xmlns:a16="http://schemas.microsoft.com/office/drawing/2014/main" id="{D7571C65-0EEF-40CA-BA83-282939B3E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0225" y="1103313"/>
            <a:ext cx="1262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5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5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5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5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5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5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433" grpId="0"/>
      <p:bldP spid="955455" grpId="0"/>
      <p:bldP spid="955468" grpId="0"/>
      <p:bldP spid="955473" grpId="0"/>
      <p:bldP spid="955479" grpId="0"/>
      <p:bldP spid="955529" grpId="0"/>
      <p:bldP spid="955530" grpId="0" animBg="1"/>
      <p:bldP spid="955537" grpId="0"/>
      <p:bldP spid="9555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2D7BD13-F6DE-4C23-A26E-6DB1A993F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375" y="-26988"/>
            <a:ext cx="7669213" cy="5080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单周期处理器的性能</a:t>
            </a:r>
          </a:p>
        </p:txBody>
      </p:sp>
      <p:sp>
        <p:nvSpPr>
          <p:cNvPr id="957443" name="Rectangle 3">
            <a:extLst>
              <a:ext uri="{FF2B5EF4-FFF2-40B4-BE49-F238E27FC236}">
                <a16:creationId xmlns:a16="http://schemas.microsoft.com/office/drawing/2014/main" id="{F0DDC77D-4ECC-4C36-A3AF-D76BB20DB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353425" cy="5400675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zh-CN" altLang="en-US">
                <a:solidFill>
                  <a:srgbClr val="FF0000"/>
                </a:solidFill>
              </a:rPr>
              <a:t>单周期处理器的</a:t>
            </a:r>
            <a:r>
              <a:rPr lang="en-US" altLang="zh-CN">
                <a:solidFill>
                  <a:srgbClr val="FF0000"/>
                </a:solidFill>
              </a:rPr>
              <a:t>CPI</a:t>
            </a:r>
            <a:r>
              <a:rPr lang="zh-CN" altLang="en-US">
                <a:solidFill>
                  <a:srgbClr val="FF0000"/>
                </a:solidFill>
              </a:rPr>
              <a:t>为多少？</a:t>
            </a:r>
          </a:p>
          <a:p>
            <a:pPr lvl="1"/>
            <a:r>
              <a:rPr lang="zh-CN" altLang="en-US"/>
              <a:t>其他条件一定的情况下，</a:t>
            </a:r>
            <a:r>
              <a:rPr lang="en-US" altLang="zh-CN"/>
              <a:t>CPI</a:t>
            </a:r>
            <a:r>
              <a:rPr lang="zh-CN" altLang="en-US"/>
              <a:t>越小，性能越好！</a:t>
            </a:r>
          </a:p>
          <a:p>
            <a:pPr>
              <a:buClr>
                <a:schemeClr val="tx2"/>
              </a:buClr>
            </a:pPr>
            <a:r>
              <a:rPr lang="zh-CN" altLang="en-US">
                <a:solidFill>
                  <a:srgbClr val="FF0000"/>
                </a:solidFill>
              </a:rPr>
              <a:t>单周期处理器的性能不好，为什么？</a:t>
            </a:r>
          </a:p>
          <a:p>
            <a:pPr lvl="1"/>
            <a:r>
              <a:rPr lang="zh-CN" altLang="en-US"/>
              <a:t>计算机的性能除</a:t>
            </a:r>
            <a:r>
              <a:rPr lang="en-US" altLang="zh-CN"/>
              <a:t>CPI</a:t>
            </a:r>
            <a:r>
              <a:rPr lang="zh-CN" altLang="en-US"/>
              <a:t>外，还取决于时钟周期宽度</a:t>
            </a:r>
          </a:p>
          <a:p>
            <a:pPr lvl="1"/>
            <a:r>
              <a:rPr lang="zh-CN" altLang="en-US"/>
              <a:t>单周期设计中，时钟周期对所有指令等长</a:t>
            </a:r>
            <a:endParaRPr lang="en-US" altLang="zh-CN"/>
          </a:p>
          <a:p>
            <a:pPr marL="987425" lvl="2" indent="-276225"/>
            <a:r>
              <a:rPr lang="zh-CN" altLang="en-US"/>
              <a:t>单周期处理器时钟宽度以最复杂指令的执行时间为基准</a:t>
            </a:r>
            <a:endParaRPr lang="en-US" altLang="zh-CN"/>
          </a:p>
          <a:p>
            <a:pPr marL="987425" lvl="2" indent="-276225"/>
            <a:r>
              <a:rPr lang="zh-CN" altLang="en-US"/>
              <a:t>很多指令可以在更短的时间内完成</a:t>
            </a:r>
            <a:endParaRPr lang="en-US" altLang="zh-CN"/>
          </a:p>
          <a:p>
            <a:pPr marL="987425" lvl="2" indent="-276225"/>
            <a:r>
              <a:rPr lang="zh-CN" altLang="en-US"/>
              <a:t>对于单周期处理器，只能改进多数指令的延迟而不能改进最差情况延迟的技术，将无法发挥作用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957445" name="Text Box 5">
            <a:extLst>
              <a:ext uri="{FF2B5EF4-FFF2-40B4-BE49-F238E27FC236}">
                <a16:creationId xmlns:a16="http://schemas.microsoft.com/office/drawing/2014/main" id="{9894BAFE-FAC6-4494-9A8C-7DFBBA540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893763"/>
            <a:ext cx="1409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CPI=1!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7A6EB9-E506-466A-B557-7C097B8A6762}"/>
              </a:ext>
            </a:extLst>
          </p:cNvPr>
          <p:cNvSpPr/>
          <p:nvPr/>
        </p:nvSpPr>
        <p:spPr>
          <a:xfrm>
            <a:off x="488950" y="5848350"/>
            <a:ext cx="7754938" cy="460375"/>
          </a:xfrm>
          <a:prstGeom prst="rect">
            <a:avLst/>
          </a:prstGeom>
          <a:ln>
            <a:solidFill>
              <a:srgbClr val="008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HanziPen SC"/>
                <a:ea typeface="HanziPen SC"/>
                <a:cs typeface="HanziPen SC"/>
              </a:rPr>
              <a:t>单周期实现方式违背了加速大概率事件的设计原则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5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5" grpId="0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6E846714-0F40-4BAC-9130-04ECE04CC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375" y="141288"/>
            <a:ext cx="7669213" cy="4079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单周期处理器的性能举例</a:t>
            </a:r>
          </a:p>
        </p:txBody>
      </p:sp>
      <p:sp>
        <p:nvSpPr>
          <p:cNvPr id="966659" name="Text Box 3">
            <a:extLst>
              <a:ext uri="{FF2B5EF4-FFF2-40B4-BE49-F238E27FC236}">
                <a16:creationId xmlns:a16="http://schemas.microsoft.com/office/drawing/2014/main" id="{A7BE616B-4724-4C03-AA21-9BA32541F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795338"/>
            <a:ext cx="8856663" cy="569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例：假设在单周期处理器中，各主要功能单元的操作时间为：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存储单元：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200ps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ALU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和加法器：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100ps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；寄存器堆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读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/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写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50ps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若不考虑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MUX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、控制单元、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PC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、扩展器和传输线路的延迟，下面实现方式中，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哪个更快？快多少？</a:t>
            </a:r>
          </a:p>
          <a:p>
            <a:pPr lvl="2">
              <a:lnSpc>
                <a:spcPct val="110000"/>
              </a:lnSpc>
              <a:spcBef>
                <a:spcPts val="600"/>
              </a:spcBef>
              <a:buSzPct val="80000"/>
              <a:buFontTx/>
              <a:buAutoNum type="circleNumDbPlain"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每条指令在一个固定长度的时钟周期内完成</a:t>
            </a:r>
          </a:p>
          <a:p>
            <a:pPr lvl="2">
              <a:lnSpc>
                <a:spcPct val="110000"/>
              </a:lnSpc>
              <a:spcBef>
                <a:spcPts val="600"/>
              </a:spcBef>
              <a:buSzPct val="80000"/>
              <a:buFontTx/>
              <a:buAutoNum type="circleNumDbPlain"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每条指令在一个时钟周期内完成，但时钟周期仅为指令所需，是可变的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实际不可行，仅为了说明问题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假设指令组成为：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25%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取数、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10%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存数、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45%ALU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15%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分支、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5%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跳转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028E2F0C-21C6-4081-A829-95F498CC1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375" y="41275"/>
            <a:ext cx="7021513" cy="434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单周期处理器的性能举例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AE96C8A6-AFB5-41E8-976D-D425EA20839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6575" y="620713"/>
            <a:ext cx="8321675" cy="1295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解：</a:t>
            </a:r>
            <a:r>
              <a:rPr lang="en-US" altLang="zh-CN" sz="2400"/>
              <a:t>CPU</a:t>
            </a:r>
            <a:r>
              <a:rPr lang="zh-CN" altLang="en-US" sz="2400"/>
              <a:t>执行时间</a:t>
            </a:r>
            <a:r>
              <a:rPr lang="en-US" altLang="zh-CN" sz="2400"/>
              <a:t>=</a:t>
            </a:r>
            <a:r>
              <a:rPr lang="zh-CN" altLang="en-US" sz="2400"/>
              <a:t>指令条数</a:t>
            </a:r>
            <a:r>
              <a:rPr lang="en-US" altLang="zh-CN" sz="2400"/>
              <a:t>× CPI ×</a:t>
            </a:r>
            <a:r>
              <a:rPr lang="zh-CN" altLang="en-US" sz="2400"/>
              <a:t>时钟周期</a:t>
            </a:r>
            <a:endParaRPr lang="en-US" altLang="zh-CN" sz="2400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	</a:t>
            </a:r>
            <a:r>
              <a:rPr lang="zh-CN" altLang="en-US" sz="2400"/>
              <a:t>两种方案的指令条数都一样，</a:t>
            </a:r>
            <a:r>
              <a:rPr lang="en-US" altLang="zh-CN" sz="2400"/>
              <a:t>CPI</a:t>
            </a:r>
            <a:r>
              <a:rPr lang="zh-CN" altLang="en-US" sz="2400"/>
              <a:t>都为</a:t>
            </a:r>
            <a:r>
              <a:rPr lang="en-US" altLang="zh-CN" sz="2400"/>
              <a:t>1</a:t>
            </a:r>
            <a:r>
              <a:rPr lang="zh-CN" altLang="en-US" sz="2400"/>
              <a:t>，所以只要比较时钟周期宽度即可。</a:t>
            </a:r>
          </a:p>
        </p:txBody>
      </p:sp>
      <p:pic>
        <p:nvPicPr>
          <p:cNvPr id="77828" name="Picture 4">
            <a:extLst>
              <a:ext uri="{FF2B5EF4-FFF2-40B4-BE49-F238E27FC236}">
                <a16:creationId xmlns:a16="http://schemas.microsoft.com/office/drawing/2014/main" id="{FDB4581D-6645-4C29-9BF6-2B20035C8720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6263" y="1785938"/>
            <a:ext cx="8459787" cy="2278062"/>
          </a:xfrm>
          <a:noFill/>
        </p:spPr>
      </p:pic>
      <p:pic>
        <p:nvPicPr>
          <p:cNvPr id="77829" name="Picture 5">
            <a:extLst>
              <a:ext uri="{FF2B5EF4-FFF2-40B4-BE49-F238E27FC236}">
                <a16:creationId xmlns:a16="http://schemas.microsoft.com/office/drawing/2014/main" id="{2B5F573D-AFA4-40D7-B6AB-FB204D5D147E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4410075"/>
            <a:ext cx="8353425" cy="2305050"/>
          </a:xfrm>
          <a:noFill/>
        </p:spPr>
      </p:pic>
      <p:sp>
        <p:nvSpPr>
          <p:cNvPr id="77830" name="Text Box 6">
            <a:extLst>
              <a:ext uri="{FF2B5EF4-FFF2-40B4-BE49-F238E27FC236}">
                <a16:creationId xmlns:a16="http://schemas.microsoft.com/office/drawing/2014/main" id="{0CB8ED6F-6986-4165-BA77-28FE5721A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0500"/>
            <a:ext cx="5341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各指令类型要求的时间长度为：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3DC4D04-D16C-4599-A64D-900AB962A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375" y="139700"/>
            <a:ext cx="7021513" cy="336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单周期处理器的性能举例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DD2FA399-907D-4804-AE46-86DACEFD8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900" y="808038"/>
            <a:ext cx="8677275" cy="2303462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方式</a:t>
            </a:r>
            <a:r>
              <a:rPr lang="en-US" altLang="zh-CN" sz="2400"/>
              <a:t>(1)</a:t>
            </a:r>
            <a:r>
              <a:rPr lang="zh-CN" altLang="en-US" sz="2400"/>
              <a:t>：时钟周期由最长指令来决定，应是</a:t>
            </a:r>
            <a:r>
              <a:rPr lang="en-US" altLang="zh-CN" sz="2400"/>
              <a:t>load</a:t>
            </a:r>
            <a:r>
              <a:rPr lang="zh-CN" altLang="en-US" sz="2400"/>
              <a:t>指令，为</a:t>
            </a:r>
            <a:r>
              <a:rPr lang="en-US" altLang="zh-CN" sz="2400"/>
              <a:t>600ps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方式</a:t>
            </a:r>
            <a:r>
              <a:rPr lang="en-US" altLang="zh-CN" sz="2400"/>
              <a:t>(2)</a:t>
            </a:r>
            <a:r>
              <a:rPr lang="zh-CN" altLang="en-US" sz="2400"/>
              <a:t>：时钟周期取各条指令所需时间，时钟周期从</a:t>
            </a:r>
            <a:r>
              <a:rPr lang="en-US" altLang="zh-CN" sz="2400"/>
              <a:t>600ps</a:t>
            </a:r>
            <a:r>
              <a:rPr lang="zh-CN" altLang="en-US" sz="2400"/>
              <a:t>至</a:t>
            </a:r>
            <a:r>
              <a:rPr lang="en-US" altLang="zh-CN" sz="2400"/>
              <a:t>200ps</a:t>
            </a:r>
            <a:r>
              <a:rPr lang="zh-CN" altLang="en-US" sz="2400"/>
              <a:t>。根据各类指令的频度，计算出平均时钟周期长度为：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	CPU</a:t>
            </a:r>
            <a:r>
              <a:rPr lang="zh-CN" altLang="en-US" sz="2400"/>
              <a:t>时钟周期 </a:t>
            </a:r>
            <a:r>
              <a:rPr lang="en-US" altLang="zh-CN" sz="2400"/>
              <a:t>= 600×25%+550×10%+400×45%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			     +350×15%+200×5%=447.5ps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CPU</a:t>
            </a:r>
            <a:r>
              <a:rPr lang="zh-CN" altLang="en-US" sz="2400"/>
              <a:t>性能比 </a:t>
            </a:r>
            <a:r>
              <a:rPr lang="en-US" altLang="zh-CN" sz="2400"/>
              <a:t>=                                 </a:t>
            </a:r>
            <a:r>
              <a:rPr lang="zh-CN" altLang="en-US" sz="2400"/>
              <a:t>    </a:t>
            </a:r>
            <a:r>
              <a:rPr lang="en-US" altLang="zh-CN" sz="2400"/>
              <a:t>=                                    =             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   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/>
              <a:t>                     =1.34</a:t>
            </a:r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id="{9A18EA73-7BBF-4685-9340-ACCDD8905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070225"/>
            <a:ext cx="29051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方式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(1)CPU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执行时间</a:t>
            </a:r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3D6B212E-4492-4478-A830-AD6266EB8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502025"/>
            <a:ext cx="29051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方式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(2)CPU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执行时间</a:t>
            </a:r>
          </a:p>
        </p:txBody>
      </p:sp>
      <p:sp>
        <p:nvSpPr>
          <p:cNvPr id="38918" name="Line 6">
            <a:extLst>
              <a:ext uri="{FF2B5EF4-FFF2-40B4-BE49-F238E27FC236}">
                <a16:creationId xmlns:a16="http://schemas.microsoft.com/office/drawing/2014/main" id="{BA89D9A2-85CF-4F92-8695-F794A5265D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5350" y="3502025"/>
            <a:ext cx="25495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78855" name="Text Box 7">
            <a:extLst>
              <a:ext uri="{FF2B5EF4-FFF2-40B4-BE49-F238E27FC236}">
                <a16:creationId xmlns:a16="http://schemas.microsoft.com/office/drawing/2014/main" id="{87F6EDCE-9717-48E9-AAD2-FB7459AC1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3074988"/>
            <a:ext cx="31051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 方式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(1)CPU 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时钟周期</a:t>
            </a:r>
          </a:p>
        </p:txBody>
      </p:sp>
      <p:sp>
        <p:nvSpPr>
          <p:cNvPr id="78856" name="Text Box 8">
            <a:extLst>
              <a:ext uri="{FF2B5EF4-FFF2-40B4-BE49-F238E27FC236}">
                <a16:creationId xmlns:a16="http://schemas.microsoft.com/office/drawing/2014/main" id="{E5801C0F-5B41-431F-B51D-919C975B4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3502025"/>
            <a:ext cx="30241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 方式</a:t>
            </a:r>
            <a:r>
              <a:rPr lang="en-US" altLang="zh-CN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(2)CPU </a:t>
            </a:r>
            <a:r>
              <a:rPr lang="zh-CN" altLang="en-US" sz="2200" b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时钟周期</a:t>
            </a:r>
          </a:p>
        </p:txBody>
      </p:sp>
      <p:sp>
        <p:nvSpPr>
          <p:cNvPr id="38921" name="Line 9">
            <a:extLst>
              <a:ext uri="{FF2B5EF4-FFF2-40B4-BE49-F238E27FC236}">
                <a16:creationId xmlns:a16="http://schemas.microsoft.com/office/drawing/2014/main" id="{A1ED3BA8-4D3F-4A9F-A184-2612A1991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0313" y="3502025"/>
            <a:ext cx="25495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38922" name="Text Box 10">
            <a:extLst>
              <a:ext uri="{FF2B5EF4-FFF2-40B4-BE49-F238E27FC236}">
                <a16:creationId xmlns:a16="http://schemas.microsoft.com/office/drawing/2014/main" id="{71939D63-4086-4422-A021-610F84835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950" y="3094038"/>
            <a:ext cx="738188" cy="42703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200" b="1">
                <a:latin typeface="+mn-lt"/>
                <a:ea typeface="+mn-ea"/>
                <a:cs typeface="Arial" charset="0"/>
              </a:rPr>
              <a:t>600</a:t>
            </a:r>
          </a:p>
        </p:txBody>
      </p:sp>
      <p:sp>
        <p:nvSpPr>
          <p:cNvPr id="38923" name="Text Box 11">
            <a:extLst>
              <a:ext uri="{FF2B5EF4-FFF2-40B4-BE49-F238E27FC236}">
                <a16:creationId xmlns:a16="http://schemas.microsoft.com/office/drawing/2014/main" id="{EEAE9783-AEE3-43C1-961B-6590DC2AD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75" y="3476625"/>
            <a:ext cx="930275" cy="42703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200" b="1">
                <a:latin typeface="+mn-lt"/>
                <a:ea typeface="+mn-ea"/>
                <a:cs typeface="Arial" charset="0"/>
              </a:rPr>
              <a:t>447.5</a:t>
            </a:r>
          </a:p>
        </p:txBody>
      </p:sp>
      <p:sp>
        <p:nvSpPr>
          <p:cNvPr id="38924" name="Line 12">
            <a:extLst>
              <a:ext uri="{FF2B5EF4-FFF2-40B4-BE49-F238E27FC236}">
                <a16:creationId xmlns:a16="http://schemas.microsoft.com/office/drawing/2014/main" id="{361E169C-BD8A-4BDE-B191-F4BFAD9B7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4488" y="3471863"/>
            <a:ext cx="78422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b="1">
              <a:latin typeface="+mn-lt"/>
              <a:ea typeface="+mn-ea"/>
            </a:endParaRPr>
          </a:p>
        </p:txBody>
      </p:sp>
      <p:sp>
        <p:nvSpPr>
          <p:cNvPr id="959501" name="Text Box 13">
            <a:extLst>
              <a:ext uri="{FF2B5EF4-FFF2-40B4-BE49-F238E27FC236}">
                <a16:creationId xmlns:a16="http://schemas.microsoft.com/office/drawing/2014/main" id="{396A1F3F-1C46-4A89-B843-2F4764958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4627563"/>
            <a:ext cx="594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可变时钟周期的性能是定长周期的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1.34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倍！</a:t>
            </a:r>
          </a:p>
        </p:txBody>
      </p:sp>
      <p:sp>
        <p:nvSpPr>
          <p:cNvPr id="959502" name="Text Box 14">
            <a:extLst>
              <a:ext uri="{FF2B5EF4-FFF2-40B4-BE49-F238E27FC236}">
                <a16:creationId xmlns:a16="http://schemas.microsoft.com/office/drawing/2014/main" id="{60892A3A-0DF5-4107-A686-EC330A38A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5140325"/>
            <a:ext cx="8137525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对每类指令采用可变长时钟周期实现非常困难，所带来的额外开销会很大，不合算！</a:t>
            </a:r>
          </a:p>
        </p:txBody>
      </p:sp>
      <p:sp>
        <p:nvSpPr>
          <p:cNvPr id="959504" name="Text Box 16">
            <a:extLst>
              <a:ext uri="{FF2B5EF4-FFF2-40B4-BE49-F238E27FC236}">
                <a16:creationId xmlns:a16="http://schemas.microsoft.com/office/drawing/2014/main" id="{FAA72758-2A12-4B8E-AEBD-6D95D867A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5986463"/>
            <a:ext cx="8604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早期小指令集计算机用单周期实现，现代计算机都不采用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501" grpId="0"/>
      <p:bldP spid="959502" grpId="0"/>
      <p:bldP spid="95950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D72F30C0-DE5B-43FF-8EB0-FD5C9C180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2525" y="190500"/>
            <a:ext cx="6588125" cy="358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A50021"/>
                </a:solidFill>
                <a:ea typeface="微软雅黑" panose="020B0503020204020204" pitchFamily="34" charset="-122"/>
              </a:rPr>
              <a:t>单周期处理器的缺陷</a:t>
            </a:r>
            <a:endParaRPr lang="en-US" altLang="zh-CN" sz="2400">
              <a:solidFill>
                <a:srgbClr val="A50021"/>
              </a:solidFill>
              <a:ea typeface="微软雅黑" panose="020B0503020204020204" pitchFamily="34" charset="-122"/>
            </a:endParaRPr>
          </a:p>
        </p:txBody>
      </p:sp>
      <p:sp>
        <p:nvSpPr>
          <p:cNvPr id="962563" name="Rectangle 3">
            <a:extLst>
              <a:ext uri="{FF2B5EF4-FFF2-40B4-BE49-F238E27FC236}">
                <a16:creationId xmlns:a16="http://schemas.microsoft.com/office/drawing/2014/main" id="{12A95A85-3E46-41E5-AC1C-8447E781B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782638"/>
            <a:ext cx="8280400" cy="4656137"/>
          </a:xfrm>
        </p:spPr>
        <p:txBody>
          <a:bodyPr lIns="63500" tIns="25400" rIns="63500" bIns="25400">
            <a:spAutoFit/>
          </a:bodyPr>
          <a:lstStyle/>
          <a:p>
            <a:pPr marL="358775" indent="-358775">
              <a:spcBef>
                <a:spcPct val="0"/>
              </a:spcBef>
            </a:pPr>
            <a:r>
              <a:rPr lang="zh-CN" altLang="en-US"/>
              <a:t>单周期处理器的</a:t>
            </a:r>
            <a:r>
              <a:rPr lang="en-US" altLang="zh-CN"/>
              <a:t>CPI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，所有指令的执行时间都以最长的</a:t>
            </a:r>
            <a:r>
              <a:rPr lang="en-US" altLang="zh-CN"/>
              <a:t>load</a:t>
            </a:r>
            <a:r>
              <a:rPr lang="zh-CN" altLang="en-US"/>
              <a:t>指令为准</a:t>
            </a:r>
          </a:p>
          <a:p>
            <a:pPr marL="358775" indent="-358775">
              <a:spcBef>
                <a:spcPct val="0"/>
              </a:spcBef>
            </a:pPr>
            <a:r>
              <a:rPr lang="zh-CN" altLang="en-US"/>
              <a:t>时钟周期远大于其他指令实际所需的执行时间，效率极低</a:t>
            </a:r>
            <a:endParaRPr lang="en-US" altLang="zh-CN"/>
          </a:p>
          <a:p>
            <a:pPr marL="628650" lvl="1" indent="-358775">
              <a:spcBef>
                <a:spcPct val="0"/>
              </a:spcBef>
            </a:pPr>
            <a:r>
              <a:rPr lang="en-US" altLang="zh-CN"/>
              <a:t>R-type</a:t>
            </a:r>
            <a:r>
              <a:rPr lang="zh-CN" altLang="en-US"/>
              <a:t>指令、立即数运算指令不需读内存</a:t>
            </a:r>
          </a:p>
          <a:p>
            <a:pPr marL="628650" lvl="1" indent="-358775">
              <a:spcBef>
                <a:spcPct val="0"/>
              </a:spcBef>
            </a:pPr>
            <a:r>
              <a:rPr lang="en-US" altLang="zh-CN"/>
              <a:t>Store</a:t>
            </a:r>
            <a:r>
              <a:rPr lang="zh-CN" altLang="en-US"/>
              <a:t>指令不需写寄存器</a:t>
            </a:r>
          </a:p>
          <a:p>
            <a:pPr marL="628650" lvl="1" indent="-358775">
              <a:spcBef>
                <a:spcPct val="0"/>
              </a:spcBef>
            </a:pPr>
            <a:r>
              <a:rPr lang="zh-CN" altLang="en-US"/>
              <a:t>分支指令不需访问内存和写寄存器</a:t>
            </a:r>
          </a:p>
          <a:p>
            <a:pPr marL="628650" lvl="1" indent="-358775">
              <a:spcBef>
                <a:spcPct val="0"/>
              </a:spcBef>
            </a:pPr>
            <a:r>
              <a:rPr lang="en-US" altLang="zh-CN"/>
              <a:t>Jump </a:t>
            </a:r>
            <a:r>
              <a:rPr lang="zh-CN" altLang="en-US"/>
              <a:t>不需</a:t>
            </a:r>
            <a:r>
              <a:rPr lang="en-US" altLang="zh-CN"/>
              <a:t>ALU</a:t>
            </a:r>
            <a:r>
              <a:rPr lang="zh-CN" altLang="en-US"/>
              <a:t>运算，不需读内存，也不需读</a:t>
            </a:r>
            <a:r>
              <a:rPr lang="en-US" altLang="zh-CN"/>
              <a:t>/</a:t>
            </a:r>
            <a:r>
              <a:rPr lang="zh-CN" altLang="en-US"/>
              <a:t>写寄存器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6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907B15D0-64A7-43A6-BF49-F96FDCD413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112713"/>
            <a:ext cx="7381875" cy="4365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A50021"/>
                </a:solidFill>
                <a:ea typeface="微软雅黑" panose="020B0503020204020204" pitchFamily="34" charset="-122"/>
              </a:rPr>
              <a:t>单周期控制器小结</a:t>
            </a:r>
          </a:p>
        </p:txBody>
      </p:sp>
      <p:sp>
        <p:nvSpPr>
          <p:cNvPr id="960515" name="Rectangle 3">
            <a:extLst>
              <a:ext uri="{FF2B5EF4-FFF2-40B4-BE49-F238E27FC236}">
                <a16:creationId xmlns:a16="http://schemas.microsoft.com/office/drawing/2014/main" id="{000E3F9E-0904-437D-B1C2-F0B3DF1147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836613"/>
            <a:ext cx="9036050" cy="5529719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zh-CN" altLang="en-US" dirty="0"/>
              <a:t>考察每条指令在单周期数据通路中的执行过程</a:t>
            </a:r>
          </a:p>
          <a:p>
            <a:pPr marL="623888" lvl="1" indent="-26035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dirty="0">
                <a:solidFill>
                  <a:srgbClr val="0000CC"/>
                </a:solidFill>
              </a:rPr>
              <a:t>每条指令在一个时钟周期内完成</a:t>
            </a:r>
          </a:p>
          <a:p>
            <a:pPr marL="623888" lvl="1" indent="-26035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dirty="0">
                <a:solidFill>
                  <a:srgbClr val="0000CC"/>
                </a:solidFill>
              </a:rPr>
              <a:t>每个时钟到来时，都开始进入</a:t>
            </a:r>
            <a:r>
              <a:rPr lang="zh-CN" altLang="en-US" dirty="0">
                <a:solidFill>
                  <a:srgbClr val="FF0000"/>
                </a:solidFill>
              </a:rPr>
              <a:t>取指令操作</a:t>
            </a:r>
          </a:p>
          <a:p>
            <a:pPr marL="987425" lvl="2" indent="-276225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/>
              <a:t>经过</a:t>
            </a:r>
            <a:r>
              <a:rPr lang="en-US" altLang="zh-CN" sz="2800" dirty="0" err="1"/>
              <a:t>clk</a:t>
            </a:r>
            <a:r>
              <a:rPr lang="en-US" altLang="zh-CN" sz="2800" dirty="0"/>
              <a:t>-to-Q</a:t>
            </a:r>
            <a:r>
              <a:rPr lang="zh-CN" altLang="en-US" sz="2800" dirty="0"/>
              <a:t>，</a:t>
            </a:r>
            <a:r>
              <a:rPr lang="en-US" altLang="zh-CN" sz="2800" dirty="0"/>
              <a:t>PC</a:t>
            </a:r>
            <a:r>
              <a:rPr lang="zh-CN" altLang="en-US" sz="2800" dirty="0"/>
              <a:t>得到新值，经</a:t>
            </a:r>
            <a:r>
              <a:rPr lang="en-US" altLang="zh-CN" sz="2800" dirty="0"/>
              <a:t>access time</a:t>
            </a:r>
            <a:r>
              <a:rPr lang="zh-CN" altLang="en-US" sz="2800" dirty="0"/>
              <a:t>后得到当前指令</a:t>
            </a:r>
          </a:p>
          <a:p>
            <a:pPr marL="987425" lvl="2" indent="-276225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/>
              <a:t>按三种方式分别计算下条指令地址，在</a:t>
            </a:r>
            <a:r>
              <a:rPr lang="en-US" altLang="zh-CN" sz="2800" dirty="0"/>
              <a:t>branch / zero / jump</a:t>
            </a:r>
            <a:r>
              <a:rPr lang="zh-CN" altLang="en-US" sz="2800" dirty="0"/>
              <a:t>控制下，选择其一送到</a:t>
            </a:r>
            <a:r>
              <a:rPr lang="en-US" altLang="zh-CN" sz="2800" dirty="0"/>
              <a:t>PC</a:t>
            </a:r>
            <a:r>
              <a:rPr lang="zh-CN" altLang="en-US" sz="2800" dirty="0"/>
              <a:t>输入端，但不马上写到</a:t>
            </a:r>
            <a:r>
              <a:rPr lang="en-US" altLang="zh-CN" sz="2800" dirty="0"/>
              <a:t>PC</a:t>
            </a:r>
            <a:r>
              <a:rPr lang="zh-CN" altLang="en-US" sz="2800" dirty="0"/>
              <a:t>中，直到下个时钟到达时，才会更新</a:t>
            </a:r>
            <a:r>
              <a:rPr lang="en-US" altLang="zh-CN" sz="2800" dirty="0"/>
              <a:t>PC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987425" lvl="2" indent="-276225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/>
              <a:t>三种下条地址方式为</a:t>
            </a:r>
          </a:p>
          <a:p>
            <a:pPr marL="1262063" lvl="3" indent="-187325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branch=0&amp;jump=0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PC+4</a:t>
            </a:r>
          </a:p>
          <a:p>
            <a:pPr marL="1262063" lvl="3" indent="-187325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branch=1&amp;zero=1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： 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PC+4+signExt[imm16]*4</a:t>
            </a:r>
          </a:p>
          <a:p>
            <a:pPr marL="1262063" lvl="3" indent="-187325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jump=1</a:t>
            </a:r>
            <a:r>
              <a:rPr lang="zh-CN" altLang="en-US" sz="2400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： 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PC+4&lt;31:28&gt; </a:t>
            </a:r>
            <a:r>
              <a:rPr lang="en-US" altLang="zh-CN" sz="2400" dirty="0" err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concat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  target&lt;25:0&gt; </a:t>
            </a:r>
            <a:r>
              <a:rPr lang="en-US" altLang="zh-CN" sz="2400" dirty="0" err="1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concat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  <a:cs typeface="Arial" panose="020B0604020202020204" pitchFamily="34" charset="0"/>
              </a:rPr>
              <a:t> “00”</a:t>
            </a:r>
            <a:r>
              <a:rPr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6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6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6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6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6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6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9" name="Rectangle 3">
            <a:extLst>
              <a:ext uri="{FF2B5EF4-FFF2-40B4-BE49-F238E27FC236}">
                <a16:creationId xmlns:a16="http://schemas.microsoft.com/office/drawing/2014/main" id="{2CAD9D05-8E65-47CB-AEAD-B1BA46527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569325" cy="5529263"/>
          </a:xfrm>
          <a:noFill/>
        </p:spPr>
        <p:txBody>
          <a:bodyPr lIns="63500" tIns="25400" rIns="63500" bIns="25400">
            <a:spAutoFit/>
          </a:bodyPr>
          <a:lstStyle/>
          <a:p>
            <a:pPr marL="266700" indent="-266700">
              <a:lnSpc>
                <a:spcPct val="100000"/>
              </a:lnSpc>
              <a:spcBef>
                <a:spcPts val="600"/>
              </a:spcBef>
            </a:pPr>
            <a:r>
              <a:rPr lang="zh-CN" altLang="en-US"/>
              <a:t>数据通路的定时</a:t>
            </a:r>
          </a:p>
          <a:p>
            <a:pPr marL="625475" lvl="1" indent="-266700">
              <a:lnSpc>
                <a:spcPct val="100000"/>
              </a:lnSpc>
              <a:spcBef>
                <a:spcPts val="600"/>
              </a:spcBef>
            </a:pPr>
            <a:r>
              <a:rPr lang="zh-CN" altLang="en-US"/>
              <a:t>数据通路中</a:t>
            </a:r>
            <a:r>
              <a:rPr lang="zh-CN" altLang="en-US">
                <a:solidFill>
                  <a:srgbClr val="0000FF"/>
                </a:solidFill>
              </a:rPr>
              <a:t>操作元件没有存储功能</a:t>
            </a:r>
            <a:r>
              <a:rPr lang="zh-CN" altLang="en-US"/>
              <a:t>，其操作</a:t>
            </a:r>
            <a:r>
              <a:rPr lang="zh-CN" altLang="en-US">
                <a:solidFill>
                  <a:srgbClr val="0000FF"/>
                </a:solidFill>
              </a:rPr>
              <a:t>结果须写到存储元件</a:t>
            </a:r>
            <a:r>
              <a:rPr lang="zh-CN" altLang="en-US"/>
              <a:t>中</a:t>
            </a:r>
          </a:p>
          <a:p>
            <a:pPr marL="625475" lvl="1" indent="-266700">
              <a:lnSpc>
                <a:spcPct val="100000"/>
              </a:lnSpc>
              <a:spcBef>
                <a:spcPts val="600"/>
              </a:spcBef>
            </a:pPr>
            <a:r>
              <a:rPr lang="zh-CN" altLang="en-US"/>
              <a:t>在</a:t>
            </a:r>
            <a:r>
              <a:rPr lang="zh-CN" altLang="en-US">
                <a:solidFill>
                  <a:srgbClr val="0000FF"/>
                </a:solidFill>
              </a:rPr>
              <a:t>时钟到达后</a:t>
            </a:r>
            <a:r>
              <a:rPr lang="en-US" altLang="zh-CN">
                <a:solidFill>
                  <a:srgbClr val="0000FF"/>
                </a:solidFill>
              </a:rPr>
              <a:t>clk-to-Q</a:t>
            </a:r>
            <a:r>
              <a:rPr lang="zh-CN" altLang="en-US">
                <a:solidFill>
                  <a:srgbClr val="0000FF"/>
                </a:solidFill>
              </a:rPr>
              <a:t>时存储元件开始更新</a:t>
            </a:r>
            <a:r>
              <a:rPr lang="zh-CN" altLang="en-US"/>
              <a:t>状态</a:t>
            </a:r>
          </a:p>
          <a:p>
            <a:pPr marL="266700" indent="-266700">
              <a:lnSpc>
                <a:spcPct val="100000"/>
              </a:lnSpc>
              <a:spcBef>
                <a:spcPts val="600"/>
              </a:spcBef>
            </a:pPr>
            <a:r>
              <a:rPr lang="en-US" altLang="zh-CN"/>
              <a:t>MIPS</a:t>
            </a:r>
            <a:r>
              <a:rPr lang="zh-CN" altLang="en-US"/>
              <a:t>指令系统的一个子集作为</a:t>
            </a:r>
            <a:r>
              <a:rPr lang="en-US" altLang="zh-CN"/>
              <a:t>CPU</a:t>
            </a:r>
            <a:r>
              <a:rPr lang="zh-CN" altLang="en-US"/>
              <a:t>实现目标</a:t>
            </a:r>
          </a:p>
          <a:p>
            <a:pPr marL="625475" lvl="1" indent="-266700">
              <a:lnSpc>
                <a:spcPct val="100000"/>
              </a:lnSpc>
              <a:spcBef>
                <a:spcPts val="600"/>
              </a:spcBef>
            </a:pPr>
            <a:r>
              <a:rPr lang="zh-CN" altLang="en-US"/>
              <a:t>公共操作：取指令和</a:t>
            </a:r>
            <a:r>
              <a:rPr lang="en-US" altLang="zh-CN"/>
              <a:t>PC+4</a:t>
            </a:r>
          </a:p>
          <a:p>
            <a:pPr marL="625475" lvl="1" indent="-266700">
              <a:lnSpc>
                <a:spcPct val="100000"/>
              </a:lnSpc>
              <a:spcBef>
                <a:spcPts val="600"/>
              </a:spcBef>
            </a:pPr>
            <a:r>
              <a:rPr lang="zh-CN" altLang="en-US"/>
              <a:t>下条地址计算：</a:t>
            </a:r>
            <a:r>
              <a:rPr lang="en-US" altLang="zh-CN"/>
              <a:t>30</a:t>
            </a:r>
            <a:r>
              <a:rPr lang="zh-CN" altLang="en-US"/>
              <a:t>位</a:t>
            </a:r>
            <a:r>
              <a:rPr lang="en-US" altLang="zh-CN"/>
              <a:t>PC</a:t>
            </a:r>
            <a:r>
              <a:rPr lang="zh-CN" altLang="en-US"/>
              <a:t>（三路选择：顺序、</a:t>
            </a:r>
            <a:r>
              <a:rPr lang="en-US" altLang="zh-CN"/>
              <a:t>Branch</a:t>
            </a:r>
            <a:r>
              <a:rPr lang="zh-CN" altLang="en-US"/>
              <a:t>、</a:t>
            </a:r>
            <a:r>
              <a:rPr lang="en-US" altLang="zh-CN"/>
              <a:t>Jump</a:t>
            </a:r>
            <a:r>
              <a:rPr lang="zh-CN" altLang="en-US"/>
              <a:t>）</a:t>
            </a:r>
            <a:endParaRPr lang="en-US" altLang="zh-CN"/>
          </a:p>
          <a:p>
            <a:pPr marL="625475" lvl="1" indent="-266700">
              <a:lnSpc>
                <a:spcPct val="100000"/>
              </a:lnSpc>
              <a:spcBef>
                <a:spcPts val="600"/>
              </a:spcBef>
            </a:pPr>
            <a:r>
              <a:rPr lang="en-US" altLang="zh-CN"/>
              <a:t>R</a:t>
            </a:r>
            <a:r>
              <a:rPr lang="zh-CN" altLang="en-US"/>
              <a:t>型：</a:t>
            </a:r>
            <a:r>
              <a:rPr lang="en-US" altLang="zh-CN"/>
              <a:t>ALU</a:t>
            </a:r>
            <a:r>
              <a:rPr lang="zh-CN" altLang="en-US"/>
              <a:t>两个操作数来自</a:t>
            </a:r>
            <a:r>
              <a:rPr lang="en-US" altLang="zh-CN"/>
              <a:t>rs</a:t>
            </a:r>
            <a:r>
              <a:rPr lang="zh-CN" altLang="en-US"/>
              <a:t>和</a:t>
            </a:r>
            <a:r>
              <a:rPr lang="en-US" altLang="zh-CN"/>
              <a:t>rt</a:t>
            </a:r>
            <a:r>
              <a:rPr lang="zh-CN" altLang="en-US"/>
              <a:t>，结果写到</a:t>
            </a:r>
            <a:r>
              <a:rPr lang="en-US" altLang="zh-CN"/>
              <a:t>rd</a:t>
            </a:r>
          </a:p>
          <a:p>
            <a:pPr marL="625475" lvl="1" indent="-266700">
              <a:lnSpc>
                <a:spcPct val="100000"/>
              </a:lnSpc>
              <a:spcBef>
                <a:spcPts val="600"/>
              </a:spcBef>
            </a:pPr>
            <a:r>
              <a:rPr lang="zh-CN" altLang="en-US"/>
              <a:t>访存：符号扩展，数据在</a:t>
            </a:r>
            <a:r>
              <a:rPr lang="en-US" altLang="zh-CN"/>
              <a:t>rt</a:t>
            </a:r>
            <a:r>
              <a:rPr lang="zh-CN" altLang="en-US"/>
              <a:t>和主存单元中交换</a:t>
            </a:r>
          </a:p>
          <a:p>
            <a:pPr marL="625475" lvl="1" indent="-266700">
              <a:lnSpc>
                <a:spcPct val="100000"/>
              </a:lnSpc>
              <a:spcBef>
                <a:spcPts val="600"/>
              </a:spcBef>
            </a:pPr>
            <a:r>
              <a:rPr lang="en-US" altLang="zh-CN"/>
              <a:t>ori</a:t>
            </a:r>
            <a:r>
              <a:rPr lang="zh-CN" altLang="en-US"/>
              <a:t>立即数：</a:t>
            </a:r>
            <a:r>
              <a:rPr lang="en-US" altLang="zh-CN"/>
              <a:t>0</a:t>
            </a:r>
            <a:r>
              <a:rPr lang="zh-CN" altLang="en-US"/>
              <a:t>扩展后的操作数送到</a:t>
            </a:r>
            <a:r>
              <a:rPr lang="en-US" altLang="zh-CN"/>
              <a:t>ALU</a:t>
            </a:r>
            <a:r>
              <a:rPr lang="zh-CN" altLang="en-US"/>
              <a:t>一个输入端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FA3B13A-978C-49E7-95F2-065BBA816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188913"/>
            <a:ext cx="5221288" cy="407987"/>
          </a:xfrm>
        </p:spPr>
        <p:txBody>
          <a:bodyPr/>
          <a:lstStyle/>
          <a:p>
            <a:r>
              <a:rPr lang="zh-CN" altLang="en-US" sz="2800">
                <a:solidFill>
                  <a:srgbClr val="A50021"/>
                </a:solidFill>
                <a:ea typeface="微软雅黑" panose="020B0503020204020204" pitchFamily="34" charset="-122"/>
              </a:rPr>
              <a:t>回     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0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0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0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0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0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0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0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F699BE1B-A267-44B2-804D-09C73752CD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112713"/>
            <a:ext cx="7381875" cy="4365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A50021"/>
                </a:solidFill>
                <a:ea typeface="微软雅黑" panose="020B0503020204020204" pitchFamily="34" charset="-122"/>
              </a:rPr>
              <a:t>单周期控制器小结</a:t>
            </a:r>
          </a:p>
        </p:txBody>
      </p:sp>
      <p:sp>
        <p:nvSpPr>
          <p:cNvPr id="960515" name="Rectangle 3">
            <a:extLst>
              <a:ext uri="{FF2B5EF4-FFF2-40B4-BE49-F238E27FC236}">
                <a16:creationId xmlns:a16="http://schemas.microsoft.com/office/drawing/2014/main" id="{179F8DCE-6CA0-4B41-9AD6-D05DCEE00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2725" y="839788"/>
            <a:ext cx="8607425" cy="5299075"/>
          </a:xfrm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</a:pPr>
            <a:r>
              <a:rPr lang="zh-CN" altLang="en-US" sz="2800"/>
              <a:t>考察每条指令在单周期数据通路中的执行过程</a:t>
            </a:r>
          </a:p>
          <a:p>
            <a:pPr marL="623888" lvl="1" indent="-26035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</a:pPr>
            <a:r>
              <a:rPr lang="zh-CN" altLang="en-US" sz="2400">
                <a:solidFill>
                  <a:srgbClr val="7F7F7F"/>
                </a:solidFill>
              </a:rPr>
              <a:t>每条指令在一个时钟周期内完成</a:t>
            </a:r>
          </a:p>
          <a:p>
            <a:pPr marL="623888" lvl="1" indent="-26035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</a:pPr>
            <a:r>
              <a:rPr lang="zh-CN" altLang="en-US" sz="2400">
                <a:solidFill>
                  <a:srgbClr val="7F7F7F"/>
                </a:solidFill>
              </a:rPr>
              <a:t>每个时钟到来时，都开始进入取指令操作</a:t>
            </a:r>
          </a:p>
          <a:p>
            <a:pPr marL="987425" lvl="2" indent="-276225">
              <a:lnSpc>
                <a:spcPct val="100000"/>
              </a:lnSpc>
              <a:spcBef>
                <a:spcPts val="600"/>
              </a:spcBef>
            </a:pPr>
            <a:r>
              <a:rPr lang="zh-CN" altLang="en-US">
                <a:solidFill>
                  <a:srgbClr val="7F7F7F"/>
                </a:solidFill>
              </a:rPr>
              <a:t>经过</a:t>
            </a:r>
            <a:r>
              <a:rPr lang="en-US" altLang="zh-CN">
                <a:solidFill>
                  <a:srgbClr val="7F7F7F"/>
                </a:solidFill>
              </a:rPr>
              <a:t>clk-to-Q</a:t>
            </a:r>
            <a:r>
              <a:rPr lang="zh-CN" altLang="en-US">
                <a:solidFill>
                  <a:srgbClr val="7F7F7F"/>
                </a:solidFill>
              </a:rPr>
              <a:t>，</a:t>
            </a:r>
            <a:r>
              <a:rPr lang="en-US" altLang="zh-CN">
                <a:solidFill>
                  <a:srgbClr val="7F7F7F"/>
                </a:solidFill>
              </a:rPr>
              <a:t>PC</a:t>
            </a:r>
            <a:r>
              <a:rPr lang="zh-CN" altLang="en-US">
                <a:solidFill>
                  <a:srgbClr val="7F7F7F"/>
                </a:solidFill>
              </a:rPr>
              <a:t>得到新值，经</a:t>
            </a:r>
            <a:r>
              <a:rPr lang="en-US" altLang="zh-CN">
                <a:solidFill>
                  <a:srgbClr val="7F7F7F"/>
                </a:solidFill>
              </a:rPr>
              <a:t>access time</a:t>
            </a:r>
            <a:r>
              <a:rPr lang="zh-CN" altLang="en-US">
                <a:solidFill>
                  <a:srgbClr val="7F7F7F"/>
                </a:solidFill>
              </a:rPr>
              <a:t>后得到当前指令</a:t>
            </a:r>
          </a:p>
          <a:p>
            <a:pPr marL="987425" lvl="2" indent="-276225">
              <a:lnSpc>
                <a:spcPct val="100000"/>
              </a:lnSpc>
              <a:spcBef>
                <a:spcPts val="600"/>
              </a:spcBef>
            </a:pPr>
            <a:r>
              <a:rPr lang="zh-CN" altLang="en-US">
                <a:solidFill>
                  <a:srgbClr val="7F7F7F"/>
                </a:solidFill>
              </a:rPr>
              <a:t>按三种方式分别计算下条指令地址</a:t>
            </a:r>
            <a:r>
              <a:rPr lang="en-US" altLang="zh-CN">
                <a:solidFill>
                  <a:srgbClr val="7F7F7F"/>
                </a:solidFill>
              </a:rPr>
              <a:t>(branch / zero / jump) </a:t>
            </a:r>
          </a:p>
          <a:p>
            <a:pPr marL="623888" lvl="1" indent="-26035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</a:pPr>
            <a:r>
              <a:rPr lang="zh-CN" altLang="en-US">
                <a:solidFill>
                  <a:srgbClr val="0000CC"/>
                </a:solidFill>
              </a:rPr>
              <a:t>指令取出后被</a:t>
            </a:r>
            <a:r>
              <a:rPr lang="zh-CN" altLang="en-US">
                <a:solidFill>
                  <a:srgbClr val="FF0000"/>
                </a:solidFill>
              </a:rPr>
              <a:t>译码，产生指令对应的控制信号</a:t>
            </a:r>
          </a:p>
          <a:p>
            <a:pPr marL="987425" lvl="2" indent="-276225">
              <a:lnSpc>
                <a:spcPct val="100000"/>
              </a:lnSpc>
              <a:spcBef>
                <a:spcPts val="600"/>
              </a:spcBef>
            </a:pPr>
            <a:r>
              <a:rPr lang="en-US" altLang="zh-CN"/>
              <a:t>R-type</a:t>
            </a:r>
            <a:r>
              <a:rPr lang="zh-CN" altLang="en-US"/>
              <a:t>指令：</a:t>
            </a:r>
            <a:r>
              <a:rPr lang="en-US" altLang="zh-CN"/>
              <a:t>rd</a:t>
            </a:r>
            <a:r>
              <a:rPr lang="zh-CN" altLang="en-US"/>
              <a:t>为目的寄存器，无访存操作，</a:t>
            </a:r>
            <a:r>
              <a:rPr lang="en-US" altLang="zh-CN"/>
              <a:t>……</a:t>
            </a:r>
          </a:p>
          <a:p>
            <a:pPr marL="987425" lvl="2" indent="-276225">
              <a:lnSpc>
                <a:spcPct val="100000"/>
              </a:lnSpc>
              <a:spcBef>
                <a:spcPts val="600"/>
              </a:spcBef>
            </a:pPr>
            <a:r>
              <a:rPr lang="en-US" altLang="zh-CN"/>
              <a:t>ori</a:t>
            </a:r>
            <a:r>
              <a:rPr lang="zh-CN" altLang="en-US"/>
              <a:t>指令：</a:t>
            </a:r>
            <a:r>
              <a:rPr lang="en-US" altLang="zh-CN"/>
              <a:t>rt</a:t>
            </a:r>
            <a:r>
              <a:rPr lang="zh-CN" altLang="en-US"/>
              <a:t>为目的寄存器，</a:t>
            </a:r>
            <a:r>
              <a:rPr lang="en-US" altLang="zh-CN"/>
              <a:t>0</a:t>
            </a:r>
            <a:r>
              <a:rPr lang="zh-CN" altLang="en-US"/>
              <a:t>扩展，无访存操作，</a:t>
            </a:r>
            <a:r>
              <a:rPr lang="en-US" altLang="zh-CN"/>
              <a:t>……</a:t>
            </a:r>
          </a:p>
          <a:p>
            <a:pPr marL="987425" lvl="2" indent="-276225">
              <a:lnSpc>
                <a:spcPct val="100000"/>
              </a:lnSpc>
              <a:spcBef>
                <a:spcPts val="600"/>
              </a:spcBef>
            </a:pPr>
            <a:r>
              <a:rPr lang="en-US" altLang="zh-CN"/>
              <a:t>lw</a:t>
            </a:r>
            <a:r>
              <a:rPr lang="zh-CN" altLang="en-US"/>
              <a:t>指令： </a:t>
            </a:r>
            <a:r>
              <a:rPr lang="en-US" altLang="zh-CN"/>
              <a:t>rt</a:t>
            </a:r>
            <a:r>
              <a:rPr lang="zh-CN" altLang="en-US"/>
              <a:t>为目的寄存器，计算地址、符号扩展，读内存，</a:t>
            </a:r>
            <a:r>
              <a:rPr lang="en-US" altLang="zh-CN"/>
              <a:t>…</a:t>
            </a:r>
          </a:p>
          <a:p>
            <a:pPr marL="987425" lvl="2" indent="-276225">
              <a:lnSpc>
                <a:spcPct val="100000"/>
              </a:lnSpc>
              <a:spcBef>
                <a:spcPts val="600"/>
              </a:spcBef>
            </a:pPr>
            <a:r>
              <a:rPr lang="en-US" altLang="zh-CN"/>
              <a:t>sw</a:t>
            </a:r>
            <a:r>
              <a:rPr lang="zh-CN" altLang="en-US"/>
              <a:t>指令： </a:t>
            </a:r>
            <a:r>
              <a:rPr lang="en-US" altLang="zh-CN"/>
              <a:t>rt</a:t>
            </a:r>
            <a:r>
              <a:rPr lang="zh-CN" altLang="en-US"/>
              <a:t>为源寄存器</a:t>
            </a:r>
            <a:r>
              <a:rPr lang="en-US" altLang="zh-CN"/>
              <a:t>,</a:t>
            </a:r>
            <a:r>
              <a:rPr lang="zh-CN" altLang="en-US"/>
              <a:t>计算地址</a:t>
            </a:r>
            <a:r>
              <a:rPr lang="en-US" altLang="zh-CN"/>
              <a:t>,</a:t>
            </a:r>
            <a:r>
              <a:rPr lang="zh-CN" altLang="en-US"/>
              <a:t>符号扩展</a:t>
            </a:r>
            <a:r>
              <a:rPr lang="en-US" altLang="zh-CN"/>
              <a:t>,</a:t>
            </a:r>
            <a:r>
              <a:rPr lang="zh-CN" altLang="en-US"/>
              <a:t>写内存</a:t>
            </a:r>
            <a:r>
              <a:rPr lang="en-US" altLang="zh-CN"/>
              <a:t>,…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6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6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6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193A16F7-B62A-41E9-BCA2-4440CFE44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112713"/>
            <a:ext cx="7381875" cy="4365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A50021"/>
                </a:solidFill>
                <a:ea typeface="微软雅黑" panose="020B0503020204020204" pitchFamily="34" charset="-122"/>
              </a:rPr>
              <a:t>单周期控制器小结</a:t>
            </a:r>
          </a:p>
        </p:txBody>
      </p:sp>
      <p:sp>
        <p:nvSpPr>
          <p:cNvPr id="960515" name="Rectangle 3">
            <a:extLst>
              <a:ext uri="{FF2B5EF4-FFF2-40B4-BE49-F238E27FC236}">
                <a16:creationId xmlns:a16="http://schemas.microsoft.com/office/drawing/2014/main" id="{929B4C16-C649-4F0B-9683-B344DD4FC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2725" y="839788"/>
            <a:ext cx="8607425" cy="4529137"/>
          </a:xfrm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</a:pPr>
            <a:r>
              <a:rPr lang="zh-CN" altLang="en-US" sz="2800"/>
              <a:t>考察每条指令在单周期数据通路中的执行过程</a:t>
            </a:r>
          </a:p>
          <a:p>
            <a:pPr marL="623888" lvl="1" indent="-26035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</a:pPr>
            <a:r>
              <a:rPr lang="zh-CN" altLang="en-US" sz="2400">
                <a:solidFill>
                  <a:srgbClr val="7F7F7F"/>
                </a:solidFill>
              </a:rPr>
              <a:t>每条指令在一个时钟周期内完成</a:t>
            </a:r>
          </a:p>
          <a:p>
            <a:pPr marL="623888" lvl="1" indent="-26035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</a:pPr>
            <a:r>
              <a:rPr lang="zh-CN" altLang="en-US" sz="2400">
                <a:solidFill>
                  <a:srgbClr val="7F7F7F"/>
                </a:solidFill>
              </a:rPr>
              <a:t>每个时钟到来时，都开始进入取指令操作</a:t>
            </a:r>
          </a:p>
          <a:p>
            <a:pPr marL="987425" lvl="2" indent="-276225">
              <a:lnSpc>
                <a:spcPct val="100000"/>
              </a:lnSpc>
              <a:spcBef>
                <a:spcPts val="600"/>
              </a:spcBef>
            </a:pPr>
            <a:r>
              <a:rPr lang="zh-CN" altLang="en-US">
                <a:solidFill>
                  <a:srgbClr val="7F7F7F"/>
                </a:solidFill>
              </a:rPr>
              <a:t>经过</a:t>
            </a:r>
            <a:r>
              <a:rPr lang="en-US" altLang="zh-CN">
                <a:solidFill>
                  <a:srgbClr val="7F7F7F"/>
                </a:solidFill>
              </a:rPr>
              <a:t>clk-to-Q</a:t>
            </a:r>
            <a:r>
              <a:rPr lang="zh-CN" altLang="en-US">
                <a:solidFill>
                  <a:srgbClr val="7F7F7F"/>
                </a:solidFill>
              </a:rPr>
              <a:t>，</a:t>
            </a:r>
            <a:r>
              <a:rPr lang="en-US" altLang="zh-CN">
                <a:solidFill>
                  <a:srgbClr val="7F7F7F"/>
                </a:solidFill>
              </a:rPr>
              <a:t>PC</a:t>
            </a:r>
            <a:r>
              <a:rPr lang="zh-CN" altLang="en-US">
                <a:solidFill>
                  <a:srgbClr val="7F7F7F"/>
                </a:solidFill>
              </a:rPr>
              <a:t>得到新值，经</a:t>
            </a:r>
            <a:r>
              <a:rPr lang="en-US" altLang="zh-CN">
                <a:solidFill>
                  <a:srgbClr val="7F7F7F"/>
                </a:solidFill>
              </a:rPr>
              <a:t>access time</a:t>
            </a:r>
            <a:r>
              <a:rPr lang="zh-CN" altLang="en-US">
                <a:solidFill>
                  <a:srgbClr val="7F7F7F"/>
                </a:solidFill>
              </a:rPr>
              <a:t>后得到当前指令</a:t>
            </a:r>
          </a:p>
          <a:p>
            <a:pPr marL="987425" lvl="2" indent="-276225">
              <a:lnSpc>
                <a:spcPct val="100000"/>
              </a:lnSpc>
              <a:spcBef>
                <a:spcPts val="600"/>
              </a:spcBef>
            </a:pPr>
            <a:r>
              <a:rPr lang="zh-CN" altLang="en-US">
                <a:solidFill>
                  <a:srgbClr val="7F7F7F"/>
                </a:solidFill>
              </a:rPr>
              <a:t>按三种方式分别计算下条指令地址</a:t>
            </a:r>
            <a:r>
              <a:rPr lang="en-US" altLang="zh-CN">
                <a:solidFill>
                  <a:srgbClr val="7F7F7F"/>
                </a:solidFill>
              </a:rPr>
              <a:t>(branch / zero / jump) </a:t>
            </a:r>
          </a:p>
          <a:p>
            <a:pPr marL="623888" lvl="1" indent="-26035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</a:pPr>
            <a:r>
              <a:rPr lang="zh-CN" altLang="en-US"/>
              <a:t>指令取出后被译码，产生指令对应的控制信号</a:t>
            </a:r>
          </a:p>
          <a:p>
            <a:pPr marL="987425" lvl="2" indent="-276225">
              <a:lnSpc>
                <a:spcPct val="100000"/>
              </a:lnSpc>
              <a:spcBef>
                <a:spcPts val="600"/>
              </a:spcBef>
            </a:pPr>
            <a:r>
              <a:rPr lang="en-US" altLang="zh-CN">
                <a:solidFill>
                  <a:srgbClr val="7F7F7F"/>
                </a:solidFill>
              </a:rPr>
              <a:t>R-type</a:t>
            </a:r>
            <a:r>
              <a:rPr lang="zh-CN" altLang="en-US">
                <a:solidFill>
                  <a:srgbClr val="7F7F7F"/>
                </a:solidFill>
              </a:rPr>
              <a:t>指令</a:t>
            </a:r>
            <a:r>
              <a:rPr lang="en-US" altLang="zh-CN">
                <a:solidFill>
                  <a:srgbClr val="7F7F7F"/>
                </a:solidFill>
              </a:rPr>
              <a:t>\ori</a:t>
            </a:r>
            <a:r>
              <a:rPr lang="zh-CN" altLang="en-US">
                <a:solidFill>
                  <a:srgbClr val="7F7F7F"/>
                </a:solidFill>
              </a:rPr>
              <a:t>指令</a:t>
            </a:r>
            <a:r>
              <a:rPr lang="en-US" altLang="zh-CN">
                <a:solidFill>
                  <a:srgbClr val="7F7F7F"/>
                </a:solidFill>
              </a:rPr>
              <a:t>\lw</a:t>
            </a:r>
            <a:r>
              <a:rPr lang="zh-CN" altLang="en-US">
                <a:solidFill>
                  <a:srgbClr val="7F7F7F"/>
                </a:solidFill>
              </a:rPr>
              <a:t>指令</a:t>
            </a:r>
            <a:r>
              <a:rPr lang="en-US" altLang="zh-CN">
                <a:solidFill>
                  <a:srgbClr val="7F7F7F"/>
                </a:solidFill>
              </a:rPr>
              <a:t>\sw</a:t>
            </a:r>
            <a:r>
              <a:rPr lang="zh-CN" altLang="en-US">
                <a:solidFill>
                  <a:srgbClr val="7F7F7F"/>
                </a:solidFill>
              </a:rPr>
              <a:t>指令</a:t>
            </a:r>
            <a:r>
              <a:rPr lang="en-US" altLang="zh-CN">
                <a:solidFill>
                  <a:srgbClr val="7F7F7F"/>
                </a:solidFill>
              </a:rPr>
              <a:t>\...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</a:pPr>
            <a:r>
              <a:rPr lang="zh-CN" altLang="en-US" sz="2800">
                <a:solidFill>
                  <a:srgbClr val="FF0000"/>
                </a:solidFill>
              </a:rPr>
              <a:t>汇总每条指令控制信号的取值</a:t>
            </a:r>
            <a:r>
              <a:rPr lang="zh-CN" altLang="en-US" sz="2800"/>
              <a:t>，</a:t>
            </a:r>
            <a:r>
              <a:rPr lang="zh-CN" altLang="en-US" sz="2800">
                <a:solidFill>
                  <a:srgbClr val="0000FF"/>
                </a:solidFill>
              </a:rPr>
              <a:t>生成真值表，写出逻辑表达式</a:t>
            </a:r>
            <a:r>
              <a:rPr lang="zh-CN" altLang="en-US" sz="2800"/>
              <a:t>，</a:t>
            </a:r>
            <a:r>
              <a:rPr lang="zh-CN" altLang="en-US" sz="2800">
                <a:solidFill>
                  <a:srgbClr val="0000FF"/>
                </a:solidFill>
              </a:rPr>
              <a:t>设计</a:t>
            </a:r>
            <a:r>
              <a:rPr lang="zh-CN" altLang="en-US" sz="2800"/>
              <a:t>主</a:t>
            </a:r>
            <a:r>
              <a:rPr lang="zh-CN" altLang="en-US" sz="2800">
                <a:solidFill>
                  <a:srgbClr val="0000FF"/>
                </a:solidFill>
              </a:rPr>
              <a:t>控制逻辑</a:t>
            </a:r>
            <a:r>
              <a:rPr lang="zh-CN" altLang="en-US" sz="2800"/>
              <a:t>和</a:t>
            </a:r>
            <a:r>
              <a:rPr lang="en-US" altLang="zh-CN" sz="2800"/>
              <a:t>ALU</a:t>
            </a:r>
            <a:r>
              <a:rPr lang="zh-CN" altLang="en-US" sz="2800"/>
              <a:t>局部控制逻辑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Placeholder 5">
            <a:extLst>
              <a:ext uri="{FF2B5EF4-FFF2-40B4-BE49-F238E27FC236}">
                <a16:creationId xmlns:a16="http://schemas.microsoft.com/office/drawing/2014/main" id="{3B457E2B-A00F-4A64-A58E-E60E8A2CF01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871788" y="2239963"/>
            <a:ext cx="36544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谢  谢！</a:t>
            </a:r>
          </a:p>
        </p:txBody>
      </p:sp>
      <p:pic>
        <p:nvPicPr>
          <p:cNvPr id="96259" name="图片 4">
            <a:extLst>
              <a:ext uri="{FF2B5EF4-FFF2-40B4-BE49-F238E27FC236}">
                <a16:creationId xmlns:a16="http://schemas.microsoft.com/office/drawing/2014/main" id="{39ED4494-1244-40B1-BFD4-CACC05D6B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617913"/>
            <a:ext cx="319246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0" name="图片 6">
            <a:extLst>
              <a:ext uri="{FF2B5EF4-FFF2-40B4-BE49-F238E27FC236}">
                <a16:creationId xmlns:a16="http://schemas.microsoft.com/office/drawing/2014/main" id="{969C02B7-1A36-47CD-8C62-91083A372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8" y="3617913"/>
            <a:ext cx="310515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1" name="图片 7">
            <a:extLst>
              <a:ext uri="{FF2B5EF4-FFF2-40B4-BE49-F238E27FC236}">
                <a16:creationId xmlns:a16="http://schemas.microsoft.com/office/drawing/2014/main" id="{08492BA9-7CD5-4F08-AF27-163ED08B6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3617913"/>
            <a:ext cx="2822575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60171B6-8A17-4BCB-BA62-61408DE73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44463"/>
            <a:ext cx="29527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A5002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本节概要</a:t>
            </a:r>
          </a:p>
        </p:txBody>
      </p:sp>
      <p:sp>
        <p:nvSpPr>
          <p:cNvPr id="11267" name="Freeform 16">
            <a:extLst>
              <a:ext uri="{FF2B5EF4-FFF2-40B4-BE49-F238E27FC236}">
                <a16:creationId xmlns:a16="http://schemas.microsoft.com/office/drawing/2014/main" id="{07931A17-4BF2-47AA-93E5-6FA999BE5D51}"/>
              </a:ext>
            </a:extLst>
          </p:cNvPr>
          <p:cNvSpPr>
            <a:spLocks/>
          </p:cNvSpPr>
          <p:nvPr/>
        </p:nvSpPr>
        <p:spPr bwMode="auto">
          <a:xfrm>
            <a:off x="539750" y="742950"/>
            <a:ext cx="2447925" cy="604838"/>
          </a:xfrm>
          <a:custGeom>
            <a:avLst/>
            <a:gdLst>
              <a:gd name="T0" fmla="*/ 0 w 1905"/>
              <a:gd name="T1" fmla="*/ 0 h 544"/>
              <a:gd name="T2" fmla="*/ 2147483646 w 1905"/>
              <a:gd name="T3" fmla="*/ 0 h 544"/>
              <a:gd name="T4" fmla="*/ 2147483646 w 1905"/>
              <a:gd name="T5" fmla="*/ 2147483646 h 544"/>
              <a:gd name="T6" fmla="*/ 0 w 1905"/>
              <a:gd name="T7" fmla="*/ 2147483646 h 544"/>
              <a:gd name="T8" fmla="*/ 0 w 1905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5"/>
              <a:gd name="T16" fmla="*/ 0 h 544"/>
              <a:gd name="T17" fmla="*/ 1905 w 1905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5" h="544">
                <a:moveTo>
                  <a:pt x="0" y="0"/>
                </a:moveTo>
                <a:lnTo>
                  <a:pt x="1361" y="0"/>
                </a:lnTo>
                <a:lnTo>
                  <a:pt x="1905" y="544"/>
                </a:lnTo>
                <a:lnTo>
                  <a:pt x="0" y="544"/>
                </a:lnTo>
                <a:lnTo>
                  <a:pt x="0" y="0"/>
                </a:lnTo>
                <a:close/>
              </a:path>
            </a:pathLst>
          </a:cu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Rectangle 19">
            <a:extLst>
              <a:ext uri="{FF2B5EF4-FFF2-40B4-BE49-F238E27FC236}">
                <a16:creationId xmlns:a16="http://schemas.microsoft.com/office/drawing/2014/main" id="{A338D845-2C8A-4198-8600-41D9081F2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92150"/>
            <a:ext cx="1757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重点内容</a:t>
            </a:r>
          </a:p>
        </p:txBody>
      </p:sp>
      <p:sp>
        <p:nvSpPr>
          <p:cNvPr id="11269" name="AutoShape 6">
            <a:extLst>
              <a:ext uri="{FF2B5EF4-FFF2-40B4-BE49-F238E27FC236}">
                <a16:creationId xmlns:a16="http://schemas.microsoft.com/office/drawing/2014/main" id="{E2965555-EF79-4077-A7B2-1FACFCABF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44600"/>
            <a:ext cx="8135937" cy="1779588"/>
          </a:xfrm>
          <a:prstGeom prst="roundRect">
            <a:avLst>
              <a:gd name="adj" fmla="val 4231"/>
            </a:avLst>
          </a:prstGeom>
          <a:solidFill>
            <a:srgbClr val="EAEAEA"/>
          </a:solidFill>
          <a:ln w="254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0" name="Rectangle 28">
            <a:extLst>
              <a:ext uri="{FF2B5EF4-FFF2-40B4-BE49-F238E27FC236}">
                <a16:creationId xmlns:a16="http://schemas.microsoft.com/office/drawing/2014/main" id="{146D1B49-336C-480C-8D84-3810BAFC7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411288"/>
            <a:ext cx="77819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SzPct val="90000"/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第四章  处理器</a:t>
            </a:r>
            <a:endParaRPr kumimoji="1" lang="en-US" altLang="zh-CN" sz="3200" b="1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kumimoji="1"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4.4 </a:t>
            </a:r>
            <a:r>
              <a:rPr kumimoji="1"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单周期控制器的实现</a:t>
            </a:r>
            <a:endParaRPr kumimoji="1" lang="en-US" altLang="zh-CN" sz="2800" b="1">
              <a:latin typeface="Times New Roman" panose="02020603050405020304" pitchFamily="18" charset="0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endParaRPr kumimoji="1" lang="en-US" altLang="zh-CN" sz="2400" b="1">
              <a:latin typeface="Times New Roman" panose="02020603050405020304" pitchFamily="18" charset="0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1271" name="Freeform 22">
            <a:extLst>
              <a:ext uri="{FF2B5EF4-FFF2-40B4-BE49-F238E27FC236}">
                <a16:creationId xmlns:a16="http://schemas.microsoft.com/office/drawing/2014/main" id="{66FF19FA-BC41-4053-9F15-97A4F00D7A53}"/>
              </a:ext>
            </a:extLst>
          </p:cNvPr>
          <p:cNvSpPr>
            <a:spLocks/>
          </p:cNvSpPr>
          <p:nvPr/>
        </p:nvSpPr>
        <p:spPr bwMode="auto">
          <a:xfrm>
            <a:off x="611188" y="3822700"/>
            <a:ext cx="2447925" cy="539750"/>
          </a:xfrm>
          <a:custGeom>
            <a:avLst/>
            <a:gdLst>
              <a:gd name="T0" fmla="*/ 0 w 1905"/>
              <a:gd name="T1" fmla="*/ 0 h 544"/>
              <a:gd name="T2" fmla="*/ 2147483646 w 1905"/>
              <a:gd name="T3" fmla="*/ 0 h 544"/>
              <a:gd name="T4" fmla="*/ 2147483646 w 1905"/>
              <a:gd name="T5" fmla="*/ 2147483646 h 544"/>
              <a:gd name="T6" fmla="*/ 0 w 1905"/>
              <a:gd name="T7" fmla="*/ 2147483646 h 544"/>
              <a:gd name="T8" fmla="*/ 0 w 1905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5"/>
              <a:gd name="T16" fmla="*/ 0 h 544"/>
              <a:gd name="T17" fmla="*/ 1905 w 1905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5" h="544">
                <a:moveTo>
                  <a:pt x="0" y="0"/>
                </a:moveTo>
                <a:lnTo>
                  <a:pt x="1361" y="0"/>
                </a:lnTo>
                <a:lnTo>
                  <a:pt x="1905" y="544"/>
                </a:lnTo>
                <a:lnTo>
                  <a:pt x="0" y="544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Rectangle 23">
            <a:extLst>
              <a:ext uri="{FF2B5EF4-FFF2-40B4-BE49-F238E27FC236}">
                <a16:creationId xmlns:a16="http://schemas.microsoft.com/office/drawing/2014/main" id="{AA304063-7B9B-4B63-96B0-074B4C06B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8" y="3786188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基本要求</a:t>
            </a:r>
          </a:p>
        </p:txBody>
      </p:sp>
      <p:sp>
        <p:nvSpPr>
          <p:cNvPr id="11273" name="AutoShape 12">
            <a:extLst>
              <a:ext uri="{FF2B5EF4-FFF2-40B4-BE49-F238E27FC236}">
                <a16:creationId xmlns:a16="http://schemas.microsoft.com/office/drawing/2014/main" id="{DC74A1CE-EBC9-4F0D-A55B-4C84CA793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4330700"/>
            <a:ext cx="8135937" cy="1455738"/>
          </a:xfrm>
          <a:prstGeom prst="roundRect">
            <a:avLst>
              <a:gd name="adj" fmla="val 4296"/>
            </a:avLst>
          </a:prstGeom>
          <a:solidFill>
            <a:srgbClr val="EAEAEA"/>
          </a:solidFill>
          <a:ln w="254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400" b="0">
              <a:latin typeface="华文新魏" panose="02010800040101010101" pitchFamily="2" charset="-122"/>
            </a:endParaRPr>
          </a:p>
        </p:txBody>
      </p:sp>
      <p:sp>
        <p:nvSpPr>
          <p:cNvPr id="11274" name="Rectangle 31">
            <a:extLst>
              <a:ext uri="{FF2B5EF4-FFF2-40B4-BE49-F238E27FC236}">
                <a16:creationId xmlns:a16="http://schemas.microsoft.com/office/drawing/2014/main" id="{9C8D8782-3D6F-4ECF-8996-998714607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4692650"/>
            <a:ext cx="73882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SzPct val="90000"/>
              <a:buFont typeface="Wingdings" panose="05000000000000000000" pitchFamily="2" charset="2"/>
              <a:buChar char="n"/>
            </a:pPr>
            <a:r>
              <a:rPr kumimoji="1" lang="zh-CN" altLang="en-US" sz="2800">
                <a:latin typeface="华文新魏" panose="02010800040101010101" pitchFamily="2" charset="-122"/>
              </a:rPr>
              <a:t> 理解单周期控制器的设计</a:t>
            </a:r>
            <a:endParaRPr kumimoji="1" lang="en-US" altLang="zh-CN" sz="280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2D023E9-6CEF-4E76-8F8D-C281819CA95A}"/>
              </a:ext>
            </a:extLst>
          </p:cNvPr>
          <p:cNvSpPr/>
          <p:nvPr/>
        </p:nvSpPr>
        <p:spPr>
          <a:xfrm>
            <a:off x="0" y="2132013"/>
            <a:ext cx="9144000" cy="17557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8435" name="文本框 10">
            <a:extLst>
              <a:ext uri="{FF2B5EF4-FFF2-40B4-BE49-F238E27FC236}">
                <a16:creationId xmlns:a16="http://schemas.microsoft.com/office/drawing/2014/main" id="{F190258A-DF53-4C5C-83FB-48960CC86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2708275"/>
            <a:ext cx="68595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  <a:r>
              <a:rPr lang="zh-CN" altLang="en-US" sz="3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单周期控制器的实现</a:t>
            </a:r>
            <a:endParaRPr lang="en-US" altLang="zh-CN" sz="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8D1BA26-B1AB-4D75-ACEA-3DB0F502C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190500"/>
            <a:ext cx="6380163" cy="358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rgbClr val="A50021"/>
                </a:solidFill>
                <a:ea typeface="微软雅黑" panose="020B0503020204020204" pitchFamily="34" charset="-122"/>
              </a:rPr>
              <a:t>§4.4 </a:t>
            </a:r>
            <a:r>
              <a:rPr lang="zh-CN" altLang="en-US" sz="2800">
                <a:solidFill>
                  <a:srgbClr val="A50021"/>
                </a:solidFill>
                <a:ea typeface="微软雅黑" panose="020B0503020204020204" pitchFamily="34" charset="-122"/>
              </a:rPr>
              <a:t>单周期控制器的实现</a:t>
            </a:r>
            <a:endParaRPr lang="en-US" altLang="zh-CN" sz="2800">
              <a:solidFill>
                <a:srgbClr val="A50021"/>
              </a:solidFill>
              <a:ea typeface="微软雅黑" panose="020B0503020204020204" pitchFamily="34" charset="-122"/>
            </a:endParaRPr>
          </a:p>
        </p:txBody>
      </p:sp>
      <p:sp>
        <p:nvSpPr>
          <p:cNvPr id="844803" name="Rectangle 3">
            <a:extLst>
              <a:ext uri="{FF2B5EF4-FFF2-40B4-BE49-F238E27FC236}">
                <a16:creationId xmlns:a16="http://schemas.microsoft.com/office/drawing/2014/main" id="{9CD28C9D-0FE3-4E84-8ECC-E1F9B0D71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757238"/>
            <a:ext cx="8208963" cy="6043257"/>
          </a:xfrm>
        </p:spPr>
        <p:txBody>
          <a:bodyPr lIns="63500" tIns="25400" rIns="63500" bIns="25400">
            <a:spAutoFit/>
          </a:bodyPr>
          <a:lstStyle/>
          <a:p>
            <a:pPr marL="266700" indent="-266700">
              <a:lnSpc>
                <a:spcPct val="150000"/>
              </a:lnSpc>
              <a:spcBef>
                <a:spcPts val="300"/>
              </a:spcBef>
            </a:pPr>
            <a:r>
              <a:rPr lang="zh-CN" altLang="en-US" sz="2800" dirty="0"/>
              <a:t>目标：设计单周期数据通路的控制器</a:t>
            </a:r>
            <a:endParaRPr lang="en-US" altLang="zh-CN" sz="2800" dirty="0"/>
          </a:p>
          <a:p>
            <a:pPr marL="266700" indent="-266700">
              <a:lnSpc>
                <a:spcPct val="150000"/>
              </a:lnSpc>
              <a:spcBef>
                <a:spcPts val="300"/>
              </a:spcBef>
            </a:pPr>
            <a:r>
              <a:rPr lang="zh-CN" altLang="en-US" sz="2800" dirty="0">
                <a:solidFill>
                  <a:srgbClr val="C00000"/>
                </a:solidFill>
              </a:rPr>
              <a:t>处理器设计步骤（数据通路</a:t>
            </a:r>
            <a:r>
              <a:rPr lang="en-US" altLang="zh-CN" sz="2800" dirty="0">
                <a:solidFill>
                  <a:srgbClr val="C00000"/>
                </a:solidFill>
              </a:rPr>
              <a:t>+</a:t>
            </a:r>
            <a:r>
              <a:rPr lang="zh-CN" altLang="en-US" sz="2800" dirty="0">
                <a:solidFill>
                  <a:srgbClr val="C00000"/>
                </a:solidFill>
              </a:rPr>
              <a:t>控制器）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 分析每条指令的功能，并用</a:t>
            </a:r>
            <a:r>
              <a:rPr lang="en-US" altLang="zh-CN" sz="2400" dirty="0"/>
              <a:t>RTL(Register Transfer Language)</a:t>
            </a:r>
            <a:r>
              <a:rPr lang="zh-CN" altLang="en-US" sz="2400" dirty="0"/>
              <a:t>来表示 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 根据指令功能给出所需</a:t>
            </a:r>
            <a:r>
              <a:rPr lang="zh-CN" altLang="en-US" sz="2400" dirty="0">
                <a:solidFill>
                  <a:srgbClr val="008F00"/>
                </a:solidFill>
              </a:rPr>
              <a:t>元件</a:t>
            </a:r>
            <a:r>
              <a:rPr lang="zh-CN" altLang="en-US" sz="2400" dirty="0"/>
              <a:t>，考虑</a:t>
            </a:r>
            <a:r>
              <a:rPr lang="zh-CN" altLang="en-US" sz="2400" dirty="0">
                <a:solidFill>
                  <a:srgbClr val="008F00"/>
                </a:solidFill>
              </a:rPr>
              <a:t>如何互连</a:t>
            </a:r>
            <a:r>
              <a:rPr lang="zh-CN" altLang="en-US" sz="2400" dirty="0"/>
              <a:t> 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3.</a:t>
            </a: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008F00"/>
                </a:solidFill>
              </a:rPr>
              <a:t>确定</a:t>
            </a:r>
            <a:r>
              <a:rPr lang="zh-CN" altLang="en-US" sz="2400" dirty="0"/>
              <a:t>每个元件所需</a:t>
            </a:r>
            <a:r>
              <a:rPr lang="zh-CN" altLang="en-US" sz="2400" dirty="0">
                <a:solidFill>
                  <a:srgbClr val="008F00"/>
                </a:solidFill>
              </a:rPr>
              <a:t>控制信号的取值 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4.</a:t>
            </a:r>
            <a:r>
              <a:rPr lang="zh-CN" altLang="en-US" sz="2400" dirty="0"/>
              <a:t> 汇总所有指令涉及到的控制信号，生成一张反映指令与控制信号之间的逻辑关系表 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5.</a:t>
            </a:r>
            <a:r>
              <a:rPr lang="zh-CN" altLang="en-US" sz="2400" dirty="0">
                <a:solidFill>
                  <a:srgbClr val="0000FF"/>
                </a:solidFill>
              </a:rPr>
              <a:t> 根据逻辑关系表得到每个控制信号的逻辑表达式，据此设计控制器电路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>
            <a:extLst>
              <a:ext uri="{FF2B5EF4-FFF2-40B4-BE49-F238E27FC236}">
                <a16:creationId xmlns:a16="http://schemas.microsoft.com/office/drawing/2014/main" id="{2509D717-D626-4A9E-AE8E-5FA8D1A4B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375" y="138113"/>
            <a:ext cx="7237413" cy="338137"/>
          </a:xfrm>
        </p:spPr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zh-CN" altLang="en-US" sz="2400" kern="1200">
                <a:solidFill>
                  <a:srgbClr val="A50021"/>
                </a:solidFill>
                <a:ea typeface="微软雅黑" pitchFamily="34" charset="-122"/>
                <a:cs typeface="+mn-cs"/>
              </a:rPr>
              <a:t>主 要 内 容</a:t>
            </a:r>
          </a:p>
        </p:txBody>
      </p:sp>
      <p:sp>
        <p:nvSpPr>
          <p:cNvPr id="903171" name="Rectangle 3">
            <a:extLst>
              <a:ext uri="{FF2B5EF4-FFF2-40B4-BE49-F238E27FC236}">
                <a16:creationId xmlns:a16="http://schemas.microsoft.com/office/drawing/2014/main" id="{F5AE87CE-9ABD-4189-9D95-33C95445C4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8247063" cy="5616575"/>
          </a:xfrm>
        </p:spPr>
        <p:txBody>
          <a:bodyPr/>
          <a:lstStyle/>
          <a:p>
            <a:pPr marL="274638" indent="-274638">
              <a:spcBef>
                <a:spcPct val="0"/>
              </a:spcBef>
            </a:pPr>
            <a:r>
              <a:rPr lang="zh-CN" altLang="en-US" sz="2800" dirty="0"/>
              <a:t>考察</a:t>
            </a:r>
            <a:r>
              <a:rPr lang="zh-CN" altLang="en-US" sz="2800" dirty="0">
                <a:solidFill>
                  <a:srgbClr val="0000FF"/>
                </a:solidFill>
              </a:rPr>
              <a:t>每条指令</a:t>
            </a:r>
            <a:r>
              <a:rPr lang="zh-CN" altLang="en-US" sz="2800" dirty="0"/>
              <a:t>在数据通路中的</a:t>
            </a:r>
            <a:r>
              <a:rPr lang="zh-CN" altLang="en-US" sz="2800" dirty="0">
                <a:solidFill>
                  <a:srgbClr val="0000FF"/>
                </a:solidFill>
              </a:rPr>
              <a:t>执行过程</a:t>
            </a:r>
            <a:r>
              <a:rPr lang="zh-CN" altLang="en-US" sz="2800" dirty="0"/>
              <a:t>和涉及到的</a:t>
            </a:r>
            <a:r>
              <a:rPr lang="zh-CN" altLang="en-US" sz="2800" dirty="0">
                <a:solidFill>
                  <a:srgbClr val="0000FF"/>
                </a:solidFill>
              </a:rPr>
              <a:t>控制信号取值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公共操作：取指令和计算下条指令地址</a:t>
            </a:r>
            <a:r>
              <a:rPr lang="en-US" altLang="zh-CN" sz="2400" dirty="0"/>
              <a:t>PC</a:t>
            </a:r>
            <a:endParaRPr lang="zh-CN" altLang="en-US" sz="2400" dirty="0"/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R-Type</a:t>
            </a:r>
            <a:r>
              <a:rPr lang="zh-CN" altLang="en-US" sz="2400" dirty="0"/>
              <a:t>指令</a:t>
            </a:r>
            <a:r>
              <a:rPr lang="en-US" altLang="zh-CN" sz="2400" dirty="0"/>
              <a:t>(add / sub)——</a:t>
            </a:r>
            <a:r>
              <a:rPr lang="zh-CN" altLang="en-US" sz="2400" dirty="0"/>
              <a:t>加法</a:t>
            </a:r>
            <a:endParaRPr lang="en-US" altLang="zh-CN" sz="2400" dirty="0"/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立即数指令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ori</a:t>
            </a:r>
            <a:r>
              <a:rPr lang="en-US" altLang="zh-CN" sz="2400" dirty="0"/>
              <a:t>)——</a:t>
            </a:r>
            <a:r>
              <a:rPr lang="zh-CN" altLang="en-US" sz="2400" dirty="0"/>
              <a:t>零扩展</a:t>
            </a:r>
            <a:endParaRPr lang="en-US" altLang="zh-CN" sz="2400" dirty="0"/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访存指令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lw</a:t>
            </a:r>
            <a:r>
              <a:rPr lang="en-US" altLang="zh-CN" sz="2400" dirty="0"/>
              <a:t> / </a:t>
            </a:r>
            <a:r>
              <a:rPr lang="en-US" altLang="zh-CN" sz="2400" dirty="0" err="1"/>
              <a:t>sw</a:t>
            </a:r>
            <a:r>
              <a:rPr lang="en-US" altLang="zh-CN" sz="2400" dirty="0"/>
              <a:t>)——</a:t>
            </a:r>
            <a:r>
              <a:rPr lang="zh-CN" altLang="en-US" sz="2400" dirty="0"/>
              <a:t>立即数符号扩展，加基址</a:t>
            </a:r>
            <a:endParaRPr lang="en-US" altLang="zh-CN" sz="2400" dirty="0"/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分支指令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beq</a:t>
            </a:r>
            <a:r>
              <a:rPr lang="en-US" altLang="zh-CN" sz="2400" dirty="0"/>
              <a:t>)——</a:t>
            </a:r>
            <a:r>
              <a:rPr lang="zh-CN" altLang="en-US" sz="2400" dirty="0"/>
              <a:t>符号扩展，判零，计算偏移地址</a:t>
            </a:r>
            <a:endParaRPr lang="en-US" altLang="zh-CN" sz="2400" dirty="0"/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跳转指令 </a:t>
            </a:r>
            <a:r>
              <a:rPr lang="en-US" altLang="zh-CN" sz="2400" dirty="0"/>
              <a:t>(j)——26</a:t>
            </a:r>
            <a:r>
              <a:rPr lang="zh-CN" altLang="en-US" sz="2400" dirty="0"/>
              <a:t>位</a:t>
            </a:r>
            <a:r>
              <a:rPr lang="en-US" altLang="zh-CN" sz="2400" dirty="0"/>
              <a:t>PC</a:t>
            </a:r>
            <a:r>
              <a:rPr lang="zh-CN" altLang="en-US" sz="2400" dirty="0"/>
              <a:t>拼接</a:t>
            </a:r>
            <a:endParaRPr lang="en-US" altLang="zh-CN" sz="2400" dirty="0"/>
          </a:p>
          <a:p>
            <a:pPr marL="274638" indent="-274638">
              <a:spcBef>
                <a:spcPct val="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汇总各指令的控制信号取值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两类控制信号：直接送往数据通路 </a:t>
            </a:r>
            <a:r>
              <a:rPr lang="en-US" altLang="zh-CN" sz="2400" dirty="0"/>
              <a:t>/ </a:t>
            </a:r>
            <a:r>
              <a:rPr lang="zh-CN" altLang="en-US" sz="2400" dirty="0"/>
              <a:t>送往局部控制单元（针对</a:t>
            </a:r>
            <a:r>
              <a:rPr lang="en-US" altLang="zh-CN" sz="2400" dirty="0"/>
              <a:t>R</a:t>
            </a:r>
            <a:r>
              <a:rPr lang="zh-CN" altLang="en-US" sz="2400" dirty="0"/>
              <a:t>型指令）</a:t>
            </a:r>
          </a:p>
          <a:p>
            <a:pPr marL="274638" indent="-274638">
              <a:spcBef>
                <a:spcPct val="0"/>
              </a:spcBef>
            </a:pPr>
            <a:r>
              <a:rPr lang="zh-CN" altLang="en-US" sz="2800" dirty="0"/>
              <a:t>设计</a:t>
            </a:r>
            <a:r>
              <a:rPr lang="en-US" altLang="zh-CN" sz="2800" dirty="0"/>
              <a:t>ALU</a:t>
            </a:r>
            <a:r>
              <a:rPr lang="zh-CN" altLang="en-US" sz="2800" dirty="0"/>
              <a:t>局部控制单元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func</a:t>
            </a:r>
            <a:r>
              <a:rPr lang="en-US" altLang="zh-CN" sz="2800" dirty="0"/>
              <a:t>)</a:t>
            </a:r>
            <a:endParaRPr lang="zh-CN" altLang="en-US" sz="2800" dirty="0"/>
          </a:p>
          <a:p>
            <a:pPr marL="274638" indent="-274638">
              <a:spcBef>
                <a:spcPct val="0"/>
              </a:spcBef>
            </a:pPr>
            <a:r>
              <a:rPr lang="zh-CN" altLang="en-US" sz="2800" dirty="0"/>
              <a:t>设计</a:t>
            </a:r>
            <a:r>
              <a:rPr lang="en-US" altLang="zh-CN" sz="2800" dirty="0"/>
              <a:t>CPU</a:t>
            </a:r>
            <a:r>
              <a:rPr lang="zh-CN" altLang="en-US" sz="2800" dirty="0"/>
              <a:t>主控制单元 </a:t>
            </a:r>
            <a:r>
              <a:rPr lang="en-US" altLang="zh-CN" sz="2800" dirty="0"/>
              <a:t>(op)</a:t>
            </a:r>
          </a:p>
          <a:p>
            <a:pPr lvl="1">
              <a:spcBef>
                <a:spcPct val="0"/>
              </a:spcBef>
            </a:pPr>
            <a:endParaRPr lang="zh-CN" altLang="en-US" sz="2400" dirty="0"/>
          </a:p>
          <a:p>
            <a:pPr marL="274638" indent="-274638">
              <a:spcBef>
                <a:spcPct val="0"/>
              </a:spcBef>
            </a:pP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0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0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0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0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0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0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0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0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03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>
            <a:extLst>
              <a:ext uri="{FF2B5EF4-FFF2-40B4-BE49-F238E27FC236}">
                <a16:creationId xmlns:a16="http://schemas.microsoft.com/office/drawing/2014/main" id="{424F60D0-8E72-45B9-8130-346B779A7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0863" y="188913"/>
            <a:ext cx="7958137" cy="358775"/>
          </a:xfrm>
        </p:spPr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en-US" altLang="zh-CN" sz="2400" kern="1200" dirty="0">
                <a:solidFill>
                  <a:srgbClr val="A50021"/>
                </a:solidFill>
                <a:ea typeface="微软雅黑" pitchFamily="34" charset="-122"/>
                <a:cs typeface="+mn-cs"/>
              </a:rPr>
              <a:t> </a:t>
            </a:r>
            <a:r>
              <a:rPr lang="zh-CN" altLang="en-US" sz="2400" kern="1200" dirty="0">
                <a:solidFill>
                  <a:srgbClr val="A50021"/>
                </a:solidFill>
                <a:ea typeface="微软雅黑" pitchFamily="34" charset="-122"/>
                <a:cs typeface="+mn-cs"/>
              </a:rPr>
              <a:t>指令分析</a:t>
            </a:r>
            <a:r>
              <a:rPr lang="en-US" altLang="zh-CN" sz="2400" kern="1200" dirty="0">
                <a:solidFill>
                  <a:srgbClr val="A50021"/>
                </a:solidFill>
                <a:ea typeface="微软雅黑" pitchFamily="34" charset="-122"/>
                <a:cs typeface="+mn-cs"/>
              </a:rPr>
              <a:t>——ADD / SUB </a:t>
            </a:r>
            <a:r>
              <a:rPr lang="zh-CN" altLang="en-US" sz="2400" kern="1200" dirty="0">
                <a:solidFill>
                  <a:srgbClr val="A50021"/>
                </a:solidFill>
                <a:ea typeface="微软雅黑" pitchFamily="34" charset="-122"/>
                <a:cs typeface="+mn-cs"/>
              </a:rPr>
              <a:t>指令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22CDBC6-3118-4AC8-B3ED-5D2140FC0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785813"/>
            <a:ext cx="8389938" cy="5253037"/>
          </a:xfrm>
          <a:noFill/>
        </p:spPr>
        <p:txBody>
          <a:bodyPr lIns="63500" tIns="25400" rIns="63500" bIns="25400">
            <a:spAutoFit/>
          </a:bodyPr>
          <a:lstStyle/>
          <a:p>
            <a:r>
              <a:rPr lang="en-US" altLang="zh-CN" sz="2800" dirty="0"/>
              <a:t>add	  </a:t>
            </a:r>
            <a:r>
              <a:rPr lang="en-US" altLang="zh-CN" sz="2800" dirty="0" err="1"/>
              <a:t>rd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rs</a:t>
            </a:r>
            <a:r>
              <a:rPr lang="en-US" altLang="zh-CN" sz="2800" dirty="0"/>
              <a:t>, rt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lvl="1"/>
            <a:endParaRPr lang="en-US" altLang="zh-CN" sz="2400" dirty="0"/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M[PC]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取指</a:t>
            </a:r>
            <a:r>
              <a:rPr lang="en-US" altLang="zh-CN" sz="2400" dirty="0"/>
              <a:t>(</a:t>
            </a:r>
            <a:r>
              <a:rPr lang="zh-CN" altLang="en-US" sz="2400" dirty="0"/>
              <a:t>每条指令一样</a:t>
            </a:r>
            <a:r>
              <a:rPr lang="en-US" altLang="zh-CN" sz="2400" dirty="0"/>
              <a:t>)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R[</a:t>
            </a:r>
            <a:r>
              <a:rPr lang="en-US" altLang="zh-CN" sz="2400" dirty="0" err="1">
                <a:solidFill>
                  <a:srgbClr val="FF0000"/>
                </a:solidFill>
              </a:rPr>
              <a:t>rd</a:t>
            </a:r>
            <a:r>
              <a:rPr lang="en-US" altLang="zh-CN" sz="2400" dirty="0">
                <a:solidFill>
                  <a:srgbClr val="FF0000"/>
                </a:solidFill>
              </a:rPr>
              <a:t>] 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←</a:t>
            </a:r>
            <a:r>
              <a:rPr lang="en-US" altLang="zh-CN" sz="2400" dirty="0">
                <a:solidFill>
                  <a:srgbClr val="FF0000"/>
                </a:solidFill>
              </a:rPr>
              <a:t> R[</a:t>
            </a:r>
            <a:r>
              <a:rPr lang="en-US" altLang="zh-CN" sz="2400" dirty="0" err="1">
                <a:solidFill>
                  <a:srgbClr val="FF0000"/>
                </a:solidFill>
              </a:rPr>
              <a:t>rs</a:t>
            </a:r>
            <a:r>
              <a:rPr lang="en-US" altLang="zh-CN" sz="2400" dirty="0">
                <a:solidFill>
                  <a:srgbClr val="FF0000"/>
                </a:solidFill>
              </a:rPr>
              <a:t>] + R[rt]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实际操作</a:t>
            </a:r>
            <a:r>
              <a:rPr lang="en-US" altLang="zh-CN" sz="2400" dirty="0"/>
              <a:t>(</a:t>
            </a:r>
            <a:r>
              <a:rPr lang="zh-CN" altLang="en-US" sz="2400" dirty="0"/>
              <a:t>执行阶段，每条指令可能不同</a:t>
            </a:r>
            <a:r>
              <a:rPr lang="en-US" altLang="zh-CN" sz="2400" dirty="0"/>
              <a:t>)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PC 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←</a:t>
            </a:r>
            <a:r>
              <a:rPr lang="en-US" altLang="zh-CN" sz="2400" dirty="0">
                <a:solidFill>
                  <a:srgbClr val="FF0000"/>
                </a:solidFill>
              </a:rPr>
              <a:t> PC + 4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计算顺序执行时</a:t>
            </a:r>
            <a:r>
              <a:rPr lang="en-US" altLang="zh-CN" sz="2400" dirty="0"/>
              <a:t>Pc</a:t>
            </a:r>
            <a:r>
              <a:rPr lang="zh-CN" altLang="en-US" sz="2400" dirty="0"/>
              <a:t>自增</a:t>
            </a:r>
            <a:r>
              <a:rPr lang="en-US" altLang="zh-CN" sz="2400" dirty="0"/>
              <a:t>(</a:t>
            </a:r>
            <a:r>
              <a:rPr lang="zh-CN" altLang="en-US" sz="2400" dirty="0"/>
              <a:t>每条指令一样</a:t>
            </a:r>
            <a:r>
              <a:rPr lang="en-US" altLang="zh-CN" sz="2400" dirty="0"/>
              <a:t>)</a:t>
            </a:r>
          </a:p>
        </p:txBody>
      </p:sp>
      <p:grpSp>
        <p:nvGrpSpPr>
          <p:cNvPr id="22532" name="Group 38">
            <a:extLst>
              <a:ext uri="{FF2B5EF4-FFF2-40B4-BE49-F238E27FC236}">
                <a16:creationId xmlns:a16="http://schemas.microsoft.com/office/drawing/2014/main" id="{E97D6034-DAED-40B1-AE98-A616FF8244D5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428750"/>
            <a:ext cx="7137400" cy="1238250"/>
            <a:chOff x="703" y="1037"/>
            <a:chExt cx="4496" cy="780"/>
          </a:xfrm>
        </p:grpSpPr>
        <p:sp>
          <p:nvSpPr>
            <p:cNvPr id="22533" name="Rectangle 5">
              <a:extLst>
                <a:ext uri="{FF2B5EF4-FFF2-40B4-BE49-F238E27FC236}">
                  <a16:creationId xmlns:a16="http://schemas.microsoft.com/office/drawing/2014/main" id="{0D81E9EF-1223-49D0-B52B-5F4ED7C8E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" y="1313"/>
              <a:ext cx="4336" cy="2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2534" name="Group 6">
              <a:extLst>
                <a:ext uri="{FF2B5EF4-FFF2-40B4-BE49-F238E27FC236}">
                  <a16:creationId xmlns:a16="http://schemas.microsoft.com/office/drawing/2014/main" id="{BDD1B737-FDEB-40FB-99E8-B22FE251EF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" y="1302"/>
              <a:ext cx="753" cy="260"/>
              <a:chOff x="1012" y="720"/>
              <a:chExt cx="664" cy="188"/>
            </a:xfrm>
          </p:grpSpPr>
          <p:sp>
            <p:nvSpPr>
              <p:cNvPr id="22563" name="Rectangle 7">
                <a:extLst>
                  <a:ext uri="{FF2B5EF4-FFF2-40B4-BE49-F238E27FC236}">
                    <a16:creationId xmlns:a16="http://schemas.microsoft.com/office/drawing/2014/main" id="{36EF52D9-2B08-45C2-A78A-D272D1529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" y="724"/>
                <a:ext cx="66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64" name="Rectangle 8">
                <a:extLst>
                  <a:ext uri="{FF2B5EF4-FFF2-40B4-BE49-F238E27FC236}">
                    <a16:creationId xmlns:a16="http://schemas.microsoft.com/office/drawing/2014/main" id="{5C4C8004-9F7E-430D-82FF-DF1272981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9" y="720"/>
                <a:ext cx="25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op</a:t>
                </a:r>
              </a:p>
            </p:txBody>
          </p:sp>
        </p:grpSp>
        <p:grpSp>
          <p:nvGrpSpPr>
            <p:cNvPr id="22535" name="Group 9">
              <a:extLst>
                <a:ext uri="{FF2B5EF4-FFF2-40B4-BE49-F238E27FC236}">
                  <a16:creationId xmlns:a16="http://schemas.microsoft.com/office/drawing/2014/main" id="{8A438497-4BFB-40F1-B1ED-B75A5764A2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4" y="1302"/>
              <a:ext cx="699" cy="260"/>
              <a:chOff x="1684" y="720"/>
              <a:chExt cx="616" cy="188"/>
            </a:xfrm>
          </p:grpSpPr>
          <p:sp>
            <p:nvSpPr>
              <p:cNvPr id="22561" name="Rectangle 10">
                <a:extLst>
                  <a:ext uri="{FF2B5EF4-FFF2-40B4-BE49-F238E27FC236}">
                    <a16:creationId xmlns:a16="http://schemas.microsoft.com/office/drawing/2014/main" id="{16AB66C8-272D-46F4-8B7B-C509D88C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4" y="724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62" name="Rectangle 11">
                <a:extLst>
                  <a:ext uri="{FF2B5EF4-FFF2-40B4-BE49-F238E27FC236}">
                    <a16:creationId xmlns:a16="http://schemas.microsoft.com/office/drawing/2014/main" id="{F7F5CEEA-846B-4118-9985-474C9E4B5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" y="720"/>
                <a:ext cx="220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rs</a:t>
                </a:r>
              </a:p>
            </p:txBody>
          </p:sp>
        </p:grpSp>
        <p:grpSp>
          <p:nvGrpSpPr>
            <p:cNvPr id="22536" name="Group 12">
              <a:extLst>
                <a:ext uri="{FF2B5EF4-FFF2-40B4-BE49-F238E27FC236}">
                  <a16:creationId xmlns:a16="http://schemas.microsoft.com/office/drawing/2014/main" id="{A562D25D-26E6-4763-9EDE-912ADE5735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2" y="1302"/>
              <a:ext cx="698" cy="260"/>
              <a:chOff x="2308" y="720"/>
              <a:chExt cx="616" cy="188"/>
            </a:xfrm>
          </p:grpSpPr>
          <p:sp>
            <p:nvSpPr>
              <p:cNvPr id="22559" name="Rectangle 13">
                <a:extLst>
                  <a:ext uri="{FF2B5EF4-FFF2-40B4-BE49-F238E27FC236}">
                    <a16:creationId xmlns:a16="http://schemas.microsoft.com/office/drawing/2014/main" id="{9AE9AAD2-DC6F-430C-82AA-604764B1E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724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60" name="Rectangle 14">
                <a:extLst>
                  <a:ext uri="{FF2B5EF4-FFF2-40B4-BE49-F238E27FC236}">
                    <a16:creationId xmlns:a16="http://schemas.microsoft.com/office/drawing/2014/main" id="{159FBE15-D69F-4903-9E1E-D8FF6391B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7" y="720"/>
                <a:ext cx="21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rt</a:t>
                </a:r>
              </a:p>
            </p:txBody>
          </p:sp>
        </p:grpSp>
        <p:grpSp>
          <p:nvGrpSpPr>
            <p:cNvPr id="22537" name="Group 15">
              <a:extLst>
                <a:ext uri="{FF2B5EF4-FFF2-40B4-BE49-F238E27FC236}">
                  <a16:creationId xmlns:a16="http://schemas.microsoft.com/office/drawing/2014/main" id="{223F86BD-E08F-45BD-B0FD-0D291570A6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9" y="1302"/>
              <a:ext cx="699" cy="260"/>
              <a:chOff x="2932" y="720"/>
              <a:chExt cx="616" cy="188"/>
            </a:xfrm>
          </p:grpSpPr>
          <p:sp>
            <p:nvSpPr>
              <p:cNvPr id="22557" name="Rectangle 16">
                <a:extLst>
                  <a:ext uri="{FF2B5EF4-FFF2-40B4-BE49-F238E27FC236}">
                    <a16:creationId xmlns:a16="http://schemas.microsoft.com/office/drawing/2014/main" id="{D19ECE44-7F6C-45F2-AD22-48BBE2204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724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8" name="Rectangle 17">
                <a:extLst>
                  <a:ext uri="{FF2B5EF4-FFF2-40B4-BE49-F238E27FC236}">
                    <a16:creationId xmlns:a16="http://schemas.microsoft.com/office/drawing/2014/main" id="{11C21A22-EAD0-4069-AFC1-83A59ED16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1" y="720"/>
                <a:ext cx="24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rd</a:t>
                </a:r>
              </a:p>
            </p:txBody>
          </p:sp>
        </p:grpSp>
        <p:grpSp>
          <p:nvGrpSpPr>
            <p:cNvPr id="22538" name="Group 18">
              <a:extLst>
                <a:ext uri="{FF2B5EF4-FFF2-40B4-BE49-F238E27FC236}">
                  <a16:creationId xmlns:a16="http://schemas.microsoft.com/office/drawing/2014/main" id="{B7A3F651-AF0D-4FAF-86FB-538754B2EC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0" y="1302"/>
              <a:ext cx="699" cy="260"/>
              <a:chOff x="3550" y="720"/>
              <a:chExt cx="616" cy="188"/>
            </a:xfrm>
          </p:grpSpPr>
          <p:sp>
            <p:nvSpPr>
              <p:cNvPr id="22555" name="Rectangle 19">
                <a:extLst>
                  <a:ext uri="{FF2B5EF4-FFF2-40B4-BE49-F238E27FC236}">
                    <a16:creationId xmlns:a16="http://schemas.microsoft.com/office/drawing/2014/main" id="{06F6ADAE-F2EF-46C2-9D9F-E69F1A131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724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6" name="Rectangle 20">
                <a:extLst>
                  <a:ext uri="{FF2B5EF4-FFF2-40B4-BE49-F238E27FC236}">
                    <a16:creationId xmlns:a16="http://schemas.microsoft.com/office/drawing/2014/main" id="{0FD561F5-14F7-4165-BDA6-A1B556F7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9" y="720"/>
                <a:ext cx="473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shamt</a:t>
                </a:r>
              </a:p>
            </p:txBody>
          </p:sp>
        </p:grpSp>
        <p:sp>
          <p:nvSpPr>
            <p:cNvPr id="22539" name="Rectangle 22">
              <a:extLst>
                <a:ext uri="{FF2B5EF4-FFF2-40B4-BE49-F238E27FC236}">
                  <a16:creationId xmlns:a16="http://schemas.microsoft.com/office/drawing/2014/main" id="{54E85499-B6A2-4897-B19A-A0832ADE5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" y="1308"/>
              <a:ext cx="753" cy="2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0" name="Rectangle 23">
              <a:extLst>
                <a:ext uri="{FF2B5EF4-FFF2-40B4-BE49-F238E27FC236}">
                  <a16:creationId xmlns:a16="http://schemas.microsoft.com/office/drawing/2014/main" id="{95BD4ED4-15A3-4BF6-A675-314631665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" y="1302"/>
              <a:ext cx="4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funct</a:t>
              </a:r>
            </a:p>
          </p:txBody>
        </p:sp>
        <p:grpSp>
          <p:nvGrpSpPr>
            <p:cNvPr id="22541" name="Group 24">
              <a:extLst>
                <a:ext uri="{FF2B5EF4-FFF2-40B4-BE49-F238E27FC236}">
                  <a16:creationId xmlns:a16="http://schemas.microsoft.com/office/drawing/2014/main" id="{A45DD89F-5FC7-4F29-B5BF-9B6F79BE9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" y="1037"/>
              <a:ext cx="4496" cy="780"/>
              <a:chOff x="951" y="528"/>
              <a:chExt cx="3965" cy="565"/>
            </a:xfrm>
          </p:grpSpPr>
          <p:sp>
            <p:nvSpPr>
              <p:cNvPr id="22542" name="Rectangle 25">
                <a:extLst>
                  <a:ext uri="{FF2B5EF4-FFF2-40B4-BE49-F238E27FC236}">
                    <a16:creationId xmlns:a16="http://schemas.microsoft.com/office/drawing/2014/main" id="{7AEB2510-A92B-4915-986F-029A153BA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3" y="528"/>
                <a:ext cx="173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2543" name="Rectangle 26">
                <a:extLst>
                  <a:ext uri="{FF2B5EF4-FFF2-40B4-BE49-F238E27FC236}">
                    <a16:creationId xmlns:a16="http://schemas.microsoft.com/office/drawing/2014/main" id="{09E230C7-B8A9-442F-8F09-39005EF97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528"/>
                <a:ext cx="173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22544" name="Rectangle 27">
                <a:extLst>
                  <a:ext uri="{FF2B5EF4-FFF2-40B4-BE49-F238E27FC236}">
                    <a16:creationId xmlns:a16="http://schemas.microsoft.com/office/drawing/2014/main" id="{98A68E79-3E1D-4E62-9377-2FCCE3982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528"/>
                <a:ext cx="23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ea typeface="宋体" panose="02010600030101010101" pitchFamily="2" charset="-122"/>
                  </a:rPr>
                  <a:t>11</a:t>
                </a:r>
              </a:p>
            </p:txBody>
          </p:sp>
          <p:sp>
            <p:nvSpPr>
              <p:cNvPr id="22545" name="Rectangle 28">
                <a:extLst>
                  <a:ext uri="{FF2B5EF4-FFF2-40B4-BE49-F238E27FC236}">
                    <a16:creationId xmlns:a16="http://schemas.microsoft.com/office/drawing/2014/main" id="{212F9DE5-57EF-4369-B8F9-B318B098F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7" y="528"/>
                <a:ext cx="24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ea typeface="宋体" panose="02010600030101010101" pitchFamily="2" charset="-122"/>
                  </a:rPr>
                  <a:t>16</a:t>
                </a:r>
              </a:p>
            </p:txBody>
          </p:sp>
          <p:sp>
            <p:nvSpPr>
              <p:cNvPr id="22546" name="Rectangle 29">
                <a:extLst>
                  <a:ext uri="{FF2B5EF4-FFF2-40B4-BE49-F238E27FC236}">
                    <a16:creationId xmlns:a16="http://schemas.microsoft.com/office/drawing/2014/main" id="{A2BB62CA-CE7A-4A9D-AD9C-839EEE314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3" y="528"/>
                <a:ext cx="24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ea typeface="宋体" panose="02010600030101010101" pitchFamily="2" charset="-122"/>
                  </a:rPr>
                  <a:t>21</a:t>
                </a:r>
              </a:p>
            </p:txBody>
          </p:sp>
          <p:sp>
            <p:nvSpPr>
              <p:cNvPr id="22547" name="Rectangle 30">
                <a:extLst>
                  <a:ext uri="{FF2B5EF4-FFF2-40B4-BE49-F238E27FC236}">
                    <a16:creationId xmlns:a16="http://schemas.microsoft.com/office/drawing/2014/main" id="{DB49F9D6-43F9-4238-A252-4B180FEBA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9" y="528"/>
                <a:ext cx="24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ea typeface="宋体" panose="02010600030101010101" pitchFamily="2" charset="-122"/>
                  </a:rPr>
                  <a:t>26</a:t>
                </a:r>
              </a:p>
            </p:txBody>
          </p:sp>
          <p:sp>
            <p:nvSpPr>
              <p:cNvPr id="22548" name="Rectangle 31">
                <a:extLst>
                  <a:ext uri="{FF2B5EF4-FFF2-40B4-BE49-F238E27FC236}">
                    <a16:creationId xmlns:a16="http://schemas.microsoft.com/office/drawing/2014/main" id="{3D80D981-CA5A-4050-BD6B-14FB45115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1" y="528"/>
                <a:ext cx="24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ea typeface="宋体" panose="02010600030101010101" pitchFamily="2" charset="-122"/>
                  </a:rPr>
                  <a:t>31</a:t>
                </a:r>
              </a:p>
            </p:txBody>
          </p:sp>
          <p:sp>
            <p:nvSpPr>
              <p:cNvPr id="22549" name="Rectangle 32">
                <a:extLst>
                  <a:ext uri="{FF2B5EF4-FFF2-40B4-BE49-F238E27FC236}">
                    <a16:creationId xmlns:a16="http://schemas.microsoft.com/office/drawing/2014/main" id="{1DB29EBB-5F59-417A-A54F-729C41E81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5" y="912"/>
                <a:ext cx="46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ea typeface="宋体" panose="02010600030101010101" pitchFamily="2" charset="-122"/>
                  </a:rPr>
                  <a:t>6 </a:t>
                </a:r>
                <a:r>
                  <a:rPr lang="en-US" altLang="zh-CN" sz="2000">
                    <a:ea typeface="宋体" panose="02010600030101010101" pitchFamily="2" charset="-122"/>
                  </a:rPr>
                  <a:t>bits</a:t>
                </a:r>
              </a:p>
            </p:txBody>
          </p:sp>
          <p:sp>
            <p:nvSpPr>
              <p:cNvPr id="22550" name="Rectangle 33">
                <a:extLst>
                  <a:ext uri="{FF2B5EF4-FFF2-40B4-BE49-F238E27FC236}">
                    <a16:creationId xmlns:a16="http://schemas.microsoft.com/office/drawing/2014/main" id="{05CCF45B-3A2D-4E65-8F11-95CEDE349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912"/>
                <a:ext cx="429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ea typeface="宋体" panose="02010600030101010101" pitchFamily="2" charset="-122"/>
                  </a:rPr>
                  <a:t>6 </a:t>
                </a:r>
                <a:r>
                  <a:rPr lang="en-US" altLang="zh-CN" sz="2000">
                    <a:ea typeface="宋体" panose="02010600030101010101" pitchFamily="2" charset="-122"/>
                  </a:rPr>
                  <a:t>bits</a:t>
                </a:r>
              </a:p>
            </p:txBody>
          </p:sp>
          <p:sp>
            <p:nvSpPr>
              <p:cNvPr id="22551" name="Rectangle 34">
                <a:extLst>
                  <a:ext uri="{FF2B5EF4-FFF2-40B4-BE49-F238E27FC236}">
                    <a16:creationId xmlns:a16="http://schemas.microsoft.com/office/drawing/2014/main" id="{F8D917AD-538B-4309-B162-0226BAF73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7" y="912"/>
                <a:ext cx="429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ea typeface="宋体" panose="02010600030101010101" pitchFamily="2" charset="-122"/>
                  </a:rPr>
                  <a:t>5 </a:t>
                </a:r>
                <a:r>
                  <a:rPr lang="en-US" altLang="zh-CN" sz="2000">
                    <a:ea typeface="宋体" panose="02010600030101010101" pitchFamily="2" charset="-122"/>
                  </a:rPr>
                  <a:t>bits</a:t>
                </a:r>
              </a:p>
            </p:txBody>
          </p:sp>
          <p:sp>
            <p:nvSpPr>
              <p:cNvPr id="22552" name="Rectangle 35">
                <a:extLst>
                  <a:ext uri="{FF2B5EF4-FFF2-40B4-BE49-F238E27FC236}">
                    <a16:creationId xmlns:a16="http://schemas.microsoft.com/office/drawing/2014/main" id="{5049EC3E-EA3B-4798-BCB4-51A17D662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3" y="912"/>
                <a:ext cx="429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ea typeface="宋体" panose="02010600030101010101" pitchFamily="2" charset="-122"/>
                  </a:rPr>
                  <a:t>5 </a:t>
                </a:r>
                <a:r>
                  <a:rPr lang="en-US" altLang="zh-CN" sz="2000">
                    <a:ea typeface="宋体" panose="02010600030101010101" pitchFamily="2" charset="-122"/>
                  </a:rPr>
                  <a:t>bits</a:t>
                </a:r>
              </a:p>
            </p:txBody>
          </p:sp>
          <p:sp>
            <p:nvSpPr>
              <p:cNvPr id="22553" name="Rectangle 36">
                <a:extLst>
                  <a:ext uri="{FF2B5EF4-FFF2-40B4-BE49-F238E27FC236}">
                    <a16:creationId xmlns:a16="http://schemas.microsoft.com/office/drawing/2014/main" id="{7FA1DDB2-0BBA-4E27-B1FC-110EDC34E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9" y="912"/>
                <a:ext cx="429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ea typeface="宋体" panose="02010600030101010101" pitchFamily="2" charset="-122"/>
                  </a:rPr>
                  <a:t>5 </a:t>
                </a:r>
                <a:r>
                  <a:rPr lang="en-US" altLang="zh-CN" sz="2000">
                    <a:ea typeface="宋体" panose="02010600030101010101" pitchFamily="2" charset="-122"/>
                  </a:rPr>
                  <a:t>bits</a:t>
                </a:r>
              </a:p>
            </p:txBody>
          </p:sp>
          <p:sp>
            <p:nvSpPr>
              <p:cNvPr id="22554" name="Rectangle 37">
                <a:extLst>
                  <a:ext uri="{FF2B5EF4-FFF2-40B4-BE49-F238E27FC236}">
                    <a16:creationId xmlns:a16="http://schemas.microsoft.com/office/drawing/2014/main" id="{CAD06ACF-A0CB-4B2C-8F7A-3A4A995AB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5" y="912"/>
                <a:ext cx="429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20000"/>
                  </a:spcBef>
                  <a:buSzPct val="8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ea typeface="宋体" panose="02010600030101010101" pitchFamily="2" charset="-122"/>
                  </a:rPr>
                  <a:t>5 </a:t>
                </a:r>
                <a:r>
                  <a:rPr lang="en-US" altLang="zh-CN" sz="2000">
                    <a:ea typeface="宋体" panose="02010600030101010101" pitchFamily="2" charset="-122"/>
                  </a:rPr>
                  <a:t>bits</a:t>
                </a:r>
              </a:p>
            </p:txBody>
          </p:sp>
        </p:grp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隶书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16466</TotalTime>
  <Words>5099</Words>
  <Application>Microsoft Macintosh PowerPoint</Application>
  <PresentationFormat>全屏显示(4:3)</PresentationFormat>
  <Paragraphs>1783</Paragraphs>
  <Slides>42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华文新魏</vt:lpstr>
      <vt:lpstr>华文中宋</vt:lpstr>
      <vt:lpstr>隶书</vt:lpstr>
      <vt:lpstr>微软雅黑</vt:lpstr>
      <vt:lpstr>HanziPen SC</vt:lpstr>
      <vt:lpstr>Arial</vt:lpstr>
      <vt:lpstr>Calibri</vt:lpstr>
      <vt:lpstr>Times New Roman</vt:lpstr>
      <vt:lpstr>Wingdings</vt:lpstr>
      <vt:lpstr>默认设计模板</vt:lpstr>
      <vt:lpstr>PowerPoint 演示文稿</vt:lpstr>
      <vt:lpstr>PowerPoint 演示文稿</vt:lpstr>
      <vt:lpstr>回     顾</vt:lpstr>
      <vt:lpstr>回     顾</vt:lpstr>
      <vt:lpstr>PowerPoint 演示文稿</vt:lpstr>
      <vt:lpstr>PowerPoint 演示文稿</vt:lpstr>
      <vt:lpstr>§4.4 单周期控制器的实现</vt:lpstr>
      <vt:lpstr>主 要 内 容</vt:lpstr>
      <vt:lpstr> 指令分析——ADD / SUB 指令 </vt:lpstr>
      <vt:lpstr>Add / Sub指令 </vt:lpstr>
      <vt:lpstr>指令译码后R型指令（Add / Sub）操作过程</vt:lpstr>
      <vt:lpstr>R型指令（Add /Sub）</vt:lpstr>
      <vt:lpstr>Register-Register（R型指令） Timing</vt:lpstr>
      <vt:lpstr>ori 指令译码后的执行过程 </vt:lpstr>
      <vt:lpstr>Load指令译码后的执行过程</vt:lpstr>
      <vt:lpstr>Store指令译码后的执行过程</vt:lpstr>
      <vt:lpstr>Branch指令译码后的执行过程</vt:lpstr>
      <vt:lpstr>Branch指令最后阶段取指部件中的动作</vt:lpstr>
      <vt:lpstr>Jump指令译码后的执行过程</vt:lpstr>
      <vt:lpstr>Jump指令结束前IFU中的动作</vt:lpstr>
      <vt:lpstr>指令与控制信号的逻辑关系表</vt:lpstr>
      <vt:lpstr>主控制单元和ALU局部控制单元</vt:lpstr>
      <vt:lpstr>ALUop和“func”字段的译码</vt:lpstr>
      <vt:lpstr>ALUctr控制信号的真值表</vt:lpstr>
      <vt:lpstr>逻辑设计举例：The Logic Equation for ALUctr&lt;0&gt;</vt:lpstr>
      <vt:lpstr>逻辑设计举例： The Logic Equation for ALUctr&lt;1&gt;</vt:lpstr>
      <vt:lpstr>逻辑设计举例： The Logic Equation for ALUctr&lt;2&gt;</vt:lpstr>
      <vt:lpstr>局部ALU控制单元逻辑</vt:lpstr>
      <vt:lpstr>主控制单元的真值表</vt:lpstr>
      <vt:lpstr>考察每个控制信号的逻辑表达式（如：RegWrite）</vt:lpstr>
      <vt:lpstr>主控制单元的PLA实现 </vt:lpstr>
      <vt:lpstr>执行7条指令的完整的单周期处理器</vt:lpstr>
      <vt:lpstr>lw指令的执行时间最长, 所花时间作为时钟周期</vt:lpstr>
      <vt:lpstr>单周期处理器的性能</vt:lpstr>
      <vt:lpstr>单周期处理器的性能举例</vt:lpstr>
      <vt:lpstr>单周期处理器的性能举例</vt:lpstr>
      <vt:lpstr>单周期处理器的性能举例</vt:lpstr>
      <vt:lpstr>单周期处理器的缺陷</vt:lpstr>
      <vt:lpstr>单周期控制器小结</vt:lpstr>
      <vt:lpstr>单周期控制器小结</vt:lpstr>
      <vt:lpstr>单周期控制器小结</vt:lpstr>
      <vt:lpstr>PowerPoint 演示文稿</vt:lpstr>
    </vt:vector>
  </TitlesOfParts>
  <Company>myz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zhz</dc:creator>
  <cp:lastModifiedBy>administrator</cp:lastModifiedBy>
  <cp:revision>1671</cp:revision>
  <cp:lastPrinted>2019-11-02T13:43:16Z</cp:lastPrinted>
  <dcterms:created xsi:type="dcterms:W3CDTF">2005-07-31T10:12:35Z</dcterms:created>
  <dcterms:modified xsi:type="dcterms:W3CDTF">2021-11-16T06:00:27Z</dcterms:modified>
</cp:coreProperties>
</file>