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323" r:id="rId2"/>
  </p:sldMasterIdLst>
  <p:notesMasterIdLst>
    <p:notesMasterId r:id="rId69"/>
  </p:notesMasterIdLst>
  <p:handoutMasterIdLst>
    <p:handoutMasterId r:id="rId70"/>
  </p:handoutMasterIdLst>
  <p:sldIdLst>
    <p:sldId id="541" r:id="rId3"/>
    <p:sldId id="542" r:id="rId4"/>
    <p:sldId id="543" r:id="rId5"/>
    <p:sldId id="544" r:id="rId6"/>
    <p:sldId id="545" r:id="rId7"/>
    <p:sldId id="546"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683" r:id="rId22"/>
    <p:sldId id="639" r:id="rId23"/>
    <p:sldId id="562" r:id="rId24"/>
    <p:sldId id="563" r:id="rId25"/>
    <p:sldId id="564" r:id="rId26"/>
    <p:sldId id="565" r:id="rId27"/>
    <p:sldId id="566" r:id="rId28"/>
    <p:sldId id="567" r:id="rId29"/>
    <p:sldId id="568" r:id="rId30"/>
    <p:sldId id="569" r:id="rId31"/>
    <p:sldId id="570" r:id="rId32"/>
    <p:sldId id="571" r:id="rId33"/>
    <p:sldId id="572" r:id="rId34"/>
    <p:sldId id="573" r:id="rId35"/>
    <p:sldId id="685" r:id="rId36"/>
    <p:sldId id="574" r:id="rId37"/>
    <p:sldId id="575" r:id="rId38"/>
    <p:sldId id="576" r:id="rId39"/>
    <p:sldId id="577" r:id="rId40"/>
    <p:sldId id="578" r:id="rId41"/>
    <p:sldId id="579" r:id="rId42"/>
    <p:sldId id="580" r:id="rId43"/>
    <p:sldId id="581" r:id="rId44"/>
    <p:sldId id="582" r:id="rId45"/>
    <p:sldId id="583" r:id="rId46"/>
    <p:sldId id="584" r:id="rId47"/>
    <p:sldId id="585" r:id="rId48"/>
    <p:sldId id="586" r:id="rId49"/>
    <p:sldId id="688" r:id="rId50"/>
    <p:sldId id="587" r:id="rId51"/>
    <p:sldId id="588" r:id="rId52"/>
    <p:sldId id="589" r:id="rId53"/>
    <p:sldId id="590" r:id="rId54"/>
    <p:sldId id="604" r:id="rId55"/>
    <p:sldId id="695" r:id="rId56"/>
    <p:sldId id="687" r:id="rId57"/>
    <p:sldId id="591" r:id="rId58"/>
    <p:sldId id="592" r:id="rId59"/>
    <p:sldId id="594" r:id="rId60"/>
    <p:sldId id="595" r:id="rId61"/>
    <p:sldId id="596" r:id="rId62"/>
    <p:sldId id="597" r:id="rId63"/>
    <p:sldId id="600" r:id="rId64"/>
    <p:sldId id="601" r:id="rId65"/>
    <p:sldId id="602" r:id="rId66"/>
    <p:sldId id="689" r:id="rId67"/>
    <p:sldId id="603" r:id="rId68"/>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autoAdjust="0"/>
    <p:restoredTop sz="92076" autoAdjust="0"/>
  </p:normalViewPr>
  <p:slideViewPr>
    <p:cSldViewPr>
      <p:cViewPr varScale="1">
        <p:scale>
          <a:sx n="63" d="100"/>
          <a:sy n="63" d="100"/>
        </p:scale>
        <p:origin x="1376"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png"/><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74.wmf"/><Relationship Id="rId3" Type="http://schemas.openxmlformats.org/officeDocument/2006/relationships/image" Target="../media/image65.wmf"/><Relationship Id="rId7" Type="http://schemas.openxmlformats.org/officeDocument/2006/relationships/image" Target="../media/image69.wmf"/><Relationship Id="rId12" Type="http://schemas.openxmlformats.org/officeDocument/2006/relationships/image" Target="../media/image73.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2.png"/><Relationship Id="rId5" Type="http://schemas.openxmlformats.org/officeDocument/2006/relationships/image" Target="../media/image67.png"/><Relationship Id="rId10" Type="http://schemas.openxmlformats.org/officeDocument/2006/relationships/image" Target="../media/image71.wmf"/><Relationship Id="rId4" Type="http://schemas.openxmlformats.org/officeDocument/2006/relationships/image" Target="../media/image66.wmf"/><Relationship Id="rId9" Type="http://schemas.openxmlformats.org/officeDocument/2006/relationships/image" Target="../media/image70.wmf"/><Relationship Id="rId14"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9"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7.wmf"/><Relationship Id="rId18" Type="http://schemas.openxmlformats.org/officeDocument/2006/relationships/image" Target="../media/image102.wmf"/><Relationship Id="rId3" Type="http://schemas.openxmlformats.org/officeDocument/2006/relationships/image" Target="../media/image87.wmf"/><Relationship Id="rId7" Type="http://schemas.openxmlformats.org/officeDocument/2006/relationships/image" Target="../media/image91.wmf"/><Relationship Id="rId12" Type="http://schemas.openxmlformats.org/officeDocument/2006/relationships/image" Target="../media/image96.wmf"/><Relationship Id="rId17" Type="http://schemas.openxmlformats.org/officeDocument/2006/relationships/image" Target="../media/image101.wmf"/><Relationship Id="rId2" Type="http://schemas.openxmlformats.org/officeDocument/2006/relationships/image" Target="../media/image86.wmf"/><Relationship Id="rId16" Type="http://schemas.openxmlformats.org/officeDocument/2006/relationships/image" Target="../media/image100.wmf"/><Relationship Id="rId20" Type="http://schemas.openxmlformats.org/officeDocument/2006/relationships/image" Target="../media/image104.wmf"/><Relationship Id="rId1" Type="http://schemas.openxmlformats.org/officeDocument/2006/relationships/image" Target="../media/image85.wmf"/><Relationship Id="rId6" Type="http://schemas.openxmlformats.org/officeDocument/2006/relationships/image" Target="../media/image90.wmf"/><Relationship Id="rId11" Type="http://schemas.openxmlformats.org/officeDocument/2006/relationships/image" Target="../media/image95.wmf"/><Relationship Id="rId5" Type="http://schemas.openxmlformats.org/officeDocument/2006/relationships/image" Target="../media/image89.wmf"/><Relationship Id="rId15" Type="http://schemas.openxmlformats.org/officeDocument/2006/relationships/image" Target="../media/image99.wmf"/><Relationship Id="rId10" Type="http://schemas.openxmlformats.org/officeDocument/2006/relationships/image" Target="../media/image94.wmf"/><Relationship Id="rId19" Type="http://schemas.openxmlformats.org/officeDocument/2006/relationships/image" Target="../media/image103.wmf"/><Relationship Id="rId4" Type="http://schemas.openxmlformats.org/officeDocument/2006/relationships/image" Target="../media/image88.wmf"/><Relationship Id="rId9" Type="http://schemas.openxmlformats.org/officeDocument/2006/relationships/image" Target="../media/image93.wmf"/><Relationship Id="rId14" Type="http://schemas.openxmlformats.org/officeDocument/2006/relationships/image" Target="../media/image9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6.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5.wmf"/><Relationship Id="rId2" Type="http://schemas.openxmlformats.org/officeDocument/2006/relationships/image" Target="../media/image106.wmf"/><Relationship Id="rId16" Type="http://schemas.openxmlformats.org/officeDocument/2006/relationships/image" Target="../media/image119.wmf"/><Relationship Id="rId1" Type="http://schemas.openxmlformats.org/officeDocument/2006/relationships/image" Target="../media/image105.wmf"/><Relationship Id="rId6" Type="http://schemas.openxmlformats.org/officeDocument/2006/relationships/image" Target="../media/image110.wmf"/><Relationship Id="rId11" Type="http://schemas.openxmlformats.org/officeDocument/2006/relationships/image" Target="../media/image114.wmf"/><Relationship Id="rId5" Type="http://schemas.openxmlformats.org/officeDocument/2006/relationships/image" Target="../media/image109.wmf"/><Relationship Id="rId15" Type="http://schemas.openxmlformats.org/officeDocument/2006/relationships/image" Target="../media/image118.wmf"/><Relationship Id="rId10" Type="http://schemas.openxmlformats.org/officeDocument/2006/relationships/image" Target="../media/image87.wmf"/><Relationship Id="rId4" Type="http://schemas.openxmlformats.org/officeDocument/2006/relationships/image" Target="../media/image108.wmf"/><Relationship Id="rId9" Type="http://schemas.openxmlformats.org/officeDocument/2006/relationships/image" Target="../media/image113.wmf"/><Relationship Id="rId14" Type="http://schemas.openxmlformats.org/officeDocument/2006/relationships/image" Target="../media/image11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image" Target="../media/image132.wmf"/><Relationship Id="rId3" Type="http://schemas.openxmlformats.org/officeDocument/2006/relationships/image" Target="../media/image122.wmf"/><Relationship Id="rId7" Type="http://schemas.openxmlformats.org/officeDocument/2006/relationships/image" Target="../media/image126.wmf"/><Relationship Id="rId12" Type="http://schemas.openxmlformats.org/officeDocument/2006/relationships/image" Target="../media/image131.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30.wmf"/><Relationship Id="rId5" Type="http://schemas.openxmlformats.org/officeDocument/2006/relationships/image" Target="../media/image124.wmf"/><Relationship Id="rId10" Type="http://schemas.openxmlformats.org/officeDocument/2006/relationships/image" Target="../media/image129.wmf"/><Relationship Id="rId4" Type="http://schemas.openxmlformats.org/officeDocument/2006/relationships/image" Target="../media/image123.emf"/><Relationship Id="rId9" Type="http://schemas.openxmlformats.org/officeDocument/2006/relationships/image" Target="../media/image12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image" Target="../media/image115.wmf"/><Relationship Id="rId3" Type="http://schemas.openxmlformats.org/officeDocument/2006/relationships/image" Target="../media/image107.wmf"/><Relationship Id="rId7" Type="http://schemas.openxmlformats.org/officeDocument/2006/relationships/image" Target="../media/image127.wmf"/><Relationship Id="rId12" Type="http://schemas.openxmlformats.org/officeDocument/2006/relationships/image" Target="../media/image114.wmf"/><Relationship Id="rId17" Type="http://schemas.openxmlformats.org/officeDocument/2006/relationships/image" Target="../media/image132.wmf"/><Relationship Id="rId2" Type="http://schemas.openxmlformats.org/officeDocument/2006/relationships/image" Target="../media/image106.wmf"/><Relationship Id="rId16" Type="http://schemas.openxmlformats.org/officeDocument/2006/relationships/image" Target="../media/image136.wmf"/><Relationship Id="rId1" Type="http://schemas.openxmlformats.org/officeDocument/2006/relationships/image" Target="../media/image105.wmf"/><Relationship Id="rId6" Type="http://schemas.openxmlformats.org/officeDocument/2006/relationships/image" Target="../media/image126.wmf"/><Relationship Id="rId11" Type="http://schemas.openxmlformats.org/officeDocument/2006/relationships/image" Target="../media/image87.wmf"/><Relationship Id="rId5" Type="http://schemas.openxmlformats.org/officeDocument/2006/relationships/image" Target="../media/image134.wmf"/><Relationship Id="rId15" Type="http://schemas.openxmlformats.org/officeDocument/2006/relationships/image" Target="../media/image130.wmf"/><Relationship Id="rId10" Type="http://schemas.openxmlformats.org/officeDocument/2006/relationships/image" Target="../media/image135.wmf"/><Relationship Id="rId4" Type="http://schemas.openxmlformats.org/officeDocument/2006/relationships/image" Target="../media/image108.wmf"/><Relationship Id="rId9" Type="http://schemas.openxmlformats.org/officeDocument/2006/relationships/image" Target="../media/image112.png"/><Relationship Id="rId14" Type="http://schemas.openxmlformats.org/officeDocument/2006/relationships/image" Target="../media/image12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 Id="rId9" Type="http://schemas.openxmlformats.org/officeDocument/2006/relationships/image" Target="../media/image1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 Id="rId9" Type="http://schemas.openxmlformats.org/officeDocument/2006/relationships/image" Target="../media/image1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5.wmf"/><Relationship Id="rId7" Type="http://schemas.openxmlformats.org/officeDocument/2006/relationships/image" Target="../media/image162.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image" Target="../media/image182.wmf"/><Relationship Id="rId3" Type="http://schemas.openxmlformats.org/officeDocument/2006/relationships/image" Target="../media/image172.wmf"/><Relationship Id="rId7" Type="http://schemas.openxmlformats.org/officeDocument/2006/relationships/image" Target="../media/image176.wmf"/><Relationship Id="rId12" Type="http://schemas.openxmlformats.org/officeDocument/2006/relationships/image" Target="../media/image181.wmf"/><Relationship Id="rId2" Type="http://schemas.openxmlformats.org/officeDocument/2006/relationships/image" Target="../media/image171.wmf"/><Relationship Id="rId16" Type="http://schemas.openxmlformats.org/officeDocument/2006/relationships/image" Target="../media/image185.wmf"/><Relationship Id="rId1" Type="http://schemas.openxmlformats.org/officeDocument/2006/relationships/image" Target="../media/image170.wmf"/><Relationship Id="rId6" Type="http://schemas.openxmlformats.org/officeDocument/2006/relationships/image" Target="../media/image175.wmf"/><Relationship Id="rId11" Type="http://schemas.openxmlformats.org/officeDocument/2006/relationships/image" Target="../media/image180.wmf"/><Relationship Id="rId5" Type="http://schemas.openxmlformats.org/officeDocument/2006/relationships/image" Target="../media/image174.wmf"/><Relationship Id="rId15" Type="http://schemas.openxmlformats.org/officeDocument/2006/relationships/image" Target="../media/image184.wmf"/><Relationship Id="rId10" Type="http://schemas.openxmlformats.org/officeDocument/2006/relationships/image" Target="../media/image179.wmf"/><Relationship Id="rId4" Type="http://schemas.openxmlformats.org/officeDocument/2006/relationships/image" Target="../media/image173.wmf"/><Relationship Id="rId9" Type="http://schemas.openxmlformats.org/officeDocument/2006/relationships/image" Target="../media/image178.wmf"/><Relationship Id="rId14" Type="http://schemas.openxmlformats.org/officeDocument/2006/relationships/image" Target="../media/image18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image" Target="../media/image188.wmf"/><Relationship Id="rId7" Type="http://schemas.openxmlformats.org/officeDocument/2006/relationships/image" Target="../media/image192.wmf"/><Relationship Id="rId12" Type="http://schemas.openxmlformats.org/officeDocument/2006/relationships/image" Target="../media/image8.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1.wmf"/><Relationship Id="rId11" Type="http://schemas.openxmlformats.org/officeDocument/2006/relationships/image" Target="../media/image7.wmf"/><Relationship Id="rId5" Type="http://schemas.openxmlformats.org/officeDocument/2006/relationships/image" Target="../media/image190.wmf"/><Relationship Id="rId15" Type="http://schemas.openxmlformats.org/officeDocument/2006/relationships/image" Target="../media/image193.wmf"/><Relationship Id="rId10" Type="http://schemas.openxmlformats.org/officeDocument/2006/relationships/image" Target="../media/image6.wmf"/><Relationship Id="rId4" Type="http://schemas.openxmlformats.org/officeDocument/2006/relationships/image" Target="../media/image189.wmf"/><Relationship Id="rId9" Type="http://schemas.openxmlformats.org/officeDocument/2006/relationships/image" Target="../media/image5.wmf"/><Relationship Id="rId14" Type="http://schemas.openxmlformats.org/officeDocument/2006/relationships/image" Target="../media/image1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image" Target="../media/image210.wmf"/><Relationship Id="rId7" Type="http://schemas.openxmlformats.org/officeDocument/2006/relationships/image" Target="../media/image214.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 Id="rId9" Type="http://schemas.openxmlformats.org/officeDocument/2006/relationships/image" Target="../media/image216.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image" Target="../media/image219.wmf"/><Relationship Id="rId7" Type="http://schemas.openxmlformats.org/officeDocument/2006/relationships/image" Target="../media/image223.wmf"/><Relationship Id="rId2" Type="http://schemas.openxmlformats.org/officeDocument/2006/relationships/image" Target="../media/image218.wmf"/><Relationship Id="rId1" Type="http://schemas.openxmlformats.org/officeDocument/2006/relationships/image" Target="../media/image217.wmf"/><Relationship Id="rId6" Type="http://schemas.openxmlformats.org/officeDocument/2006/relationships/image" Target="../media/image222.wmf"/><Relationship Id="rId5" Type="http://schemas.openxmlformats.org/officeDocument/2006/relationships/image" Target="../media/image221.wmf"/><Relationship Id="rId4" Type="http://schemas.openxmlformats.org/officeDocument/2006/relationships/image" Target="../media/image220.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27.wmf"/><Relationship Id="rId7" Type="http://schemas.openxmlformats.org/officeDocument/2006/relationships/image" Target="../media/image231.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10" Type="http://schemas.openxmlformats.org/officeDocument/2006/relationships/image" Target="../media/image233.wmf"/><Relationship Id="rId4" Type="http://schemas.openxmlformats.org/officeDocument/2006/relationships/image" Target="../media/image228.wmf"/><Relationship Id="rId9" Type="http://schemas.openxmlformats.org/officeDocument/2006/relationships/image" Target="../media/image23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41.wmf"/><Relationship Id="rId13" Type="http://schemas.openxmlformats.org/officeDocument/2006/relationships/image" Target="../media/image246.wmf"/><Relationship Id="rId3" Type="http://schemas.openxmlformats.org/officeDocument/2006/relationships/image" Target="../media/image236.wmf"/><Relationship Id="rId7" Type="http://schemas.openxmlformats.org/officeDocument/2006/relationships/image" Target="../media/image240.wmf"/><Relationship Id="rId12" Type="http://schemas.openxmlformats.org/officeDocument/2006/relationships/image" Target="../media/image245.wmf"/><Relationship Id="rId2" Type="http://schemas.openxmlformats.org/officeDocument/2006/relationships/image" Target="../media/image235.wmf"/><Relationship Id="rId1" Type="http://schemas.openxmlformats.org/officeDocument/2006/relationships/image" Target="../media/image234.wmf"/><Relationship Id="rId6" Type="http://schemas.openxmlformats.org/officeDocument/2006/relationships/image" Target="../media/image239.wmf"/><Relationship Id="rId11" Type="http://schemas.openxmlformats.org/officeDocument/2006/relationships/image" Target="../media/image244.wmf"/><Relationship Id="rId5" Type="http://schemas.openxmlformats.org/officeDocument/2006/relationships/image" Target="../media/image238.wmf"/><Relationship Id="rId10" Type="http://schemas.openxmlformats.org/officeDocument/2006/relationships/image" Target="../media/image243.wmf"/><Relationship Id="rId4" Type="http://schemas.openxmlformats.org/officeDocument/2006/relationships/image" Target="../media/image237.wmf"/><Relationship Id="rId9" Type="http://schemas.openxmlformats.org/officeDocument/2006/relationships/image" Target="../media/image242.wmf"/><Relationship Id="rId14" Type="http://schemas.openxmlformats.org/officeDocument/2006/relationships/image" Target="../media/image24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image" Target="../media/image258.wmf"/><Relationship Id="rId3" Type="http://schemas.openxmlformats.org/officeDocument/2006/relationships/image" Target="../media/image250.wmf"/><Relationship Id="rId7" Type="http://schemas.openxmlformats.org/officeDocument/2006/relationships/image" Target="../media/image254.wmf"/><Relationship Id="rId12" Type="http://schemas.openxmlformats.org/officeDocument/2006/relationships/image" Target="../media/image257.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11" Type="http://schemas.openxmlformats.org/officeDocument/2006/relationships/image" Target="../media/image98.wmf"/><Relationship Id="rId5" Type="http://schemas.openxmlformats.org/officeDocument/2006/relationships/image" Target="../media/image252.wmf"/><Relationship Id="rId10" Type="http://schemas.openxmlformats.org/officeDocument/2006/relationships/image" Target="../media/image256.wmf"/><Relationship Id="rId4" Type="http://schemas.openxmlformats.org/officeDocument/2006/relationships/image" Target="../media/image251.wmf"/><Relationship Id="rId9" Type="http://schemas.openxmlformats.org/officeDocument/2006/relationships/image" Target="../media/image100.wmf"/><Relationship Id="rId14" Type="http://schemas.openxmlformats.org/officeDocument/2006/relationships/image" Target="../media/image25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38.wmf"/><Relationship Id="rId1" Type="http://schemas.openxmlformats.org/officeDocument/2006/relationships/image" Target="../media/image262.wmf"/><Relationship Id="rId4" Type="http://schemas.openxmlformats.org/officeDocument/2006/relationships/image" Target="../media/image26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67.wmf"/><Relationship Id="rId7" Type="http://schemas.openxmlformats.org/officeDocument/2006/relationships/image" Target="../media/image271.wmf"/><Relationship Id="rId2" Type="http://schemas.openxmlformats.org/officeDocument/2006/relationships/image" Target="../media/image266.wmf"/><Relationship Id="rId1" Type="http://schemas.openxmlformats.org/officeDocument/2006/relationships/image" Target="../media/image265.wmf"/><Relationship Id="rId6" Type="http://schemas.openxmlformats.org/officeDocument/2006/relationships/image" Target="../media/image270.wmf"/><Relationship Id="rId5" Type="http://schemas.openxmlformats.org/officeDocument/2006/relationships/image" Target="../media/image269.wmf"/><Relationship Id="rId4" Type="http://schemas.openxmlformats.org/officeDocument/2006/relationships/image" Target="../media/image268.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74.wmf"/><Relationship Id="rId7" Type="http://schemas.openxmlformats.org/officeDocument/2006/relationships/image" Target="../media/image278.wmf"/><Relationship Id="rId2" Type="http://schemas.openxmlformats.org/officeDocument/2006/relationships/image" Target="../media/image273.wmf"/><Relationship Id="rId1" Type="http://schemas.openxmlformats.org/officeDocument/2006/relationships/image" Target="../media/image272.wmf"/><Relationship Id="rId6" Type="http://schemas.openxmlformats.org/officeDocument/2006/relationships/image" Target="../media/image277.wmf"/><Relationship Id="rId5" Type="http://schemas.openxmlformats.org/officeDocument/2006/relationships/image" Target="../media/image276.wmf"/><Relationship Id="rId4" Type="http://schemas.openxmlformats.org/officeDocument/2006/relationships/image" Target="../media/image27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94.wmf"/><Relationship Id="rId3" Type="http://schemas.openxmlformats.org/officeDocument/2006/relationships/image" Target="../media/image289.wmf"/><Relationship Id="rId7" Type="http://schemas.openxmlformats.org/officeDocument/2006/relationships/image" Target="../media/image293.wmf"/><Relationship Id="rId2" Type="http://schemas.openxmlformats.org/officeDocument/2006/relationships/image" Target="../media/image288.wmf"/><Relationship Id="rId1" Type="http://schemas.openxmlformats.org/officeDocument/2006/relationships/image" Target="../media/image287.wmf"/><Relationship Id="rId6" Type="http://schemas.openxmlformats.org/officeDocument/2006/relationships/image" Target="../media/image292.wmf"/><Relationship Id="rId5" Type="http://schemas.openxmlformats.org/officeDocument/2006/relationships/image" Target="../media/image291.wmf"/><Relationship Id="rId4" Type="http://schemas.openxmlformats.org/officeDocument/2006/relationships/image" Target="../media/image29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5.wmf"/><Relationship Id="rId5" Type="http://schemas.openxmlformats.org/officeDocument/2006/relationships/image" Target="../media/image299.wmf"/><Relationship Id="rId4" Type="http://schemas.openxmlformats.org/officeDocument/2006/relationships/image" Target="../media/image29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 Id="rId5" Type="http://schemas.openxmlformats.org/officeDocument/2006/relationships/image" Target="../media/image304.wmf"/><Relationship Id="rId4" Type="http://schemas.openxmlformats.org/officeDocument/2006/relationships/image" Target="../media/image30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6" Type="http://schemas.openxmlformats.org/officeDocument/2006/relationships/image" Target="../media/image310.wmf"/><Relationship Id="rId5" Type="http://schemas.openxmlformats.org/officeDocument/2006/relationships/image" Target="../media/image300.wmf"/><Relationship Id="rId4" Type="http://schemas.openxmlformats.org/officeDocument/2006/relationships/image" Target="../media/image30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 Id="rId6" Type="http://schemas.openxmlformats.org/officeDocument/2006/relationships/image" Target="../media/image316.wmf"/><Relationship Id="rId5" Type="http://schemas.openxmlformats.org/officeDocument/2006/relationships/image" Target="../media/image315.wmf"/><Relationship Id="rId4" Type="http://schemas.openxmlformats.org/officeDocument/2006/relationships/image" Target="../media/image31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18.wmf"/><Relationship Id="rId1" Type="http://schemas.openxmlformats.org/officeDocument/2006/relationships/image" Target="../media/image19.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6.wmf"/><Relationship Id="rId1" Type="http://schemas.openxmlformats.org/officeDocument/2006/relationships/image" Target="../media/image317.wmf"/><Relationship Id="rId5" Type="http://schemas.openxmlformats.org/officeDocument/2006/relationships/image" Target="../media/image319.wmf"/><Relationship Id="rId4" Type="http://schemas.openxmlformats.org/officeDocument/2006/relationships/image" Target="../media/image31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20.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323.wmf"/><Relationship Id="rId2" Type="http://schemas.openxmlformats.org/officeDocument/2006/relationships/image" Target="../media/image322.wmf"/><Relationship Id="rId1" Type="http://schemas.openxmlformats.org/officeDocument/2006/relationships/image" Target="../media/image321.wmf"/><Relationship Id="rId4" Type="http://schemas.openxmlformats.org/officeDocument/2006/relationships/image" Target="../media/image32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wmf"/><Relationship Id="rId5" Type="http://schemas.openxmlformats.org/officeDocument/2006/relationships/image" Target="../media/image329.wmf"/><Relationship Id="rId4" Type="http://schemas.openxmlformats.org/officeDocument/2006/relationships/image" Target="../media/image32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image" Target="../media/image331.wmf"/><Relationship Id="rId1" Type="http://schemas.openxmlformats.org/officeDocument/2006/relationships/image" Target="../media/image330.wmf"/><Relationship Id="rId4" Type="http://schemas.openxmlformats.org/officeDocument/2006/relationships/image" Target="../media/image333.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46.wmf"/><Relationship Id="rId3" Type="http://schemas.openxmlformats.org/officeDocument/2006/relationships/image" Target="../media/image341.wmf"/><Relationship Id="rId7" Type="http://schemas.openxmlformats.org/officeDocument/2006/relationships/image" Target="../media/image345.wmf"/><Relationship Id="rId2" Type="http://schemas.openxmlformats.org/officeDocument/2006/relationships/image" Target="../media/image340.wmf"/><Relationship Id="rId1" Type="http://schemas.openxmlformats.org/officeDocument/2006/relationships/image" Target="../media/image339.wmf"/><Relationship Id="rId6" Type="http://schemas.openxmlformats.org/officeDocument/2006/relationships/image" Target="../media/image344.wmf"/><Relationship Id="rId5" Type="http://schemas.openxmlformats.org/officeDocument/2006/relationships/image" Target="../media/image343.wmf"/><Relationship Id="rId10" Type="http://schemas.openxmlformats.org/officeDocument/2006/relationships/image" Target="../media/image348.wmf"/><Relationship Id="rId4" Type="http://schemas.openxmlformats.org/officeDocument/2006/relationships/image" Target="../media/image342.wmf"/><Relationship Id="rId9" Type="http://schemas.openxmlformats.org/officeDocument/2006/relationships/image" Target="../media/image34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98.wmf"/><Relationship Id="rId1" Type="http://schemas.openxmlformats.org/officeDocument/2006/relationships/image" Target="../media/image349.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59.wmf"/><Relationship Id="rId13" Type="http://schemas.openxmlformats.org/officeDocument/2006/relationships/image" Target="../media/image364.wmf"/><Relationship Id="rId3" Type="http://schemas.openxmlformats.org/officeDocument/2006/relationships/image" Target="../media/image354.wmf"/><Relationship Id="rId7" Type="http://schemas.openxmlformats.org/officeDocument/2006/relationships/image" Target="../media/image358.wmf"/><Relationship Id="rId12" Type="http://schemas.openxmlformats.org/officeDocument/2006/relationships/image" Target="../media/image363.wmf"/><Relationship Id="rId17" Type="http://schemas.openxmlformats.org/officeDocument/2006/relationships/image" Target="../media/image368.wmf"/><Relationship Id="rId2" Type="http://schemas.openxmlformats.org/officeDocument/2006/relationships/image" Target="../media/image353.wmf"/><Relationship Id="rId16" Type="http://schemas.openxmlformats.org/officeDocument/2006/relationships/image" Target="../media/image367.wmf"/><Relationship Id="rId1" Type="http://schemas.openxmlformats.org/officeDocument/2006/relationships/image" Target="../media/image352.wmf"/><Relationship Id="rId6" Type="http://schemas.openxmlformats.org/officeDocument/2006/relationships/image" Target="../media/image357.wmf"/><Relationship Id="rId11" Type="http://schemas.openxmlformats.org/officeDocument/2006/relationships/image" Target="../media/image362.wmf"/><Relationship Id="rId5" Type="http://schemas.openxmlformats.org/officeDocument/2006/relationships/image" Target="../media/image356.wmf"/><Relationship Id="rId15" Type="http://schemas.openxmlformats.org/officeDocument/2006/relationships/image" Target="../media/image366.wmf"/><Relationship Id="rId10" Type="http://schemas.openxmlformats.org/officeDocument/2006/relationships/image" Target="../media/image361.wmf"/><Relationship Id="rId4" Type="http://schemas.openxmlformats.org/officeDocument/2006/relationships/image" Target="../media/image355.wmf"/><Relationship Id="rId9" Type="http://schemas.openxmlformats.org/officeDocument/2006/relationships/image" Target="../media/image360.wmf"/><Relationship Id="rId14" Type="http://schemas.openxmlformats.org/officeDocument/2006/relationships/image" Target="../media/image36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54.wmf"/><Relationship Id="rId2" Type="http://schemas.openxmlformats.org/officeDocument/2006/relationships/image" Target="../media/image370.wmf"/><Relationship Id="rId1" Type="http://schemas.openxmlformats.org/officeDocument/2006/relationships/image" Target="../media/image369.wmf"/><Relationship Id="rId6" Type="http://schemas.openxmlformats.org/officeDocument/2006/relationships/image" Target="../media/image371.wmf"/><Relationship Id="rId5" Type="http://schemas.openxmlformats.org/officeDocument/2006/relationships/image" Target="../media/image362.wmf"/><Relationship Id="rId4" Type="http://schemas.openxmlformats.org/officeDocument/2006/relationships/image" Target="../media/image36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56.wmf"/><Relationship Id="rId7" Type="http://schemas.openxmlformats.org/officeDocument/2006/relationships/image" Target="../media/image376.wmf"/><Relationship Id="rId2" Type="http://schemas.openxmlformats.org/officeDocument/2006/relationships/image" Target="../media/image373.wmf"/><Relationship Id="rId1" Type="http://schemas.openxmlformats.org/officeDocument/2006/relationships/image" Target="../media/image372.wmf"/><Relationship Id="rId6" Type="http://schemas.openxmlformats.org/officeDocument/2006/relationships/image" Target="../media/image375.wmf"/><Relationship Id="rId5" Type="http://schemas.openxmlformats.org/officeDocument/2006/relationships/image" Target="../media/image374.wmf"/><Relationship Id="rId4" Type="http://schemas.openxmlformats.org/officeDocument/2006/relationships/image" Target="../media/image35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84.wmf"/><Relationship Id="rId3" Type="http://schemas.openxmlformats.org/officeDocument/2006/relationships/image" Target="../media/image379.wmf"/><Relationship Id="rId7" Type="http://schemas.openxmlformats.org/officeDocument/2006/relationships/image" Target="../media/image383.wmf"/><Relationship Id="rId2" Type="http://schemas.openxmlformats.org/officeDocument/2006/relationships/image" Target="../media/image378.wmf"/><Relationship Id="rId1" Type="http://schemas.openxmlformats.org/officeDocument/2006/relationships/image" Target="../media/image377.wmf"/><Relationship Id="rId6" Type="http://schemas.openxmlformats.org/officeDocument/2006/relationships/image" Target="../media/image382.wmf"/><Relationship Id="rId11" Type="http://schemas.openxmlformats.org/officeDocument/2006/relationships/image" Target="../media/image387.wmf"/><Relationship Id="rId5" Type="http://schemas.openxmlformats.org/officeDocument/2006/relationships/image" Target="../media/image381.wmf"/><Relationship Id="rId10" Type="http://schemas.openxmlformats.org/officeDocument/2006/relationships/image" Target="../media/image386.wmf"/><Relationship Id="rId4" Type="http://schemas.openxmlformats.org/officeDocument/2006/relationships/image" Target="../media/image380.wmf"/><Relationship Id="rId9" Type="http://schemas.openxmlformats.org/officeDocument/2006/relationships/image" Target="../media/image385.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90.wmf"/><Relationship Id="rId2" Type="http://schemas.openxmlformats.org/officeDocument/2006/relationships/image" Target="../media/image389.wmf"/><Relationship Id="rId1" Type="http://schemas.openxmlformats.org/officeDocument/2006/relationships/image" Target="../media/image38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93.wmf"/><Relationship Id="rId2" Type="http://schemas.openxmlformats.org/officeDocument/2006/relationships/image" Target="../media/image392.wmf"/><Relationship Id="rId1" Type="http://schemas.openxmlformats.org/officeDocument/2006/relationships/image" Target="../media/image391.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96.wmf"/><Relationship Id="rId2" Type="http://schemas.openxmlformats.org/officeDocument/2006/relationships/image" Target="../media/image395.wmf"/><Relationship Id="rId1" Type="http://schemas.openxmlformats.org/officeDocument/2006/relationships/image" Target="../media/image39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6.wmf"/><Relationship Id="rId1" Type="http://schemas.openxmlformats.org/officeDocument/2006/relationships/image" Target="../media/image31.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wmf"/><Relationship Id="rId18" Type="http://schemas.openxmlformats.org/officeDocument/2006/relationships/image" Target="../media/image56.wmf"/><Relationship Id="rId3" Type="http://schemas.openxmlformats.org/officeDocument/2006/relationships/image" Target="../media/image41.wmf"/><Relationship Id="rId21" Type="http://schemas.openxmlformats.org/officeDocument/2006/relationships/image" Target="../media/image59.wmf"/><Relationship Id="rId7" Type="http://schemas.openxmlformats.org/officeDocument/2006/relationships/image" Target="../media/image45.wmf"/><Relationship Id="rId12" Type="http://schemas.openxmlformats.org/officeDocument/2006/relationships/image" Target="../media/image50.wmf"/><Relationship Id="rId17" Type="http://schemas.openxmlformats.org/officeDocument/2006/relationships/image" Target="../media/image55.wmf"/><Relationship Id="rId2" Type="http://schemas.openxmlformats.org/officeDocument/2006/relationships/image" Target="../media/image40.wmf"/><Relationship Id="rId16" Type="http://schemas.openxmlformats.org/officeDocument/2006/relationships/image" Target="../media/image54.wmf"/><Relationship Id="rId20" Type="http://schemas.openxmlformats.org/officeDocument/2006/relationships/image" Target="../media/image58.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24" Type="http://schemas.openxmlformats.org/officeDocument/2006/relationships/image" Target="../media/image62.wmf"/><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wmf"/><Relationship Id="rId10" Type="http://schemas.openxmlformats.org/officeDocument/2006/relationships/image" Target="../media/image48.wmf"/><Relationship Id="rId19" Type="http://schemas.openxmlformats.org/officeDocument/2006/relationships/image" Target="../media/image57.wmf"/><Relationship Id="rId4" Type="http://schemas.openxmlformats.org/officeDocument/2006/relationships/image" Target="../media/image42.wmf"/><Relationship Id="rId9" Type="http://schemas.openxmlformats.org/officeDocument/2006/relationships/image" Target="../media/image47.wmf"/><Relationship Id="rId14" Type="http://schemas.openxmlformats.org/officeDocument/2006/relationships/image" Target="../media/image52.wmf"/><Relationship Id="rId22" Type="http://schemas.openxmlformats.org/officeDocument/2006/relationships/image" Target="../media/image6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9D2C94C-CBA5-4D5F-BB57-C3D90FE427D8}"/>
              </a:ext>
            </a:extLst>
          </p:cNvPr>
          <p:cNvSpPr>
            <a:spLocks noGrp="1"/>
          </p:cNvSpPr>
          <p:nvPr>
            <p:ph type="hdr" sz="quarter"/>
          </p:nvPr>
        </p:nvSpPr>
        <p:spPr>
          <a:xfrm>
            <a:off x="0" y="0"/>
            <a:ext cx="3076575" cy="512763"/>
          </a:xfrm>
          <a:prstGeom prst="rect">
            <a:avLst/>
          </a:prstGeom>
        </p:spPr>
        <p:txBody>
          <a:bodyPr vert="horz" lIns="95445" tIns="47723" rIns="95445" bIns="47723" rtlCol="0"/>
          <a:lstStyle>
            <a:lvl1pPr algn="l">
              <a:defRPr sz="13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C96B469E-BD43-4BD6-AEA4-26C077EF41C6}"/>
              </a:ext>
            </a:extLst>
          </p:cNvPr>
          <p:cNvSpPr>
            <a:spLocks noGrp="1"/>
          </p:cNvSpPr>
          <p:nvPr>
            <p:ph type="dt" sz="quarter" idx="1"/>
          </p:nvPr>
        </p:nvSpPr>
        <p:spPr>
          <a:xfrm>
            <a:off x="4021138" y="0"/>
            <a:ext cx="3076575" cy="512763"/>
          </a:xfrm>
          <a:prstGeom prst="rect">
            <a:avLst/>
          </a:prstGeom>
        </p:spPr>
        <p:txBody>
          <a:bodyPr vert="horz" lIns="95445" tIns="47723" rIns="95445" bIns="47723" rtlCol="0"/>
          <a:lstStyle>
            <a:lvl1pPr algn="r">
              <a:defRPr sz="1300">
                <a:latin typeface="Arial" charset="0"/>
                <a:ea typeface="宋体" charset="-122"/>
              </a:defRPr>
            </a:lvl1pPr>
          </a:lstStyle>
          <a:p>
            <a:pPr>
              <a:defRPr/>
            </a:pPr>
            <a:fld id="{CDD98E6D-A9AC-4EC5-983B-3EB1D65200E5}" type="datetimeFigureOut">
              <a:rPr lang="zh-CN" altLang="en-US"/>
              <a:pPr>
                <a:defRPr/>
              </a:pPr>
              <a:t>2023/5/5</a:t>
            </a:fld>
            <a:endParaRPr lang="zh-CN" altLang="en-US"/>
          </a:p>
        </p:txBody>
      </p:sp>
      <p:sp>
        <p:nvSpPr>
          <p:cNvPr id="4" name="页脚占位符 3">
            <a:extLst>
              <a:ext uri="{FF2B5EF4-FFF2-40B4-BE49-F238E27FC236}">
                <a16:creationId xmlns:a16="http://schemas.microsoft.com/office/drawing/2014/main" id="{AC7B088B-BE3F-412F-B861-DB81E2A02B6C}"/>
              </a:ext>
            </a:extLst>
          </p:cNvPr>
          <p:cNvSpPr>
            <a:spLocks noGrp="1"/>
          </p:cNvSpPr>
          <p:nvPr>
            <p:ph type="ftr" sz="quarter" idx="2"/>
          </p:nvPr>
        </p:nvSpPr>
        <p:spPr>
          <a:xfrm>
            <a:off x="0" y="9720263"/>
            <a:ext cx="3076575" cy="512762"/>
          </a:xfrm>
          <a:prstGeom prst="rect">
            <a:avLst/>
          </a:prstGeom>
        </p:spPr>
        <p:txBody>
          <a:bodyPr vert="horz" lIns="95445" tIns="47723" rIns="95445" bIns="47723" rtlCol="0" anchor="b"/>
          <a:lstStyle>
            <a:lvl1pPr algn="l">
              <a:defRPr sz="1300">
                <a:latin typeface="Arial" charset="0"/>
                <a:ea typeface="宋体" charset="-122"/>
              </a:defRPr>
            </a:lvl1pPr>
          </a:lstStyle>
          <a:p>
            <a:pPr>
              <a:defRPr/>
            </a:pPr>
            <a:endParaRPr lang="zh-CN" altLang="en-US"/>
          </a:p>
        </p:txBody>
      </p:sp>
      <p:sp>
        <p:nvSpPr>
          <p:cNvPr id="5" name="灯片编号占位符 4">
            <a:extLst>
              <a:ext uri="{FF2B5EF4-FFF2-40B4-BE49-F238E27FC236}">
                <a16:creationId xmlns:a16="http://schemas.microsoft.com/office/drawing/2014/main" id="{DF34E9B8-71B3-4F48-A318-D4E58271E10D}"/>
              </a:ext>
            </a:extLst>
          </p:cNvPr>
          <p:cNvSpPr>
            <a:spLocks noGrp="1"/>
          </p:cNvSpPr>
          <p:nvPr>
            <p:ph type="sldNum" sz="quarter" idx="3"/>
          </p:nvPr>
        </p:nvSpPr>
        <p:spPr>
          <a:xfrm>
            <a:off x="4021138" y="9720263"/>
            <a:ext cx="3076575" cy="512762"/>
          </a:xfrm>
          <a:prstGeom prst="rect">
            <a:avLst/>
          </a:prstGeom>
        </p:spPr>
        <p:txBody>
          <a:bodyPr vert="horz" wrap="square" lIns="95445" tIns="47723" rIns="95445" bIns="47723" numCol="1" anchor="b" anchorCtr="0" compatLnSpc="1">
            <a:prstTxWarp prst="textNoShape">
              <a:avLst/>
            </a:prstTxWarp>
          </a:bodyPr>
          <a:lstStyle>
            <a:lvl1pPr algn="r">
              <a:defRPr sz="1300"/>
            </a:lvl1pPr>
          </a:lstStyle>
          <a:p>
            <a:fld id="{3713183C-BACB-4B7B-A3A1-BCCAB1E89ED7}" type="slidenum">
              <a:rPr lang="zh-CN"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E0A3F8A-C07F-4F45-8480-C8C3691F70B4}"/>
              </a:ext>
            </a:extLst>
          </p:cNvPr>
          <p:cNvSpPr>
            <a:spLocks noGrp="1"/>
          </p:cNvSpPr>
          <p:nvPr>
            <p:ph type="hdr" sz="quarter"/>
          </p:nvPr>
        </p:nvSpPr>
        <p:spPr>
          <a:xfrm>
            <a:off x="0" y="0"/>
            <a:ext cx="3076575" cy="511175"/>
          </a:xfrm>
          <a:prstGeom prst="rect">
            <a:avLst/>
          </a:prstGeom>
        </p:spPr>
        <p:txBody>
          <a:bodyPr vert="horz" lIns="95445" tIns="47723" rIns="95445" bIns="47723"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B7D5514F-D6B1-4CFA-AF77-37A92E01C8AF}"/>
              </a:ext>
            </a:extLst>
          </p:cNvPr>
          <p:cNvSpPr>
            <a:spLocks noGrp="1"/>
          </p:cNvSpPr>
          <p:nvPr>
            <p:ph type="dt" idx="1"/>
          </p:nvPr>
        </p:nvSpPr>
        <p:spPr>
          <a:xfrm>
            <a:off x="4021138" y="0"/>
            <a:ext cx="3076575" cy="511175"/>
          </a:xfrm>
          <a:prstGeom prst="rect">
            <a:avLst/>
          </a:prstGeom>
        </p:spPr>
        <p:txBody>
          <a:bodyPr vert="horz" lIns="95445" tIns="47723" rIns="95445" bIns="47723" rtlCol="0"/>
          <a:lstStyle>
            <a:lvl1pPr algn="r" fontAlgn="auto">
              <a:spcBef>
                <a:spcPts val="0"/>
              </a:spcBef>
              <a:spcAft>
                <a:spcPts val="0"/>
              </a:spcAft>
              <a:defRPr sz="1300">
                <a:latin typeface="+mn-lt"/>
                <a:ea typeface="+mn-ea"/>
              </a:defRPr>
            </a:lvl1pPr>
          </a:lstStyle>
          <a:p>
            <a:pPr>
              <a:defRPr/>
            </a:pPr>
            <a:fld id="{0AC3D235-346F-4FBF-910E-B2131EBF94C4}" type="datetimeFigureOut">
              <a:rPr lang="zh-CN" altLang="en-US"/>
              <a:pPr>
                <a:defRPr/>
              </a:pPr>
              <a:t>2023/5/5</a:t>
            </a:fld>
            <a:endParaRPr lang="zh-CN" altLang="en-US"/>
          </a:p>
        </p:txBody>
      </p:sp>
      <p:sp>
        <p:nvSpPr>
          <p:cNvPr id="4" name="幻灯片图像占位符 3">
            <a:extLst>
              <a:ext uri="{FF2B5EF4-FFF2-40B4-BE49-F238E27FC236}">
                <a16:creationId xmlns:a16="http://schemas.microsoft.com/office/drawing/2014/main" id="{9C34DDD5-5528-4CA9-BD36-E1E5455C6AE4}"/>
              </a:ext>
            </a:extLst>
          </p:cNvPr>
          <p:cNvSpPr>
            <a:spLocks noGrp="1" noRot="1" noChangeAspect="1"/>
          </p:cNvSpPr>
          <p:nvPr>
            <p:ph type="sldImg" idx="2"/>
          </p:nvPr>
        </p:nvSpPr>
        <p:spPr>
          <a:xfrm>
            <a:off x="989013" y="766763"/>
            <a:ext cx="5121275" cy="3840162"/>
          </a:xfrm>
          <a:prstGeom prst="rect">
            <a:avLst/>
          </a:prstGeom>
          <a:noFill/>
          <a:ln w="12700">
            <a:solidFill>
              <a:prstClr val="black"/>
            </a:solidFill>
          </a:ln>
        </p:spPr>
        <p:txBody>
          <a:bodyPr vert="horz" lIns="95445" tIns="47723" rIns="95445" bIns="47723" rtlCol="0" anchor="ctr"/>
          <a:lstStyle/>
          <a:p>
            <a:pPr lvl="0"/>
            <a:endParaRPr lang="zh-CN" altLang="en-US" noProof="0"/>
          </a:p>
        </p:txBody>
      </p:sp>
      <p:sp>
        <p:nvSpPr>
          <p:cNvPr id="5" name="备注占位符 4">
            <a:extLst>
              <a:ext uri="{FF2B5EF4-FFF2-40B4-BE49-F238E27FC236}">
                <a16:creationId xmlns:a16="http://schemas.microsoft.com/office/drawing/2014/main" id="{31B0C902-09D8-4760-BEC5-6554614AB40A}"/>
              </a:ext>
            </a:extLst>
          </p:cNvPr>
          <p:cNvSpPr>
            <a:spLocks noGrp="1"/>
          </p:cNvSpPr>
          <p:nvPr>
            <p:ph type="body" sz="quarter" idx="3"/>
          </p:nvPr>
        </p:nvSpPr>
        <p:spPr>
          <a:xfrm>
            <a:off x="709613" y="4860925"/>
            <a:ext cx="5680075" cy="4605338"/>
          </a:xfrm>
          <a:prstGeom prst="rect">
            <a:avLst/>
          </a:prstGeom>
        </p:spPr>
        <p:txBody>
          <a:bodyPr vert="horz" lIns="95445" tIns="47723" rIns="95445" bIns="47723"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49F2AB9D-5E68-4F73-A0D1-DCE2EA8F3784}"/>
              </a:ext>
            </a:extLst>
          </p:cNvPr>
          <p:cNvSpPr>
            <a:spLocks noGrp="1"/>
          </p:cNvSpPr>
          <p:nvPr>
            <p:ph type="ftr" sz="quarter" idx="4"/>
          </p:nvPr>
        </p:nvSpPr>
        <p:spPr>
          <a:xfrm>
            <a:off x="0" y="9721850"/>
            <a:ext cx="3076575" cy="511175"/>
          </a:xfrm>
          <a:prstGeom prst="rect">
            <a:avLst/>
          </a:prstGeom>
        </p:spPr>
        <p:txBody>
          <a:bodyPr vert="horz" lIns="95445" tIns="47723" rIns="95445" bIns="47723"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B0192A8-E3B2-496E-A353-E99E162ACEC5}"/>
              </a:ext>
            </a:extLst>
          </p:cNvPr>
          <p:cNvSpPr>
            <a:spLocks noGrp="1"/>
          </p:cNvSpPr>
          <p:nvPr>
            <p:ph type="sldNum" sz="quarter" idx="5"/>
          </p:nvPr>
        </p:nvSpPr>
        <p:spPr>
          <a:xfrm>
            <a:off x="4021138" y="9721850"/>
            <a:ext cx="3076575" cy="511175"/>
          </a:xfrm>
          <a:prstGeom prst="rect">
            <a:avLst/>
          </a:prstGeom>
        </p:spPr>
        <p:txBody>
          <a:bodyPr vert="horz" wrap="square" lIns="95445" tIns="47723" rIns="95445" bIns="47723" numCol="1" anchor="b" anchorCtr="0" compatLnSpc="1">
            <a:prstTxWarp prst="textNoShape">
              <a:avLst/>
            </a:prstTxWarp>
          </a:bodyPr>
          <a:lstStyle>
            <a:lvl1pPr algn="r">
              <a:defRPr sz="1300">
                <a:latin typeface="Calibri" panose="020F0502020204030204" pitchFamily="34" charset="0"/>
              </a:defRPr>
            </a:lvl1pPr>
          </a:lstStyle>
          <a:p>
            <a:fld id="{3E89DC9F-F273-408D-9717-78B9778D6B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3" descr="C:\Program Files\Microsoft Office\MEDIA\OFFICE12\Lines\BD15035_.gif">
            <a:extLst>
              <a:ext uri="{FF2B5EF4-FFF2-40B4-BE49-F238E27FC236}">
                <a16:creationId xmlns:a16="http://schemas.microsoft.com/office/drawing/2014/main" id="{55D77F99-9C52-4026-A272-15AD50EF387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2150" y="1993900"/>
            <a:ext cx="77866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Program Files\Microsoft Office\MEDIA\OFFICE12\Lines\BD15035_.gif">
            <a:extLst>
              <a:ext uri="{FF2B5EF4-FFF2-40B4-BE49-F238E27FC236}">
                <a16:creationId xmlns:a16="http://schemas.microsoft.com/office/drawing/2014/main" id="{B13255D4-937E-4437-9A5D-AEE96693125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2150" y="3429000"/>
            <a:ext cx="77866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i="0" baseline="0">
                <a:latin typeface="Arial Black" pitchFamily="34" charset="0"/>
                <a:ea typeface="黑体"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latin typeface="Arial" pitchFamily="34" charset="0"/>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日期占位符 3">
            <a:extLst>
              <a:ext uri="{FF2B5EF4-FFF2-40B4-BE49-F238E27FC236}">
                <a16:creationId xmlns:a16="http://schemas.microsoft.com/office/drawing/2014/main" id="{AFE5A499-FDDC-49A6-9D1E-E590D61C5CEC}"/>
              </a:ext>
            </a:extLst>
          </p:cNvPr>
          <p:cNvSpPr>
            <a:spLocks noGrp="1"/>
          </p:cNvSpPr>
          <p:nvPr>
            <p:ph type="dt" sz="half" idx="10"/>
          </p:nvPr>
        </p:nvSpPr>
        <p:spPr/>
        <p:txBody>
          <a:bodyPr/>
          <a:lstStyle>
            <a:lvl1pPr>
              <a:defRPr/>
            </a:lvl1pPr>
          </a:lstStyle>
          <a:p>
            <a:pPr>
              <a:defRPr/>
            </a:pPr>
            <a:fld id="{EBA7D106-55E4-445B-8FD3-6AE69A72A7D6}" type="datetime1">
              <a:rPr lang="zh-CN" altLang="en-US"/>
              <a:pPr>
                <a:defRPr/>
              </a:pPr>
              <a:t>2023/5/5</a:t>
            </a:fld>
            <a:endParaRPr lang="zh-CN" altLang="en-US"/>
          </a:p>
        </p:txBody>
      </p:sp>
      <p:sp>
        <p:nvSpPr>
          <p:cNvPr id="7" name="页脚占位符 4">
            <a:extLst>
              <a:ext uri="{FF2B5EF4-FFF2-40B4-BE49-F238E27FC236}">
                <a16:creationId xmlns:a16="http://schemas.microsoft.com/office/drawing/2014/main" id="{D4AC5787-D2BB-43BE-8A85-D8BC8ECB74CA}"/>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277AD4F8-FC52-4F97-AB0C-80085469C477}"/>
              </a:ext>
            </a:extLst>
          </p:cNvPr>
          <p:cNvSpPr>
            <a:spLocks noGrp="1"/>
          </p:cNvSpPr>
          <p:nvPr>
            <p:ph type="sldNum" sz="quarter" idx="12"/>
          </p:nvPr>
        </p:nvSpPr>
        <p:spPr/>
        <p:txBody>
          <a:bodyPr/>
          <a:lstStyle>
            <a:lvl1pPr>
              <a:defRPr/>
            </a:lvl1pPr>
          </a:lstStyle>
          <a:p>
            <a:fld id="{C8CC64FB-159A-41F9-823A-FEBFDE5775B6}" type="slidenum">
              <a:rPr lang="zh-CN" altLang="en-US"/>
              <a:pPr/>
              <a:t>‹#›</a:t>
            </a:fld>
            <a:endParaRPr lang="zh-CN" altLang="en-US"/>
          </a:p>
        </p:txBody>
      </p:sp>
    </p:spTree>
    <p:extLst>
      <p:ext uri="{BB962C8B-B14F-4D97-AF65-F5344CB8AC3E}">
        <p14:creationId xmlns:p14="http://schemas.microsoft.com/office/powerpoint/2010/main" val="241418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5" descr="C:\Program Files\Microsoft Office\MEDIA\OFFICE12\Lines\BD21427_.gif">
            <a:extLst>
              <a:ext uri="{FF2B5EF4-FFF2-40B4-BE49-F238E27FC236}">
                <a16:creationId xmlns:a16="http://schemas.microsoft.com/office/drawing/2014/main" id="{B2C03F08-4C01-4BF9-BB01-F9BC9B0AA30E}"/>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71563"/>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Program Files\Microsoft Office\MEDIA\OFFICE12\Lines\BD21390_.gif">
            <a:extLst>
              <a:ext uri="{FF2B5EF4-FFF2-40B4-BE49-F238E27FC236}">
                <a16:creationId xmlns:a16="http://schemas.microsoft.com/office/drawing/2014/main" id="{6DE3216F-AF0B-4696-9D5F-A392BA71FA8D}"/>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14422"/>
            <a:ext cx="8229600" cy="491174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8B7F463-1452-42CB-84BC-B54FEC13406D}"/>
              </a:ext>
            </a:extLst>
          </p:cNvPr>
          <p:cNvSpPr>
            <a:spLocks noGrp="1"/>
          </p:cNvSpPr>
          <p:nvPr>
            <p:ph type="dt" sz="half" idx="10"/>
          </p:nvPr>
        </p:nvSpPr>
        <p:spPr/>
        <p:txBody>
          <a:bodyPr/>
          <a:lstStyle>
            <a:lvl1pPr>
              <a:defRPr/>
            </a:lvl1pPr>
          </a:lstStyle>
          <a:p>
            <a:pPr>
              <a:defRPr/>
            </a:pPr>
            <a:fld id="{CB32556E-C21B-42F5-94B6-8944784B37B3}" type="datetime1">
              <a:rPr lang="zh-CN" altLang="en-US"/>
              <a:pPr>
                <a:defRPr/>
              </a:pPr>
              <a:t>2023/5/5</a:t>
            </a:fld>
            <a:endParaRPr lang="zh-CN" altLang="en-US"/>
          </a:p>
        </p:txBody>
      </p:sp>
      <p:sp>
        <p:nvSpPr>
          <p:cNvPr id="7" name="页脚占位符 4">
            <a:extLst>
              <a:ext uri="{FF2B5EF4-FFF2-40B4-BE49-F238E27FC236}">
                <a16:creationId xmlns:a16="http://schemas.microsoft.com/office/drawing/2014/main" id="{C7ACB530-1A5E-47F3-BF9C-222BABE203A8}"/>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D9264291-4FB0-41DB-A158-181487C83A41}"/>
              </a:ext>
            </a:extLst>
          </p:cNvPr>
          <p:cNvSpPr>
            <a:spLocks noGrp="1"/>
          </p:cNvSpPr>
          <p:nvPr>
            <p:ph type="sldNum" sz="quarter" idx="12"/>
          </p:nvPr>
        </p:nvSpPr>
        <p:spPr/>
        <p:txBody>
          <a:bodyPr/>
          <a:lstStyle>
            <a:lvl1pPr>
              <a:defRPr/>
            </a:lvl1pPr>
          </a:lstStyle>
          <a:p>
            <a:fld id="{6D244A52-08BC-4B64-B35A-A2F02E9B3934}" type="slidenum">
              <a:rPr lang="zh-CN" altLang="en-US"/>
              <a:pPr/>
              <a:t>‹#›</a:t>
            </a:fld>
            <a:endParaRPr lang="zh-CN" altLang="en-US"/>
          </a:p>
        </p:txBody>
      </p:sp>
    </p:spTree>
    <p:extLst>
      <p:ext uri="{BB962C8B-B14F-4D97-AF65-F5344CB8AC3E}">
        <p14:creationId xmlns:p14="http://schemas.microsoft.com/office/powerpoint/2010/main" val="379146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0F07C8-5AB1-47B8-8966-01F03AEC351B}"/>
              </a:ext>
            </a:extLst>
          </p:cNvPr>
          <p:cNvSpPr>
            <a:spLocks noGrp="1"/>
          </p:cNvSpPr>
          <p:nvPr>
            <p:ph type="dt" sz="half" idx="10"/>
          </p:nvPr>
        </p:nvSpPr>
        <p:spPr/>
        <p:txBody>
          <a:bodyPr/>
          <a:lstStyle>
            <a:lvl1pPr>
              <a:defRPr/>
            </a:lvl1pPr>
          </a:lstStyle>
          <a:p>
            <a:pPr>
              <a:defRPr/>
            </a:pPr>
            <a:fld id="{05AFB636-AA99-4B0F-847F-FDE880103800}" type="datetime1">
              <a:rPr lang="zh-CN" altLang="en-US"/>
              <a:pPr>
                <a:defRPr/>
              </a:pPr>
              <a:t>2023/5/5</a:t>
            </a:fld>
            <a:endParaRPr lang="zh-CN" altLang="en-US" dirty="0"/>
          </a:p>
        </p:txBody>
      </p:sp>
      <p:sp>
        <p:nvSpPr>
          <p:cNvPr id="5" name="页脚占位符 4">
            <a:extLst>
              <a:ext uri="{FF2B5EF4-FFF2-40B4-BE49-F238E27FC236}">
                <a16:creationId xmlns:a16="http://schemas.microsoft.com/office/drawing/2014/main" id="{1675CD27-7B1F-47F6-8ACE-5F921032318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5E46F26-9796-4930-B4D1-83861566DF31}"/>
              </a:ext>
            </a:extLst>
          </p:cNvPr>
          <p:cNvSpPr>
            <a:spLocks noGrp="1"/>
          </p:cNvSpPr>
          <p:nvPr>
            <p:ph type="sldNum" sz="quarter" idx="12"/>
          </p:nvPr>
        </p:nvSpPr>
        <p:spPr/>
        <p:txBody>
          <a:bodyPr/>
          <a:lstStyle>
            <a:lvl1pPr>
              <a:defRPr/>
            </a:lvl1pPr>
          </a:lstStyle>
          <a:p>
            <a:fld id="{A2673604-6881-49BC-95A8-37FA15F00F0E}" type="slidenum">
              <a:rPr lang="zh-CN" altLang="en-US"/>
              <a:pPr/>
              <a:t>‹#›</a:t>
            </a:fld>
            <a:endParaRPr lang="zh-CN" altLang="en-US"/>
          </a:p>
        </p:txBody>
      </p:sp>
    </p:spTree>
    <p:extLst>
      <p:ext uri="{BB962C8B-B14F-4D97-AF65-F5344CB8AC3E}">
        <p14:creationId xmlns:p14="http://schemas.microsoft.com/office/powerpoint/2010/main" val="4225755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3" descr="C:\Program Files\Microsoft Office\MEDIA\OFFICE12\Lines\BD15035_.gif">
            <a:extLst>
              <a:ext uri="{FF2B5EF4-FFF2-40B4-BE49-F238E27FC236}">
                <a16:creationId xmlns:a16="http://schemas.microsoft.com/office/drawing/2014/main" id="{2CB8707F-66DC-4850-8C51-871B31F6894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2150" y="1993900"/>
            <a:ext cx="77866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Program Files\Microsoft Office\MEDIA\OFFICE12\Lines\BD15035_.gif">
            <a:extLst>
              <a:ext uri="{FF2B5EF4-FFF2-40B4-BE49-F238E27FC236}">
                <a16:creationId xmlns:a16="http://schemas.microsoft.com/office/drawing/2014/main" id="{C037832D-2BA3-48A2-A810-EAB4AE5494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2150" y="3429000"/>
            <a:ext cx="77866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i="0" baseline="0">
                <a:latin typeface="Arial Black" pitchFamily="34" charset="0"/>
                <a:ea typeface="黑体"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latin typeface="Arial" pitchFamily="34" charset="0"/>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日期占位符 3">
            <a:extLst>
              <a:ext uri="{FF2B5EF4-FFF2-40B4-BE49-F238E27FC236}">
                <a16:creationId xmlns:a16="http://schemas.microsoft.com/office/drawing/2014/main" id="{95A02DBD-5649-4DFE-B2CF-75D3938950A9}"/>
              </a:ext>
            </a:extLst>
          </p:cNvPr>
          <p:cNvSpPr>
            <a:spLocks noGrp="1"/>
          </p:cNvSpPr>
          <p:nvPr>
            <p:ph type="dt" sz="half" idx="10"/>
          </p:nvPr>
        </p:nvSpPr>
        <p:spPr/>
        <p:txBody>
          <a:bodyPr/>
          <a:lstStyle>
            <a:lvl1pPr>
              <a:defRPr/>
            </a:lvl1pPr>
          </a:lstStyle>
          <a:p>
            <a:pPr>
              <a:defRPr/>
            </a:pPr>
            <a:fld id="{659A8C79-02EB-4A50-8257-FBAB74634B83}" type="datetime1">
              <a:rPr lang="zh-CN" altLang="en-US"/>
              <a:pPr>
                <a:defRPr/>
              </a:pPr>
              <a:t>2023/5/5</a:t>
            </a:fld>
            <a:endParaRPr lang="zh-CN" altLang="en-US"/>
          </a:p>
        </p:txBody>
      </p:sp>
      <p:sp>
        <p:nvSpPr>
          <p:cNvPr id="7" name="页脚占位符 4">
            <a:extLst>
              <a:ext uri="{FF2B5EF4-FFF2-40B4-BE49-F238E27FC236}">
                <a16:creationId xmlns:a16="http://schemas.microsoft.com/office/drawing/2014/main" id="{352FE3B5-D75A-41A2-8E91-3C3311FC2709}"/>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E8F32C06-F39C-4D9F-B1FC-4F014B44D932}"/>
              </a:ext>
            </a:extLst>
          </p:cNvPr>
          <p:cNvSpPr>
            <a:spLocks noGrp="1"/>
          </p:cNvSpPr>
          <p:nvPr>
            <p:ph type="sldNum" sz="quarter" idx="12"/>
          </p:nvPr>
        </p:nvSpPr>
        <p:spPr/>
        <p:txBody>
          <a:bodyPr/>
          <a:lstStyle>
            <a:lvl1pPr>
              <a:defRPr/>
            </a:lvl1pPr>
          </a:lstStyle>
          <a:p>
            <a:fld id="{F62146ED-01F5-44AA-AA17-91AD15A13069}" type="slidenum">
              <a:rPr lang="zh-CN" altLang="en-US"/>
              <a:pPr/>
              <a:t>‹#›</a:t>
            </a:fld>
            <a:endParaRPr lang="zh-CN" altLang="en-US"/>
          </a:p>
        </p:txBody>
      </p:sp>
    </p:spTree>
    <p:extLst>
      <p:ext uri="{BB962C8B-B14F-4D97-AF65-F5344CB8AC3E}">
        <p14:creationId xmlns:p14="http://schemas.microsoft.com/office/powerpoint/2010/main" val="207018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C:\Program Files\Microsoft Office\MEDIA\OFFICE12\Lines\BD21427_.gif">
            <a:extLst>
              <a:ext uri="{FF2B5EF4-FFF2-40B4-BE49-F238E27FC236}">
                <a16:creationId xmlns:a16="http://schemas.microsoft.com/office/drawing/2014/main" id="{12CB3BF4-1EB8-4C57-A6E6-CCDA367193FE}"/>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71563"/>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Program Files\Microsoft Office\MEDIA\OFFICE12\Lines\BD21390_.gif">
            <a:extLst>
              <a:ext uri="{FF2B5EF4-FFF2-40B4-BE49-F238E27FC236}">
                <a16:creationId xmlns:a16="http://schemas.microsoft.com/office/drawing/2014/main" id="{05507A8F-C5EE-4886-BF3F-07DA36AF985E}"/>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b="1" baseline="0">
                <a:latin typeface="Georgia" pitchFamily="18" charset="0"/>
                <a:ea typeface="华文行楷"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i="0" baseline="0">
                <a:latin typeface="Times New Roman" pitchFamily="18" charset="0"/>
                <a:ea typeface="华文楷体" pitchFamily="2" charset="-122"/>
              </a:defRPr>
            </a:lvl1pPr>
            <a:lvl2pPr>
              <a:defRPr b="1" i="0" baseline="0">
                <a:latin typeface="Times New Roman" pitchFamily="18" charset="0"/>
                <a:ea typeface="华文楷体" pitchFamily="2" charset="-122"/>
              </a:defRPr>
            </a:lvl2pPr>
            <a:lvl3pPr>
              <a:defRPr b="1" i="0" baseline="0">
                <a:latin typeface="Times New Roman" pitchFamily="18" charset="0"/>
                <a:ea typeface="华文楷体" pitchFamily="2" charset="-122"/>
              </a:defRPr>
            </a:lvl3pPr>
            <a:lvl4pPr>
              <a:defRPr b="1" i="0" baseline="0">
                <a:latin typeface="Times New Roman" pitchFamily="18" charset="0"/>
                <a:ea typeface="华文楷体" pitchFamily="2" charset="-122"/>
              </a:defRPr>
            </a:lvl4pPr>
            <a:lvl5pPr>
              <a:defRPr b="1" i="0" baseline="0">
                <a:latin typeface="Times New Roman" pitchFamily="18" charset="0"/>
                <a:ea typeface="华文楷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a:extLst>
              <a:ext uri="{FF2B5EF4-FFF2-40B4-BE49-F238E27FC236}">
                <a16:creationId xmlns:a16="http://schemas.microsoft.com/office/drawing/2014/main" id="{D3649025-C8CA-40A5-B27C-A85685C87733}"/>
              </a:ext>
            </a:extLst>
          </p:cNvPr>
          <p:cNvSpPr>
            <a:spLocks noGrp="1"/>
          </p:cNvSpPr>
          <p:nvPr>
            <p:ph type="dt" sz="half" idx="10"/>
          </p:nvPr>
        </p:nvSpPr>
        <p:spPr/>
        <p:txBody>
          <a:bodyPr/>
          <a:lstStyle>
            <a:lvl1pPr>
              <a:defRPr/>
            </a:lvl1pPr>
          </a:lstStyle>
          <a:p>
            <a:pPr>
              <a:defRPr/>
            </a:pPr>
            <a:fld id="{428DF66C-3A4C-4DFC-BE52-675B2D5B015D}" type="datetime1">
              <a:rPr lang="zh-CN" altLang="en-US"/>
              <a:pPr>
                <a:defRPr/>
              </a:pPr>
              <a:t>2023/5/5</a:t>
            </a:fld>
            <a:endParaRPr lang="zh-CN" altLang="en-US"/>
          </a:p>
        </p:txBody>
      </p:sp>
      <p:sp>
        <p:nvSpPr>
          <p:cNvPr id="7" name="页脚占位符 4">
            <a:extLst>
              <a:ext uri="{FF2B5EF4-FFF2-40B4-BE49-F238E27FC236}">
                <a16:creationId xmlns:a16="http://schemas.microsoft.com/office/drawing/2014/main" id="{3B615AD3-B034-42DA-9FE9-7555468B351A}"/>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7D44D67F-5692-40CF-9720-633834236907}"/>
              </a:ext>
            </a:extLst>
          </p:cNvPr>
          <p:cNvSpPr>
            <a:spLocks noGrp="1"/>
          </p:cNvSpPr>
          <p:nvPr>
            <p:ph type="sldNum" sz="quarter" idx="12"/>
          </p:nvPr>
        </p:nvSpPr>
        <p:spPr/>
        <p:txBody>
          <a:bodyPr/>
          <a:lstStyle>
            <a:lvl1pPr>
              <a:defRPr/>
            </a:lvl1pPr>
          </a:lstStyle>
          <a:p>
            <a:fld id="{0EF26CF9-7ED7-45FC-8A2B-49D50059D23B}" type="slidenum">
              <a:rPr lang="zh-CN" altLang="en-US"/>
              <a:pPr/>
              <a:t>‹#›</a:t>
            </a:fld>
            <a:endParaRPr lang="zh-CN" altLang="en-US"/>
          </a:p>
        </p:txBody>
      </p:sp>
    </p:spTree>
    <p:extLst>
      <p:ext uri="{BB962C8B-B14F-4D97-AF65-F5344CB8AC3E}">
        <p14:creationId xmlns:p14="http://schemas.microsoft.com/office/powerpoint/2010/main" val="1315883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3EE0829-3550-4207-A602-C9D51F6005AD}"/>
              </a:ext>
            </a:extLst>
          </p:cNvPr>
          <p:cNvSpPr>
            <a:spLocks noGrp="1"/>
          </p:cNvSpPr>
          <p:nvPr>
            <p:ph type="dt" sz="half" idx="10"/>
          </p:nvPr>
        </p:nvSpPr>
        <p:spPr/>
        <p:txBody>
          <a:bodyPr/>
          <a:lstStyle>
            <a:lvl1pPr>
              <a:defRPr/>
            </a:lvl1pPr>
          </a:lstStyle>
          <a:p>
            <a:pPr>
              <a:defRPr/>
            </a:pPr>
            <a:fld id="{6A64FB0D-ED59-4BFC-83F2-654EA03EF5A8}" type="datetime1">
              <a:rPr lang="zh-CN" altLang="en-US"/>
              <a:pPr>
                <a:defRPr/>
              </a:pPr>
              <a:t>2023/5/5</a:t>
            </a:fld>
            <a:endParaRPr lang="zh-CN" altLang="en-US" dirty="0"/>
          </a:p>
        </p:txBody>
      </p:sp>
      <p:sp>
        <p:nvSpPr>
          <p:cNvPr id="5" name="页脚占位符 4">
            <a:extLst>
              <a:ext uri="{FF2B5EF4-FFF2-40B4-BE49-F238E27FC236}">
                <a16:creationId xmlns:a16="http://schemas.microsoft.com/office/drawing/2014/main" id="{981315E6-F670-4002-B789-8CC9C7E8E98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88ACD85-DD1C-4306-AB65-846FE1F017BC}"/>
              </a:ext>
            </a:extLst>
          </p:cNvPr>
          <p:cNvSpPr>
            <a:spLocks noGrp="1"/>
          </p:cNvSpPr>
          <p:nvPr>
            <p:ph type="sldNum" sz="quarter" idx="12"/>
          </p:nvPr>
        </p:nvSpPr>
        <p:spPr/>
        <p:txBody>
          <a:bodyPr/>
          <a:lstStyle>
            <a:lvl1pPr>
              <a:defRPr/>
            </a:lvl1pPr>
          </a:lstStyle>
          <a:p>
            <a:fld id="{15C00959-FE26-4094-BA8B-5571CB4C4595}" type="slidenum">
              <a:rPr lang="zh-CN" altLang="en-US"/>
              <a:pPr/>
              <a:t>‹#›</a:t>
            </a:fld>
            <a:endParaRPr lang="zh-CN" altLang="en-US"/>
          </a:p>
        </p:txBody>
      </p:sp>
    </p:spTree>
    <p:extLst>
      <p:ext uri="{BB962C8B-B14F-4D97-AF65-F5344CB8AC3E}">
        <p14:creationId xmlns:p14="http://schemas.microsoft.com/office/powerpoint/2010/main" val="1395922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5" descr="C:\Program Files\Microsoft Office\MEDIA\OFFICE12\Lines\BD21427_.gif">
            <a:extLst>
              <a:ext uri="{FF2B5EF4-FFF2-40B4-BE49-F238E27FC236}">
                <a16:creationId xmlns:a16="http://schemas.microsoft.com/office/drawing/2014/main" id="{9A85CC7F-F396-4AF4-9943-333E2AB5493C}"/>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23938"/>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Program Files\Microsoft Office\MEDIA\OFFICE12\Lines\BD21390_.gif">
            <a:extLst>
              <a:ext uri="{FF2B5EF4-FFF2-40B4-BE49-F238E27FC236}">
                <a16:creationId xmlns:a16="http://schemas.microsoft.com/office/drawing/2014/main" id="{D4745DDD-BCC9-40D5-8671-96AF63615DF3}"/>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b="1" i="0" baseline="0">
                <a:latin typeface="Georgia" pitchFamily="18" charset="0"/>
                <a:ea typeface="华文行楷" pitchFamily="2" charset="-122"/>
              </a:defRPr>
            </a:lvl1pPr>
          </a:lstStyle>
          <a:p>
            <a:r>
              <a:rPr lang="zh-CN" altLang="en-US" dirty="0"/>
              <a:t>单击此处编辑母版标题样式</a:t>
            </a:r>
          </a:p>
        </p:txBody>
      </p:sp>
      <p:sp>
        <p:nvSpPr>
          <p:cNvPr id="3" name="内容占位符 2"/>
          <p:cNvSpPr>
            <a:spLocks noGrp="1"/>
          </p:cNvSpPr>
          <p:nvPr>
            <p:ph sz="half" idx="1"/>
          </p:nvPr>
        </p:nvSpPr>
        <p:spPr>
          <a:xfrm>
            <a:off x="457200" y="1142984"/>
            <a:ext cx="4038600" cy="4983179"/>
          </a:xfrm>
        </p:spPr>
        <p:txBody>
          <a:bodyPr/>
          <a:lstStyle>
            <a:lvl1pPr>
              <a:defRPr sz="2800" b="1" i="0" baseline="0">
                <a:latin typeface="Times New Roman" pitchFamily="18" charset="0"/>
                <a:ea typeface="华文楷体" pitchFamily="2" charset="-122"/>
              </a:defRPr>
            </a:lvl1pPr>
            <a:lvl2pPr>
              <a:defRPr sz="2400" b="1" i="0" baseline="0">
                <a:latin typeface="Times New Roman" pitchFamily="18" charset="0"/>
                <a:ea typeface="华文楷体" pitchFamily="2" charset="-122"/>
              </a:defRPr>
            </a:lvl2pPr>
            <a:lvl3pPr>
              <a:defRPr sz="2000" b="1" i="0" baseline="0">
                <a:latin typeface="Times New Roman" pitchFamily="18" charset="0"/>
                <a:ea typeface="华文楷体" pitchFamily="2" charset="-122"/>
              </a:defRPr>
            </a:lvl3pPr>
            <a:lvl4pPr>
              <a:defRPr sz="1800" b="1" i="0" baseline="0">
                <a:latin typeface="Times New Roman" pitchFamily="18" charset="0"/>
                <a:ea typeface="华文楷体" pitchFamily="2" charset="-122"/>
              </a:defRPr>
            </a:lvl4pPr>
            <a:lvl5pPr>
              <a:defRPr sz="1800" b="1" i="0" baseline="0">
                <a:latin typeface="Times New Roman" pitchFamily="18" charset="0"/>
                <a:ea typeface="华文楷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142984"/>
            <a:ext cx="4038600" cy="4983179"/>
          </a:xfrm>
        </p:spPr>
        <p:txBody>
          <a:bodyPr/>
          <a:lstStyle>
            <a:lvl1pPr>
              <a:defRPr sz="2800" b="1" i="0" baseline="0">
                <a:latin typeface="Times New Roman" pitchFamily="18" charset="0"/>
                <a:ea typeface="华文楷体" pitchFamily="2" charset="-122"/>
              </a:defRPr>
            </a:lvl1pPr>
            <a:lvl2pPr>
              <a:defRPr sz="2400" b="1" i="0" baseline="0">
                <a:latin typeface="Times New Roman" pitchFamily="18" charset="0"/>
                <a:ea typeface="华文楷体" pitchFamily="2" charset="-122"/>
              </a:defRPr>
            </a:lvl2pPr>
            <a:lvl3pPr>
              <a:defRPr sz="2000" b="1" i="0" baseline="0">
                <a:latin typeface="Times New Roman" pitchFamily="18" charset="0"/>
                <a:ea typeface="华文楷体" pitchFamily="2" charset="-122"/>
              </a:defRPr>
            </a:lvl3pPr>
            <a:lvl4pPr>
              <a:defRPr sz="1800" b="1" i="0" baseline="0">
                <a:latin typeface="Times New Roman" pitchFamily="18" charset="0"/>
                <a:ea typeface="华文楷体" pitchFamily="2" charset="-122"/>
              </a:defRPr>
            </a:lvl4pPr>
            <a:lvl5pPr>
              <a:defRPr sz="1800" b="1" i="0" baseline="0">
                <a:latin typeface="Times New Roman" pitchFamily="18" charset="0"/>
                <a:ea typeface="华文楷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4">
            <a:extLst>
              <a:ext uri="{FF2B5EF4-FFF2-40B4-BE49-F238E27FC236}">
                <a16:creationId xmlns:a16="http://schemas.microsoft.com/office/drawing/2014/main" id="{E9BB114A-34FA-4E21-92BB-DFEDE63D4D7E}"/>
              </a:ext>
            </a:extLst>
          </p:cNvPr>
          <p:cNvSpPr>
            <a:spLocks noGrp="1"/>
          </p:cNvSpPr>
          <p:nvPr>
            <p:ph type="dt" sz="half" idx="10"/>
          </p:nvPr>
        </p:nvSpPr>
        <p:spPr/>
        <p:txBody>
          <a:bodyPr/>
          <a:lstStyle>
            <a:lvl1pPr>
              <a:defRPr/>
            </a:lvl1pPr>
          </a:lstStyle>
          <a:p>
            <a:pPr>
              <a:defRPr/>
            </a:pPr>
            <a:fld id="{AB46E9DC-51B6-4CFF-8551-75FBB492AAE8}" type="datetime1">
              <a:rPr lang="zh-CN" altLang="en-US"/>
              <a:pPr>
                <a:defRPr/>
              </a:pPr>
              <a:t>2023/5/5</a:t>
            </a:fld>
            <a:endParaRPr lang="zh-CN" altLang="en-US"/>
          </a:p>
        </p:txBody>
      </p:sp>
      <p:sp>
        <p:nvSpPr>
          <p:cNvPr id="8" name="页脚占位符 5">
            <a:extLst>
              <a:ext uri="{FF2B5EF4-FFF2-40B4-BE49-F238E27FC236}">
                <a16:creationId xmlns:a16="http://schemas.microsoft.com/office/drawing/2014/main" id="{E915C8AB-11A3-42E3-98D5-86B839FCF10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D9FDF1D7-6448-4E47-BA3A-ADB10090A6BC}"/>
              </a:ext>
            </a:extLst>
          </p:cNvPr>
          <p:cNvSpPr>
            <a:spLocks noGrp="1"/>
          </p:cNvSpPr>
          <p:nvPr>
            <p:ph type="sldNum" sz="quarter" idx="12"/>
          </p:nvPr>
        </p:nvSpPr>
        <p:spPr/>
        <p:txBody>
          <a:bodyPr/>
          <a:lstStyle>
            <a:lvl1pPr>
              <a:defRPr/>
            </a:lvl1pPr>
          </a:lstStyle>
          <a:p>
            <a:fld id="{F5E38C24-B15C-40D8-87C4-95137C1E5918}" type="slidenum">
              <a:rPr lang="zh-CN" altLang="en-US"/>
              <a:pPr/>
              <a:t>‹#›</a:t>
            </a:fld>
            <a:endParaRPr lang="zh-CN" altLang="en-US"/>
          </a:p>
        </p:txBody>
      </p:sp>
    </p:spTree>
    <p:extLst>
      <p:ext uri="{BB962C8B-B14F-4D97-AF65-F5344CB8AC3E}">
        <p14:creationId xmlns:p14="http://schemas.microsoft.com/office/powerpoint/2010/main" val="4147611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5" descr="C:\Program Files\Microsoft Office\MEDIA\OFFICE12\Lines\BD21427_.gif">
            <a:extLst>
              <a:ext uri="{FF2B5EF4-FFF2-40B4-BE49-F238E27FC236}">
                <a16:creationId xmlns:a16="http://schemas.microsoft.com/office/drawing/2014/main" id="{BBB3BC6C-C319-4028-863A-F98E06045941}"/>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71563"/>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Program Files\Microsoft Office\MEDIA\OFFICE12\Lines\BD21390_.gif">
            <a:extLst>
              <a:ext uri="{FF2B5EF4-FFF2-40B4-BE49-F238E27FC236}">
                <a16:creationId xmlns:a16="http://schemas.microsoft.com/office/drawing/2014/main" id="{7538E941-2DB3-49B9-89B7-762F6A1FF1DD}"/>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4298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785926"/>
            <a:ext cx="4040188" cy="43402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14298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5" y="1785926"/>
            <a:ext cx="4041775" cy="43402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6">
            <a:extLst>
              <a:ext uri="{FF2B5EF4-FFF2-40B4-BE49-F238E27FC236}">
                <a16:creationId xmlns:a16="http://schemas.microsoft.com/office/drawing/2014/main" id="{D29533E9-307A-4DD1-B9CC-96C579194B07}"/>
              </a:ext>
            </a:extLst>
          </p:cNvPr>
          <p:cNvSpPr>
            <a:spLocks noGrp="1"/>
          </p:cNvSpPr>
          <p:nvPr>
            <p:ph type="dt" sz="half" idx="10"/>
          </p:nvPr>
        </p:nvSpPr>
        <p:spPr/>
        <p:txBody>
          <a:bodyPr/>
          <a:lstStyle>
            <a:lvl1pPr>
              <a:defRPr/>
            </a:lvl1pPr>
          </a:lstStyle>
          <a:p>
            <a:pPr>
              <a:defRPr/>
            </a:pPr>
            <a:fld id="{DC35A862-6C84-4BB0-82C6-4AE1D1E85477}" type="datetime1">
              <a:rPr lang="zh-CN" altLang="en-US"/>
              <a:pPr>
                <a:defRPr/>
              </a:pPr>
              <a:t>2023/5/5</a:t>
            </a:fld>
            <a:endParaRPr lang="zh-CN" altLang="en-US"/>
          </a:p>
        </p:txBody>
      </p:sp>
      <p:sp>
        <p:nvSpPr>
          <p:cNvPr id="10" name="页脚占位符 7">
            <a:extLst>
              <a:ext uri="{FF2B5EF4-FFF2-40B4-BE49-F238E27FC236}">
                <a16:creationId xmlns:a16="http://schemas.microsoft.com/office/drawing/2014/main" id="{8303F341-837E-40C2-BE40-3DB01C91DD91}"/>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8">
            <a:extLst>
              <a:ext uri="{FF2B5EF4-FFF2-40B4-BE49-F238E27FC236}">
                <a16:creationId xmlns:a16="http://schemas.microsoft.com/office/drawing/2014/main" id="{A2D15100-C3D6-448E-8D56-C50740B9229E}"/>
              </a:ext>
            </a:extLst>
          </p:cNvPr>
          <p:cNvSpPr>
            <a:spLocks noGrp="1"/>
          </p:cNvSpPr>
          <p:nvPr>
            <p:ph type="sldNum" sz="quarter" idx="12"/>
          </p:nvPr>
        </p:nvSpPr>
        <p:spPr/>
        <p:txBody>
          <a:bodyPr/>
          <a:lstStyle>
            <a:lvl1pPr>
              <a:defRPr/>
            </a:lvl1pPr>
          </a:lstStyle>
          <a:p>
            <a:fld id="{B69D3E3F-C37F-4274-AACE-6B56F4433BFC}" type="slidenum">
              <a:rPr lang="zh-CN" altLang="en-US"/>
              <a:pPr/>
              <a:t>‹#›</a:t>
            </a:fld>
            <a:endParaRPr lang="zh-CN" altLang="en-US"/>
          </a:p>
        </p:txBody>
      </p:sp>
    </p:spTree>
    <p:extLst>
      <p:ext uri="{BB962C8B-B14F-4D97-AF65-F5344CB8AC3E}">
        <p14:creationId xmlns:p14="http://schemas.microsoft.com/office/powerpoint/2010/main" val="11067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5" descr="C:\Program Files\Microsoft Office\MEDIA\OFFICE12\Lines\BD21427_.gif">
            <a:extLst>
              <a:ext uri="{FF2B5EF4-FFF2-40B4-BE49-F238E27FC236}">
                <a16:creationId xmlns:a16="http://schemas.microsoft.com/office/drawing/2014/main" id="{1A406C9E-700F-417A-B862-51526E199DE9}"/>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71563"/>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Program Files\Microsoft Office\MEDIA\OFFICE12\Lines\BD21390_.gif">
            <a:extLst>
              <a:ext uri="{FF2B5EF4-FFF2-40B4-BE49-F238E27FC236}">
                <a16:creationId xmlns:a16="http://schemas.microsoft.com/office/drawing/2014/main" id="{3ABEC44D-1DE1-447C-B291-FB0DE6C9D6C2}"/>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5" name="日期占位符 2">
            <a:extLst>
              <a:ext uri="{FF2B5EF4-FFF2-40B4-BE49-F238E27FC236}">
                <a16:creationId xmlns:a16="http://schemas.microsoft.com/office/drawing/2014/main" id="{77CBF5F5-9104-4D56-8A93-8FDD3644FD82}"/>
              </a:ext>
            </a:extLst>
          </p:cNvPr>
          <p:cNvSpPr>
            <a:spLocks noGrp="1"/>
          </p:cNvSpPr>
          <p:nvPr>
            <p:ph type="dt" sz="half" idx="10"/>
          </p:nvPr>
        </p:nvSpPr>
        <p:spPr/>
        <p:txBody>
          <a:bodyPr/>
          <a:lstStyle>
            <a:lvl1pPr>
              <a:defRPr/>
            </a:lvl1pPr>
          </a:lstStyle>
          <a:p>
            <a:pPr>
              <a:defRPr/>
            </a:pPr>
            <a:fld id="{5EE4800F-FAC8-4C81-8F27-771D55B91C58}" type="datetime1">
              <a:rPr lang="zh-CN" altLang="en-US"/>
              <a:pPr>
                <a:defRPr/>
              </a:pPr>
              <a:t>2023/5/5</a:t>
            </a:fld>
            <a:endParaRPr lang="zh-CN" altLang="en-US"/>
          </a:p>
        </p:txBody>
      </p:sp>
      <p:sp>
        <p:nvSpPr>
          <p:cNvPr id="6" name="页脚占位符 3">
            <a:extLst>
              <a:ext uri="{FF2B5EF4-FFF2-40B4-BE49-F238E27FC236}">
                <a16:creationId xmlns:a16="http://schemas.microsoft.com/office/drawing/2014/main" id="{5B62AFB5-578C-489A-96D3-02AA1B88069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42C160FA-BD8D-4D3B-A07F-6A056DAF9DEB}"/>
              </a:ext>
            </a:extLst>
          </p:cNvPr>
          <p:cNvSpPr>
            <a:spLocks noGrp="1"/>
          </p:cNvSpPr>
          <p:nvPr>
            <p:ph type="sldNum" sz="quarter" idx="12"/>
          </p:nvPr>
        </p:nvSpPr>
        <p:spPr/>
        <p:txBody>
          <a:bodyPr/>
          <a:lstStyle>
            <a:lvl1pPr>
              <a:defRPr/>
            </a:lvl1pPr>
          </a:lstStyle>
          <a:p>
            <a:fld id="{2C9697EA-8765-4937-BF8E-48FFD57F5A49}" type="slidenum">
              <a:rPr lang="zh-CN" altLang="en-US"/>
              <a:pPr/>
              <a:t>‹#›</a:t>
            </a:fld>
            <a:endParaRPr lang="zh-CN" altLang="en-US"/>
          </a:p>
        </p:txBody>
      </p:sp>
    </p:spTree>
    <p:extLst>
      <p:ext uri="{BB962C8B-B14F-4D97-AF65-F5344CB8AC3E}">
        <p14:creationId xmlns:p14="http://schemas.microsoft.com/office/powerpoint/2010/main" val="3519578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4FEA92F-523E-4CBF-BCC9-3DD8D42E6CE4}"/>
              </a:ext>
            </a:extLst>
          </p:cNvPr>
          <p:cNvSpPr>
            <a:spLocks noGrp="1"/>
          </p:cNvSpPr>
          <p:nvPr>
            <p:ph type="dt" sz="half" idx="10"/>
          </p:nvPr>
        </p:nvSpPr>
        <p:spPr/>
        <p:txBody>
          <a:bodyPr/>
          <a:lstStyle>
            <a:lvl1pPr>
              <a:defRPr/>
            </a:lvl1pPr>
          </a:lstStyle>
          <a:p>
            <a:pPr>
              <a:defRPr/>
            </a:pPr>
            <a:fld id="{5434019B-572D-4C01-9DBA-B4F3B3B803D3}" type="datetime1">
              <a:rPr lang="zh-CN" altLang="en-US"/>
              <a:pPr>
                <a:defRPr/>
              </a:pPr>
              <a:t>2023/5/5</a:t>
            </a:fld>
            <a:endParaRPr lang="zh-CN" altLang="en-US" dirty="0"/>
          </a:p>
        </p:txBody>
      </p:sp>
      <p:sp>
        <p:nvSpPr>
          <p:cNvPr id="3" name="页脚占位符 4">
            <a:extLst>
              <a:ext uri="{FF2B5EF4-FFF2-40B4-BE49-F238E27FC236}">
                <a16:creationId xmlns:a16="http://schemas.microsoft.com/office/drawing/2014/main" id="{7A6158E8-6672-4A43-B43F-036EBF9BA89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86322C9D-F8BF-4DD6-9C27-C989EBFB8301}"/>
              </a:ext>
            </a:extLst>
          </p:cNvPr>
          <p:cNvSpPr>
            <a:spLocks noGrp="1"/>
          </p:cNvSpPr>
          <p:nvPr>
            <p:ph type="sldNum" sz="quarter" idx="12"/>
          </p:nvPr>
        </p:nvSpPr>
        <p:spPr/>
        <p:txBody>
          <a:bodyPr/>
          <a:lstStyle>
            <a:lvl1pPr>
              <a:defRPr/>
            </a:lvl1pPr>
          </a:lstStyle>
          <a:p>
            <a:fld id="{4B616A71-2CBB-40D8-90C9-BD028311B1B3}" type="slidenum">
              <a:rPr lang="zh-CN" altLang="en-US"/>
              <a:pPr/>
              <a:t>‹#›</a:t>
            </a:fld>
            <a:endParaRPr lang="zh-CN" altLang="en-US"/>
          </a:p>
        </p:txBody>
      </p:sp>
    </p:spTree>
    <p:extLst>
      <p:ext uri="{BB962C8B-B14F-4D97-AF65-F5344CB8AC3E}">
        <p14:creationId xmlns:p14="http://schemas.microsoft.com/office/powerpoint/2010/main" val="134427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F77DBA6-48FD-41EF-AE3E-FFB225A7F1D5}"/>
              </a:ext>
            </a:extLst>
          </p:cNvPr>
          <p:cNvSpPr>
            <a:spLocks noGrp="1"/>
          </p:cNvSpPr>
          <p:nvPr>
            <p:ph type="dt" sz="half" idx="10"/>
          </p:nvPr>
        </p:nvSpPr>
        <p:spPr/>
        <p:txBody>
          <a:bodyPr/>
          <a:lstStyle>
            <a:lvl1pPr>
              <a:defRPr/>
            </a:lvl1pPr>
          </a:lstStyle>
          <a:p>
            <a:pPr>
              <a:defRPr/>
            </a:pPr>
            <a:fld id="{5BE3AC3F-3278-485F-8A66-C6843D48E4BB}" type="datetime1">
              <a:rPr lang="zh-CN" altLang="en-US"/>
              <a:pPr>
                <a:defRPr/>
              </a:pPr>
              <a:t>2023/5/5</a:t>
            </a:fld>
            <a:endParaRPr lang="zh-CN" altLang="en-US" dirty="0"/>
          </a:p>
        </p:txBody>
      </p:sp>
      <p:sp>
        <p:nvSpPr>
          <p:cNvPr id="6" name="页脚占位符 4">
            <a:extLst>
              <a:ext uri="{FF2B5EF4-FFF2-40B4-BE49-F238E27FC236}">
                <a16:creationId xmlns:a16="http://schemas.microsoft.com/office/drawing/2014/main" id="{1E7D0E09-6B95-4433-B238-D681DE201B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B90E9B6-3008-46CF-930E-CC9507DB2C4B}"/>
              </a:ext>
            </a:extLst>
          </p:cNvPr>
          <p:cNvSpPr>
            <a:spLocks noGrp="1"/>
          </p:cNvSpPr>
          <p:nvPr>
            <p:ph type="sldNum" sz="quarter" idx="12"/>
          </p:nvPr>
        </p:nvSpPr>
        <p:spPr/>
        <p:txBody>
          <a:bodyPr/>
          <a:lstStyle>
            <a:lvl1pPr>
              <a:defRPr/>
            </a:lvl1pPr>
          </a:lstStyle>
          <a:p>
            <a:fld id="{F40C033D-3435-496D-B665-C428A8D6EF98}" type="slidenum">
              <a:rPr lang="zh-CN" altLang="en-US"/>
              <a:pPr/>
              <a:t>‹#›</a:t>
            </a:fld>
            <a:endParaRPr lang="zh-CN" altLang="en-US"/>
          </a:p>
        </p:txBody>
      </p:sp>
    </p:spTree>
    <p:extLst>
      <p:ext uri="{BB962C8B-B14F-4D97-AF65-F5344CB8AC3E}">
        <p14:creationId xmlns:p14="http://schemas.microsoft.com/office/powerpoint/2010/main" val="218852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C:\Program Files\Microsoft Office\MEDIA\OFFICE12\Lines\BD21427_.gif">
            <a:extLst>
              <a:ext uri="{FF2B5EF4-FFF2-40B4-BE49-F238E27FC236}">
                <a16:creationId xmlns:a16="http://schemas.microsoft.com/office/drawing/2014/main" id="{4C90C1A8-FE85-4B5E-9811-CA7CFD256FE5}"/>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71563"/>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Program Files\Microsoft Office\MEDIA\OFFICE12\Lines\BD21390_.gif">
            <a:extLst>
              <a:ext uri="{FF2B5EF4-FFF2-40B4-BE49-F238E27FC236}">
                <a16:creationId xmlns:a16="http://schemas.microsoft.com/office/drawing/2014/main" id="{1CF5EE0C-8EC9-491F-AECB-60F22045A82C}"/>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b="1" baseline="0">
                <a:latin typeface="Georgia" pitchFamily="18" charset="0"/>
                <a:ea typeface="华文行楷"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i="0" baseline="0">
                <a:latin typeface="Times New Roman" pitchFamily="18" charset="0"/>
                <a:ea typeface="华文楷体" pitchFamily="2" charset="-122"/>
              </a:defRPr>
            </a:lvl1pPr>
            <a:lvl2pPr>
              <a:defRPr b="1" i="0" baseline="0">
                <a:latin typeface="Times New Roman" pitchFamily="18" charset="0"/>
                <a:ea typeface="华文楷体" pitchFamily="2" charset="-122"/>
              </a:defRPr>
            </a:lvl2pPr>
            <a:lvl3pPr>
              <a:defRPr b="1" i="0" baseline="0">
                <a:latin typeface="Times New Roman" pitchFamily="18" charset="0"/>
                <a:ea typeface="华文楷体" pitchFamily="2" charset="-122"/>
              </a:defRPr>
            </a:lvl3pPr>
            <a:lvl4pPr>
              <a:defRPr b="1" i="0" baseline="0">
                <a:latin typeface="Times New Roman" pitchFamily="18" charset="0"/>
                <a:ea typeface="华文楷体" pitchFamily="2" charset="-122"/>
              </a:defRPr>
            </a:lvl4pPr>
            <a:lvl5pPr>
              <a:defRPr b="1" i="0" baseline="0">
                <a:latin typeface="Times New Roman" pitchFamily="18" charset="0"/>
                <a:ea typeface="华文楷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a:extLst>
              <a:ext uri="{FF2B5EF4-FFF2-40B4-BE49-F238E27FC236}">
                <a16:creationId xmlns:a16="http://schemas.microsoft.com/office/drawing/2014/main" id="{F3B6EE1B-3B6A-48B3-B653-D4096327833B}"/>
              </a:ext>
            </a:extLst>
          </p:cNvPr>
          <p:cNvSpPr>
            <a:spLocks noGrp="1"/>
          </p:cNvSpPr>
          <p:nvPr>
            <p:ph type="dt" sz="half" idx="10"/>
          </p:nvPr>
        </p:nvSpPr>
        <p:spPr/>
        <p:txBody>
          <a:bodyPr/>
          <a:lstStyle>
            <a:lvl1pPr>
              <a:defRPr/>
            </a:lvl1pPr>
          </a:lstStyle>
          <a:p>
            <a:pPr>
              <a:defRPr/>
            </a:pPr>
            <a:fld id="{C7B0A13F-F4CB-4135-80E1-6C2FBA70F1CF}" type="datetime1">
              <a:rPr lang="zh-CN" altLang="en-US"/>
              <a:pPr>
                <a:defRPr/>
              </a:pPr>
              <a:t>2023/5/5</a:t>
            </a:fld>
            <a:endParaRPr lang="zh-CN" altLang="en-US"/>
          </a:p>
        </p:txBody>
      </p:sp>
      <p:sp>
        <p:nvSpPr>
          <p:cNvPr id="7" name="页脚占位符 4">
            <a:extLst>
              <a:ext uri="{FF2B5EF4-FFF2-40B4-BE49-F238E27FC236}">
                <a16:creationId xmlns:a16="http://schemas.microsoft.com/office/drawing/2014/main" id="{4766EB41-8047-44C2-BA70-7E9FBA368048}"/>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818A6517-9602-49FA-B38C-D72CE1AB843B}"/>
              </a:ext>
            </a:extLst>
          </p:cNvPr>
          <p:cNvSpPr>
            <a:spLocks noGrp="1"/>
          </p:cNvSpPr>
          <p:nvPr>
            <p:ph type="sldNum" sz="quarter" idx="12"/>
          </p:nvPr>
        </p:nvSpPr>
        <p:spPr/>
        <p:txBody>
          <a:bodyPr/>
          <a:lstStyle>
            <a:lvl1pPr>
              <a:defRPr/>
            </a:lvl1pPr>
          </a:lstStyle>
          <a:p>
            <a:fld id="{3AB91AAA-B07D-4031-BE8F-8AAEF51A17CE}" type="slidenum">
              <a:rPr lang="zh-CN" altLang="en-US"/>
              <a:pPr/>
              <a:t>‹#›</a:t>
            </a:fld>
            <a:endParaRPr lang="zh-CN" altLang="en-US"/>
          </a:p>
        </p:txBody>
      </p:sp>
    </p:spTree>
    <p:extLst>
      <p:ext uri="{BB962C8B-B14F-4D97-AF65-F5344CB8AC3E}">
        <p14:creationId xmlns:p14="http://schemas.microsoft.com/office/powerpoint/2010/main" val="308514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B2309B8-B948-4F2C-8455-5F7E9854829F}"/>
              </a:ext>
            </a:extLst>
          </p:cNvPr>
          <p:cNvSpPr>
            <a:spLocks noGrp="1"/>
          </p:cNvSpPr>
          <p:nvPr>
            <p:ph type="dt" sz="half" idx="10"/>
          </p:nvPr>
        </p:nvSpPr>
        <p:spPr/>
        <p:txBody>
          <a:bodyPr/>
          <a:lstStyle>
            <a:lvl1pPr>
              <a:defRPr/>
            </a:lvl1pPr>
          </a:lstStyle>
          <a:p>
            <a:pPr>
              <a:defRPr/>
            </a:pPr>
            <a:fld id="{DCD9BB17-F6EC-4059-986B-6A9BED9885AF}" type="datetime1">
              <a:rPr lang="zh-CN" altLang="en-US"/>
              <a:pPr>
                <a:defRPr/>
              </a:pPr>
              <a:t>2023/5/5</a:t>
            </a:fld>
            <a:endParaRPr lang="zh-CN" altLang="en-US" dirty="0"/>
          </a:p>
        </p:txBody>
      </p:sp>
      <p:sp>
        <p:nvSpPr>
          <p:cNvPr id="6" name="页脚占位符 4">
            <a:extLst>
              <a:ext uri="{FF2B5EF4-FFF2-40B4-BE49-F238E27FC236}">
                <a16:creationId xmlns:a16="http://schemas.microsoft.com/office/drawing/2014/main" id="{C564521F-5747-4EC4-96A7-43A4FFA9239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D68A878-FC97-4B11-9647-F0AFB302C2C6}"/>
              </a:ext>
            </a:extLst>
          </p:cNvPr>
          <p:cNvSpPr>
            <a:spLocks noGrp="1"/>
          </p:cNvSpPr>
          <p:nvPr>
            <p:ph type="sldNum" sz="quarter" idx="12"/>
          </p:nvPr>
        </p:nvSpPr>
        <p:spPr/>
        <p:txBody>
          <a:bodyPr/>
          <a:lstStyle>
            <a:lvl1pPr>
              <a:defRPr/>
            </a:lvl1pPr>
          </a:lstStyle>
          <a:p>
            <a:fld id="{F90DB877-39CB-48BD-A247-A1B54AD1B0C4}" type="slidenum">
              <a:rPr lang="zh-CN" altLang="en-US"/>
              <a:pPr/>
              <a:t>‹#›</a:t>
            </a:fld>
            <a:endParaRPr lang="zh-CN" altLang="en-US"/>
          </a:p>
        </p:txBody>
      </p:sp>
    </p:spTree>
    <p:extLst>
      <p:ext uri="{BB962C8B-B14F-4D97-AF65-F5344CB8AC3E}">
        <p14:creationId xmlns:p14="http://schemas.microsoft.com/office/powerpoint/2010/main" val="4117602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5" descr="C:\Program Files\Microsoft Office\MEDIA\OFFICE12\Lines\BD21427_.gif">
            <a:extLst>
              <a:ext uri="{FF2B5EF4-FFF2-40B4-BE49-F238E27FC236}">
                <a16:creationId xmlns:a16="http://schemas.microsoft.com/office/drawing/2014/main" id="{0E14721B-0028-4106-93F3-CA4F058813BD}"/>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71563"/>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Program Files\Microsoft Office\MEDIA\OFFICE12\Lines\BD21390_.gif">
            <a:extLst>
              <a:ext uri="{FF2B5EF4-FFF2-40B4-BE49-F238E27FC236}">
                <a16:creationId xmlns:a16="http://schemas.microsoft.com/office/drawing/2014/main" id="{23C7704B-3531-4596-8C75-CBD90AE4DFED}"/>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14422"/>
            <a:ext cx="8229600" cy="491174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E1D0FD30-1B7F-433F-A1B3-0CBF6775FF27}"/>
              </a:ext>
            </a:extLst>
          </p:cNvPr>
          <p:cNvSpPr>
            <a:spLocks noGrp="1"/>
          </p:cNvSpPr>
          <p:nvPr>
            <p:ph type="dt" sz="half" idx="10"/>
          </p:nvPr>
        </p:nvSpPr>
        <p:spPr/>
        <p:txBody>
          <a:bodyPr/>
          <a:lstStyle>
            <a:lvl1pPr>
              <a:defRPr/>
            </a:lvl1pPr>
          </a:lstStyle>
          <a:p>
            <a:pPr>
              <a:defRPr/>
            </a:pPr>
            <a:fld id="{D68F40AE-FB92-4223-B957-2DF676E4A7D3}" type="datetime1">
              <a:rPr lang="zh-CN" altLang="en-US"/>
              <a:pPr>
                <a:defRPr/>
              </a:pPr>
              <a:t>2023/5/5</a:t>
            </a:fld>
            <a:endParaRPr lang="zh-CN" altLang="en-US"/>
          </a:p>
        </p:txBody>
      </p:sp>
      <p:sp>
        <p:nvSpPr>
          <p:cNvPr id="7" name="页脚占位符 4">
            <a:extLst>
              <a:ext uri="{FF2B5EF4-FFF2-40B4-BE49-F238E27FC236}">
                <a16:creationId xmlns:a16="http://schemas.microsoft.com/office/drawing/2014/main" id="{B5F30D9C-B276-4264-A383-9351A5274016}"/>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5483E329-CAC9-4C51-944D-A533FBA4D55F}"/>
              </a:ext>
            </a:extLst>
          </p:cNvPr>
          <p:cNvSpPr>
            <a:spLocks noGrp="1"/>
          </p:cNvSpPr>
          <p:nvPr>
            <p:ph type="sldNum" sz="quarter" idx="12"/>
          </p:nvPr>
        </p:nvSpPr>
        <p:spPr/>
        <p:txBody>
          <a:bodyPr/>
          <a:lstStyle>
            <a:lvl1pPr>
              <a:defRPr/>
            </a:lvl1pPr>
          </a:lstStyle>
          <a:p>
            <a:fld id="{6E48081D-7822-4E7D-81CF-81D5A31731CC}" type="slidenum">
              <a:rPr lang="zh-CN" altLang="en-US"/>
              <a:pPr/>
              <a:t>‹#›</a:t>
            </a:fld>
            <a:endParaRPr lang="zh-CN" altLang="en-US"/>
          </a:p>
        </p:txBody>
      </p:sp>
    </p:spTree>
    <p:extLst>
      <p:ext uri="{BB962C8B-B14F-4D97-AF65-F5344CB8AC3E}">
        <p14:creationId xmlns:p14="http://schemas.microsoft.com/office/powerpoint/2010/main" val="1650221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352781-49C3-4FA6-A0DD-28885F9FE668}"/>
              </a:ext>
            </a:extLst>
          </p:cNvPr>
          <p:cNvSpPr>
            <a:spLocks noGrp="1"/>
          </p:cNvSpPr>
          <p:nvPr>
            <p:ph type="dt" sz="half" idx="10"/>
          </p:nvPr>
        </p:nvSpPr>
        <p:spPr/>
        <p:txBody>
          <a:bodyPr/>
          <a:lstStyle>
            <a:lvl1pPr>
              <a:defRPr/>
            </a:lvl1pPr>
          </a:lstStyle>
          <a:p>
            <a:pPr>
              <a:defRPr/>
            </a:pPr>
            <a:fld id="{F6D215A1-D61A-4012-BEF1-9C9056D99445}" type="datetime1">
              <a:rPr lang="zh-CN" altLang="en-US"/>
              <a:pPr>
                <a:defRPr/>
              </a:pPr>
              <a:t>2023/5/5</a:t>
            </a:fld>
            <a:endParaRPr lang="zh-CN" altLang="en-US" dirty="0"/>
          </a:p>
        </p:txBody>
      </p:sp>
      <p:sp>
        <p:nvSpPr>
          <p:cNvPr id="5" name="页脚占位符 4">
            <a:extLst>
              <a:ext uri="{FF2B5EF4-FFF2-40B4-BE49-F238E27FC236}">
                <a16:creationId xmlns:a16="http://schemas.microsoft.com/office/drawing/2014/main" id="{931C1270-8FC8-422F-A2D9-3768AE1165F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4DC9A3B-4887-45E9-9886-F12FAA0BA8CD}"/>
              </a:ext>
            </a:extLst>
          </p:cNvPr>
          <p:cNvSpPr>
            <a:spLocks noGrp="1"/>
          </p:cNvSpPr>
          <p:nvPr>
            <p:ph type="sldNum" sz="quarter" idx="12"/>
          </p:nvPr>
        </p:nvSpPr>
        <p:spPr/>
        <p:txBody>
          <a:bodyPr/>
          <a:lstStyle>
            <a:lvl1pPr>
              <a:defRPr/>
            </a:lvl1pPr>
          </a:lstStyle>
          <a:p>
            <a:fld id="{E4B70F55-4585-488D-A8FD-04122E605B1F}" type="slidenum">
              <a:rPr lang="zh-CN" altLang="en-US"/>
              <a:pPr/>
              <a:t>‹#›</a:t>
            </a:fld>
            <a:endParaRPr lang="zh-CN" altLang="en-US"/>
          </a:p>
        </p:txBody>
      </p:sp>
    </p:spTree>
    <p:extLst>
      <p:ext uri="{BB962C8B-B14F-4D97-AF65-F5344CB8AC3E}">
        <p14:creationId xmlns:p14="http://schemas.microsoft.com/office/powerpoint/2010/main" val="892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001D06-7F67-48E9-A06D-084436E27357}"/>
              </a:ext>
            </a:extLst>
          </p:cNvPr>
          <p:cNvSpPr>
            <a:spLocks noGrp="1"/>
          </p:cNvSpPr>
          <p:nvPr>
            <p:ph type="dt" sz="half" idx="10"/>
          </p:nvPr>
        </p:nvSpPr>
        <p:spPr/>
        <p:txBody>
          <a:bodyPr/>
          <a:lstStyle>
            <a:lvl1pPr>
              <a:defRPr/>
            </a:lvl1pPr>
          </a:lstStyle>
          <a:p>
            <a:pPr>
              <a:defRPr/>
            </a:pPr>
            <a:fld id="{DE019BE3-99E8-4A51-A51E-08763C2F375D}" type="datetime1">
              <a:rPr lang="zh-CN" altLang="en-US"/>
              <a:pPr>
                <a:defRPr/>
              </a:pPr>
              <a:t>2023/5/5</a:t>
            </a:fld>
            <a:endParaRPr lang="zh-CN" altLang="en-US" dirty="0"/>
          </a:p>
        </p:txBody>
      </p:sp>
      <p:sp>
        <p:nvSpPr>
          <p:cNvPr id="5" name="页脚占位符 4">
            <a:extLst>
              <a:ext uri="{FF2B5EF4-FFF2-40B4-BE49-F238E27FC236}">
                <a16:creationId xmlns:a16="http://schemas.microsoft.com/office/drawing/2014/main" id="{A8221B1D-0C6D-4F43-9D2E-9D53C141F15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BA2558D-33B5-4559-AC2C-92A42A43B5B4}"/>
              </a:ext>
            </a:extLst>
          </p:cNvPr>
          <p:cNvSpPr>
            <a:spLocks noGrp="1"/>
          </p:cNvSpPr>
          <p:nvPr>
            <p:ph type="sldNum" sz="quarter" idx="12"/>
          </p:nvPr>
        </p:nvSpPr>
        <p:spPr/>
        <p:txBody>
          <a:bodyPr/>
          <a:lstStyle>
            <a:lvl1pPr>
              <a:defRPr/>
            </a:lvl1pPr>
          </a:lstStyle>
          <a:p>
            <a:fld id="{A0759918-A88B-4EF9-B487-5BCAC54334B5}" type="slidenum">
              <a:rPr lang="zh-CN" altLang="en-US"/>
              <a:pPr/>
              <a:t>‹#›</a:t>
            </a:fld>
            <a:endParaRPr lang="zh-CN" altLang="en-US"/>
          </a:p>
        </p:txBody>
      </p:sp>
    </p:spTree>
    <p:extLst>
      <p:ext uri="{BB962C8B-B14F-4D97-AF65-F5344CB8AC3E}">
        <p14:creationId xmlns:p14="http://schemas.microsoft.com/office/powerpoint/2010/main" val="140216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5" descr="C:\Program Files\Microsoft Office\MEDIA\OFFICE12\Lines\BD21427_.gif">
            <a:extLst>
              <a:ext uri="{FF2B5EF4-FFF2-40B4-BE49-F238E27FC236}">
                <a16:creationId xmlns:a16="http://schemas.microsoft.com/office/drawing/2014/main" id="{B3401419-2B0F-4CC5-B71A-FDD83224D11A}"/>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23938"/>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Program Files\Microsoft Office\MEDIA\OFFICE12\Lines\BD21390_.gif">
            <a:extLst>
              <a:ext uri="{FF2B5EF4-FFF2-40B4-BE49-F238E27FC236}">
                <a16:creationId xmlns:a16="http://schemas.microsoft.com/office/drawing/2014/main" id="{EDE7290B-79B0-404E-A544-EA8DCD5300E0}"/>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b="1" i="0" baseline="0">
                <a:latin typeface="Georgia" pitchFamily="18" charset="0"/>
                <a:ea typeface="华文行楷" pitchFamily="2" charset="-122"/>
              </a:defRPr>
            </a:lvl1pPr>
          </a:lstStyle>
          <a:p>
            <a:r>
              <a:rPr lang="zh-CN" altLang="en-US" dirty="0"/>
              <a:t>单击此处编辑母版标题样式</a:t>
            </a:r>
          </a:p>
        </p:txBody>
      </p:sp>
      <p:sp>
        <p:nvSpPr>
          <p:cNvPr id="3" name="内容占位符 2"/>
          <p:cNvSpPr>
            <a:spLocks noGrp="1"/>
          </p:cNvSpPr>
          <p:nvPr>
            <p:ph sz="half" idx="1"/>
          </p:nvPr>
        </p:nvSpPr>
        <p:spPr>
          <a:xfrm>
            <a:off x="457200" y="1142984"/>
            <a:ext cx="4038600" cy="4983179"/>
          </a:xfrm>
        </p:spPr>
        <p:txBody>
          <a:bodyPr/>
          <a:lstStyle>
            <a:lvl1pPr>
              <a:defRPr sz="2800" b="1" i="0" baseline="0">
                <a:latin typeface="Times New Roman" pitchFamily="18" charset="0"/>
                <a:ea typeface="华文楷体" pitchFamily="2" charset="-122"/>
              </a:defRPr>
            </a:lvl1pPr>
            <a:lvl2pPr>
              <a:defRPr sz="2400" b="1" i="0" baseline="0">
                <a:latin typeface="Times New Roman" pitchFamily="18" charset="0"/>
                <a:ea typeface="华文楷体" pitchFamily="2" charset="-122"/>
              </a:defRPr>
            </a:lvl2pPr>
            <a:lvl3pPr>
              <a:defRPr sz="2000" b="1" i="0" baseline="0">
                <a:latin typeface="Times New Roman" pitchFamily="18" charset="0"/>
                <a:ea typeface="华文楷体" pitchFamily="2" charset="-122"/>
              </a:defRPr>
            </a:lvl3pPr>
            <a:lvl4pPr>
              <a:defRPr sz="1800" b="1" i="0" baseline="0">
                <a:latin typeface="Times New Roman" pitchFamily="18" charset="0"/>
                <a:ea typeface="华文楷体" pitchFamily="2" charset="-122"/>
              </a:defRPr>
            </a:lvl4pPr>
            <a:lvl5pPr>
              <a:defRPr sz="1800" b="1" i="0" baseline="0">
                <a:latin typeface="Times New Roman" pitchFamily="18" charset="0"/>
                <a:ea typeface="华文楷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142984"/>
            <a:ext cx="4038600" cy="4983179"/>
          </a:xfrm>
        </p:spPr>
        <p:txBody>
          <a:bodyPr/>
          <a:lstStyle>
            <a:lvl1pPr>
              <a:defRPr sz="2800" b="1" i="0" baseline="0">
                <a:latin typeface="Times New Roman" pitchFamily="18" charset="0"/>
                <a:ea typeface="华文楷体" pitchFamily="2" charset="-122"/>
              </a:defRPr>
            </a:lvl1pPr>
            <a:lvl2pPr>
              <a:defRPr sz="2400" b="1" i="0" baseline="0">
                <a:latin typeface="Times New Roman" pitchFamily="18" charset="0"/>
                <a:ea typeface="华文楷体" pitchFamily="2" charset="-122"/>
              </a:defRPr>
            </a:lvl2pPr>
            <a:lvl3pPr>
              <a:defRPr sz="2000" b="1" i="0" baseline="0">
                <a:latin typeface="Times New Roman" pitchFamily="18" charset="0"/>
                <a:ea typeface="华文楷体" pitchFamily="2" charset="-122"/>
              </a:defRPr>
            </a:lvl3pPr>
            <a:lvl4pPr>
              <a:defRPr sz="1800" b="1" i="0" baseline="0">
                <a:latin typeface="Times New Roman" pitchFamily="18" charset="0"/>
                <a:ea typeface="华文楷体" pitchFamily="2" charset="-122"/>
              </a:defRPr>
            </a:lvl4pPr>
            <a:lvl5pPr>
              <a:defRPr sz="1800" b="1" i="0" baseline="0">
                <a:latin typeface="Times New Roman" pitchFamily="18" charset="0"/>
                <a:ea typeface="华文楷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4">
            <a:extLst>
              <a:ext uri="{FF2B5EF4-FFF2-40B4-BE49-F238E27FC236}">
                <a16:creationId xmlns:a16="http://schemas.microsoft.com/office/drawing/2014/main" id="{7C433E36-E931-4CBF-BF76-4F6967954931}"/>
              </a:ext>
            </a:extLst>
          </p:cNvPr>
          <p:cNvSpPr>
            <a:spLocks noGrp="1"/>
          </p:cNvSpPr>
          <p:nvPr>
            <p:ph type="dt" sz="half" idx="10"/>
          </p:nvPr>
        </p:nvSpPr>
        <p:spPr/>
        <p:txBody>
          <a:bodyPr/>
          <a:lstStyle>
            <a:lvl1pPr>
              <a:defRPr/>
            </a:lvl1pPr>
          </a:lstStyle>
          <a:p>
            <a:pPr>
              <a:defRPr/>
            </a:pPr>
            <a:fld id="{2D9162F4-E7A8-47D5-B618-ED8FFEAF96C7}" type="datetime1">
              <a:rPr lang="zh-CN" altLang="en-US"/>
              <a:pPr>
                <a:defRPr/>
              </a:pPr>
              <a:t>2023/5/5</a:t>
            </a:fld>
            <a:endParaRPr lang="zh-CN" altLang="en-US"/>
          </a:p>
        </p:txBody>
      </p:sp>
      <p:sp>
        <p:nvSpPr>
          <p:cNvPr id="8" name="页脚占位符 5">
            <a:extLst>
              <a:ext uri="{FF2B5EF4-FFF2-40B4-BE49-F238E27FC236}">
                <a16:creationId xmlns:a16="http://schemas.microsoft.com/office/drawing/2014/main" id="{C0AFFF40-DEAD-4720-BD34-38ECBFCA686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2B45C64C-2153-496D-BB3B-2D0601827018}"/>
              </a:ext>
            </a:extLst>
          </p:cNvPr>
          <p:cNvSpPr>
            <a:spLocks noGrp="1"/>
          </p:cNvSpPr>
          <p:nvPr>
            <p:ph type="sldNum" sz="quarter" idx="12"/>
          </p:nvPr>
        </p:nvSpPr>
        <p:spPr/>
        <p:txBody>
          <a:bodyPr/>
          <a:lstStyle>
            <a:lvl1pPr>
              <a:defRPr/>
            </a:lvl1pPr>
          </a:lstStyle>
          <a:p>
            <a:fld id="{292B0659-8488-4486-ACB4-DE87ADF54303}" type="slidenum">
              <a:rPr lang="zh-CN" altLang="en-US"/>
              <a:pPr/>
              <a:t>‹#›</a:t>
            </a:fld>
            <a:endParaRPr lang="zh-CN" altLang="en-US"/>
          </a:p>
        </p:txBody>
      </p:sp>
    </p:spTree>
    <p:extLst>
      <p:ext uri="{BB962C8B-B14F-4D97-AF65-F5344CB8AC3E}">
        <p14:creationId xmlns:p14="http://schemas.microsoft.com/office/powerpoint/2010/main" val="249220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5" descr="C:\Program Files\Microsoft Office\MEDIA\OFFICE12\Lines\BD21427_.gif">
            <a:extLst>
              <a:ext uri="{FF2B5EF4-FFF2-40B4-BE49-F238E27FC236}">
                <a16:creationId xmlns:a16="http://schemas.microsoft.com/office/drawing/2014/main" id="{CD7B71D8-AF0A-4DEE-89CD-6DA9164C87C0}"/>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71563"/>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Program Files\Microsoft Office\MEDIA\OFFICE12\Lines\BD21390_.gif">
            <a:extLst>
              <a:ext uri="{FF2B5EF4-FFF2-40B4-BE49-F238E27FC236}">
                <a16:creationId xmlns:a16="http://schemas.microsoft.com/office/drawing/2014/main" id="{5430FA97-AB9E-4CF8-A039-D630701087B8}"/>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4298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785926"/>
            <a:ext cx="4040188" cy="43402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14298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5" y="1785926"/>
            <a:ext cx="4041775" cy="43402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6">
            <a:extLst>
              <a:ext uri="{FF2B5EF4-FFF2-40B4-BE49-F238E27FC236}">
                <a16:creationId xmlns:a16="http://schemas.microsoft.com/office/drawing/2014/main" id="{512001CA-92A0-46D0-95FF-80A465F8CF77}"/>
              </a:ext>
            </a:extLst>
          </p:cNvPr>
          <p:cNvSpPr>
            <a:spLocks noGrp="1"/>
          </p:cNvSpPr>
          <p:nvPr>
            <p:ph type="dt" sz="half" idx="10"/>
          </p:nvPr>
        </p:nvSpPr>
        <p:spPr/>
        <p:txBody>
          <a:bodyPr/>
          <a:lstStyle>
            <a:lvl1pPr>
              <a:defRPr/>
            </a:lvl1pPr>
          </a:lstStyle>
          <a:p>
            <a:pPr>
              <a:defRPr/>
            </a:pPr>
            <a:fld id="{046A7D1C-9F4D-4785-923F-B85743550171}" type="datetime1">
              <a:rPr lang="zh-CN" altLang="en-US"/>
              <a:pPr>
                <a:defRPr/>
              </a:pPr>
              <a:t>2023/5/5</a:t>
            </a:fld>
            <a:endParaRPr lang="zh-CN" altLang="en-US"/>
          </a:p>
        </p:txBody>
      </p:sp>
      <p:sp>
        <p:nvSpPr>
          <p:cNvPr id="10" name="页脚占位符 7">
            <a:extLst>
              <a:ext uri="{FF2B5EF4-FFF2-40B4-BE49-F238E27FC236}">
                <a16:creationId xmlns:a16="http://schemas.microsoft.com/office/drawing/2014/main" id="{4A65E096-D0F3-4114-B826-3BC51D2753DC}"/>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8">
            <a:extLst>
              <a:ext uri="{FF2B5EF4-FFF2-40B4-BE49-F238E27FC236}">
                <a16:creationId xmlns:a16="http://schemas.microsoft.com/office/drawing/2014/main" id="{567E9A93-10B5-42A1-B5DE-99F119337EF5}"/>
              </a:ext>
            </a:extLst>
          </p:cNvPr>
          <p:cNvSpPr>
            <a:spLocks noGrp="1"/>
          </p:cNvSpPr>
          <p:nvPr>
            <p:ph type="sldNum" sz="quarter" idx="12"/>
          </p:nvPr>
        </p:nvSpPr>
        <p:spPr/>
        <p:txBody>
          <a:bodyPr/>
          <a:lstStyle>
            <a:lvl1pPr>
              <a:defRPr/>
            </a:lvl1pPr>
          </a:lstStyle>
          <a:p>
            <a:fld id="{80277EB4-3626-4329-9516-1891D2717DC3}" type="slidenum">
              <a:rPr lang="zh-CN" altLang="en-US"/>
              <a:pPr/>
              <a:t>‹#›</a:t>
            </a:fld>
            <a:endParaRPr lang="zh-CN" altLang="en-US"/>
          </a:p>
        </p:txBody>
      </p:sp>
    </p:spTree>
    <p:extLst>
      <p:ext uri="{BB962C8B-B14F-4D97-AF65-F5344CB8AC3E}">
        <p14:creationId xmlns:p14="http://schemas.microsoft.com/office/powerpoint/2010/main" val="354364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5" descr="C:\Program Files\Microsoft Office\MEDIA\OFFICE12\Lines\BD21427_.gif">
            <a:extLst>
              <a:ext uri="{FF2B5EF4-FFF2-40B4-BE49-F238E27FC236}">
                <a16:creationId xmlns:a16="http://schemas.microsoft.com/office/drawing/2014/main" id="{F2EE8A74-F510-4806-BDF4-EB0FB06C5A5B}"/>
              </a:ext>
            </a:extLst>
          </p:cNvPr>
          <p:cNvPicPr>
            <a:picLocks noChangeAspect="1" noChangeArrowheads="1"/>
          </p:cNvPicPr>
          <p:nvPr userDrawn="1"/>
        </p:nvPicPr>
        <p:blipFill>
          <a:blip r:embed="rId2">
            <a:lum bright="24000"/>
            <a:extLst>
              <a:ext uri="{28A0092B-C50C-407E-A947-70E740481C1C}">
                <a14:useLocalDpi xmlns:a14="http://schemas.microsoft.com/office/drawing/2010/main" val="0"/>
              </a:ext>
            </a:extLst>
          </a:blip>
          <a:srcRect/>
          <a:stretch>
            <a:fillRect/>
          </a:stretch>
        </p:blipFill>
        <p:spPr bwMode="auto">
          <a:xfrm>
            <a:off x="142875" y="1071563"/>
            <a:ext cx="8572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Program Files\Microsoft Office\MEDIA\OFFICE12\Lines\BD21390_.gif">
            <a:extLst>
              <a:ext uri="{FF2B5EF4-FFF2-40B4-BE49-F238E27FC236}">
                <a16:creationId xmlns:a16="http://schemas.microsoft.com/office/drawing/2014/main" id="{D579AFE6-AC5D-478B-B05A-4C85182016F9}"/>
              </a:ext>
            </a:extLst>
          </p:cNvPr>
          <p:cNvPicPr>
            <a:picLocks noChangeAspect="1" noChangeArrowheads="1"/>
          </p:cNvPicPr>
          <p:nvPr userDrawn="1"/>
        </p:nvPicPr>
        <p:blipFill>
          <a:blip r:embed="rId3">
            <a:lum bright="54000"/>
            <a:extLst>
              <a:ext uri="{28A0092B-C50C-407E-A947-70E740481C1C}">
                <a14:useLocalDpi xmlns:a14="http://schemas.microsoft.com/office/drawing/2010/main" val="0"/>
              </a:ext>
            </a:extLst>
          </a:blip>
          <a:srcRect/>
          <a:stretch>
            <a:fillRect/>
          </a:stretch>
        </p:blipFill>
        <p:spPr bwMode="auto">
          <a:xfrm>
            <a:off x="0" y="428625"/>
            <a:ext cx="3175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5" name="日期占位符 2">
            <a:extLst>
              <a:ext uri="{FF2B5EF4-FFF2-40B4-BE49-F238E27FC236}">
                <a16:creationId xmlns:a16="http://schemas.microsoft.com/office/drawing/2014/main" id="{C4454D74-9EF1-4EF1-90D5-07E3D009D156}"/>
              </a:ext>
            </a:extLst>
          </p:cNvPr>
          <p:cNvSpPr>
            <a:spLocks noGrp="1"/>
          </p:cNvSpPr>
          <p:nvPr>
            <p:ph type="dt" sz="half" idx="10"/>
          </p:nvPr>
        </p:nvSpPr>
        <p:spPr/>
        <p:txBody>
          <a:bodyPr/>
          <a:lstStyle>
            <a:lvl1pPr>
              <a:defRPr/>
            </a:lvl1pPr>
          </a:lstStyle>
          <a:p>
            <a:pPr>
              <a:defRPr/>
            </a:pPr>
            <a:fld id="{AE20EF0E-81A4-40CF-B0F2-47E050679494}" type="datetime1">
              <a:rPr lang="zh-CN" altLang="en-US"/>
              <a:pPr>
                <a:defRPr/>
              </a:pPr>
              <a:t>2023/5/5</a:t>
            </a:fld>
            <a:endParaRPr lang="zh-CN" altLang="en-US"/>
          </a:p>
        </p:txBody>
      </p:sp>
      <p:sp>
        <p:nvSpPr>
          <p:cNvPr id="6" name="页脚占位符 3">
            <a:extLst>
              <a:ext uri="{FF2B5EF4-FFF2-40B4-BE49-F238E27FC236}">
                <a16:creationId xmlns:a16="http://schemas.microsoft.com/office/drawing/2014/main" id="{17747F5A-C1C5-466F-A02A-4DEE56E16DF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0D24B34B-E1DC-43A3-8CBC-DFCE023DB0BC}"/>
              </a:ext>
            </a:extLst>
          </p:cNvPr>
          <p:cNvSpPr>
            <a:spLocks noGrp="1"/>
          </p:cNvSpPr>
          <p:nvPr>
            <p:ph type="sldNum" sz="quarter" idx="12"/>
          </p:nvPr>
        </p:nvSpPr>
        <p:spPr/>
        <p:txBody>
          <a:bodyPr/>
          <a:lstStyle>
            <a:lvl1pPr>
              <a:defRPr/>
            </a:lvl1pPr>
          </a:lstStyle>
          <a:p>
            <a:fld id="{4BA41C70-BA5A-49E9-AB5C-ED131FB6A862}" type="slidenum">
              <a:rPr lang="zh-CN" altLang="en-US"/>
              <a:pPr/>
              <a:t>‹#›</a:t>
            </a:fld>
            <a:endParaRPr lang="zh-CN" altLang="en-US"/>
          </a:p>
        </p:txBody>
      </p:sp>
    </p:spTree>
    <p:extLst>
      <p:ext uri="{BB962C8B-B14F-4D97-AF65-F5344CB8AC3E}">
        <p14:creationId xmlns:p14="http://schemas.microsoft.com/office/powerpoint/2010/main" val="363076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1D1D9AC3-66DD-42F9-BF27-D96BB0A074D2}"/>
              </a:ext>
            </a:extLst>
          </p:cNvPr>
          <p:cNvSpPr>
            <a:spLocks noGrp="1"/>
          </p:cNvSpPr>
          <p:nvPr>
            <p:ph type="dt" sz="half" idx="10"/>
          </p:nvPr>
        </p:nvSpPr>
        <p:spPr/>
        <p:txBody>
          <a:bodyPr/>
          <a:lstStyle>
            <a:lvl1pPr>
              <a:defRPr/>
            </a:lvl1pPr>
          </a:lstStyle>
          <a:p>
            <a:pPr>
              <a:defRPr/>
            </a:pPr>
            <a:fld id="{D1BCC965-3D37-4242-82EF-CD4CEA3B59F4}" type="datetime1">
              <a:rPr lang="zh-CN" altLang="en-US"/>
              <a:pPr>
                <a:defRPr/>
              </a:pPr>
              <a:t>2023/5/5</a:t>
            </a:fld>
            <a:endParaRPr lang="zh-CN" altLang="en-US" dirty="0"/>
          </a:p>
        </p:txBody>
      </p:sp>
      <p:sp>
        <p:nvSpPr>
          <p:cNvPr id="3" name="页脚占位符 4">
            <a:extLst>
              <a:ext uri="{FF2B5EF4-FFF2-40B4-BE49-F238E27FC236}">
                <a16:creationId xmlns:a16="http://schemas.microsoft.com/office/drawing/2014/main" id="{AD135EE1-9C32-4F8E-AC86-98C742317A4D}"/>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898A8FA-A112-4FB3-B270-7BD4BE630AED}"/>
              </a:ext>
            </a:extLst>
          </p:cNvPr>
          <p:cNvSpPr>
            <a:spLocks noGrp="1"/>
          </p:cNvSpPr>
          <p:nvPr>
            <p:ph type="sldNum" sz="quarter" idx="12"/>
          </p:nvPr>
        </p:nvSpPr>
        <p:spPr/>
        <p:txBody>
          <a:bodyPr/>
          <a:lstStyle>
            <a:lvl1pPr>
              <a:defRPr/>
            </a:lvl1pPr>
          </a:lstStyle>
          <a:p>
            <a:fld id="{F0D779B2-FF90-4195-AE60-0B19A2543402}" type="slidenum">
              <a:rPr lang="zh-CN" altLang="en-US"/>
              <a:pPr/>
              <a:t>‹#›</a:t>
            </a:fld>
            <a:endParaRPr lang="zh-CN" altLang="en-US"/>
          </a:p>
        </p:txBody>
      </p:sp>
    </p:spTree>
    <p:extLst>
      <p:ext uri="{BB962C8B-B14F-4D97-AF65-F5344CB8AC3E}">
        <p14:creationId xmlns:p14="http://schemas.microsoft.com/office/powerpoint/2010/main" val="224064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9CBA97E-405B-4C5A-8B99-1EF03C5ED5F9}"/>
              </a:ext>
            </a:extLst>
          </p:cNvPr>
          <p:cNvSpPr>
            <a:spLocks noGrp="1"/>
          </p:cNvSpPr>
          <p:nvPr>
            <p:ph type="dt" sz="half" idx="10"/>
          </p:nvPr>
        </p:nvSpPr>
        <p:spPr/>
        <p:txBody>
          <a:bodyPr/>
          <a:lstStyle>
            <a:lvl1pPr>
              <a:defRPr/>
            </a:lvl1pPr>
          </a:lstStyle>
          <a:p>
            <a:pPr>
              <a:defRPr/>
            </a:pPr>
            <a:fld id="{07F8158F-32FA-4B7A-B0AE-D5E209944A89}" type="datetime1">
              <a:rPr lang="zh-CN" altLang="en-US"/>
              <a:pPr>
                <a:defRPr/>
              </a:pPr>
              <a:t>2023/5/5</a:t>
            </a:fld>
            <a:endParaRPr lang="zh-CN" altLang="en-US" dirty="0"/>
          </a:p>
        </p:txBody>
      </p:sp>
      <p:sp>
        <p:nvSpPr>
          <p:cNvPr id="6" name="页脚占位符 4">
            <a:extLst>
              <a:ext uri="{FF2B5EF4-FFF2-40B4-BE49-F238E27FC236}">
                <a16:creationId xmlns:a16="http://schemas.microsoft.com/office/drawing/2014/main" id="{7593AB6F-83B0-4398-8F09-11B5A637C74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8738CF1-D476-4260-AD22-FBBD91FFD4EE}"/>
              </a:ext>
            </a:extLst>
          </p:cNvPr>
          <p:cNvSpPr>
            <a:spLocks noGrp="1"/>
          </p:cNvSpPr>
          <p:nvPr>
            <p:ph type="sldNum" sz="quarter" idx="12"/>
          </p:nvPr>
        </p:nvSpPr>
        <p:spPr/>
        <p:txBody>
          <a:bodyPr/>
          <a:lstStyle>
            <a:lvl1pPr>
              <a:defRPr/>
            </a:lvl1pPr>
          </a:lstStyle>
          <a:p>
            <a:fld id="{12998518-7D26-446C-A9C0-FF0B6B86DB6A}" type="slidenum">
              <a:rPr lang="zh-CN" altLang="en-US"/>
              <a:pPr/>
              <a:t>‹#›</a:t>
            </a:fld>
            <a:endParaRPr lang="zh-CN" altLang="en-US"/>
          </a:p>
        </p:txBody>
      </p:sp>
    </p:spTree>
    <p:extLst>
      <p:ext uri="{BB962C8B-B14F-4D97-AF65-F5344CB8AC3E}">
        <p14:creationId xmlns:p14="http://schemas.microsoft.com/office/powerpoint/2010/main" val="194095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46DE65C-7917-452B-A04F-759BB7BA652F}"/>
              </a:ext>
            </a:extLst>
          </p:cNvPr>
          <p:cNvSpPr>
            <a:spLocks noGrp="1"/>
          </p:cNvSpPr>
          <p:nvPr>
            <p:ph type="dt" sz="half" idx="10"/>
          </p:nvPr>
        </p:nvSpPr>
        <p:spPr/>
        <p:txBody>
          <a:bodyPr/>
          <a:lstStyle>
            <a:lvl1pPr>
              <a:defRPr/>
            </a:lvl1pPr>
          </a:lstStyle>
          <a:p>
            <a:pPr>
              <a:defRPr/>
            </a:pPr>
            <a:fld id="{2FBAD5CB-5BED-4383-AAAD-377E92205408}" type="datetime1">
              <a:rPr lang="zh-CN" altLang="en-US"/>
              <a:pPr>
                <a:defRPr/>
              </a:pPr>
              <a:t>2023/5/5</a:t>
            </a:fld>
            <a:endParaRPr lang="zh-CN" altLang="en-US" dirty="0"/>
          </a:p>
        </p:txBody>
      </p:sp>
      <p:sp>
        <p:nvSpPr>
          <p:cNvPr id="6" name="页脚占位符 4">
            <a:extLst>
              <a:ext uri="{FF2B5EF4-FFF2-40B4-BE49-F238E27FC236}">
                <a16:creationId xmlns:a16="http://schemas.microsoft.com/office/drawing/2014/main" id="{B34B523B-0C5D-42E3-93B8-70F443389588}"/>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30C7326-6626-4E51-A388-26AC355E36A4}"/>
              </a:ext>
            </a:extLst>
          </p:cNvPr>
          <p:cNvSpPr>
            <a:spLocks noGrp="1"/>
          </p:cNvSpPr>
          <p:nvPr>
            <p:ph type="sldNum" sz="quarter" idx="12"/>
          </p:nvPr>
        </p:nvSpPr>
        <p:spPr/>
        <p:txBody>
          <a:bodyPr/>
          <a:lstStyle>
            <a:lvl1pPr>
              <a:defRPr/>
            </a:lvl1pPr>
          </a:lstStyle>
          <a:p>
            <a:fld id="{44546F5E-72C8-4489-B2EF-7FDEB53AE68A}" type="slidenum">
              <a:rPr lang="zh-CN" altLang="en-US"/>
              <a:pPr/>
              <a:t>‹#›</a:t>
            </a:fld>
            <a:endParaRPr lang="zh-CN" altLang="en-US"/>
          </a:p>
        </p:txBody>
      </p:sp>
    </p:spTree>
    <p:extLst>
      <p:ext uri="{BB962C8B-B14F-4D97-AF65-F5344CB8AC3E}">
        <p14:creationId xmlns:p14="http://schemas.microsoft.com/office/powerpoint/2010/main" val="141735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标题占位符 1">
            <a:extLst>
              <a:ext uri="{FF2B5EF4-FFF2-40B4-BE49-F238E27FC236}">
                <a16:creationId xmlns:a16="http://schemas.microsoft.com/office/drawing/2014/main" id="{79DFB8FF-E18F-4BED-BAC7-DD9231096D0F}"/>
              </a:ext>
            </a:extLst>
          </p:cNvPr>
          <p:cNvSpPr>
            <a:spLocks noGrp="1"/>
          </p:cNvSpPr>
          <p:nvPr>
            <p:ph type="title"/>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9699" name="文本占位符 2">
            <a:extLst>
              <a:ext uri="{FF2B5EF4-FFF2-40B4-BE49-F238E27FC236}">
                <a16:creationId xmlns:a16="http://schemas.microsoft.com/office/drawing/2014/main" id="{626F14A9-87D9-473E-B7BA-D065A4B6978F}"/>
              </a:ext>
            </a:extLst>
          </p:cNvPr>
          <p:cNvSpPr>
            <a:spLocks noGrp="1"/>
          </p:cNvSpPr>
          <p:nvPr>
            <p:ph type="body" idx="1"/>
          </p:nvPr>
        </p:nvSpPr>
        <p:spPr bwMode="auto">
          <a:xfrm>
            <a:off x="457200" y="1285875"/>
            <a:ext cx="82296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32CAF9-C6A3-44F9-A6E0-48E86228205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F5C948D-846E-4945-BD31-6C99D3D3CB15}" type="datetime1">
              <a:rPr lang="zh-CN" altLang="en-US"/>
              <a:pPr>
                <a:defRPr/>
              </a:pPr>
              <a:t>2023/5/5</a:t>
            </a:fld>
            <a:endParaRPr lang="zh-CN" altLang="en-US" dirty="0"/>
          </a:p>
        </p:txBody>
      </p:sp>
      <p:sp>
        <p:nvSpPr>
          <p:cNvPr id="5" name="页脚占位符 4">
            <a:extLst>
              <a:ext uri="{FF2B5EF4-FFF2-40B4-BE49-F238E27FC236}">
                <a16:creationId xmlns:a16="http://schemas.microsoft.com/office/drawing/2014/main" id="{54636B40-D10A-471C-BAAD-5E04DD43E4E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8B0EC47B-A00B-4D19-BD0F-D64AF7C9FE4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8E9970E-C5BD-4C3A-BBA2-8103235B4D5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317" r:id="rId1"/>
    <p:sldLayoutId id="2147484318" r:id="rId2"/>
    <p:sldLayoutId id="2147484312" r:id="rId3"/>
    <p:sldLayoutId id="2147484319" r:id="rId4"/>
    <p:sldLayoutId id="2147484320" r:id="rId5"/>
    <p:sldLayoutId id="2147484321" r:id="rId6"/>
    <p:sldLayoutId id="2147484313" r:id="rId7"/>
    <p:sldLayoutId id="2147484314" r:id="rId8"/>
    <p:sldLayoutId id="2147484315" r:id="rId9"/>
    <p:sldLayoutId id="2147484322" r:id="rId10"/>
    <p:sldLayoutId id="214748431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标题占位符 1">
            <a:extLst>
              <a:ext uri="{FF2B5EF4-FFF2-40B4-BE49-F238E27FC236}">
                <a16:creationId xmlns:a16="http://schemas.microsoft.com/office/drawing/2014/main" id="{3581DA0F-0F6A-4257-9D7A-AF1ABF49E724}"/>
              </a:ext>
            </a:extLst>
          </p:cNvPr>
          <p:cNvSpPr>
            <a:spLocks noGrp="1"/>
          </p:cNvSpPr>
          <p:nvPr>
            <p:ph type="title"/>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0419" name="文本占位符 2">
            <a:extLst>
              <a:ext uri="{FF2B5EF4-FFF2-40B4-BE49-F238E27FC236}">
                <a16:creationId xmlns:a16="http://schemas.microsoft.com/office/drawing/2014/main" id="{740B0BB4-EB4B-475B-90A8-EEEA530C7FC4}"/>
              </a:ext>
            </a:extLst>
          </p:cNvPr>
          <p:cNvSpPr>
            <a:spLocks noGrp="1"/>
          </p:cNvSpPr>
          <p:nvPr>
            <p:ph type="body" idx="1"/>
          </p:nvPr>
        </p:nvSpPr>
        <p:spPr bwMode="auto">
          <a:xfrm>
            <a:off x="457200" y="1285875"/>
            <a:ext cx="82296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2E4335-3DBA-42FA-98F7-83F680F5304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D104EFE-AA8B-4B77-B1E0-368753DDAD43}" type="datetime1">
              <a:rPr lang="zh-CN" altLang="en-US"/>
              <a:pPr>
                <a:defRPr/>
              </a:pPr>
              <a:t>2023/5/5</a:t>
            </a:fld>
            <a:endParaRPr lang="zh-CN" altLang="en-US" dirty="0"/>
          </a:p>
        </p:txBody>
      </p:sp>
      <p:sp>
        <p:nvSpPr>
          <p:cNvPr id="5" name="页脚占位符 4">
            <a:extLst>
              <a:ext uri="{FF2B5EF4-FFF2-40B4-BE49-F238E27FC236}">
                <a16:creationId xmlns:a16="http://schemas.microsoft.com/office/drawing/2014/main" id="{7024FB43-3F5D-430A-A8AF-4FBE09F9EEB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81603105-F244-4B42-8EBD-CC095A08789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A8374BA-2DD4-4D22-AE1E-028B9CD96B16}" type="slidenum">
              <a:rPr lang="zh-CN" altLang="en-US"/>
              <a:pPr/>
              <a:t>‹#›</a:t>
            </a:fld>
            <a:endParaRPr lang="zh-CN" altLang="en-US"/>
          </a:p>
        </p:txBody>
      </p:sp>
    </p:spTree>
    <p:extLst>
      <p:ext uri="{BB962C8B-B14F-4D97-AF65-F5344CB8AC3E}">
        <p14:creationId xmlns:p14="http://schemas.microsoft.com/office/powerpoint/2010/main" val="2364890599"/>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45.bin"/><Relationship Id="rId18" Type="http://schemas.openxmlformats.org/officeDocument/2006/relationships/image" Target="../media/image46.png"/><Relationship Id="rId26" Type="http://schemas.openxmlformats.org/officeDocument/2006/relationships/image" Target="../media/image50.wmf"/><Relationship Id="rId39" Type="http://schemas.openxmlformats.org/officeDocument/2006/relationships/oleObject" Target="../embeddings/oleObject58.bin"/><Relationship Id="rId21" Type="http://schemas.openxmlformats.org/officeDocument/2006/relationships/oleObject" Target="../embeddings/oleObject49.bin"/><Relationship Id="rId34" Type="http://schemas.openxmlformats.org/officeDocument/2006/relationships/image" Target="../media/image54.wmf"/><Relationship Id="rId42" Type="http://schemas.openxmlformats.org/officeDocument/2006/relationships/image" Target="../media/image58.wmf"/><Relationship Id="rId47" Type="http://schemas.openxmlformats.org/officeDocument/2006/relationships/oleObject" Target="../embeddings/oleObject62.bin"/><Relationship Id="rId50" Type="http://schemas.openxmlformats.org/officeDocument/2006/relationships/image" Target="../media/image62.wmf"/><Relationship Id="rId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45.wmf"/><Relationship Id="rId29" Type="http://schemas.openxmlformats.org/officeDocument/2006/relationships/oleObject" Target="../embeddings/oleObject53.bin"/><Relationship Id="rId11" Type="http://schemas.openxmlformats.org/officeDocument/2006/relationships/oleObject" Target="../embeddings/oleObject44.bin"/><Relationship Id="rId24" Type="http://schemas.openxmlformats.org/officeDocument/2006/relationships/image" Target="../media/image49.wmf"/><Relationship Id="rId32" Type="http://schemas.openxmlformats.org/officeDocument/2006/relationships/image" Target="../media/image53.png"/><Relationship Id="rId37" Type="http://schemas.openxmlformats.org/officeDocument/2006/relationships/oleObject" Target="../embeddings/oleObject57.bin"/><Relationship Id="rId40" Type="http://schemas.openxmlformats.org/officeDocument/2006/relationships/image" Target="../media/image57.wmf"/><Relationship Id="rId45" Type="http://schemas.openxmlformats.org/officeDocument/2006/relationships/oleObject" Target="../embeddings/oleObject61.bin"/><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51.wmf"/><Relationship Id="rId36" Type="http://schemas.openxmlformats.org/officeDocument/2006/relationships/image" Target="../media/image55.wmf"/><Relationship Id="rId49" Type="http://schemas.openxmlformats.org/officeDocument/2006/relationships/oleObject" Target="../embeddings/oleObject63.bin"/><Relationship Id="rId10" Type="http://schemas.openxmlformats.org/officeDocument/2006/relationships/image" Target="../media/image42.wmf"/><Relationship Id="rId19" Type="http://schemas.openxmlformats.org/officeDocument/2006/relationships/oleObject" Target="../embeddings/oleObject48.bin"/><Relationship Id="rId31" Type="http://schemas.openxmlformats.org/officeDocument/2006/relationships/oleObject" Target="../embeddings/oleObject54.bin"/><Relationship Id="rId44" Type="http://schemas.openxmlformats.org/officeDocument/2006/relationships/image" Target="../media/image59.wmf"/><Relationship Id="rId4" Type="http://schemas.openxmlformats.org/officeDocument/2006/relationships/image" Target="../media/image39.wmf"/><Relationship Id="rId9" Type="http://schemas.openxmlformats.org/officeDocument/2006/relationships/oleObject" Target="../embeddings/oleObject43.bin"/><Relationship Id="rId14" Type="http://schemas.openxmlformats.org/officeDocument/2006/relationships/image" Target="../media/image44.wmf"/><Relationship Id="rId22" Type="http://schemas.openxmlformats.org/officeDocument/2006/relationships/image" Target="../media/image48.wmf"/><Relationship Id="rId27" Type="http://schemas.openxmlformats.org/officeDocument/2006/relationships/oleObject" Target="../embeddings/oleObject52.bin"/><Relationship Id="rId30" Type="http://schemas.openxmlformats.org/officeDocument/2006/relationships/image" Target="../media/image52.wmf"/><Relationship Id="rId35" Type="http://schemas.openxmlformats.org/officeDocument/2006/relationships/oleObject" Target="../embeddings/oleObject56.bin"/><Relationship Id="rId43" Type="http://schemas.openxmlformats.org/officeDocument/2006/relationships/oleObject" Target="../embeddings/oleObject60.bin"/><Relationship Id="rId48" Type="http://schemas.openxmlformats.org/officeDocument/2006/relationships/image" Target="../media/image61.wmf"/><Relationship Id="rId8" Type="http://schemas.openxmlformats.org/officeDocument/2006/relationships/image" Target="../media/image41.wmf"/><Relationship Id="rId3" Type="http://schemas.openxmlformats.org/officeDocument/2006/relationships/oleObject" Target="../embeddings/oleObject40.bin"/><Relationship Id="rId12" Type="http://schemas.openxmlformats.org/officeDocument/2006/relationships/image" Target="../media/image43.png"/><Relationship Id="rId17" Type="http://schemas.openxmlformats.org/officeDocument/2006/relationships/oleObject" Target="../embeddings/oleObject47.bin"/><Relationship Id="rId25" Type="http://schemas.openxmlformats.org/officeDocument/2006/relationships/oleObject" Target="../embeddings/oleObject51.bin"/><Relationship Id="rId33" Type="http://schemas.openxmlformats.org/officeDocument/2006/relationships/oleObject" Target="../embeddings/oleObject55.bin"/><Relationship Id="rId38" Type="http://schemas.openxmlformats.org/officeDocument/2006/relationships/image" Target="../media/image56.wmf"/><Relationship Id="rId46" Type="http://schemas.openxmlformats.org/officeDocument/2006/relationships/image" Target="../media/image60.wmf"/><Relationship Id="rId20" Type="http://schemas.openxmlformats.org/officeDocument/2006/relationships/image" Target="../media/image47.wmf"/><Relationship Id="rId41" Type="http://schemas.openxmlformats.org/officeDocument/2006/relationships/oleObject" Target="../embeddings/oleObject59.bin"/><Relationship Id="rId1" Type="http://schemas.openxmlformats.org/officeDocument/2006/relationships/vmlDrawing" Target="../drawings/vmlDrawing9.vml"/><Relationship Id="rId6" Type="http://schemas.openxmlformats.org/officeDocument/2006/relationships/image" Target="../media/image40.wmf"/></Relationships>
</file>

<file path=ppt/slides/_rels/slide13.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9.bin"/><Relationship Id="rId18" Type="http://schemas.openxmlformats.org/officeDocument/2006/relationships/image" Target="../media/image57.wmf"/><Relationship Id="rId26" Type="http://schemas.openxmlformats.org/officeDocument/2006/relationships/image" Target="../media/image73.wmf"/><Relationship Id="rId3" Type="http://schemas.openxmlformats.org/officeDocument/2006/relationships/oleObject" Target="../embeddings/oleObject64.bin"/><Relationship Id="rId21" Type="http://schemas.openxmlformats.org/officeDocument/2006/relationships/oleObject" Target="../embeddings/oleObject73.bin"/><Relationship Id="rId7" Type="http://schemas.openxmlformats.org/officeDocument/2006/relationships/oleObject" Target="../embeddings/oleObject66.bin"/><Relationship Id="rId12" Type="http://schemas.openxmlformats.org/officeDocument/2006/relationships/image" Target="../media/image67.png"/><Relationship Id="rId17" Type="http://schemas.openxmlformats.org/officeDocument/2006/relationships/oleObject" Target="../embeddings/oleObject71.bin"/><Relationship Id="rId25" Type="http://schemas.openxmlformats.org/officeDocument/2006/relationships/oleObject" Target="../embeddings/oleObject75.bin"/><Relationship Id="rId2" Type="http://schemas.openxmlformats.org/officeDocument/2006/relationships/slideLayout" Target="../slideLayouts/slideLayout2.xml"/><Relationship Id="rId16" Type="http://schemas.openxmlformats.org/officeDocument/2006/relationships/image" Target="../media/image69.wmf"/><Relationship Id="rId20" Type="http://schemas.openxmlformats.org/officeDocument/2006/relationships/image" Target="../media/image70.wmf"/><Relationship Id="rId29" Type="http://schemas.openxmlformats.org/officeDocument/2006/relationships/oleObject" Target="../embeddings/oleObject77.bin"/><Relationship Id="rId1" Type="http://schemas.openxmlformats.org/officeDocument/2006/relationships/vmlDrawing" Target="../drawings/vmlDrawing10.vml"/><Relationship Id="rId6" Type="http://schemas.openxmlformats.org/officeDocument/2006/relationships/image" Target="../media/image64.wmf"/><Relationship Id="rId11" Type="http://schemas.openxmlformats.org/officeDocument/2006/relationships/oleObject" Target="../embeddings/oleObject68.bin"/><Relationship Id="rId24" Type="http://schemas.openxmlformats.org/officeDocument/2006/relationships/image" Target="../media/image72.png"/><Relationship Id="rId5" Type="http://schemas.openxmlformats.org/officeDocument/2006/relationships/oleObject" Target="../embeddings/oleObject65.bin"/><Relationship Id="rId15" Type="http://schemas.openxmlformats.org/officeDocument/2006/relationships/oleObject" Target="../embeddings/oleObject70.bin"/><Relationship Id="rId23" Type="http://schemas.openxmlformats.org/officeDocument/2006/relationships/oleObject" Target="../embeddings/oleObject74.bin"/><Relationship Id="rId28" Type="http://schemas.openxmlformats.org/officeDocument/2006/relationships/image" Target="../media/image74.wmf"/><Relationship Id="rId10" Type="http://schemas.openxmlformats.org/officeDocument/2006/relationships/image" Target="../media/image66.wmf"/><Relationship Id="rId19" Type="http://schemas.openxmlformats.org/officeDocument/2006/relationships/oleObject" Target="../embeddings/oleObject72.bin"/><Relationship Id="rId4" Type="http://schemas.openxmlformats.org/officeDocument/2006/relationships/image" Target="../media/image63.wmf"/><Relationship Id="rId9" Type="http://schemas.openxmlformats.org/officeDocument/2006/relationships/oleObject" Target="../embeddings/oleObject67.bin"/><Relationship Id="rId14" Type="http://schemas.openxmlformats.org/officeDocument/2006/relationships/image" Target="../media/image68.wmf"/><Relationship Id="rId22" Type="http://schemas.openxmlformats.org/officeDocument/2006/relationships/image" Target="../media/image71.wmf"/><Relationship Id="rId27" Type="http://schemas.openxmlformats.org/officeDocument/2006/relationships/oleObject" Target="../embeddings/oleObject76.bin"/><Relationship Id="rId30" Type="http://schemas.openxmlformats.org/officeDocument/2006/relationships/image" Target="../media/image75.wmf"/></Relationships>
</file>

<file path=ppt/slides/_rels/slide14.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3.bin"/><Relationship Id="rId18" Type="http://schemas.openxmlformats.org/officeDocument/2006/relationships/image" Target="../media/image83.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0.wmf"/><Relationship Id="rId17" Type="http://schemas.openxmlformats.org/officeDocument/2006/relationships/oleObject" Target="../embeddings/oleObject85.bin"/><Relationship Id="rId2" Type="http://schemas.openxmlformats.org/officeDocument/2006/relationships/slideLayout" Target="../slideLayouts/slideLayout2.xml"/><Relationship Id="rId16" Type="http://schemas.openxmlformats.org/officeDocument/2006/relationships/image" Target="../media/image82.wmf"/><Relationship Id="rId20" Type="http://schemas.openxmlformats.org/officeDocument/2006/relationships/image" Target="../media/image84.wmf"/><Relationship Id="rId1" Type="http://schemas.openxmlformats.org/officeDocument/2006/relationships/vmlDrawing" Target="../drawings/vmlDrawing11.vml"/><Relationship Id="rId6" Type="http://schemas.openxmlformats.org/officeDocument/2006/relationships/image" Target="../media/image77.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79.wmf"/><Relationship Id="rId19" Type="http://schemas.openxmlformats.org/officeDocument/2006/relationships/oleObject" Target="../embeddings/oleObject86.bin"/><Relationship Id="rId4" Type="http://schemas.openxmlformats.org/officeDocument/2006/relationships/image" Target="../media/image76.wmf"/><Relationship Id="rId9" Type="http://schemas.openxmlformats.org/officeDocument/2006/relationships/oleObject" Target="../embeddings/oleObject81.bin"/><Relationship Id="rId14" Type="http://schemas.openxmlformats.org/officeDocument/2006/relationships/image" Target="../media/image81.wmf"/></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92.bin"/><Relationship Id="rId18" Type="http://schemas.openxmlformats.org/officeDocument/2006/relationships/image" Target="../media/image92.wmf"/><Relationship Id="rId26" Type="http://schemas.openxmlformats.org/officeDocument/2006/relationships/image" Target="../media/image96.wmf"/><Relationship Id="rId39" Type="http://schemas.openxmlformats.org/officeDocument/2006/relationships/oleObject" Target="../embeddings/oleObject105.bin"/><Relationship Id="rId21" Type="http://schemas.openxmlformats.org/officeDocument/2006/relationships/oleObject" Target="../embeddings/oleObject96.bin"/><Relationship Id="rId34" Type="http://schemas.openxmlformats.org/officeDocument/2006/relationships/image" Target="../media/image100.wmf"/><Relationship Id="rId42" Type="http://schemas.openxmlformats.org/officeDocument/2006/relationships/image" Target="../media/image104.wmf"/><Relationship Id="rId7" Type="http://schemas.openxmlformats.org/officeDocument/2006/relationships/oleObject" Target="../embeddings/oleObject89.bin"/><Relationship Id="rId2" Type="http://schemas.openxmlformats.org/officeDocument/2006/relationships/slideLayout" Target="../slideLayouts/slideLayout2.xml"/><Relationship Id="rId16" Type="http://schemas.openxmlformats.org/officeDocument/2006/relationships/image" Target="../media/image91.wmf"/><Relationship Id="rId20" Type="http://schemas.openxmlformats.org/officeDocument/2006/relationships/image" Target="../media/image93.wmf"/><Relationship Id="rId29" Type="http://schemas.openxmlformats.org/officeDocument/2006/relationships/oleObject" Target="../embeddings/oleObject100.bin"/><Relationship Id="rId41" Type="http://schemas.openxmlformats.org/officeDocument/2006/relationships/oleObject" Target="../embeddings/oleObject106.bin"/><Relationship Id="rId1" Type="http://schemas.openxmlformats.org/officeDocument/2006/relationships/vmlDrawing" Target="../drawings/vmlDrawing12.vml"/><Relationship Id="rId6" Type="http://schemas.openxmlformats.org/officeDocument/2006/relationships/image" Target="../media/image86.wmf"/><Relationship Id="rId11" Type="http://schemas.openxmlformats.org/officeDocument/2006/relationships/oleObject" Target="../embeddings/oleObject91.bin"/><Relationship Id="rId24" Type="http://schemas.openxmlformats.org/officeDocument/2006/relationships/image" Target="../media/image95.wmf"/><Relationship Id="rId32" Type="http://schemas.openxmlformats.org/officeDocument/2006/relationships/image" Target="../media/image99.wmf"/><Relationship Id="rId37" Type="http://schemas.openxmlformats.org/officeDocument/2006/relationships/oleObject" Target="../embeddings/oleObject104.bin"/><Relationship Id="rId40" Type="http://schemas.openxmlformats.org/officeDocument/2006/relationships/image" Target="../media/image103.w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28" Type="http://schemas.openxmlformats.org/officeDocument/2006/relationships/image" Target="../media/image97.wmf"/><Relationship Id="rId36" Type="http://schemas.openxmlformats.org/officeDocument/2006/relationships/image" Target="../media/image101.wmf"/><Relationship Id="rId10" Type="http://schemas.openxmlformats.org/officeDocument/2006/relationships/image" Target="../media/image88.wmf"/><Relationship Id="rId19" Type="http://schemas.openxmlformats.org/officeDocument/2006/relationships/oleObject" Target="../embeddings/oleObject95.bin"/><Relationship Id="rId31" Type="http://schemas.openxmlformats.org/officeDocument/2006/relationships/oleObject" Target="../embeddings/oleObject101.bin"/><Relationship Id="rId4" Type="http://schemas.openxmlformats.org/officeDocument/2006/relationships/image" Target="../media/image85.wmf"/><Relationship Id="rId9" Type="http://schemas.openxmlformats.org/officeDocument/2006/relationships/oleObject" Target="../embeddings/oleObject90.bin"/><Relationship Id="rId14" Type="http://schemas.openxmlformats.org/officeDocument/2006/relationships/image" Target="../media/image90.wmf"/><Relationship Id="rId22" Type="http://schemas.openxmlformats.org/officeDocument/2006/relationships/image" Target="../media/image94.wmf"/><Relationship Id="rId27" Type="http://schemas.openxmlformats.org/officeDocument/2006/relationships/oleObject" Target="../embeddings/oleObject99.bin"/><Relationship Id="rId30" Type="http://schemas.openxmlformats.org/officeDocument/2006/relationships/image" Target="../media/image98.wmf"/><Relationship Id="rId35" Type="http://schemas.openxmlformats.org/officeDocument/2006/relationships/oleObject" Target="../embeddings/oleObject103.bin"/><Relationship Id="rId8" Type="http://schemas.openxmlformats.org/officeDocument/2006/relationships/image" Target="../media/image87.wmf"/><Relationship Id="rId3" Type="http://schemas.openxmlformats.org/officeDocument/2006/relationships/oleObject" Target="../embeddings/oleObject87.bin"/><Relationship Id="rId12" Type="http://schemas.openxmlformats.org/officeDocument/2006/relationships/image" Target="../media/image89.wmf"/><Relationship Id="rId17" Type="http://schemas.openxmlformats.org/officeDocument/2006/relationships/oleObject" Target="../embeddings/oleObject94.bin"/><Relationship Id="rId25" Type="http://schemas.openxmlformats.org/officeDocument/2006/relationships/oleObject" Target="../embeddings/oleObject98.bin"/><Relationship Id="rId33" Type="http://schemas.openxmlformats.org/officeDocument/2006/relationships/oleObject" Target="../embeddings/oleObject102.bin"/><Relationship Id="rId38" Type="http://schemas.openxmlformats.org/officeDocument/2006/relationships/image" Target="../media/image102.w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12.bin"/><Relationship Id="rId18" Type="http://schemas.openxmlformats.org/officeDocument/2006/relationships/oleObject" Target="../embeddings/oleObject115.bin"/><Relationship Id="rId26" Type="http://schemas.openxmlformats.org/officeDocument/2006/relationships/oleObject" Target="../embeddings/oleObject119.bin"/><Relationship Id="rId21" Type="http://schemas.openxmlformats.org/officeDocument/2006/relationships/image" Target="../media/image113.wmf"/><Relationship Id="rId34" Type="http://schemas.openxmlformats.org/officeDocument/2006/relationships/oleObject" Target="../embeddings/oleObject124.bin"/><Relationship Id="rId7" Type="http://schemas.openxmlformats.org/officeDocument/2006/relationships/oleObject" Target="../embeddings/oleObject109.bin"/><Relationship Id="rId12" Type="http://schemas.openxmlformats.org/officeDocument/2006/relationships/image" Target="../media/image109.wmf"/><Relationship Id="rId17" Type="http://schemas.openxmlformats.org/officeDocument/2006/relationships/image" Target="../media/image111.wmf"/><Relationship Id="rId25" Type="http://schemas.openxmlformats.org/officeDocument/2006/relationships/image" Target="../media/image114.wmf"/><Relationship Id="rId33" Type="http://schemas.openxmlformats.org/officeDocument/2006/relationships/image" Target="../media/image117.wmf"/><Relationship Id="rId2" Type="http://schemas.openxmlformats.org/officeDocument/2006/relationships/slideLayout" Target="../slideLayouts/slideLayout2.xml"/><Relationship Id="rId16" Type="http://schemas.openxmlformats.org/officeDocument/2006/relationships/oleObject" Target="../embeddings/oleObject114.bin"/><Relationship Id="rId20" Type="http://schemas.openxmlformats.org/officeDocument/2006/relationships/oleObject" Target="../embeddings/oleObject116.bin"/><Relationship Id="rId29" Type="http://schemas.openxmlformats.org/officeDocument/2006/relationships/oleObject" Target="../embeddings/oleObject121.bin"/><Relationship Id="rId1" Type="http://schemas.openxmlformats.org/officeDocument/2006/relationships/vmlDrawing" Target="../drawings/vmlDrawing13.vml"/><Relationship Id="rId6" Type="http://schemas.openxmlformats.org/officeDocument/2006/relationships/image" Target="../media/image106.wmf"/><Relationship Id="rId11" Type="http://schemas.openxmlformats.org/officeDocument/2006/relationships/oleObject" Target="../embeddings/oleObject111.bin"/><Relationship Id="rId24" Type="http://schemas.openxmlformats.org/officeDocument/2006/relationships/oleObject" Target="../embeddings/oleObject118.bin"/><Relationship Id="rId32" Type="http://schemas.openxmlformats.org/officeDocument/2006/relationships/oleObject" Target="../embeddings/oleObject123.bin"/><Relationship Id="rId37" Type="http://schemas.openxmlformats.org/officeDocument/2006/relationships/image" Target="../media/image119.wmf"/><Relationship Id="rId5" Type="http://schemas.openxmlformats.org/officeDocument/2006/relationships/oleObject" Target="../embeddings/oleObject108.bin"/><Relationship Id="rId15" Type="http://schemas.openxmlformats.org/officeDocument/2006/relationships/image" Target="../media/image110.wmf"/><Relationship Id="rId23" Type="http://schemas.openxmlformats.org/officeDocument/2006/relationships/image" Target="../media/image87.wmf"/><Relationship Id="rId28" Type="http://schemas.openxmlformats.org/officeDocument/2006/relationships/oleObject" Target="../embeddings/oleObject120.bin"/><Relationship Id="rId36" Type="http://schemas.openxmlformats.org/officeDocument/2006/relationships/oleObject" Target="../embeddings/oleObject125.bin"/><Relationship Id="rId10" Type="http://schemas.openxmlformats.org/officeDocument/2006/relationships/image" Target="../media/image108.wmf"/><Relationship Id="rId19" Type="http://schemas.openxmlformats.org/officeDocument/2006/relationships/image" Target="../media/image112.png"/><Relationship Id="rId31" Type="http://schemas.openxmlformats.org/officeDocument/2006/relationships/oleObject" Target="../embeddings/oleObject122.bin"/><Relationship Id="rId4" Type="http://schemas.openxmlformats.org/officeDocument/2006/relationships/image" Target="../media/image105.wmf"/><Relationship Id="rId9" Type="http://schemas.openxmlformats.org/officeDocument/2006/relationships/oleObject" Target="../embeddings/oleObject110.bin"/><Relationship Id="rId14" Type="http://schemas.openxmlformats.org/officeDocument/2006/relationships/oleObject" Target="../embeddings/oleObject113.bin"/><Relationship Id="rId22" Type="http://schemas.openxmlformats.org/officeDocument/2006/relationships/oleObject" Target="../embeddings/oleObject117.bin"/><Relationship Id="rId27" Type="http://schemas.openxmlformats.org/officeDocument/2006/relationships/image" Target="../media/image115.wmf"/><Relationship Id="rId30" Type="http://schemas.openxmlformats.org/officeDocument/2006/relationships/image" Target="../media/image116.wmf"/><Relationship Id="rId35" Type="http://schemas.openxmlformats.org/officeDocument/2006/relationships/image" Target="../media/image118.wmf"/><Relationship Id="rId8" Type="http://schemas.openxmlformats.org/officeDocument/2006/relationships/image" Target="../media/image107.wmf"/><Relationship Id="rId3" Type="http://schemas.openxmlformats.org/officeDocument/2006/relationships/oleObject" Target="../embeddings/oleObject107.bin"/></Relationships>
</file>

<file path=ppt/slides/_rels/slide17.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31.bin"/><Relationship Id="rId18" Type="http://schemas.openxmlformats.org/officeDocument/2006/relationships/image" Target="../media/image127.wmf"/><Relationship Id="rId26" Type="http://schemas.openxmlformats.org/officeDocument/2006/relationships/oleObject" Target="../embeddings/oleObject137.bin"/><Relationship Id="rId3" Type="http://schemas.openxmlformats.org/officeDocument/2006/relationships/oleObject" Target="../embeddings/oleObject126.bin"/><Relationship Id="rId21" Type="http://schemas.openxmlformats.org/officeDocument/2006/relationships/image" Target="../media/image133.png"/><Relationship Id="rId7" Type="http://schemas.openxmlformats.org/officeDocument/2006/relationships/oleObject" Target="../embeddings/oleObject128.bin"/><Relationship Id="rId12" Type="http://schemas.openxmlformats.org/officeDocument/2006/relationships/image" Target="../media/image124.wmf"/><Relationship Id="rId17" Type="http://schemas.openxmlformats.org/officeDocument/2006/relationships/oleObject" Target="../embeddings/oleObject133.bin"/><Relationship Id="rId25" Type="http://schemas.openxmlformats.org/officeDocument/2006/relationships/image" Target="../media/image130.wmf"/><Relationship Id="rId2" Type="http://schemas.openxmlformats.org/officeDocument/2006/relationships/slideLayout" Target="../slideLayouts/slideLayout2.xml"/><Relationship Id="rId16" Type="http://schemas.openxmlformats.org/officeDocument/2006/relationships/image" Target="../media/image126.wmf"/><Relationship Id="rId20" Type="http://schemas.openxmlformats.org/officeDocument/2006/relationships/image" Target="../media/image128.wmf"/><Relationship Id="rId29" Type="http://schemas.openxmlformats.org/officeDocument/2006/relationships/image" Target="../media/image132.wmf"/><Relationship Id="rId1" Type="http://schemas.openxmlformats.org/officeDocument/2006/relationships/vmlDrawing" Target="../drawings/vmlDrawing14.vml"/><Relationship Id="rId6" Type="http://schemas.openxmlformats.org/officeDocument/2006/relationships/image" Target="../media/image121.wmf"/><Relationship Id="rId11" Type="http://schemas.openxmlformats.org/officeDocument/2006/relationships/oleObject" Target="../embeddings/oleObject130.bin"/><Relationship Id="rId24" Type="http://schemas.openxmlformats.org/officeDocument/2006/relationships/oleObject" Target="../embeddings/oleObject136.bin"/><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image" Target="../media/image129.wmf"/><Relationship Id="rId28" Type="http://schemas.openxmlformats.org/officeDocument/2006/relationships/oleObject" Target="../embeddings/oleObject138.bin"/><Relationship Id="rId10" Type="http://schemas.openxmlformats.org/officeDocument/2006/relationships/image" Target="../media/image123.emf"/><Relationship Id="rId19" Type="http://schemas.openxmlformats.org/officeDocument/2006/relationships/oleObject" Target="../embeddings/oleObject134.bin"/><Relationship Id="rId4" Type="http://schemas.openxmlformats.org/officeDocument/2006/relationships/image" Target="../media/image120.wmf"/><Relationship Id="rId9" Type="http://schemas.openxmlformats.org/officeDocument/2006/relationships/oleObject" Target="../embeddings/oleObject129.bin"/><Relationship Id="rId14" Type="http://schemas.openxmlformats.org/officeDocument/2006/relationships/image" Target="../media/image125.wmf"/><Relationship Id="rId22" Type="http://schemas.openxmlformats.org/officeDocument/2006/relationships/oleObject" Target="../embeddings/oleObject135.bin"/><Relationship Id="rId27" Type="http://schemas.openxmlformats.org/officeDocument/2006/relationships/image" Target="../media/image131.w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144.bin"/><Relationship Id="rId18" Type="http://schemas.openxmlformats.org/officeDocument/2006/relationships/image" Target="../media/image128.wmf"/><Relationship Id="rId26" Type="http://schemas.openxmlformats.org/officeDocument/2006/relationships/image" Target="../media/image114.wmf"/><Relationship Id="rId21" Type="http://schemas.openxmlformats.org/officeDocument/2006/relationships/oleObject" Target="../embeddings/oleObject148.bin"/><Relationship Id="rId34" Type="http://schemas.openxmlformats.org/officeDocument/2006/relationships/oleObject" Target="../embeddings/oleObject154.bin"/><Relationship Id="rId7" Type="http://schemas.openxmlformats.org/officeDocument/2006/relationships/oleObject" Target="../embeddings/oleObject141.bin"/><Relationship Id="rId12" Type="http://schemas.openxmlformats.org/officeDocument/2006/relationships/image" Target="../media/image134.wmf"/><Relationship Id="rId17" Type="http://schemas.openxmlformats.org/officeDocument/2006/relationships/oleObject" Target="../embeddings/oleObject146.bin"/><Relationship Id="rId25" Type="http://schemas.openxmlformats.org/officeDocument/2006/relationships/oleObject" Target="../embeddings/oleObject150.bin"/><Relationship Id="rId33" Type="http://schemas.openxmlformats.org/officeDocument/2006/relationships/image" Target="../media/image130.wmf"/><Relationship Id="rId2" Type="http://schemas.openxmlformats.org/officeDocument/2006/relationships/slideLayout" Target="../slideLayouts/slideLayout2.xml"/><Relationship Id="rId16" Type="http://schemas.openxmlformats.org/officeDocument/2006/relationships/image" Target="../media/image127.wmf"/><Relationship Id="rId20" Type="http://schemas.openxmlformats.org/officeDocument/2006/relationships/image" Target="../media/image112.png"/><Relationship Id="rId29" Type="http://schemas.openxmlformats.org/officeDocument/2006/relationships/image" Target="../media/image133.png"/><Relationship Id="rId1" Type="http://schemas.openxmlformats.org/officeDocument/2006/relationships/vmlDrawing" Target="../drawings/vmlDrawing15.vml"/><Relationship Id="rId6" Type="http://schemas.openxmlformats.org/officeDocument/2006/relationships/image" Target="../media/image106.wmf"/><Relationship Id="rId11" Type="http://schemas.openxmlformats.org/officeDocument/2006/relationships/oleObject" Target="../embeddings/oleObject143.bin"/><Relationship Id="rId24" Type="http://schemas.openxmlformats.org/officeDocument/2006/relationships/image" Target="../media/image87.wmf"/><Relationship Id="rId32" Type="http://schemas.openxmlformats.org/officeDocument/2006/relationships/oleObject" Target="../embeddings/oleObject153.bin"/><Relationship Id="rId37" Type="http://schemas.openxmlformats.org/officeDocument/2006/relationships/image" Target="../media/image132.wmf"/><Relationship Id="rId5" Type="http://schemas.openxmlformats.org/officeDocument/2006/relationships/oleObject" Target="../embeddings/oleObject140.bin"/><Relationship Id="rId15" Type="http://schemas.openxmlformats.org/officeDocument/2006/relationships/oleObject" Target="../embeddings/oleObject145.bin"/><Relationship Id="rId23" Type="http://schemas.openxmlformats.org/officeDocument/2006/relationships/oleObject" Target="../embeddings/oleObject149.bin"/><Relationship Id="rId28" Type="http://schemas.openxmlformats.org/officeDocument/2006/relationships/image" Target="../media/image115.wmf"/><Relationship Id="rId36" Type="http://schemas.openxmlformats.org/officeDocument/2006/relationships/oleObject" Target="../embeddings/oleObject155.bin"/><Relationship Id="rId10" Type="http://schemas.openxmlformats.org/officeDocument/2006/relationships/image" Target="../media/image108.wmf"/><Relationship Id="rId19" Type="http://schemas.openxmlformats.org/officeDocument/2006/relationships/oleObject" Target="../embeddings/oleObject147.bin"/><Relationship Id="rId31" Type="http://schemas.openxmlformats.org/officeDocument/2006/relationships/image" Target="../media/image129.wmf"/><Relationship Id="rId4" Type="http://schemas.openxmlformats.org/officeDocument/2006/relationships/image" Target="../media/image105.wmf"/><Relationship Id="rId9" Type="http://schemas.openxmlformats.org/officeDocument/2006/relationships/oleObject" Target="../embeddings/oleObject142.bin"/><Relationship Id="rId14" Type="http://schemas.openxmlformats.org/officeDocument/2006/relationships/image" Target="../media/image126.wmf"/><Relationship Id="rId22" Type="http://schemas.openxmlformats.org/officeDocument/2006/relationships/image" Target="../media/image135.wmf"/><Relationship Id="rId27" Type="http://schemas.openxmlformats.org/officeDocument/2006/relationships/oleObject" Target="../embeddings/oleObject151.bin"/><Relationship Id="rId30" Type="http://schemas.openxmlformats.org/officeDocument/2006/relationships/oleObject" Target="../embeddings/oleObject152.bin"/><Relationship Id="rId35" Type="http://schemas.openxmlformats.org/officeDocument/2006/relationships/image" Target="../media/image136.wmf"/><Relationship Id="rId8" Type="http://schemas.openxmlformats.org/officeDocument/2006/relationships/image" Target="../media/image107.wmf"/><Relationship Id="rId3" Type="http://schemas.openxmlformats.org/officeDocument/2006/relationships/oleObject" Target="../embeddings/oleObject139.bin"/></Relationships>
</file>

<file path=ppt/slides/_rels/slide19.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61.bin"/><Relationship Id="rId18" Type="http://schemas.openxmlformats.org/officeDocument/2006/relationships/image" Target="../media/image144.w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41.wmf"/><Relationship Id="rId17" Type="http://schemas.openxmlformats.org/officeDocument/2006/relationships/oleObject" Target="../embeddings/oleObject163.bin"/><Relationship Id="rId2" Type="http://schemas.openxmlformats.org/officeDocument/2006/relationships/slideLayout" Target="../slideLayouts/slideLayout2.xml"/><Relationship Id="rId16" Type="http://schemas.openxmlformats.org/officeDocument/2006/relationships/image" Target="../media/image143.wmf"/><Relationship Id="rId20" Type="http://schemas.openxmlformats.org/officeDocument/2006/relationships/image" Target="../media/image145.wmf"/><Relationship Id="rId1" Type="http://schemas.openxmlformats.org/officeDocument/2006/relationships/vmlDrawing" Target="../drawings/vmlDrawing16.vml"/><Relationship Id="rId6" Type="http://schemas.openxmlformats.org/officeDocument/2006/relationships/image" Target="../media/image138.w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oleObject" Target="../embeddings/oleObject162.bin"/><Relationship Id="rId10" Type="http://schemas.openxmlformats.org/officeDocument/2006/relationships/image" Target="../media/image140.wmf"/><Relationship Id="rId19" Type="http://schemas.openxmlformats.org/officeDocument/2006/relationships/oleObject" Target="../embeddings/oleObject164.bin"/><Relationship Id="rId4" Type="http://schemas.openxmlformats.org/officeDocument/2006/relationships/image" Target="../media/image137.wmf"/><Relationship Id="rId9" Type="http://schemas.openxmlformats.org/officeDocument/2006/relationships/oleObject" Target="../embeddings/oleObject159.bin"/><Relationship Id="rId14" Type="http://schemas.openxmlformats.org/officeDocument/2006/relationships/image" Target="../media/image14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47.wmf"/><Relationship Id="rId5" Type="http://schemas.openxmlformats.org/officeDocument/2006/relationships/oleObject" Target="../embeddings/oleObject166.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68.bin"/></Relationships>
</file>

<file path=ppt/slides/_rels/slide23.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51.wmf"/><Relationship Id="rId11" Type="http://schemas.openxmlformats.org/officeDocument/2006/relationships/image" Target="../media/image160.png"/><Relationship Id="rId5" Type="http://schemas.openxmlformats.org/officeDocument/2006/relationships/oleObject" Target="../embeddings/oleObject170.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72.bin"/></Relationships>
</file>

<file path=ppt/slides/_rels/slide24.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78.bin"/><Relationship Id="rId18" Type="http://schemas.openxmlformats.org/officeDocument/2006/relationships/image" Target="../media/image161.wmf"/><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58.wmf"/><Relationship Id="rId17" Type="http://schemas.openxmlformats.org/officeDocument/2006/relationships/oleObject" Target="../embeddings/oleObject180.bin"/><Relationship Id="rId2" Type="http://schemas.openxmlformats.org/officeDocument/2006/relationships/slideLayout" Target="../slideLayouts/slideLayout2.xml"/><Relationship Id="rId16" Type="http://schemas.openxmlformats.org/officeDocument/2006/relationships/image" Target="../media/image160.wmf"/><Relationship Id="rId20" Type="http://schemas.openxmlformats.org/officeDocument/2006/relationships/image" Target="../media/image162.wmf"/><Relationship Id="rId1" Type="http://schemas.openxmlformats.org/officeDocument/2006/relationships/vmlDrawing" Target="../drawings/vmlDrawing19.vml"/><Relationship Id="rId6" Type="http://schemas.openxmlformats.org/officeDocument/2006/relationships/image" Target="../media/image155.w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157.wmf"/><Relationship Id="rId19" Type="http://schemas.openxmlformats.org/officeDocument/2006/relationships/oleObject" Target="../embeddings/oleObject181.bin"/><Relationship Id="rId4" Type="http://schemas.openxmlformats.org/officeDocument/2006/relationships/image" Target="../media/image154.wmf"/><Relationship Id="rId9" Type="http://schemas.openxmlformats.org/officeDocument/2006/relationships/oleObject" Target="../embeddings/oleObject176.bin"/><Relationship Id="rId14" Type="http://schemas.openxmlformats.org/officeDocument/2006/relationships/image" Target="../media/image159.wmf"/></Relationships>
</file>

<file path=ppt/slides/_rels/slide25.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image" Target="../media/image167.wmf"/><Relationship Id="rId18" Type="http://schemas.openxmlformats.org/officeDocument/2006/relationships/oleObject" Target="../embeddings/oleObject190.bin"/><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oleObject" Target="../embeddings/oleObject187.bin"/><Relationship Id="rId17" Type="http://schemas.openxmlformats.org/officeDocument/2006/relationships/image" Target="../media/image162.wmf"/><Relationship Id="rId2" Type="http://schemas.openxmlformats.org/officeDocument/2006/relationships/slideLayout" Target="../slideLayouts/slideLayout2.xml"/><Relationship Id="rId16" Type="http://schemas.openxmlformats.org/officeDocument/2006/relationships/oleObject" Target="../embeddings/oleObject189.bin"/><Relationship Id="rId1" Type="http://schemas.openxmlformats.org/officeDocument/2006/relationships/vmlDrawing" Target="../drawings/vmlDrawing20.vml"/><Relationship Id="rId6" Type="http://schemas.openxmlformats.org/officeDocument/2006/relationships/image" Target="../media/image164.wmf"/><Relationship Id="rId11" Type="http://schemas.openxmlformats.org/officeDocument/2006/relationships/image" Target="../media/image166.wmf"/><Relationship Id="rId5" Type="http://schemas.openxmlformats.org/officeDocument/2006/relationships/oleObject" Target="../embeddings/oleObject183.bin"/><Relationship Id="rId15" Type="http://schemas.openxmlformats.org/officeDocument/2006/relationships/image" Target="../media/image168.wmf"/><Relationship Id="rId10" Type="http://schemas.openxmlformats.org/officeDocument/2006/relationships/oleObject" Target="../embeddings/oleObject186.bin"/><Relationship Id="rId19" Type="http://schemas.openxmlformats.org/officeDocument/2006/relationships/image" Target="../media/image169.wmf"/><Relationship Id="rId4" Type="http://schemas.openxmlformats.org/officeDocument/2006/relationships/image" Target="../media/image163.wmf"/><Relationship Id="rId9" Type="http://schemas.openxmlformats.org/officeDocument/2006/relationships/oleObject" Target="../embeddings/oleObject185.bin"/><Relationship Id="rId14" Type="http://schemas.openxmlformats.org/officeDocument/2006/relationships/oleObject" Target="../embeddings/oleObject188.bin"/></Relationships>
</file>

<file path=ppt/slides/_rels/slide26.xml.rels><?xml version="1.0" encoding="UTF-8" standalone="yes"?>
<Relationships xmlns="http://schemas.openxmlformats.org/package/2006/relationships"><Relationship Id="rId13" Type="http://schemas.openxmlformats.org/officeDocument/2006/relationships/oleObject" Target="../embeddings/oleObject196.bin"/><Relationship Id="rId18" Type="http://schemas.openxmlformats.org/officeDocument/2006/relationships/image" Target="../media/image177.wmf"/><Relationship Id="rId26" Type="http://schemas.openxmlformats.org/officeDocument/2006/relationships/image" Target="../media/image181.wmf"/><Relationship Id="rId3" Type="http://schemas.openxmlformats.org/officeDocument/2006/relationships/oleObject" Target="../embeddings/oleObject191.bin"/><Relationship Id="rId21" Type="http://schemas.openxmlformats.org/officeDocument/2006/relationships/oleObject" Target="../embeddings/oleObject200.bin"/><Relationship Id="rId34" Type="http://schemas.openxmlformats.org/officeDocument/2006/relationships/image" Target="../media/image185.wmf"/><Relationship Id="rId7" Type="http://schemas.openxmlformats.org/officeDocument/2006/relationships/oleObject" Target="../embeddings/oleObject193.bin"/><Relationship Id="rId12" Type="http://schemas.openxmlformats.org/officeDocument/2006/relationships/image" Target="../media/image174.wmf"/><Relationship Id="rId17" Type="http://schemas.openxmlformats.org/officeDocument/2006/relationships/oleObject" Target="../embeddings/oleObject198.bin"/><Relationship Id="rId25" Type="http://schemas.openxmlformats.org/officeDocument/2006/relationships/oleObject" Target="../embeddings/oleObject202.bin"/><Relationship Id="rId33" Type="http://schemas.openxmlformats.org/officeDocument/2006/relationships/oleObject" Target="../embeddings/oleObject206.bin"/><Relationship Id="rId2" Type="http://schemas.openxmlformats.org/officeDocument/2006/relationships/slideLayout" Target="../slideLayouts/slideLayout2.xml"/><Relationship Id="rId16" Type="http://schemas.openxmlformats.org/officeDocument/2006/relationships/image" Target="../media/image176.wmf"/><Relationship Id="rId20" Type="http://schemas.openxmlformats.org/officeDocument/2006/relationships/image" Target="../media/image178.wmf"/><Relationship Id="rId29" Type="http://schemas.openxmlformats.org/officeDocument/2006/relationships/oleObject" Target="../embeddings/oleObject204.bin"/><Relationship Id="rId1" Type="http://schemas.openxmlformats.org/officeDocument/2006/relationships/vmlDrawing" Target="../drawings/vmlDrawing21.vml"/><Relationship Id="rId6" Type="http://schemas.openxmlformats.org/officeDocument/2006/relationships/image" Target="../media/image171.wmf"/><Relationship Id="rId11" Type="http://schemas.openxmlformats.org/officeDocument/2006/relationships/oleObject" Target="../embeddings/oleObject195.bin"/><Relationship Id="rId24" Type="http://schemas.openxmlformats.org/officeDocument/2006/relationships/image" Target="../media/image180.wmf"/><Relationship Id="rId32" Type="http://schemas.openxmlformats.org/officeDocument/2006/relationships/image" Target="../media/image184.wmf"/><Relationship Id="rId5" Type="http://schemas.openxmlformats.org/officeDocument/2006/relationships/oleObject" Target="../embeddings/oleObject192.bin"/><Relationship Id="rId15" Type="http://schemas.openxmlformats.org/officeDocument/2006/relationships/oleObject" Target="../embeddings/oleObject197.bin"/><Relationship Id="rId23" Type="http://schemas.openxmlformats.org/officeDocument/2006/relationships/oleObject" Target="../embeddings/oleObject201.bin"/><Relationship Id="rId28" Type="http://schemas.openxmlformats.org/officeDocument/2006/relationships/image" Target="../media/image182.wmf"/><Relationship Id="rId10" Type="http://schemas.openxmlformats.org/officeDocument/2006/relationships/image" Target="../media/image173.wmf"/><Relationship Id="rId19" Type="http://schemas.openxmlformats.org/officeDocument/2006/relationships/oleObject" Target="../embeddings/oleObject199.bin"/><Relationship Id="rId31" Type="http://schemas.openxmlformats.org/officeDocument/2006/relationships/oleObject" Target="../embeddings/oleObject205.bin"/><Relationship Id="rId4" Type="http://schemas.openxmlformats.org/officeDocument/2006/relationships/image" Target="../media/image170.wmf"/><Relationship Id="rId9" Type="http://schemas.openxmlformats.org/officeDocument/2006/relationships/oleObject" Target="../embeddings/oleObject194.bin"/><Relationship Id="rId14" Type="http://schemas.openxmlformats.org/officeDocument/2006/relationships/image" Target="../media/image175.wmf"/><Relationship Id="rId22" Type="http://schemas.openxmlformats.org/officeDocument/2006/relationships/image" Target="../media/image179.wmf"/><Relationship Id="rId27" Type="http://schemas.openxmlformats.org/officeDocument/2006/relationships/oleObject" Target="../embeddings/oleObject203.bin"/><Relationship Id="rId30" Type="http://schemas.openxmlformats.org/officeDocument/2006/relationships/image" Target="../media/image183.wmf"/><Relationship Id="rId8" Type="http://schemas.openxmlformats.org/officeDocument/2006/relationships/image" Target="../media/image172.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212.bin"/><Relationship Id="rId18" Type="http://schemas.openxmlformats.org/officeDocument/2006/relationships/oleObject" Target="../embeddings/oleObject216.bin"/><Relationship Id="rId26" Type="http://schemas.openxmlformats.org/officeDocument/2006/relationships/oleObject" Target="../embeddings/oleObject4.bin"/><Relationship Id="rId3" Type="http://schemas.openxmlformats.org/officeDocument/2006/relationships/oleObject" Target="../embeddings/oleObject207.bin"/><Relationship Id="rId21" Type="http://schemas.openxmlformats.org/officeDocument/2006/relationships/image" Target="../media/image4.png"/><Relationship Id="rId34" Type="http://schemas.openxmlformats.org/officeDocument/2006/relationships/oleObject" Target="../embeddings/oleObject8.bin"/><Relationship Id="rId7" Type="http://schemas.openxmlformats.org/officeDocument/2006/relationships/oleObject" Target="../embeddings/oleObject209.bin"/><Relationship Id="rId12" Type="http://schemas.openxmlformats.org/officeDocument/2006/relationships/image" Target="../media/image190.wmf"/><Relationship Id="rId17" Type="http://schemas.openxmlformats.org/officeDocument/2006/relationships/oleObject" Target="../embeddings/oleObject215.bin"/><Relationship Id="rId25" Type="http://schemas.openxmlformats.org/officeDocument/2006/relationships/image" Target="../media/image6.wmf"/><Relationship Id="rId33"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214.bin"/><Relationship Id="rId20" Type="http://schemas.openxmlformats.org/officeDocument/2006/relationships/oleObject" Target="../embeddings/oleObject1.bin"/><Relationship Id="rId29" Type="http://schemas.openxmlformats.org/officeDocument/2006/relationships/image" Target="../media/image8.wmf"/><Relationship Id="rId1" Type="http://schemas.openxmlformats.org/officeDocument/2006/relationships/vmlDrawing" Target="../drawings/vmlDrawing22.vml"/><Relationship Id="rId6" Type="http://schemas.openxmlformats.org/officeDocument/2006/relationships/image" Target="../media/image187.wmf"/><Relationship Id="rId11" Type="http://schemas.openxmlformats.org/officeDocument/2006/relationships/oleObject" Target="../embeddings/oleObject211.bin"/><Relationship Id="rId24" Type="http://schemas.openxmlformats.org/officeDocument/2006/relationships/oleObject" Target="../embeddings/oleObject3.bin"/><Relationship Id="rId32" Type="http://schemas.openxmlformats.org/officeDocument/2006/relationships/oleObject" Target="../embeddings/oleObject7.bin"/><Relationship Id="rId5" Type="http://schemas.openxmlformats.org/officeDocument/2006/relationships/oleObject" Target="../embeddings/oleObject208.bin"/><Relationship Id="rId15" Type="http://schemas.openxmlformats.org/officeDocument/2006/relationships/oleObject" Target="../embeddings/oleObject213.bin"/><Relationship Id="rId23" Type="http://schemas.openxmlformats.org/officeDocument/2006/relationships/image" Target="../media/image5.wmf"/><Relationship Id="rId28" Type="http://schemas.openxmlformats.org/officeDocument/2006/relationships/oleObject" Target="../embeddings/oleObject5.bin"/><Relationship Id="rId36" Type="http://schemas.openxmlformats.org/officeDocument/2006/relationships/image" Target="../media/image193.wmf"/><Relationship Id="rId10" Type="http://schemas.openxmlformats.org/officeDocument/2006/relationships/image" Target="../media/image189.wmf"/><Relationship Id="rId19" Type="http://schemas.openxmlformats.org/officeDocument/2006/relationships/image" Target="../media/image192.wmf"/><Relationship Id="rId31" Type="http://schemas.openxmlformats.org/officeDocument/2006/relationships/image" Target="../media/image9.wmf"/><Relationship Id="rId4" Type="http://schemas.openxmlformats.org/officeDocument/2006/relationships/image" Target="../media/image186.wmf"/><Relationship Id="rId9" Type="http://schemas.openxmlformats.org/officeDocument/2006/relationships/oleObject" Target="../embeddings/oleObject210.bin"/><Relationship Id="rId14" Type="http://schemas.openxmlformats.org/officeDocument/2006/relationships/image" Target="../media/image191.wmf"/><Relationship Id="rId22" Type="http://schemas.openxmlformats.org/officeDocument/2006/relationships/oleObject" Target="../embeddings/oleObject2.bin"/><Relationship Id="rId27" Type="http://schemas.openxmlformats.org/officeDocument/2006/relationships/image" Target="../media/image7.wmf"/><Relationship Id="rId30" Type="http://schemas.openxmlformats.org/officeDocument/2006/relationships/oleObject" Target="../embeddings/oleObject6.bin"/><Relationship Id="rId35" Type="http://schemas.openxmlformats.org/officeDocument/2006/relationships/oleObject" Target="../embeddings/oleObject217.bin"/><Relationship Id="rId8" Type="http://schemas.openxmlformats.org/officeDocument/2006/relationships/image" Target="../media/image18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1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95.wmf"/><Relationship Id="rId5" Type="http://schemas.openxmlformats.org/officeDocument/2006/relationships/oleObject" Target="../embeddings/oleObject219.bin"/><Relationship Id="rId4" Type="http://schemas.openxmlformats.org/officeDocument/2006/relationships/image" Target="../media/image194.wmf"/></Relationships>
</file>

<file path=ppt/slides/_rels/slide29.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225.bin"/><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0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97.w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199.wmf"/><Relationship Id="rId4" Type="http://schemas.openxmlformats.org/officeDocument/2006/relationships/image" Target="../media/image196.wmf"/><Relationship Id="rId9" Type="http://schemas.openxmlformats.org/officeDocument/2006/relationships/oleObject" Target="../embeddings/oleObject223.bin"/><Relationship Id="rId14" Type="http://schemas.openxmlformats.org/officeDocument/2006/relationships/image" Target="../media/image201.wmf"/></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image" Target="../media/image12.wmf"/><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5"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24" Type="http://schemas.openxmlformats.org/officeDocument/2006/relationships/oleObject" Target="../embeddings/oleObject12.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3.wmf"/><Relationship Id="rId10" Type="http://schemas.openxmlformats.org/officeDocument/2006/relationships/image" Target="../media/image7.wmf"/><Relationship Id="rId19" Type="http://schemas.openxmlformats.org/officeDocument/2006/relationships/image" Target="../media/image11.wmf"/><Relationship Id="rId4" Type="http://schemas.openxmlformats.org/officeDocument/2006/relationships/image" Target="../media/image4.png"/><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oleObject" Target="../embeddings/oleObject11.bin"/></Relationships>
</file>

<file path=ppt/slides/_rels/slide30.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231.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06.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203.wmf"/><Relationship Id="rId11" Type="http://schemas.openxmlformats.org/officeDocument/2006/relationships/oleObject" Target="../embeddings/oleObject230.bin"/><Relationship Id="rId5" Type="http://schemas.openxmlformats.org/officeDocument/2006/relationships/oleObject" Target="../embeddings/oleObject227.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29.bin"/><Relationship Id="rId14" Type="http://schemas.openxmlformats.org/officeDocument/2006/relationships/image" Target="../media/image207.wmf"/></Relationships>
</file>

<file path=ppt/slides/_rels/slide31.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37.bin"/><Relationship Id="rId18" Type="http://schemas.openxmlformats.org/officeDocument/2006/relationships/image" Target="../media/image215.w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12.wmf"/><Relationship Id="rId17" Type="http://schemas.openxmlformats.org/officeDocument/2006/relationships/oleObject" Target="../embeddings/oleObject239.bin"/><Relationship Id="rId2" Type="http://schemas.openxmlformats.org/officeDocument/2006/relationships/slideLayout" Target="../slideLayouts/slideLayout2.xml"/><Relationship Id="rId16" Type="http://schemas.openxmlformats.org/officeDocument/2006/relationships/image" Target="../media/image214.wmf"/><Relationship Id="rId20" Type="http://schemas.openxmlformats.org/officeDocument/2006/relationships/image" Target="../media/image216.wmf"/><Relationship Id="rId1" Type="http://schemas.openxmlformats.org/officeDocument/2006/relationships/vmlDrawing" Target="../drawings/vmlDrawing26.vml"/><Relationship Id="rId6" Type="http://schemas.openxmlformats.org/officeDocument/2006/relationships/image" Target="../media/image209.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8.bin"/><Relationship Id="rId10" Type="http://schemas.openxmlformats.org/officeDocument/2006/relationships/image" Target="../media/image211.wmf"/><Relationship Id="rId19" Type="http://schemas.openxmlformats.org/officeDocument/2006/relationships/oleObject" Target="../embeddings/oleObject240.bin"/><Relationship Id="rId4" Type="http://schemas.openxmlformats.org/officeDocument/2006/relationships/image" Target="../media/image208.wmf"/><Relationship Id="rId9" Type="http://schemas.openxmlformats.org/officeDocument/2006/relationships/oleObject" Target="../embeddings/oleObject235.bin"/><Relationship Id="rId14" Type="http://schemas.openxmlformats.org/officeDocument/2006/relationships/image" Target="../media/image213.wmf"/></Relationships>
</file>

<file path=ppt/slides/_rels/slide32.xml.rels><?xml version="1.0" encoding="UTF-8" standalone="yes"?>
<Relationships xmlns="http://schemas.openxmlformats.org/package/2006/relationships"><Relationship Id="rId8" Type="http://schemas.openxmlformats.org/officeDocument/2006/relationships/image" Target="../media/image219.wmf"/><Relationship Id="rId13" Type="http://schemas.openxmlformats.org/officeDocument/2006/relationships/oleObject" Target="../embeddings/oleObject246.bin"/><Relationship Id="rId18" Type="http://schemas.openxmlformats.org/officeDocument/2006/relationships/image" Target="../media/image224.wmf"/><Relationship Id="rId3" Type="http://schemas.openxmlformats.org/officeDocument/2006/relationships/oleObject" Target="../embeddings/oleObject241.bin"/><Relationship Id="rId7" Type="http://schemas.openxmlformats.org/officeDocument/2006/relationships/oleObject" Target="../embeddings/oleObject243.bin"/><Relationship Id="rId12" Type="http://schemas.openxmlformats.org/officeDocument/2006/relationships/image" Target="../media/image221.wmf"/><Relationship Id="rId17" Type="http://schemas.openxmlformats.org/officeDocument/2006/relationships/oleObject" Target="../embeddings/oleObject248.bin"/><Relationship Id="rId2" Type="http://schemas.openxmlformats.org/officeDocument/2006/relationships/slideLayout" Target="../slideLayouts/slideLayout2.xml"/><Relationship Id="rId16" Type="http://schemas.openxmlformats.org/officeDocument/2006/relationships/image" Target="../media/image223.wmf"/><Relationship Id="rId1" Type="http://schemas.openxmlformats.org/officeDocument/2006/relationships/vmlDrawing" Target="../drawings/vmlDrawing27.vml"/><Relationship Id="rId6" Type="http://schemas.openxmlformats.org/officeDocument/2006/relationships/image" Target="../media/image218.wmf"/><Relationship Id="rId11" Type="http://schemas.openxmlformats.org/officeDocument/2006/relationships/oleObject" Target="../embeddings/oleObject245.bin"/><Relationship Id="rId5" Type="http://schemas.openxmlformats.org/officeDocument/2006/relationships/oleObject" Target="../embeddings/oleObject242.bin"/><Relationship Id="rId15" Type="http://schemas.openxmlformats.org/officeDocument/2006/relationships/oleObject" Target="../embeddings/oleObject247.bin"/><Relationship Id="rId10" Type="http://schemas.openxmlformats.org/officeDocument/2006/relationships/image" Target="../media/image220.wmf"/><Relationship Id="rId4" Type="http://schemas.openxmlformats.org/officeDocument/2006/relationships/image" Target="../media/image217.wmf"/><Relationship Id="rId9" Type="http://schemas.openxmlformats.org/officeDocument/2006/relationships/oleObject" Target="../embeddings/oleObject244.bin"/><Relationship Id="rId14" Type="http://schemas.openxmlformats.org/officeDocument/2006/relationships/image" Target="../media/image222.wmf"/></Relationships>
</file>

<file path=ppt/slides/_rels/slide33.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254.bin"/><Relationship Id="rId18" Type="http://schemas.openxmlformats.org/officeDocument/2006/relationships/image" Target="../media/image221.wmf"/><Relationship Id="rId3" Type="http://schemas.openxmlformats.org/officeDocument/2006/relationships/oleObject" Target="../embeddings/oleObject249.bin"/><Relationship Id="rId21" Type="http://schemas.openxmlformats.org/officeDocument/2006/relationships/oleObject" Target="../embeddings/oleObject258.bin"/><Relationship Id="rId7" Type="http://schemas.openxmlformats.org/officeDocument/2006/relationships/oleObject" Target="../embeddings/oleObject251.bin"/><Relationship Id="rId12" Type="http://schemas.openxmlformats.org/officeDocument/2006/relationships/image" Target="../media/image229.wmf"/><Relationship Id="rId17" Type="http://schemas.openxmlformats.org/officeDocument/2006/relationships/oleObject" Target="../embeddings/oleObject256.bin"/><Relationship Id="rId2" Type="http://schemas.openxmlformats.org/officeDocument/2006/relationships/slideLayout" Target="../slideLayouts/slideLayout2.xml"/><Relationship Id="rId16" Type="http://schemas.openxmlformats.org/officeDocument/2006/relationships/image" Target="../media/image231.wmf"/><Relationship Id="rId20" Type="http://schemas.openxmlformats.org/officeDocument/2006/relationships/image" Target="../media/image232.wmf"/><Relationship Id="rId1" Type="http://schemas.openxmlformats.org/officeDocument/2006/relationships/vmlDrawing" Target="../drawings/vmlDrawing28.vml"/><Relationship Id="rId6" Type="http://schemas.openxmlformats.org/officeDocument/2006/relationships/image" Target="../media/image226.wmf"/><Relationship Id="rId11" Type="http://schemas.openxmlformats.org/officeDocument/2006/relationships/oleObject" Target="../embeddings/oleObject253.bin"/><Relationship Id="rId5" Type="http://schemas.openxmlformats.org/officeDocument/2006/relationships/oleObject" Target="../embeddings/oleObject250.bin"/><Relationship Id="rId15" Type="http://schemas.openxmlformats.org/officeDocument/2006/relationships/oleObject" Target="../embeddings/oleObject255.bin"/><Relationship Id="rId10" Type="http://schemas.openxmlformats.org/officeDocument/2006/relationships/image" Target="../media/image228.wmf"/><Relationship Id="rId19" Type="http://schemas.openxmlformats.org/officeDocument/2006/relationships/oleObject" Target="../embeddings/oleObject257.bin"/><Relationship Id="rId4" Type="http://schemas.openxmlformats.org/officeDocument/2006/relationships/image" Target="../media/image225.wmf"/><Relationship Id="rId9" Type="http://schemas.openxmlformats.org/officeDocument/2006/relationships/oleObject" Target="../embeddings/oleObject252.bin"/><Relationship Id="rId14" Type="http://schemas.openxmlformats.org/officeDocument/2006/relationships/image" Target="../media/image230.wmf"/><Relationship Id="rId22" Type="http://schemas.openxmlformats.org/officeDocument/2006/relationships/image" Target="../media/image23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6.wmf"/><Relationship Id="rId13" Type="http://schemas.openxmlformats.org/officeDocument/2006/relationships/oleObject" Target="../embeddings/oleObject264.bin"/><Relationship Id="rId18" Type="http://schemas.openxmlformats.org/officeDocument/2006/relationships/oleObject" Target="../embeddings/oleObject267.bin"/><Relationship Id="rId26" Type="http://schemas.openxmlformats.org/officeDocument/2006/relationships/oleObject" Target="../embeddings/oleObject271.bin"/><Relationship Id="rId3" Type="http://schemas.openxmlformats.org/officeDocument/2006/relationships/oleObject" Target="../embeddings/oleObject259.bin"/><Relationship Id="rId21" Type="http://schemas.openxmlformats.org/officeDocument/2006/relationships/image" Target="../media/image242.wmf"/><Relationship Id="rId7" Type="http://schemas.openxmlformats.org/officeDocument/2006/relationships/oleObject" Target="../embeddings/oleObject261.bin"/><Relationship Id="rId12" Type="http://schemas.openxmlformats.org/officeDocument/2006/relationships/image" Target="../media/image238.wmf"/><Relationship Id="rId17" Type="http://schemas.openxmlformats.org/officeDocument/2006/relationships/oleObject" Target="../embeddings/oleObject266.bin"/><Relationship Id="rId25" Type="http://schemas.openxmlformats.org/officeDocument/2006/relationships/image" Target="../media/image244.wmf"/><Relationship Id="rId2" Type="http://schemas.openxmlformats.org/officeDocument/2006/relationships/slideLayout" Target="../slideLayouts/slideLayout2.xml"/><Relationship Id="rId16" Type="http://schemas.openxmlformats.org/officeDocument/2006/relationships/image" Target="../media/image240.wmf"/><Relationship Id="rId20" Type="http://schemas.openxmlformats.org/officeDocument/2006/relationships/oleObject" Target="../embeddings/oleObject268.bin"/><Relationship Id="rId29" Type="http://schemas.openxmlformats.org/officeDocument/2006/relationships/image" Target="../media/image246.wmf"/><Relationship Id="rId1" Type="http://schemas.openxmlformats.org/officeDocument/2006/relationships/vmlDrawing" Target="../drawings/vmlDrawing29.vml"/><Relationship Id="rId6" Type="http://schemas.openxmlformats.org/officeDocument/2006/relationships/image" Target="../media/image235.wmf"/><Relationship Id="rId11" Type="http://schemas.openxmlformats.org/officeDocument/2006/relationships/oleObject" Target="../embeddings/oleObject263.bin"/><Relationship Id="rId24" Type="http://schemas.openxmlformats.org/officeDocument/2006/relationships/oleObject" Target="../embeddings/oleObject270.bin"/><Relationship Id="rId5" Type="http://schemas.openxmlformats.org/officeDocument/2006/relationships/oleObject" Target="../embeddings/oleObject260.bin"/><Relationship Id="rId15" Type="http://schemas.openxmlformats.org/officeDocument/2006/relationships/oleObject" Target="../embeddings/oleObject265.bin"/><Relationship Id="rId23" Type="http://schemas.openxmlformats.org/officeDocument/2006/relationships/image" Target="../media/image243.wmf"/><Relationship Id="rId28" Type="http://schemas.openxmlformats.org/officeDocument/2006/relationships/oleObject" Target="../embeddings/oleObject272.bin"/><Relationship Id="rId10" Type="http://schemas.openxmlformats.org/officeDocument/2006/relationships/image" Target="../media/image237.wmf"/><Relationship Id="rId19" Type="http://schemas.openxmlformats.org/officeDocument/2006/relationships/image" Target="../media/image241.wmf"/><Relationship Id="rId31" Type="http://schemas.openxmlformats.org/officeDocument/2006/relationships/image" Target="../media/image247.wmf"/><Relationship Id="rId4" Type="http://schemas.openxmlformats.org/officeDocument/2006/relationships/image" Target="../media/image234.wmf"/><Relationship Id="rId9" Type="http://schemas.openxmlformats.org/officeDocument/2006/relationships/oleObject" Target="../embeddings/oleObject262.bin"/><Relationship Id="rId14" Type="http://schemas.openxmlformats.org/officeDocument/2006/relationships/image" Target="../media/image239.wmf"/><Relationship Id="rId22" Type="http://schemas.openxmlformats.org/officeDocument/2006/relationships/oleObject" Target="../embeddings/oleObject269.bin"/><Relationship Id="rId27" Type="http://schemas.openxmlformats.org/officeDocument/2006/relationships/image" Target="../media/image245.wmf"/><Relationship Id="rId30" Type="http://schemas.openxmlformats.org/officeDocument/2006/relationships/oleObject" Target="../embeddings/oleObject273.bin"/></Relationships>
</file>

<file path=ppt/slides/_rels/slide36.x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oleObject" Target="../embeddings/oleObject279.bin"/><Relationship Id="rId18" Type="http://schemas.openxmlformats.org/officeDocument/2006/relationships/image" Target="../media/image255.wmf"/><Relationship Id="rId26" Type="http://schemas.openxmlformats.org/officeDocument/2006/relationships/image" Target="../media/image98.wmf"/><Relationship Id="rId3" Type="http://schemas.openxmlformats.org/officeDocument/2006/relationships/oleObject" Target="../embeddings/oleObject274.bin"/><Relationship Id="rId21" Type="http://schemas.openxmlformats.org/officeDocument/2006/relationships/oleObject" Target="../embeddings/oleObject282.bin"/><Relationship Id="rId7" Type="http://schemas.openxmlformats.org/officeDocument/2006/relationships/oleObject" Target="../embeddings/oleObject276.bin"/><Relationship Id="rId12" Type="http://schemas.openxmlformats.org/officeDocument/2006/relationships/image" Target="../media/image252.wmf"/><Relationship Id="rId17" Type="http://schemas.openxmlformats.org/officeDocument/2006/relationships/oleObject" Target="../embeddings/oleObject281.bin"/><Relationship Id="rId25" Type="http://schemas.openxmlformats.org/officeDocument/2006/relationships/oleObject" Target="../embeddings/oleObject284.bin"/><Relationship Id="rId2" Type="http://schemas.openxmlformats.org/officeDocument/2006/relationships/slideLayout" Target="../slideLayouts/slideLayout2.xml"/><Relationship Id="rId16" Type="http://schemas.openxmlformats.org/officeDocument/2006/relationships/image" Target="../media/image254.wmf"/><Relationship Id="rId20" Type="http://schemas.openxmlformats.org/officeDocument/2006/relationships/image" Target="../media/image261.png"/><Relationship Id="rId29" Type="http://schemas.openxmlformats.org/officeDocument/2006/relationships/oleObject" Target="../embeddings/oleObject286.bin"/><Relationship Id="rId1" Type="http://schemas.openxmlformats.org/officeDocument/2006/relationships/vmlDrawing" Target="../drawings/vmlDrawing30.vml"/><Relationship Id="rId6" Type="http://schemas.openxmlformats.org/officeDocument/2006/relationships/image" Target="../media/image249.wmf"/><Relationship Id="rId11" Type="http://schemas.openxmlformats.org/officeDocument/2006/relationships/oleObject" Target="../embeddings/oleObject278.bin"/><Relationship Id="rId24" Type="http://schemas.openxmlformats.org/officeDocument/2006/relationships/image" Target="../media/image256.wmf"/><Relationship Id="rId32" Type="http://schemas.openxmlformats.org/officeDocument/2006/relationships/image" Target="../media/image259.wmf"/><Relationship Id="rId5" Type="http://schemas.openxmlformats.org/officeDocument/2006/relationships/oleObject" Target="../embeddings/oleObject275.bin"/><Relationship Id="rId15" Type="http://schemas.openxmlformats.org/officeDocument/2006/relationships/oleObject" Target="../embeddings/oleObject280.bin"/><Relationship Id="rId23" Type="http://schemas.openxmlformats.org/officeDocument/2006/relationships/oleObject" Target="../embeddings/oleObject283.bin"/><Relationship Id="rId28" Type="http://schemas.openxmlformats.org/officeDocument/2006/relationships/image" Target="../media/image257.wmf"/><Relationship Id="rId10" Type="http://schemas.openxmlformats.org/officeDocument/2006/relationships/image" Target="../media/image251.wmf"/><Relationship Id="rId19" Type="http://schemas.openxmlformats.org/officeDocument/2006/relationships/image" Target="../media/image260.png"/><Relationship Id="rId31" Type="http://schemas.openxmlformats.org/officeDocument/2006/relationships/oleObject" Target="../embeddings/oleObject287.bin"/><Relationship Id="rId4" Type="http://schemas.openxmlformats.org/officeDocument/2006/relationships/image" Target="../media/image248.wmf"/><Relationship Id="rId9" Type="http://schemas.openxmlformats.org/officeDocument/2006/relationships/oleObject" Target="../embeddings/oleObject277.bin"/><Relationship Id="rId14" Type="http://schemas.openxmlformats.org/officeDocument/2006/relationships/image" Target="../media/image253.wmf"/><Relationship Id="rId22" Type="http://schemas.openxmlformats.org/officeDocument/2006/relationships/image" Target="../media/image100.wmf"/><Relationship Id="rId27" Type="http://schemas.openxmlformats.org/officeDocument/2006/relationships/oleObject" Target="../embeddings/oleObject285.bin"/><Relationship Id="rId30" Type="http://schemas.openxmlformats.org/officeDocument/2006/relationships/image" Target="../media/image258.wmf"/></Relationships>
</file>

<file path=ppt/slides/_rels/slide37.xml.rels><?xml version="1.0" encoding="UTF-8" standalone="yes"?>
<Relationships xmlns="http://schemas.openxmlformats.org/package/2006/relationships"><Relationship Id="rId8" Type="http://schemas.openxmlformats.org/officeDocument/2006/relationships/image" Target="../media/image263.wmf"/><Relationship Id="rId3" Type="http://schemas.openxmlformats.org/officeDocument/2006/relationships/oleObject" Target="../embeddings/oleObject288.bin"/><Relationship Id="rId7" Type="http://schemas.openxmlformats.org/officeDocument/2006/relationships/oleObject" Target="../embeddings/oleObject29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238.wmf"/><Relationship Id="rId5" Type="http://schemas.openxmlformats.org/officeDocument/2006/relationships/oleObject" Target="../embeddings/oleObject289.bin"/><Relationship Id="rId10" Type="http://schemas.openxmlformats.org/officeDocument/2006/relationships/image" Target="../media/image264.wmf"/><Relationship Id="rId4" Type="http://schemas.openxmlformats.org/officeDocument/2006/relationships/image" Target="../media/image262.wmf"/><Relationship Id="rId9" Type="http://schemas.openxmlformats.org/officeDocument/2006/relationships/oleObject" Target="../embeddings/oleObject291.bin"/></Relationships>
</file>

<file path=ppt/slides/_rels/slide38.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297.bin"/><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269.wmf"/><Relationship Id="rId2" Type="http://schemas.openxmlformats.org/officeDocument/2006/relationships/slideLayout" Target="../slideLayouts/slideLayout2.xml"/><Relationship Id="rId16" Type="http://schemas.openxmlformats.org/officeDocument/2006/relationships/image" Target="../media/image271.wmf"/><Relationship Id="rId1" Type="http://schemas.openxmlformats.org/officeDocument/2006/relationships/vmlDrawing" Target="../drawings/vmlDrawing32.vml"/><Relationship Id="rId6" Type="http://schemas.openxmlformats.org/officeDocument/2006/relationships/image" Target="../media/image266.wmf"/><Relationship Id="rId11" Type="http://schemas.openxmlformats.org/officeDocument/2006/relationships/oleObject" Target="../embeddings/oleObject296.bin"/><Relationship Id="rId5" Type="http://schemas.openxmlformats.org/officeDocument/2006/relationships/oleObject" Target="../embeddings/oleObject293.bin"/><Relationship Id="rId15" Type="http://schemas.openxmlformats.org/officeDocument/2006/relationships/oleObject" Target="../embeddings/oleObject298.bin"/><Relationship Id="rId10" Type="http://schemas.openxmlformats.org/officeDocument/2006/relationships/image" Target="../media/image268.wmf"/><Relationship Id="rId4" Type="http://schemas.openxmlformats.org/officeDocument/2006/relationships/image" Target="../media/image265.wmf"/><Relationship Id="rId9" Type="http://schemas.openxmlformats.org/officeDocument/2006/relationships/oleObject" Target="../embeddings/oleObject295.bin"/><Relationship Id="rId14" Type="http://schemas.openxmlformats.org/officeDocument/2006/relationships/image" Target="../media/image270.wmf"/></Relationships>
</file>

<file path=ppt/slides/_rels/slide39.xml.rels><?xml version="1.0" encoding="UTF-8" standalone="yes"?>
<Relationships xmlns="http://schemas.openxmlformats.org/package/2006/relationships"><Relationship Id="rId8" Type="http://schemas.openxmlformats.org/officeDocument/2006/relationships/image" Target="../media/image274.wmf"/><Relationship Id="rId13" Type="http://schemas.openxmlformats.org/officeDocument/2006/relationships/oleObject" Target="../embeddings/oleObject304.bin"/><Relationship Id="rId18" Type="http://schemas.openxmlformats.org/officeDocument/2006/relationships/image" Target="../media/image279.wmf"/><Relationship Id="rId3" Type="http://schemas.openxmlformats.org/officeDocument/2006/relationships/oleObject" Target="../embeddings/oleObject299.bin"/><Relationship Id="rId7" Type="http://schemas.openxmlformats.org/officeDocument/2006/relationships/oleObject" Target="../embeddings/oleObject301.bin"/><Relationship Id="rId12" Type="http://schemas.openxmlformats.org/officeDocument/2006/relationships/image" Target="../media/image276.wmf"/><Relationship Id="rId17" Type="http://schemas.openxmlformats.org/officeDocument/2006/relationships/oleObject" Target="../embeddings/oleObject306.bin"/><Relationship Id="rId2" Type="http://schemas.openxmlformats.org/officeDocument/2006/relationships/slideLayout" Target="../slideLayouts/slideLayout2.xml"/><Relationship Id="rId16" Type="http://schemas.openxmlformats.org/officeDocument/2006/relationships/image" Target="../media/image278.wmf"/><Relationship Id="rId1" Type="http://schemas.openxmlformats.org/officeDocument/2006/relationships/vmlDrawing" Target="../drawings/vmlDrawing33.vml"/><Relationship Id="rId6" Type="http://schemas.openxmlformats.org/officeDocument/2006/relationships/image" Target="../media/image273.wmf"/><Relationship Id="rId11" Type="http://schemas.openxmlformats.org/officeDocument/2006/relationships/oleObject" Target="../embeddings/oleObject303.bin"/><Relationship Id="rId5" Type="http://schemas.openxmlformats.org/officeDocument/2006/relationships/oleObject" Target="../embeddings/oleObject300.bin"/><Relationship Id="rId15" Type="http://schemas.openxmlformats.org/officeDocument/2006/relationships/oleObject" Target="../embeddings/oleObject305.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302.bin"/><Relationship Id="rId14" Type="http://schemas.openxmlformats.org/officeDocument/2006/relationships/image" Target="../media/image277.wm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312.bin"/><Relationship Id="rId3" Type="http://schemas.openxmlformats.org/officeDocument/2006/relationships/oleObject" Target="../embeddings/oleObject307.bin"/><Relationship Id="rId7" Type="http://schemas.openxmlformats.org/officeDocument/2006/relationships/oleObject" Target="../embeddings/oleObject309.bin"/><Relationship Id="rId12" Type="http://schemas.openxmlformats.org/officeDocument/2006/relationships/image" Target="../media/image284.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281.wmf"/><Relationship Id="rId11" Type="http://schemas.openxmlformats.org/officeDocument/2006/relationships/oleObject" Target="../embeddings/oleObject311.bin"/><Relationship Id="rId5" Type="http://schemas.openxmlformats.org/officeDocument/2006/relationships/oleObject" Target="../embeddings/oleObject308.bin"/><Relationship Id="rId10" Type="http://schemas.openxmlformats.org/officeDocument/2006/relationships/image" Target="../media/image283.wmf"/><Relationship Id="rId4" Type="http://schemas.openxmlformats.org/officeDocument/2006/relationships/image" Target="../media/image280.wmf"/><Relationship Id="rId9" Type="http://schemas.openxmlformats.org/officeDocument/2006/relationships/oleObject" Target="../embeddings/oleObject310.bin"/><Relationship Id="rId14" Type="http://schemas.openxmlformats.org/officeDocument/2006/relationships/image" Target="../media/image285.wmf"/></Relationships>
</file>

<file path=ppt/slides/_rels/slide41.xml.rels><?xml version="1.0" encoding="UTF-8" standalone="yes"?>
<Relationships xmlns="http://schemas.openxmlformats.org/package/2006/relationships"><Relationship Id="rId2" Type="http://schemas.openxmlformats.org/officeDocument/2006/relationships/image" Target="../media/image28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89.wmf"/><Relationship Id="rId13" Type="http://schemas.openxmlformats.org/officeDocument/2006/relationships/oleObject" Target="../embeddings/oleObject318.bin"/><Relationship Id="rId18" Type="http://schemas.openxmlformats.org/officeDocument/2006/relationships/image" Target="../media/image294.wmf"/><Relationship Id="rId3" Type="http://schemas.openxmlformats.org/officeDocument/2006/relationships/oleObject" Target="../embeddings/oleObject313.bin"/><Relationship Id="rId7" Type="http://schemas.openxmlformats.org/officeDocument/2006/relationships/oleObject" Target="../embeddings/oleObject315.bin"/><Relationship Id="rId12" Type="http://schemas.openxmlformats.org/officeDocument/2006/relationships/image" Target="../media/image291.wmf"/><Relationship Id="rId17" Type="http://schemas.openxmlformats.org/officeDocument/2006/relationships/oleObject" Target="../embeddings/oleObject320.bin"/><Relationship Id="rId2" Type="http://schemas.openxmlformats.org/officeDocument/2006/relationships/slideLayout" Target="../slideLayouts/slideLayout2.xml"/><Relationship Id="rId16" Type="http://schemas.openxmlformats.org/officeDocument/2006/relationships/image" Target="../media/image293.wmf"/><Relationship Id="rId1" Type="http://schemas.openxmlformats.org/officeDocument/2006/relationships/vmlDrawing" Target="../drawings/vmlDrawing35.vml"/><Relationship Id="rId6" Type="http://schemas.openxmlformats.org/officeDocument/2006/relationships/image" Target="../media/image288.wmf"/><Relationship Id="rId11" Type="http://schemas.openxmlformats.org/officeDocument/2006/relationships/oleObject" Target="../embeddings/oleObject317.bin"/><Relationship Id="rId5" Type="http://schemas.openxmlformats.org/officeDocument/2006/relationships/oleObject" Target="../embeddings/oleObject314.bin"/><Relationship Id="rId15" Type="http://schemas.openxmlformats.org/officeDocument/2006/relationships/oleObject" Target="../embeddings/oleObject319.bin"/><Relationship Id="rId10" Type="http://schemas.openxmlformats.org/officeDocument/2006/relationships/image" Target="../media/image290.wmf"/><Relationship Id="rId4" Type="http://schemas.openxmlformats.org/officeDocument/2006/relationships/image" Target="../media/image287.wmf"/><Relationship Id="rId9" Type="http://schemas.openxmlformats.org/officeDocument/2006/relationships/oleObject" Target="../embeddings/oleObject316.bin"/><Relationship Id="rId14" Type="http://schemas.openxmlformats.org/officeDocument/2006/relationships/image" Target="../media/image292.wmf"/></Relationships>
</file>

<file path=ppt/slides/_rels/slide43.xml.rels><?xml version="1.0" encoding="UTF-8" standalone="yes"?>
<Relationships xmlns="http://schemas.openxmlformats.org/package/2006/relationships"><Relationship Id="rId8" Type="http://schemas.openxmlformats.org/officeDocument/2006/relationships/image" Target="../media/image297.wmf"/><Relationship Id="rId3" Type="http://schemas.openxmlformats.org/officeDocument/2006/relationships/oleObject" Target="../embeddings/oleObject321.bin"/><Relationship Id="rId7" Type="http://schemas.openxmlformats.org/officeDocument/2006/relationships/oleObject" Target="../embeddings/oleObject323.bin"/><Relationship Id="rId12" Type="http://schemas.openxmlformats.org/officeDocument/2006/relationships/image" Target="../media/image299.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96.wmf"/><Relationship Id="rId11" Type="http://schemas.openxmlformats.org/officeDocument/2006/relationships/oleObject" Target="../embeddings/oleObject325.bin"/><Relationship Id="rId5" Type="http://schemas.openxmlformats.org/officeDocument/2006/relationships/oleObject" Target="../embeddings/oleObject322.bin"/><Relationship Id="rId10" Type="http://schemas.openxmlformats.org/officeDocument/2006/relationships/image" Target="../media/image298.wmf"/><Relationship Id="rId4" Type="http://schemas.openxmlformats.org/officeDocument/2006/relationships/image" Target="../media/image295.wmf"/><Relationship Id="rId9" Type="http://schemas.openxmlformats.org/officeDocument/2006/relationships/oleObject" Target="../embeddings/oleObject324.bin"/></Relationships>
</file>

<file path=ppt/slides/_rels/slide44.xml.rels><?xml version="1.0" encoding="UTF-8" standalone="yes"?>
<Relationships xmlns="http://schemas.openxmlformats.org/package/2006/relationships"><Relationship Id="rId8" Type="http://schemas.openxmlformats.org/officeDocument/2006/relationships/image" Target="../media/image302.wmf"/><Relationship Id="rId13" Type="http://schemas.openxmlformats.org/officeDocument/2006/relationships/image" Target="../media/image305.png"/><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304.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301.wmf"/><Relationship Id="rId11" Type="http://schemas.openxmlformats.org/officeDocument/2006/relationships/oleObject" Target="../embeddings/oleObject330.bin"/><Relationship Id="rId5" Type="http://schemas.openxmlformats.org/officeDocument/2006/relationships/oleObject" Target="../embeddings/oleObject327.bin"/><Relationship Id="rId10" Type="http://schemas.openxmlformats.org/officeDocument/2006/relationships/image" Target="../media/image303.wmf"/><Relationship Id="rId4" Type="http://schemas.openxmlformats.org/officeDocument/2006/relationships/image" Target="../media/image300.wmf"/><Relationship Id="rId9" Type="http://schemas.openxmlformats.org/officeDocument/2006/relationships/oleObject" Target="../embeddings/oleObject329.bin"/></Relationships>
</file>

<file path=ppt/slides/_rels/slide45.xml.rels><?xml version="1.0" encoding="UTF-8" standalone="yes"?>
<Relationships xmlns="http://schemas.openxmlformats.org/package/2006/relationships"><Relationship Id="rId8" Type="http://schemas.openxmlformats.org/officeDocument/2006/relationships/image" Target="../media/image308.wmf"/><Relationship Id="rId13" Type="http://schemas.openxmlformats.org/officeDocument/2006/relationships/oleObject" Target="../embeddings/oleObject336.bin"/><Relationship Id="rId3" Type="http://schemas.openxmlformats.org/officeDocument/2006/relationships/oleObject" Target="../embeddings/oleObject331.bin"/><Relationship Id="rId7" Type="http://schemas.openxmlformats.org/officeDocument/2006/relationships/oleObject" Target="../embeddings/oleObject333.bin"/><Relationship Id="rId12" Type="http://schemas.openxmlformats.org/officeDocument/2006/relationships/image" Target="../media/image300.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307.wmf"/><Relationship Id="rId11" Type="http://schemas.openxmlformats.org/officeDocument/2006/relationships/oleObject" Target="../embeddings/oleObject335.bin"/><Relationship Id="rId5" Type="http://schemas.openxmlformats.org/officeDocument/2006/relationships/oleObject" Target="../embeddings/oleObject332.bin"/><Relationship Id="rId10" Type="http://schemas.openxmlformats.org/officeDocument/2006/relationships/image" Target="../media/image309.wmf"/><Relationship Id="rId4" Type="http://schemas.openxmlformats.org/officeDocument/2006/relationships/image" Target="../media/image306.wmf"/><Relationship Id="rId9" Type="http://schemas.openxmlformats.org/officeDocument/2006/relationships/oleObject" Target="../embeddings/oleObject334.bin"/><Relationship Id="rId14" Type="http://schemas.openxmlformats.org/officeDocument/2006/relationships/image" Target="../media/image310.wmf"/></Relationships>
</file>

<file path=ppt/slides/_rels/slide46.xml.rels><?xml version="1.0" encoding="UTF-8" standalone="yes"?>
<Relationships xmlns="http://schemas.openxmlformats.org/package/2006/relationships"><Relationship Id="rId8" Type="http://schemas.openxmlformats.org/officeDocument/2006/relationships/image" Target="../media/image313.wmf"/><Relationship Id="rId13" Type="http://schemas.openxmlformats.org/officeDocument/2006/relationships/oleObject" Target="../embeddings/oleObject342.bin"/><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315.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312.wmf"/><Relationship Id="rId11" Type="http://schemas.openxmlformats.org/officeDocument/2006/relationships/oleObject" Target="../embeddings/oleObject341.bin"/><Relationship Id="rId5" Type="http://schemas.openxmlformats.org/officeDocument/2006/relationships/oleObject" Target="../embeddings/oleObject338.bin"/><Relationship Id="rId10" Type="http://schemas.openxmlformats.org/officeDocument/2006/relationships/image" Target="../media/image314.wmf"/><Relationship Id="rId4" Type="http://schemas.openxmlformats.org/officeDocument/2006/relationships/image" Target="../media/image311.wmf"/><Relationship Id="rId9" Type="http://schemas.openxmlformats.org/officeDocument/2006/relationships/oleObject" Target="../embeddings/oleObject340.bin"/><Relationship Id="rId14" Type="http://schemas.openxmlformats.org/officeDocument/2006/relationships/image" Target="../media/image316.wmf"/></Relationships>
</file>

<file path=ppt/slides/_rels/slide47.x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319.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316.wmf"/><Relationship Id="rId11" Type="http://schemas.openxmlformats.org/officeDocument/2006/relationships/oleObject" Target="../embeddings/oleObject347.bin"/><Relationship Id="rId5" Type="http://schemas.openxmlformats.org/officeDocument/2006/relationships/oleObject" Target="../embeddings/oleObject344.bin"/><Relationship Id="rId10" Type="http://schemas.openxmlformats.org/officeDocument/2006/relationships/image" Target="../media/image318.wmf"/><Relationship Id="rId4" Type="http://schemas.openxmlformats.org/officeDocument/2006/relationships/image" Target="../media/image317.wmf"/><Relationship Id="rId9" Type="http://schemas.openxmlformats.org/officeDocument/2006/relationships/oleObject" Target="../embeddings/oleObject346.bin"/></Relationships>
</file>

<file path=ppt/slides/_rels/slide48.xml.rels><?xml version="1.0" encoding="UTF-8" standalone="yes"?>
<Relationships xmlns="http://schemas.openxmlformats.org/package/2006/relationships"><Relationship Id="rId8" Type="http://schemas.openxmlformats.org/officeDocument/2006/relationships/image" Target="../media/image325.png"/><Relationship Id="rId3" Type="http://schemas.openxmlformats.org/officeDocument/2006/relationships/image" Target="../media/image321.png"/><Relationship Id="rId7" Type="http://schemas.openxmlformats.org/officeDocument/2006/relationships/image" Target="../media/image324.png"/><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3210.png"/><Relationship Id="rId5" Type="http://schemas.openxmlformats.org/officeDocument/2006/relationships/image" Target="../media/image320.emf"/><Relationship Id="rId4" Type="http://schemas.openxmlformats.org/officeDocument/2006/relationships/oleObject" Target="../embeddings/oleObject348.bin"/></Relationships>
</file>

<file path=ppt/slides/_rels/slide49.xml.rels><?xml version="1.0" encoding="UTF-8" standalone="yes"?>
<Relationships xmlns="http://schemas.openxmlformats.org/package/2006/relationships"><Relationship Id="rId8" Type="http://schemas.openxmlformats.org/officeDocument/2006/relationships/image" Target="../media/image323.wmf"/><Relationship Id="rId3" Type="http://schemas.openxmlformats.org/officeDocument/2006/relationships/oleObject" Target="../embeddings/oleObject349.bin"/><Relationship Id="rId7" Type="http://schemas.openxmlformats.org/officeDocument/2006/relationships/oleObject" Target="../embeddings/oleObject351.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322.wmf"/><Relationship Id="rId5" Type="http://schemas.openxmlformats.org/officeDocument/2006/relationships/oleObject" Target="../embeddings/oleObject350.bin"/><Relationship Id="rId10" Type="http://schemas.openxmlformats.org/officeDocument/2006/relationships/image" Target="../media/image324.wmf"/><Relationship Id="rId4" Type="http://schemas.openxmlformats.org/officeDocument/2006/relationships/image" Target="../media/image321.wmf"/><Relationship Id="rId9" Type="http://schemas.openxmlformats.org/officeDocument/2006/relationships/oleObject" Target="../embeddings/oleObject35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1.pn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9.wmf"/></Relationships>
</file>

<file path=ppt/slides/_rels/slide50.x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image" Target="../media/image329.wmf"/><Relationship Id="rId3" Type="http://schemas.openxmlformats.org/officeDocument/2006/relationships/oleObject" Target="../embeddings/oleObject353.bin"/><Relationship Id="rId7" Type="http://schemas.openxmlformats.org/officeDocument/2006/relationships/oleObject" Target="../embeddings/oleObject355.bin"/><Relationship Id="rId12" Type="http://schemas.openxmlformats.org/officeDocument/2006/relationships/oleObject" Target="../embeddings/oleObject358.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326.wmf"/><Relationship Id="rId11" Type="http://schemas.openxmlformats.org/officeDocument/2006/relationships/image" Target="../media/image328.wmf"/><Relationship Id="rId5" Type="http://schemas.openxmlformats.org/officeDocument/2006/relationships/oleObject" Target="../embeddings/oleObject354.bin"/><Relationship Id="rId10" Type="http://schemas.openxmlformats.org/officeDocument/2006/relationships/oleObject" Target="../embeddings/oleObject357.bin"/><Relationship Id="rId4" Type="http://schemas.openxmlformats.org/officeDocument/2006/relationships/image" Target="../media/image325.wmf"/><Relationship Id="rId9" Type="http://schemas.openxmlformats.org/officeDocument/2006/relationships/oleObject" Target="../embeddings/oleObject35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oleObject" Target="../embeddings/oleObject359.bin"/><Relationship Id="rId7" Type="http://schemas.openxmlformats.org/officeDocument/2006/relationships/oleObject" Target="../embeddings/oleObject361.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331.wmf"/><Relationship Id="rId5" Type="http://schemas.openxmlformats.org/officeDocument/2006/relationships/oleObject" Target="../embeddings/oleObject360.bin"/><Relationship Id="rId10" Type="http://schemas.openxmlformats.org/officeDocument/2006/relationships/image" Target="../media/image333.wmf"/><Relationship Id="rId4" Type="http://schemas.openxmlformats.org/officeDocument/2006/relationships/image" Target="../media/image330.wmf"/><Relationship Id="rId9" Type="http://schemas.openxmlformats.org/officeDocument/2006/relationships/oleObject" Target="../embeddings/oleObject362.bin"/></Relationships>
</file>

<file path=ppt/slides/_rels/slide53.xml.rels><?xml version="1.0" encoding="UTF-8" standalone="yes"?>
<Relationships xmlns="http://schemas.openxmlformats.org/package/2006/relationships"><Relationship Id="rId3" Type="http://schemas.openxmlformats.org/officeDocument/2006/relationships/image" Target="../media/image335.png"/><Relationship Id="rId2" Type="http://schemas.openxmlformats.org/officeDocument/2006/relationships/image" Target="../media/image334.png"/><Relationship Id="rId1" Type="http://schemas.openxmlformats.org/officeDocument/2006/relationships/slideLayout" Target="../slideLayouts/slideLayout2.xml"/><Relationship Id="rId6" Type="http://schemas.openxmlformats.org/officeDocument/2006/relationships/image" Target="../media/image338.png"/><Relationship Id="rId5" Type="http://schemas.openxmlformats.org/officeDocument/2006/relationships/image" Target="../media/image337.png"/><Relationship Id="rId4" Type="http://schemas.openxmlformats.org/officeDocument/2006/relationships/image" Target="../media/image336.png"/></Relationships>
</file>

<file path=ppt/slides/_rels/slide54.xml.rels><?xml version="1.0" encoding="UTF-8" standalone="yes"?>
<Relationships xmlns="http://schemas.openxmlformats.org/package/2006/relationships"><Relationship Id="rId3" Type="http://schemas.openxmlformats.org/officeDocument/2006/relationships/image" Target="../media/image345.png"/><Relationship Id="rId2" Type="http://schemas.openxmlformats.org/officeDocument/2006/relationships/image" Target="../media/image3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341.wmf"/><Relationship Id="rId13" Type="http://schemas.openxmlformats.org/officeDocument/2006/relationships/oleObject" Target="../embeddings/oleObject368.bin"/><Relationship Id="rId18" Type="http://schemas.openxmlformats.org/officeDocument/2006/relationships/image" Target="../media/image346.wmf"/><Relationship Id="rId3" Type="http://schemas.openxmlformats.org/officeDocument/2006/relationships/oleObject" Target="../embeddings/oleObject363.bin"/><Relationship Id="rId21" Type="http://schemas.openxmlformats.org/officeDocument/2006/relationships/oleObject" Target="../embeddings/oleObject372.bin"/><Relationship Id="rId7" Type="http://schemas.openxmlformats.org/officeDocument/2006/relationships/oleObject" Target="../embeddings/oleObject365.bin"/><Relationship Id="rId12" Type="http://schemas.openxmlformats.org/officeDocument/2006/relationships/image" Target="../media/image343.wmf"/><Relationship Id="rId17" Type="http://schemas.openxmlformats.org/officeDocument/2006/relationships/oleObject" Target="../embeddings/oleObject370.bin"/><Relationship Id="rId2" Type="http://schemas.openxmlformats.org/officeDocument/2006/relationships/slideLayout" Target="../slideLayouts/slideLayout2.xml"/><Relationship Id="rId16" Type="http://schemas.openxmlformats.org/officeDocument/2006/relationships/image" Target="../media/image345.wmf"/><Relationship Id="rId20" Type="http://schemas.openxmlformats.org/officeDocument/2006/relationships/image" Target="../media/image347.wmf"/><Relationship Id="rId1" Type="http://schemas.openxmlformats.org/officeDocument/2006/relationships/vmlDrawing" Target="../drawings/vmlDrawing45.vml"/><Relationship Id="rId6" Type="http://schemas.openxmlformats.org/officeDocument/2006/relationships/image" Target="../media/image340.wmf"/><Relationship Id="rId11" Type="http://schemas.openxmlformats.org/officeDocument/2006/relationships/oleObject" Target="../embeddings/oleObject367.bin"/><Relationship Id="rId5" Type="http://schemas.openxmlformats.org/officeDocument/2006/relationships/oleObject" Target="../embeddings/oleObject364.bin"/><Relationship Id="rId15" Type="http://schemas.openxmlformats.org/officeDocument/2006/relationships/oleObject" Target="../embeddings/oleObject369.bin"/><Relationship Id="rId10" Type="http://schemas.openxmlformats.org/officeDocument/2006/relationships/image" Target="../media/image342.wmf"/><Relationship Id="rId19" Type="http://schemas.openxmlformats.org/officeDocument/2006/relationships/oleObject" Target="../embeddings/oleObject371.bin"/><Relationship Id="rId4" Type="http://schemas.openxmlformats.org/officeDocument/2006/relationships/image" Target="../media/image339.wmf"/><Relationship Id="rId9" Type="http://schemas.openxmlformats.org/officeDocument/2006/relationships/oleObject" Target="../embeddings/oleObject366.bin"/><Relationship Id="rId14" Type="http://schemas.openxmlformats.org/officeDocument/2006/relationships/image" Target="../media/image344.wmf"/><Relationship Id="rId22" Type="http://schemas.openxmlformats.org/officeDocument/2006/relationships/image" Target="../media/image348.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75.bin"/><Relationship Id="rId3" Type="http://schemas.openxmlformats.org/officeDocument/2006/relationships/image" Target="../media/image351.png"/><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374.bin"/><Relationship Id="rId5" Type="http://schemas.openxmlformats.org/officeDocument/2006/relationships/image" Target="../media/image349.wmf"/><Relationship Id="rId4" Type="http://schemas.openxmlformats.org/officeDocument/2006/relationships/oleObject" Target="../embeddings/oleObject373.bin"/><Relationship Id="rId9" Type="http://schemas.openxmlformats.org/officeDocument/2006/relationships/image" Target="../media/image350.wmf"/></Relationships>
</file>

<file path=ppt/slides/_rels/slide58.xml.rels><?xml version="1.0" encoding="UTF-8" standalone="yes"?>
<Relationships xmlns="http://schemas.openxmlformats.org/package/2006/relationships"><Relationship Id="rId13" Type="http://schemas.openxmlformats.org/officeDocument/2006/relationships/oleObject" Target="../embeddings/oleObject381.bin"/><Relationship Id="rId18" Type="http://schemas.openxmlformats.org/officeDocument/2006/relationships/image" Target="../media/image359.wmf"/><Relationship Id="rId26" Type="http://schemas.openxmlformats.org/officeDocument/2006/relationships/oleObject" Target="../embeddings/oleObject388.bin"/><Relationship Id="rId21" Type="http://schemas.openxmlformats.org/officeDocument/2006/relationships/oleObject" Target="../embeddings/oleObject385.bin"/><Relationship Id="rId34" Type="http://schemas.openxmlformats.org/officeDocument/2006/relationships/oleObject" Target="../embeddings/oleObject392.bin"/><Relationship Id="rId7" Type="http://schemas.openxmlformats.org/officeDocument/2006/relationships/oleObject" Target="../embeddings/oleObject378.bin"/><Relationship Id="rId12" Type="http://schemas.openxmlformats.org/officeDocument/2006/relationships/image" Target="../media/image356.wmf"/><Relationship Id="rId17" Type="http://schemas.openxmlformats.org/officeDocument/2006/relationships/oleObject" Target="../embeddings/oleObject383.bin"/><Relationship Id="rId25" Type="http://schemas.openxmlformats.org/officeDocument/2006/relationships/image" Target="../media/image362.wmf"/><Relationship Id="rId33" Type="http://schemas.openxmlformats.org/officeDocument/2006/relationships/image" Target="../media/image366.wmf"/><Relationship Id="rId2" Type="http://schemas.openxmlformats.org/officeDocument/2006/relationships/slideLayout" Target="../slideLayouts/slideLayout2.xml"/><Relationship Id="rId16" Type="http://schemas.openxmlformats.org/officeDocument/2006/relationships/image" Target="../media/image358.wmf"/><Relationship Id="rId20" Type="http://schemas.openxmlformats.org/officeDocument/2006/relationships/image" Target="../media/image360.wmf"/><Relationship Id="rId29" Type="http://schemas.openxmlformats.org/officeDocument/2006/relationships/image" Target="../media/image364.wmf"/><Relationship Id="rId1" Type="http://schemas.openxmlformats.org/officeDocument/2006/relationships/vmlDrawing" Target="../drawings/vmlDrawing47.vml"/><Relationship Id="rId6" Type="http://schemas.openxmlformats.org/officeDocument/2006/relationships/image" Target="../media/image353.wmf"/><Relationship Id="rId11" Type="http://schemas.openxmlformats.org/officeDocument/2006/relationships/oleObject" Target="../embeddings/oleObject380.bin"/><Relationship Id="rId24" Type="http://schemas.openxmlformats.org/officeDocument/2006/relationships/oleObject" Target="../embeddings/oleObject387.bin"/><Relationship Id="rId32" Type="http://schemas.openxmlformats.org/officeDocument/2006/relationships/oleObject" Target="../embeddings/oleObject391.bin"/><Relationship Id="rId37" Type="http://schemas.openxmlformats.org/officeDocument/2006/relationships/image" Target="../media/image368.wmf"/><Relationship Id="rId5" Type="http://schemas.openxmlformats.org/officeDocument/2006/relationships/oleObject" Target="../embeddings/oleObject377.bin"/><Relationship Id="rId15" Type="http://schemas.openxmlformats.org/officeDocument/2006/relationships/oleObject" Target="../embeddings/oleObject382.bin"/><Relationship Id="rId23" Type="http://schemas.openxmlformats.org/officeDocument/2006/relationships/image" Target="../media/image361.wmf"/><Relationship Id="rId28" Type="http://schemas.openxmlformats.org/officeDocument/2006/relationships/oleObject" Target="../embeddings/oleObject389.bin"/><Relationship Id="rId36" Type="http://schemas.openxmlformats.org/officeDocument/2006/relationships/oleObject" Target="../embeddings/oleObject393.bin"/><Relationship Id="rId10" Type="http://schemas.openxmlformats.org/officeDocument/2006/relationships/image" Target="../media/image355.wmf"/><Relationship Id="rId19" Type="http://schemas.openxmlformats.org/officeDocument/2006/relationships/oleObject" Target="../embeddings/oleObject384.bin"/><Relationship Id="rId31" Type="http://schemas.openxmlformats.org/officeDocument/2006/relationships/image" Target="../media/image365.wmf"/><Relationship Id="rId4" Type="http://schemas.openxmlformats.org/officeDocument/2006/relationships/image" Target="../media/image352.wmf"/><Relationship Id="rId9" Type="http://schemas.openxmlformats.org/officeDocument/2006/relationships/oleObject" Target="../embeddings/oleObject379.bin"/><Relationship Id="rId14" Type="http://schemas.openxmlformats.org/officeDocument/2006/relationships/image" Target="../media/image357.wmf"/><Relationship Id="rId22" Type="http://schemas.openxmlformats.org/officeDocument/2006/relationships/oleObject" Target="../embeddings/oleObject386.bin"/><Relationship Id="rId27" Type="http://schemas.openxmlformats.org/officeDocument/2006/relationships/image" Target="../media/image363.wmf"/><Relationship Id="rId30" Type="http://schemas.openxmlformats.org/officeDocument/2006/relationships/oleObject" Target="../embeddings/oleObject390.bin"/><Relationship Id="rId35" Type="http://schemas.openxmlformats.org/officeDocument/2006/relationships/image" Target="../media/image367.wmf"/><Relationship Id="rId8" Type="http://schemas.openxmlformats.org/officeDocument/2006/relationships/image" Target="../media/image354.wmf"/><Relationship Id="rId3" Type="http://schemas.openxmlformats.org/officeDocument/2006/relationships/oleObject" Target="../embeddings/oleObject376.bin"/></Relationships>
</file>

<file path=ppt/slides/_rels/slide59.xml.rels><?xml version="1.0" encoding="UTF-8" standalone="yes"?>
<Relationships xmlns="http://schemas.openxmlformats.org/package/2006/relationships"><Relationship Id="rId8" Type="http://schemas.openxmlformats.org/officeDocument/2006/relationships/image" Target="../media/image354.wmf"/><Relationship Id="rId13" Type="http://schemas.openxmlformats.org/officeDocument/2006/relationships/oleObject" Target="../embeddings/oleObject399.bin"/><Relationship Id="rId3" Type="http://schemas.openxmlformats.org/officeDocument/2006/relationships/oleObject" Target="../embeddings/oleObject394.bin"/><Relationship Id="rId7" Type="http://schemas.openxmlformats.org/officeDocument/2006/relationships/oleObject" Target="../embeddings/oleObject396.bin"/><Relationship Id="rId12" Type="http://schemas.openxmlformats.org/officeDocument/2006/relationships/image" Target="../media/image362.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370.wmf"/><Relationship Id="rId11" Type="http://schemas.openxmlformats.org/officeDocument/2006/relationships/oleObject" Target="../embeddings/oleObject398.bin"/><Relationship Id="rId5" Type="http://schemas.openxmlformats.org/officeDocument/2006/relationships/oleObject" Target="../embeddings/oleObject395.bin"/><Relationship Id="rId10" Type="http://schemas.openxmlformats.org/officeDocument/2006/relationships/image" Target="../media/image361.wmf"/><Relationship Id="rId4" Type="http://schemas.openxmlformats.org/officeDocument/2006/relationships/image" Target="../media/image369.wmf"/><Relationship Id="rId9" Type="http://schemas.openxmlformats.org/officeDocument/2006/relationships/oleObject" Target="../embeddings/oleObject397.bin"/><Relationship Id="rId14" Type="http://schemas.openxmlformats.org/officeDocument/2006/relationships/image" Target="../media/image371.wmf"/></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18" Type="http://schemas.openxmlformats.org/officeDocument/2006/relationships/image" Target="../media/image27.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17"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26.wmf"/><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3.wmf"/><Relationship Id="rId4" Type="http://schemas.openxmlformats.org/officeDocument/2006/relationships/image" Target="../media/image19.wmf"/><Relationship Id="rId9" Type="http://schemas.openxmlformats.org/officeDocument/2006/relationships/oleObject" Target="../embeddings/oleObject21.bin"/><Relationship Id="rId14" Type="http://schemas.openxmlformats.org/officeDocument/2006/relationships/image" Target="../media/image25.wmf"/></Relationships>
</file>

<file path=ppt/slides/_rels/slide60.xml.rels><?xml version="1.0" encoding="UTF-8" standalone="yes"?>
<Relationships xmlns="http://schemas.openxmlformats.org/package/2006/relationships"><Relationship Id="rId8" Type="http://schemas.openxmlformats.org/officeDocument/2006/relationships/image" Target="../media/image356.wmf"/><Relationship Id="rId13" Type="http://schemas.openxmlformats.org/officeDocument/2006/relationships/oleObject" Target="../embeddings/oleObject405.bin"/><Relationship Id="rId3" Type="http://schemas.openxmlformats.org/officeDocument/2006/relationships/oleObject" Target="../embeddings/oleObject400.bin"/><Relationship Id="rId7" Type="http://schemas.openxmlformats.org/officeDocument/2006/relationships/oleObject" Target="../embeddings/oleObject402.bin"/><Relationship Id="rId12" Type="http://schemas.openxmlformats.org/officeDocument/2006/relationships/image" Target="../media/image374.wmf"/><Relationship Id="rId2" Type="http://schemas.openxmlformats.org/officeDocument/2006/relationships/slideLayout" Target="../slideLayouts/slideLayout2.xml"/><Relationship Id="rId16" Type="http://schemas.openxmlformats.org/officeDocument/2006/relationships/image" Target="../media/image376.wmf"/><Relationship Id="rId1" Type="http://schemas.openxmlformats.org/officeDocument/2006/relationships/vmlDrawing" Target="../drawings/vmlDrawing49.vml"/><Relationship Id="rId6" Type="http://schemas.openxmlformats.org/officeDocument/2006/relationships/image" Target="../media/image373.wmf"/><Relationship Id="rId11" Type="http://schemas.openxmlformats.org/officeDocument/2006/relationships/oleObject" Target="../embeddings/oleObject404.bin"/><Relationship Id="rId5" Type="http://schemas.openxmlformats.org/officeDocument/2006/relationships/oleObject" Target="../embeddings/oleObject401.bin"/><Relationship Id="rId15" Type="http://schemas.openxmlformats.org/officeDocument/2006/relationships/oleObject" Target="../embeddings/oleObject406.bin"/><Relationship Id="rId10" Type="http://schemas.openxmlformats.org/officeDocument/2006/relationships/image" Target="../media/image355.wmf"/><Relationship Id="rId4" Type="http://schemas.openxmlformats.org/officeDocument/2006/relationships/image" Target="../media/image372.wmf"/><Relationship Id="rId9" Type="http://schemas.openxmlformats.org/officeDocument/2006/relationships/oleObject" Target="../embeddings/oleObject403.bin"/><Relationship Id="rId14" Type="http://schemas.openxmlformats.org/officeDocument/2006/relationships/image" Target="../media/image375.wmf"/></Relationships>
</file>

<file path=ppt/slides/_rels/slide61.xml.rels><?xml version="1.0" encoding="UTF-8" standalone="yes"?>
<Relationships xmlns="http://schemas.openxmlformats.org/package/2006/relationships"><Relationship Id="rId8" Type="http://schemas.openxmlformats.org/officeDocument/2006/relationships/image" Target="../media/image379.wmf"/><Relationship Id="rId13" Type="http://schemas.openxmlformats.org/officeDocument/2006/relationships/oleObject" Target="../embeddings/oleObject412.bin"/><Relationship Id="rId18" Type="http://schemas.openxmlformats.org/officeDocument/2006/relationships/image" Target="../media/image384.wmf"/><Relationship Id="rId3" Type="http://schemas.openxmlformats.org/officeDocument/2006/relationships/oleObject" Target="../embeddings/oleObject407.bin"/><Relationship Id="rId21" Type="http://schemas.openxmlformats.org/officeDocument/2006/relationships/oleObject" Target="../embeddings/oleObject416.bin"/><Relationship Id="rId7" Type="http://schemas.openxmlformats.org/officeDocument/2006/relationships/oleObject" Target="../embeddings/oleObject409.bin"/><Relationship Id="rId12" Type="http://schemas.openxmlformats.org/officeDocument/2006/relationships/image" Target="../media/image381.wmf"/><Relationship Id="rId17" Type="http://schemas.openxmlformats.org/officeDocument/2006/relationships/oleObject" Target="../embeddings/oleObject414.bin"/><Relationship Id="rId2" Type="http://schemas.openxmlformats.org/officeDocument/2006/relationships/slideLayout" Target="../slideLayouts/slideLayout2.xml"/><Relationship Id="rId16" Type="http://schemas.openxmlformats.org/officeDocument/2006/relationships/image" Target="../media/image383.wmf"/><Relationship Id="rId20" Type="http://schemas.openxmlformats.org/officeDocument/2006/relationships/image" Target="../media/image385.wmf"/><Relationship Id="rId1" Type="http://schemas.openxmlformats.org/officeDocument/2006/relationships/vmlDrawing" Target="../drawings/vmlDrawing50.vml"/><Relationship Id="rId6" Type="http://schemas.openxmlformats.org/officeDocument/2006/relationships/image" Target="../media/image378.wmf"/><Relationship Id="rId11" Type="http://schemas.openxmlformats.org/officeDocument/2006/relationships/oleObject" Target="../embeddings/oleObject411.bin"/><Relationship Id="rId24" Type="http://schemas.openxmlformats.org/officeDocument/2006/relationships/image" Target="../media/image387.wmf"/><Relationship Id="rId5" Type="http://schemas.openxmlformats.org/officeDocument/2006/relationships/oleObject" Target="../embeddings/oleObject408.bin"/><Relationship Id="rId15" Type="http://schemas.openxmlformats.org/officeDocument/2006/relationships/oleObject" Target="../embeddings/oleObject413.bin"/><Relationship Id="rId23" Type="http://schemas.openxmlformats.org/officeDocument/2006/relationships/oleObject" Target="../embeddings/oleObject417.bin"/><Relationship Id="rId10" Type="http://schemas.openxmlformats.org/officeDocument/2006/relationships/image" Target="../media/image380.wmf"/><Relationship Id="rId19" Type="http://schemas.openxmlformats.org/officeDocument/2006/relationships/oleObject" Target="../embeddings/oleObject415.bin"/><Relationship Id="rId4" Type="http://schemas.openxmlformats.org/officeDocument/2006/relationships/image" Target="../media/image377.wmf"/><Relationship Id="rId9" Type="http://schemas.openxmlformats.org/officeDocument/2006/relationships/oleObject" Target="../embeddings/oleObject410.bin"/><Relationship Id="rId14" Type="http://schemas.openxmlformats.org/officeDocument/2006/relationships/image" Target="../media/image382.wmf"/><Relationship Id="rId22" Type="http://schemas.openxmlformats.org/officeDocument/2006/relationships/image" Target="../media/image386.wmf"/></Relationships>
</file>

<file path=ppt/slides/_rels/slide62.xml.rels><?xml version="1.0" encoding="UTF-8" standalone="yes"?>
<Relationships xmlns="http://schemas.openxmlformats.org/package/2006/relationships"><Relationship Id="rId8" Type="http://schemas.openxmlformats.org/officeDocument/2006/relationships/image" Target="../media/image390.wmf"/><Relationship Id="rId3" Type="http://schemas.openxmlformats.org/officeDocument/2006/relationships/oleObject" Target="../embeddings/oleObject418.bin"/><Relationship Id="rId7" Type="http://schemas.openxmlformats.org/officeDocument/2006/relationships/oleObject" Target="../embeddings/oleObject420.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389.wmf"/><Relationship Id="rId5" Type="http://schemas.openxmlformats.org/officeDocument/2006/relationships/oleObject" Target="../embeddings/oleObject419.bin"/><Relationship Id="rId4" Type="http://schemas.openxmlformats.org/officeDocument/2006/relationships/image" Target="../media/image388.wmf"/></Relationships>
</file>

<file path=ppt/slides/_rels/slide63.xml.rels><?xml version="1.0" encoding="UTF-8" standalone="yes"?>
<Relationships xmlns="http://schemas.openxmlformats.org/package/2006/relationships"><Relationship Id="rId8" Type="http://schemas.openxmlformats.org/officeDocument/2006/relationships/image" Target="../media/image393.wmf"/><Relationship Id="rId3" Type="http://schemas.openxmlformats.org/officeDocument/2006/relationships/oleObject" Target="../embeddings/oleObject421.bin"/><Relationship Id="rId7" Type="http://schemas.openxmlformats.org/officeDocument/2006/relationships/oleObject" Target="../embeddings/oleObject423.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392.wmf"/><Relationship Id="rId5" Type="http://schemas.openxmlformats.org/officeDocument/2006/relationships/oleObject" Target="../embeddings/oleObject422.bin"/><Relationship Id="rId4" Type="http://schemas.openxmlformats.org/officeDocument/2006/relationships/image" Target="../media/image391.wmf"/></Relationships>
</file>

<file path=ppt/slides/_rels/slide64.xml.rels><?xml version="1.0" encoding="UTF-8" standalone="yes"?>
<Relationships xmlns="http://schemas.openxmlformats.org/package/2006/relationships"><Relationship Id="rId8" Type="http://schemas.openxmlformats.org/officeDocument/2006/relationships/image" Target="../media/image396.wmf"/><Relationship Id="rId3" Type="http://schemas.openxmlformats.org/officeDocument/2006/relationships/oleObject" Target="../embeddings/oleObject424.bin"/><Relationship Id="rId7" Type="http://schemas.openxmlformats.org/officeDocument/2006/relationships/oleObject" Target="../embeddings/oleObject426.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395.wmf"/><Relationship Id="rId5" Type="http://schemas.openxmlformats.org/officeDocument/2006/relationships/oleObject" Target="../embeddings/oleObject425.bin"/><Relationship Id="rId4" Type="http://schemas.openxmlformats.org/officeDocument/2006/relationships/image" Target="../media/image39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1.wmf"/><Relationship Id="rId9"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6EB9E0A-F610-4351-BA74-6F67D7F67A80}"/>
              </a:ext>
            </a:extLst>
          </p:cNvPr>
          <p:cNvSpPr>
            <a:spLocks noGrp="1"/>
          </p:cNvSpPr>
          <p:nvPr>
            <p:ph type="ctrTitle"/>
          </p:nvPr>
        </p:nvSpPr>
        <p:spPr/>
        <p:txBody>
          <a:bodyPr/>
          <a:lstStyle/>
          <a:p>
            <a:r>
              <a:rPr lang="zh-CN" altLang="en-US"/>
              <a:t>第四章   连续时间傅里叶变换</a:t>
            </a:r>
          </a:p>
        </p:txBody>
      </p:sp>
      <p:sp>
        <p:nvSpPr>
          <p:cNvPr id="3" name="副标题 2">
            <a:extLst>
              <a:ext uri="{FF2B5EF4-FFF2-40B4-BE49-F238E27FC236}">
                <a16:creationId xmlns:a16="http://schemas.microsoft.com/office/drawing/2014/main" id="{A75EDCA8-7D1A-42E0-8502-C0975CD18739}"/>
              </a:ext>
            </a:extLst>
          </p:cNvPr>
          <p:cNvSpPr>
            <a:spLocks noGrp="1"/>
          </p:cNvSpPr>
          <p:nvPr>
            <p:ph type="subTitle" idx="1"/>
          </p:nvPr>
        </p:nvSpPr>
        <p:spPr/>
        <p:txBody>
          <a:bodyPr/>
          <a:lstStyle/>
          <a:p>
            <a:pPr>
              <a:defRPr/>
            </a:pPr>
            <a:r>
              <a:rPr lang="en-US" altLang="zh-CN" dirty="0"/>
              <a:t>The Continuous-Time Fourier Transform</a:t>
            </a:r>
            <a:endParaRPr lang="zh-CN" altLang="en-US" dirty="0"/>
          </a:p>
        </p:txBody>
      </p:sp>
      <p:sp>
        <p:nvSpPr>
          <p:cNvPr id="4" name="灯片编号占位符 3">
            <a:extLst>
              <a:ext uri="{FF2B5EF4-FFF2-40B4-BE49-F238E27FC236}">
                <a16:creationId xmlns:a16="http://schemas.microsoft.com/office/drawing/2014/main" id="{7978B9A0-2B80-4CCC-A8C1-8F44866CF59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2319FD-F603-42DF-BCC6-D12260EFB0A4}" type="slidenum">
              <a:rPr lang="zh-CN" altLang="en-US">
                <a:solidFill>
                  <a:srgbClr val="898989"/>
                </a:solidFill>
                <a:latin typeface="Calibri" panose="020F0502020204030204" pitchFamily="34" charset="0"/>
              </a:rPr>
              <a:pPr eaLnBrk="1" hangingPunct="1"/>
              <a:t>1</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标题 1">
            <a:extLst>
              <a:ext uri="{FF2B5EF4-FFF2-40B4-BE49-F238E27FC236}">
                <a16:creationId xmlns:a16="http://schemas.microsoft.com/office/drawing/2014/main" id="{FDF9A0AB-0A47-4883-B030-7D3737B4D0A0}"/>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9222" name="内容占位符 2">
            <a:extLst>
              <a:ext uri="{FF2B5EF4-FFF2-40B4-BE49-F238E27FC236}">
                <a16:creationId xmlns:a16="http://schemas.microsoft.com/office/drawing/2014/main" id="{90C56CD7-CA01-419E-9505-E1CCE55CEAE2}"/>
              </a:ext>
            </a:extLst>
          </p:cNvPr>
          <p:cNvSpPr>
            <a:spLocks noGrp="1"/>
          </p:cNvSpPr>
          <p:nvPr>
            <p:ph idx="1"/>
          </p:nvPr>
        </p:nvSpPr>
        <p:spPr/>
        <p:txBody>
          <a:bodyPr/>
          <a:lstStyle/>
          <a:p>
            <a:pPr lvl="1"/>
            <a:r>
              <a:rPr lang="en-US" altLang="zh-CN" b="0"/>
              <a:t>2. </a:t>
            </a:r>
            <a:r>
              <a:rPr lang="en-US" altLang="zh-CN" b="0">
                <a:solidFill>
                  <a:srgbClr val="FF0000"/>
                </a:solidFill>
              </a:rPr>
              <a:t>Dirichlet</a:t>
            </a:r>
            <a:r>
              <a:rPr lang="zh-CN" altLang="en-US" b="0">
                <a:solidFill>
                  <a:srgbClr val="FF0000"/>
                </a:solidFill>
              </a:rPr>
              <a:t>条件</a:t>
            </a:r>
            <a:r>
              <a:rPr lang="zh-CN" altLang="en-US" b="0"/>
              <a:t>：</a:t>
            </a:r>
          </a:p>
        </p:txBody>
      </p:sp>
      <p:sp>
        <p:nvSpPr>
          <p:cNvPr id="4" name="灯片编号占位符 3">
            <a:extLst>
              <a:ext uri="{FF2B5EF4-FFF2-40B4-BE49-F238E27FC236}">
                <a16:creationId xmlns:a16="http://schemas.microsoft.com/office/drawing/2014/main" id="{9B041966-ABAB-4343-84E2-B6BD44601AD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9AD142-60A3-47A6-8B2F-380D07D1AE99}" type="slidenum">
              <a:rPr lang="zh-CN" altLang="en-US">
                <a:solidFill>
                  <a:srgbClr val="898989"/>
                </a:solidFill>
                <a:latin typeface="Calibri" panose="020F0502020204030204" pitchFamily="34" charset="0"/>
              </a:rPr>
              <a:pPr eaLnBrk="1" hangingPunct="1"/>
              <a:t>10</a:t>
            </a:fld>
            <a:endParaRPr lang="zh-CN" altLang="en-US">
              <a:solidFill>
                <a:srgbClr val="898989"/>
              </a:solidFill>
              <a:latin typeface="Calibri" panose="020F0502020204030204" pitchFamily="34" charset="0"/>
            </a:endParaRPr>
          </a:p>
        </p:txBody>
      </p:sp>
      <p:grpSp>
        <p:nvGrpSpPr>
          <p:cNvPr id="2" name="Group 4">
            <a:extLst>
              <a:ext uri="{FF2B5EF4-FFF2-40B4-BE49-F238E27FC236}">
                <a16:creationId xmlns:a16="http://schemas.microsoft.com/office/drawing/2014/main" id="{27C850F4-0453-4FB3-BB6A-25AE852463DF}"/>
              </a:ext>
            </a:extLst>
          </p:cNvPr>
          <p:cNvGrpSpPr>
            <a:grpSpLocks/>
          </p:cNvGrpSpPr>
          <p:nvPr/>
        </p:nvGrpSpPr>
        <p:grpSpPr bwMode="auto">
          <a:xfrm>
            <a:off x="1009650" y="1857375"/>
            <a:ext cx="5133975" cy="727075"/>
            <a:chOff x="678" y="2075"/>
            <a:chExt cx="3234" cy="458"/>
          </a:xfrm>
        </p:grpSpPr>
        <p:graphicFrame>
          <p:nvGraphicFramePr>
            <p:cNvPr id="9220" name="Object 2">
              <a:extLst>
                <a:ext uri="{FF2B5EF4-FFF2-40B4-BE49-F238E27FC236}">
                  <a16:creationId xmlns:a16="http://schemas.microsoft.com/office/drawing/2014/main" id="{99C5792E-666C-41BF-91A8-D64D19096C7D}"/>
                </a:ext>
              </a:extLst>
            </p:cNvPr>
            <p:cNvGraphicFramePr>
              <a:graphicFrameLocks noChangeAspect="1"/>
            </p:cNvGraphicFramePr>
            <p:nvPr/>
          </p:nvGraphicFramePr>
          <p:xfrm>
            <a:off x="2416" y="2075"/>
            <a:ext cx="1496" cy="458"/>
          </p:xfrm>
          <a:graphic>
            <a:graphicData uri="http://schemas.openxmlformats.org/presentationml/2006/ole">
              <mc:AlternateContent xmlns:mc="http://schemas.openxmlformats.org/markup-compatibility/2006">
                <mc:Choice xmlns:v="urn:schemas-microsoft-com:vml" Requires="v">
                  <p:oleObj spid="_x0000_s9398" name="Equation" r:id="rId3" imgW="901440" imgH="330120" progId="Equation.DSMT4">
                    <p:embed/>
                  </p:oleObj>
                </mc:Choice>
                <mc:Fallback>
                  <p:oleObj name="Equation" r:id="rId3" imgW="901440" imgH="3301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 y="2075"/>
                          <a:ext cx="1496"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0" name="Text Box 6">
              <a:extLst>
                <a:ext uri="{FF2B5EF4-FFF2-40B4-BE49-F238E27FC236}">
                  <a16:creationId xmlns:a16="http://schemas.microsoft.com/office/drawing/2014/main" id="{815D48F9-6625-4F3D-9524-5400C19AACBA}"/>
                </a:ext>
              </a:extLst>
            </p:cNvPr>
            <p:cNvSpPr txBox="1">
              <a:spLocks noChangeArrowheads="1"/>
            </p:cNvSpPr>
            <p:nvPr/>
          </p:nvSpPr>
          <p:spPr bwMode="auto">
            <a:xfrm>
              <a:off x="678" y="216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ea typeface="华文楷体" panose="02010600040101010101" pitchFamily="2" charset="-122"/>
                  <a:cs typeface="楷体_GB2312" panose="02010609030101010101" pitchFamily="49" charset="-122"/>
                </a:rPr>
                <a:t>a.</a:t>
              </a:r>
            </a:p>
          </p:txBody>
        </p:sp>
        <p:sp>
          <p:nvSpPr>
            <p:cNvPr id="9231" name="Text Box 7">
              <a:extLst>
                <a:ext uri="{FF2B5EF4-FFF2-40B4-BE49-F238E27FC236}">
                  <a16:creationId xmlns:a16="http://schemas.microsoft.com/office/drawing/2014/main" id="{640D77C8-BC4A-4478-9237-C907FA9C7576}"/>
                </a:ext>
              </a:extLst>
            </p:cNvPr>
            <p:cNvSpPr txBox="1">
              <a:spLocks noChangeArrowheads="1"/>
            </p:cNvSpPr>
            <p:nvPr/>
          </p:nvSpPr>
          <p:spPr bwMode="auto">
            <a:xfrm>
              <a:off x="966" y="2160"/>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绝对可积条件</a:t>
              </a:r>
            </a:p>
          </p:txBody>
        </p:sp>
      </p:grpSp>
      <p:grpSp>
        <p:nvGrpSpPr>
          <p:cNvPr id="3" name="Group 14">
            <a:extLst>
              <a:ext uri="{FF2B5EF4-FFF2-40B4-BE49-F238E27FC236}">
                <a16:creationId xmlns:a16="http://schemas.microsoft.com/office/drawing/2014/main" id="{547BF3EF-7840-4D7D-86F3-ED7F3A9280A0}"/>
              </a:ext>
            </a:extLst>
          </p:cNvPr>
          <p:cNvGrpSpPr>
            <a:grpSpLocks/>
          </p:cNvGrpSpPr>
          <p:nvPr/>
        </p:nvGrpSpPr>
        <p:grpSpPr bwMode="auto">
          <a:xfrm>
            <a:off x="1000125" y="2643188"/>
            <a:ext cx="7429500" cy="1203325"/>
            <a:chOff x="672" y="2589"/>
            <a:chExt cx="4680" cy="758"/>
          </a:xfrm>
        </p:grpSpPr>
        <p:sp>
          <p:nvSpPr>
            <p:cNvPr id="9229" name="Rectangle 15">
              <a:extLst>
                <a:ext uri="{FF2B5EF4-FFF2-40B4-BE49-F238E27FC236}">
                  <a16:creationId xmlns:a16="http://schemas.microsoft.com/office/drawing/2014/main" id="{80052C56-D61C-4B66-8E3E-A5116132DCB7}"/>
                </a:ext>
              </a:extLst>
            </p:cNvPr>
            <p:cNvSpPr>
              <a:spLocks noChangeArrowheads="1"/>
            </p:cNvSpPr>
            <p:nvPr/>
          </p:nvSpPr>
          <p:spPr bwMode="auto">
            <a:xfrm>
              <a:off x="672" y="2589"/>
              <a:ext cx="4680"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hlink"/>
                </a:buClr>
                <a:buSzPct val="75000"/>
                <a:buFont typeface="Wingdings" panose="05000000000000000000" pitchFamily="2" charset="2"/>
                <a:buNone/>
              </a:pPr>
              <a:r>
                <a:rPr lang="en-US" altLang="zh-CN" sz="2800">
                  <a:latin typeface="Times New Roman" panose="02020603050405020304" pitchFamily="18" charset="0"/>
                  <a:ea typeface="华文楷体" panose="02010600040101010101" pitchFamily="2" charset="-122"/>
                  <a:cs typeface="楷体_GB2312" panose="02010609030101010101" pitchFamily="49" charset="-122"/>
                </a:rPr>
                <a:t>b. </a:t>
              </a:r>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在任何有限区间内，      只有有限个极值点，   且极值有限。</a:t>
              </a:r>
            </a:p>
          </p:txBody>
        </p:sp>
        <p:graphicFrame>
          <p:nvGraphicFramePr>
            <p:cNvPr id="9219" name="Object 3">
              <a:extLst>
                <a:ext uri="{FF2B5EF4-FFF2-40B4-BE49-F238E27FC236}">
                  <a16:creationId xmlns:a16="http://schemas.microsoft.com/office/drawing/2014/main" id="{71BDA94E-E67F-4364-97C0-2E3BE02E94C2}"/>
                </a:ext>
              </a:extLst>
            </p:cNvPr>
            <p:cNvGraphicFramePr>
              <a:graphicFrameLocks noChangeAspect="1"/>
            </p:cNvGraphicFramePr>
            <p:nvPr/>
          </p:nvGraphicFramePr>
          <p:xfrm>
            <a:off x="2905" y="2686"/>
            <a:ext cx="467" cy="281"/>
          </p:xfrm>
          <a:graphic>
            <a:graphicData uri="http://schemas.openxmlformats.org/presentationml/2006/ole">
              <mc:AlternateContent xmlns:mc="http://schemas.openxmlformats.org/markup-compatibility/2006">
                <mc:Choice xmlns:v="urn:schemas-microsoft-com:vml" Requires="v">
                  <p:oleObj spid="_x0000_s9399" name="Equation" r:id="rId5" imgW="279360" imgH="203040" progId="Equation.DSMT4">
                    <p:embed/>
                  </p:oleObj>
                </mc:Choice>
                <mc:Fallback>
                  <p:oleObj name="Equation" r:id="rId5" imgW="27936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5" y="2686"/>
                          <a:ext cx="467"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7">
            <a:extLst>
              <a:ext uri="{FF2B5EF4-FFF2-40B4-BE49-F238E27FC236}">
                <a16:creationId xmlns:a16="http://schemas.microsoft.com/office/drawing/2014/main" id="{9D1A4CBC-CA35-48B3-B552-3C9621A3CF73}"/>
              </a:ext>
            </a:extLst>
          </p:cNvPr>
          <p:cNvGrpSpPr>
            <a:grpSpLocks/>
          </p:cNvGrpSpPr>
          <p:nvPr/>
        </p:nvGrpSpPr>
        <p:grpSpPr bwMode="auto">
          <a:xfrm>
            <a:off x="1017588" y="3786188"/>
            <a:ext cx="7269162" cy="1168400"/>
            <a:chOff x="683" y="3379"/>
            <a:chExt cx="4579" cy="736"/>
          </a:xfrm>
        </p:grpSpPr>
        <p:sp>
          <p:nvSpPr>
            <p:cNvPr id="9228" name="Rectangle 18">
              <a:extLst>
                <a:ext uri="{FF2B5EF4-FFF2-40B4-BE49-F238E27FC236}">
                  <a16:creationId xmlns:a16="http://schemas.microsoft.com/office/drawing/2014/main" id="{56796F6A-CB9F-4945-B9F2-3D528E91C253}"/>
                </a:ext>
              </a:extLst>
            </p:cNvPr>
            <p:cNvSpPr>
              <a:spLocks noChangeArrowheads="1"/>
            </p:cNvSpPr>
            <p:nvPr/>
          </p:nvSpPr>
          <p:spPr bwMode="auto">
            <a:xfrm>
              <a:off x="683" y="3379"/>
              <a:ext cx="4579"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800" dirty="0">
                  <a:latin typeface="Times New Roman" panose="02020603050405020304" pitchFamily="18" charset="0"/>
                  <a:ea typeface="华文楷体" panose="02010600040101010101" pitchFamily="2" charset="-122"/>
                  <a:cs typeface="楷体_GB2312" panose="02010609030101010101" pitchFamily="49" charset="-122"/>
                </a:rPr>
                <a:t>c. </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在任何有限区间内，       只有有限个间断点，且在这些间断点上，函数值有限。</a:t>
              </a:r>
            </a:p>
          </p:txBody>
        </p:sp>
        <p:graphicFrame>
          <p:nvGraphicFramePr>
            <p:cNvPr id="9218" name="Object 4">
              <a:extLst>
                <a:ext uri="{FF2B5EF4-FFF2-40B4-BE49-F238E27FC236}">
                  <a16:creationId xmlns:a16="http://schemas.microsoft.com/office/drawing/2014/main" id="{BFFAD15A-8B06-483C-BD24-91B13FCAA101}"/>
                </a:ext>
              </a:extLst>
            </p:cNvPr>
            <p:cNvGraphicFramePr>
              <a:graphicFrameLocks noChangeAspect="1"/>
            </p:cNvGraphicFramePr>
            <p:nvPr/>
          </p:nvGraphicFramePr>
          <p:xfrm>
            <a:off x="2922" y="3475"/>
            <a:ext cx="433" cy="281"/>
          </p:xfrm>
          <a:graphic>
            <a:graphicData uri="http://schemas.openxmlformats.org/presentationml/2006/ole">
              <mc:AlternateContent xmlns:mc="http://schemas.openxmlformats.org/markup-compatibility/2006">
                <mc:Choice xmlns:v="urn:schemas-microsoft-com:vml" Requires="v">
                  <p:oleObj spid="_x0000_s9400" name="Equation" r:id="rId7" imgW="279360" imgH="203040" progId="Equation.DSMT4">
                    <p:embed/>
                  </p:oleObj>
                </mc:Choice>
                <mc:Fallback>
                  <p:oleObj name="Equation" r:id="rId7" imgW="27936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2" y="3475"/>
                          <a:ext cx="433"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 name="矩形 14">
            <a:extLst>
              <a:ext uri="{FF2B5EF4-FFF2-40B4-BE49-F238E27FC236}">
                <a16:creationId xmlns:a16="http://schemas.microsoft.com/office/drawing/2014/main" id="{386971C3-A0A3-4B16-AA0C-2C3C0434AA1D}"/>
              </a:ext>
            </a:extLst>
          </p:cNvPr>
          <p:cNvSpPr>
            <a:spLocks noChangeArrowheads="1"/>
          </p:cNvSpPr>
          <p:nvPr/>
        </p:nvSpPr>
        <p:spPr bwMode="auto">
          <a:xfrm>
            <a:off x="1071563" y="5045075"/>
            <a:ext cx="73580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20000"/>
              </a:spcBef>
            </a:pPr>
            <a:r>
              <a:rPr lang="en-US" altLang="zh-CN" sz="2800">
                <a:solidFill>
                  <a:srgbClr val="000000"/>
                </a:solidFill>
                <a:latin typeface="Times New Roman" panose="02020603050405020304" pitchFamily="18" charset="0"/>
                <a:ea typeface="华文楷体" panose="02010600040101010101" pitchFamily="2" charset="-122"/>
              </a:rPr>
              <a:t>Dirichlet</a:t>
            </a:r>
            <a:r>
              <a:rPr lang="zh-CN" altLang="en-US" sz="2800">
                <a:solidFill>
                  <a:srgbClr val="000000"/>
                </a:solidFill>
                <a:latin typeface="Times New Roman" panose="02020603050405020304" pitchFamily="18" charset="0"/>
                <a:ea typeface="华文楷体" panose="02010600040101010101" pitchFamily="2" charset="-122"/>
              </a:rPr>
              <a:t>条件保证在间断点之外</a:t>
            </a:r>
            <a:r>
              <a:rPr lang="en-US" altLang="zh-CN" sz="2800" i="1">
                <a:solidFill>
                  <a:srgbClr val="000000"/>
                </a:solidFill>
                <a:latin typeface="Times New Roman" panose="02020603050405020304" pitchFamily="18" charset="0"/>
                <a:ea typeface="华文楷体" panose="02010600040101010101" pitchFamily="2" charset="-122"/>
              </a:rPr>
              <a:t>x</a:t>
            </a:r>
            <a:r>
              <a:rPr lang="en-US" altLang="zh-CN" sz="2800">
                <a:solidFill>
                  <a:srgbClr val="000000"/>
                </a:solidFill>
                <a:latin typeface="Times New Roman" panose="02020603050405020304" pitchFamily="18" charset="0"/>
                <a:ea typeface="华文楷体" panose="02010600040101010101" pitchFamily="2" charset="-122"/>
              </a:rPr>
              <a:t>(</a:t>
            </a:r>
            <a:r>
              <a:rPr lang="en-US" altLang="zh-CN" sz="2800" i="1">
                <a:solidFill>
                  <a:srgbClr val="000000"/>
                </a:solidFill>
                <a:latin typeface="Times New Roman" panose="02020603050405020304" pitchFamily="18" charset="0"/>
                <a:ea typeface="华文楷体" panose="02010600040101010101" pitchFamily="2" charset="-122"/>
              </a:rPr>
              <a:t>t</a:t>
            </a:r>
            <a:r>
              <a:rPr lang="en-US" altLang="zh-CN" sz="2800">
                <a:solidFill>
                  <a:srgbClr val="000000"/>
                </a:solidFill>
                <a:latin typeface="Times New Roman" panose="02020603050405020304" pitchFamily="18" charset="0"/>
                <a:ea typeface="华文楷体" panose="02010600040101010101" pitchFamily="2" charset="-122"/>
              </a:rPr>
              <a:t>)</a:t>
            </a:r>
            <a:r>
              <a:rPr lang="zh-CN" altLang="en-US" sz="2800">
                <a:solidFill>
                  <a:srgbClr val="000000"/>
                </a:solidFill>
                <a:latin typeface="Times New Roman" panose="02020603050405020304" pitchFamily="18" charset="0"/>
                <a:ea typeface="华文楷体" panose="02010600040101010101" pitchFamily="2" charset="-122"/>
              </a:rPr>
              <a:t>等于</a:t>
            </a:r>
            <a:r>
              <a:rPr lang="en-US" altLang="zh-CN" sz="2800" i="1">
                <a:solidFill>
                  <a:srgbClr val="000000"/>
                </a:solidFill>
                <a:latin typeface="Times New Roman" panose="02020603050405020304" pitchFamily="18" charset="0"/>
                <a:ea typeface="华文楷体" panose="02010600040101010101" pitchFamily="2" charset="-122"/>
              </a:rPr>
              <a:t>X</a:t>
            </a:r>
            <a:r>
              <a:rPr lang="en-US" altLang="zh-CN" sz="2800">
                <a:solidFill>
                  <a:srgbClr val="000000"/>
                </a:solidFill>
                <a:latin typeface="Times New Roman" panose="02020603050405020304" pitchFamily="18" charset="0"/>
                <a:ea typeface="华文楷体" panose="02010600040101010101" pitchFamily="2" charset="-122"/>
              </a:rPr>
              <a:t>(j</a:t>
            </a:r>
            <a:r>
              <a:rPr lang="el-GR"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ω</a:t>
            </a:r>
            <a:r>
              <a:rPr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的反变换</a:t>
            </a:r>
            <a:r>
              <a:rPr lang="zh-CN" altLang="en-US" sz="2800">
                <a:solidFill>
                  <a:srgbClr val="000000"/>
                </a:solidFill>
                <a:latin typeface="Times New Roman" panose="02020603050405020304" pitchFamily="18" charset="0"/>
                <a:ea typeface="华文楷体" panose="02010600040101010101" pitchFamily="2" charset="-122"/>
              </a:rPr>
              <a:t>；而在间断点上，</a:t>
            </a:r>
            <a:r>
              <a:rPr lang="en-US" altLang="zh-CN" sz="2800" i="1">
                <a:solidFill>
                  <a:srgbClr val="000000"/>
                </a:solidFill>
                <a:latin typeface="Times New Roman" panose="02020603050405020304" pitchFamily="18" charset="0"/>
                <a:ea typeface="华文楷体" panose="02010600040101010101" pitchFamily="2" charset="-122"/>
              </a:rPr>
              <a:t> X</a:t>
            </a:r>
            <a:r>
              <a:rPr lang="en-US" altLang="zh-CN" sz="2800">
                <a:solidFill>
                  <a:srgbClr val="000000"/>
                </a:solidFill>
                <a:latin typeface="Times New Roman" panose="02020603050405020304" pitchFamily="18" charset="0"/>
                <a:ea typeface="华文楷体" panose="02010600040101010101" pitchFamily="2" charset="-122"/>
              </a:rPr>
              <a:t>(j</a:t>
            </a:r>
            <a:r>
              <a:rPr lang="el-GR" altLang="zh-CN" sz="2800" i="1">
                <a:solidFill>
                  <a:srgbClr val="000000"/>
                </a:solidFill>
                <a:latin typeface="Times New Roman" panose="02020603050405020304" pitchFamily="18" charset="0"/>
                <a:ea typeface="华文楷体" panose="02010600040101010101" pitchFamily="2" charset="-122"/>
              </a:rPr>
              <a:t>ω</a:t>
            </a:r>
            <a:r>
              <a:rPr lang="en-US" altLang="zh-CN" sz="2800">
                <a:solidFill>
                  <a:srgbClr val="000000"/>
                </a:solidFill>
                <a:latin typeface="Times New Roman" panose="02020603050405020304" pitchFamily="18" charset="0"/>
                <a:ea typeface="华文楷体" panose="02010600040101010101" pitchFamily="2" charset="-122"/>
              </a:rPr>
              <a:t>)</a:t>
            </a:r>
            <a:r>
              <a:rPr lang="zh-CN" altLang="en-US" sz="2800">
                <a:solidFill>
                  <a:srgbClr val="000000"/>
                </a:solidFill>
                <a:latin typeface="Times New Roman" panose="02020603050405020304" pitchFamily="18" charset="0"/>
                <a:ea typeface="华文楷体" panose="02010600040101010101" pitchFamily="2" charset="-122"/>
              </a:rPr>
              <a:t>的反变换等于</a:t>
            </a:r>
            <a:r>
              <a:rPr lang="en-US" altLang="zh-CN" sz="2800" i="1">
                <a:solidFill>
                  <a:srgbClr val="000000"/>
                </a:solidFill>
                <a:latin typeface="Times New Roman" panose="02020603050405020304" pitchFamily="18" charset="0"/>
                <a:ea typeface="华文楷体" panose="02010600040101010101" pitchFamily="2" charset="-122"/>
              </a:rPr>
              <a:t>x</a:t>
            </a:r>
            <a:r>
              <a:rPr lang="en-US" altLang="zh-CN" sz="2800">
                <a:solidFill>
                  <a:srgbClr val="000000"/>
                </a:solidFill>
                <a:latin typeface="Times New Roman" panose="02020603050405020304" pitchFamily="18" charset="0"/>
                <a:ea typeface="华文楷体" panose="02010600040101010101" pitchFamily="2" charset="-122"/>
              </a:rPr>
              <a:t>(</a:t>
            </a:r>
            <a:r>
              <a:rPr lang="en-US" altLang="zh-CN" sz="2800" i="1">
                <a:solidFill>
                  <a:srgbClr val="000000"/>
                </a:solidFill>
                <a:latin typeface="Times New Roman" panose="02020603050405020304" pitchFamily="18" charset="0"/>
                <a:ea typeface="华文楷体" panose="02010600040101010101" pitchFamily="2" charset="-122"/>
              </a:rPr>
              <a:t>t</a:t>
            </a:r>
            <a:r>
              <a:rPr lang="en-US" altLang="zh-CN" sz="2800">
                <a:solidFill>
                  <a:srgbClr val="000000"/>
                </a:solidFill>
                <a:latin typeface="Times New Roman" panose="02020603050405020304" pitchFamily="18" charset="0"/>
                <a:ea typeface="华文楷体" panose="02010600040101010101" pitchFamily="2" charset="-122"/>
              </a:rPr>
              <a:t>)</a:t>
            </a:r>
            <a:r>
              <a:rPr lang="zh-CN" altLang="en-US" sz="2800">
                <a:solidFill>
                  <a:srgbClr val="000000"/>
                </a:solidFill>
                <a:latin typeface="Times New Roman" panose="02020603050405020304" pitchFamily="18" charset="0"/>
                <a:ea typeface="华文楷体" panose="02010600040101010101" pitchFamily="2" charset="-122"/>
              </a:rPr>
              <a:t>间断点两边值的平均值。</a:t>
            </a:r>
            <a:endParaRPr lang="en-US" altLang="zh-CN" sz="2800">
              <a:solidFill>
                <a:srgbClr val="000000"/>
              </a:solidFill>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EE706910-15F3-44D0-8D4B-4B85CB9C1B40}"/>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3" name="内容占位符 2">
            <a:extLst>
              <a:ext uri="{FF2B5EF4-FFF2-40B4-BE49-F238E27FC236}">
                <a16:creationId xmlns:a16="http://schemas.microsoft.com/office/drawing/2014/main" id="{94F38401-31B7-4DA3-A4B2-9B8E1A6B275D}"/>
              </a:ext>
            </a:extLst>
          </p:cNvPr>
          <p:cNvSpPr>
            <a:spLocks noGrp="1"/>
          </p:cNvSpPr>
          <p:nvPr>
            <p:ph idx="1"/>
          </p:nvPr>
        </p:nvSpPr>
        <p:spPr/>
        <p:txBody>
          <a:bodyPr/>
          <a:lstStyle/>
          <a:p>
            <a:pPr>
              <a:lnSpc>
                <a:spcPct val="150000"/>
              </a:lnSpc>
              <a:spcBef>
                <a:spcPts val="0"/>
              </a:spcBef>
              <a:spcAft>
                <a:spcPts val="600"/>
              </a:spcAft>
            </a:pPr>
            <a:r>
              <a:rPr lang="zh-CN" altLang="en-US" b="0" dirty="0"/>
              <a:t>两组条件并不完全等价。它们都是傅里叶变换存在的</a:t>
            </a:r>
            <a:r>
              <a:rPr lang="zh-CN" altLang="en-US" b="0" dirty="0">
                <a:solidFill>
                  <a:srgbClr val="FF0000"/>
                </a:solidFill>
              </a:rPr>
              <a:t>充分条件</a:t>
            </a:r>
            <a:r>
              <a:rPr lang="zh-CN" altLang="en-US" b="0" dirty="0"/>
              <a:t>。</a:t>
            </a:r>
            <a:endParaRPr lang="en-US" altLang="zh-CN" b="0" dirty="0"/>
          </a:p>
          <a:p>
            <a:pPr>
              <a:lnSpc>
                <a:spcPct val="150000"/>
              </a:lnSpc>
              <a:spcBef>
                <a:spcPts val="0"/>
              </a:spcBef>
              <a:spcAft>
                <a:spcPts val="600"/>
              </a:spcAft>
            </a:pPr>
            <a:r>
              <a:rPr lang="zh-CN" altLang="en-US" b="0" dirty="0"/>
              <a:t>和周期信号的情况一样，当 </a:t>
            </a:r>
            <a:r>
              <a:rPr lang="en-US" altLang="zh-CN" b="0" i="1" dirty="0"/>
              <a:t>x</a:t>
            </a:r>
            <a:r>
              <a:rPr lang="en-US" altLang="zh-CN" b="0" dirty="0"/>
              <a:t>(</a:t>
            </a:r>
            <a:r>
              <a:rPr lang="en-US" altLang="zh-CN" b="0" i="1" dirty="0"/>
              <a:t>t</a:t>
            </a:r>
            <a:r>
              <a:rPr lang="en-US" altLang="zh-CN" b="0" dirty="0"/>
              <a:t>)</a:t>
            </a:r>
            <a:r>
              <a:rPr lang="zh-CN" altLang="en-US" b="0" dirty="0"/>
              <a:t>的傅里叶变换</a:t>
            </a:r>
            <a:r>
              <a:rPr lang="en-US" altLang="zh-CN" b="0" i="1" dirty="0">
                <a:solidFill>
                  <a:srgbClr val="000000"/>
                </a:solidFill>
              </a:rPr>
              <a:t>X</a:t>
            </a:r>
            <a:r>
              <a:rPr lang="en-US" altLang="zh-CN" b="0" dirty="0">
                <a:solidFill>
                  <a:srgbClr val="000000"/>
                </a:solidFill>
              </a:rPr>
              <a:t>(j</a:t>
            </a:r>
            <a:r>
              <a:rPr lang="el-GR" altLang="zh-CN" b="0" i="1" dirty="0">
                <a:solidFill>
                  <a:srgbClr val="000000"/>
                </a:solidFill>
                <a:cs typeface="Times New Roman" panose="02020603050405020304" pitchFamily="18" charset="0"/>
              </a:rPr>
              <a:t>ω</a:t>
            </a:r>
            <a:r>
              <a:rPr lang="en-US" altLang="zh-CN" b="0" dirty="0">
                <a:solidFill>
                  <a:srgbClr val="000000"/>
                </a:solidFill>
                <a:cs typeface="Times New Roman" panose="02020603050405020304" pitchFamily="18" charset="0"/>
              </a:rPr>
              <a:t>)</a:t>
            </a:r>
            <a:r>
              <a:rPr lang="zh-CN" altLang="en-US" b="0" dirty="0"/>
              <a:t>存在时，其反变换在间断点附近会产生</a:t>
            </a:r>
            <a:r>
              <a:rPr lang="en-US" altLang="zh-CN" b="0" dirty="0"/>
              <a:t>Gibbs </a:t>
            </a:r>
            <a:r>
              <a:rPr lang="zh-CN" altLang="en-US" b="0" dirty="0"/>
              <a:t>现象。</a:t>
            </a:r>
          </a:p>
        </p:txBody>
      </p:sp>
      <p:sp>
        <p:nvSpPr>
          <p:cNvPr id="4" name="灯片编号占位符 3">
            <a:extLst>
              <a:ext uri="{FF2B5EF4-FFF2-40B4-BE49-F238E27FC236}">
                <a16:creationId xmlns:a16="http://schemas.microsoft.com/office/drawing/2014/main" id="{0F949AE9-8192-4B58-815D-FF35EE8406E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49421F-B62E-4E8B-8AB4-BFA30049DE33}" type="slidenum">
              <a:rPr lang="zh-CN" altLang="en-US">
                <a:solidFill>
                  <a:srgbClr val="898989"/>
                </a:solidFill>
                <a:latin typeface="Calibri" panose="020F0502020204030204" pitchFamily="34" charset="0"/>
              </a:rPr>
              <a:pPr eaLnBrk="1" hangingPunct="1"/>
              <a:t>11</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6" name="标题 1">
            <a:extLst>
              <a:ext uri="{FF2B5EF4-FFF2-40B4-BE49-F238E27FC236}">
                <a16:creationId xmlns:a16="http://schemas.microsoft.com/office/drawing/2014/main" id="{C359BB98-FF60-434D-90CC-0D47DFF83F50}"/>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10267" name="内容占位符 2">
            <a:extLst>
              <a:ext uri="{FF2B5EF4-FFF2-40B4-BE49-F238E27FC236}">
                <a16:creationId xmlns:a16="http://schemas.microsoft.com/office/drawing/2014/main" id="{B93579B3-FBFE-453C-8418-BA610C9AFFF0}"/>
              </a:ext>
            </a:extLst>
          </p:cNvPr>
          <p:cNvSpPr>
            <a:spLocks noGrp="1"/>
          </p:cNvSpPr>
          <p:nvPr>
            <p:ph idx="1"/>
          </p:nvPr>
        </p:nvSpPr>
        <p:spPr/>
        <p:txBody>
          <a:bodyPr/>
          <a:lstStyle/>
          <a:p>
            <a:r>
              <a:rPr lang="zh-CN" altLang="en-US" sz="2800" b="0"/>
              <a:t>三</a:t>
            </a:r>
            <a:r>
              <a:rPr lang="en-US" altLang="zh-CN" sz="2800" b="0"/>
              <a:t>. </a:t>
            </a:r>
            <a:r>
              <a:rPr lang="zh-CN" altLang="en-US" sz="2800" b="0"/>
              <a:t>常见信号的傅里叶变换：</a:t>
            </a:r>
          </a:p>
        </p:txBody>
      </p:sp>
      <p:sp>
        <p:nvSpPr>
          <p:cNvPr id="4" name="灯片编号占位符 3">
            <a:extLst>
              <a:ext uri="{FF2B5EF4-FFF2-40B4-BE49-F238E27FC236}">
                <a16:creationId xmlns:a16="http://schemas.microsoft.com/office/drawing/2014/main" id="{767534B5-BD9F-4A7C-88F4-4E2AC0557D7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4384A1-78A5-48BA-8AF2-F881D4C2E643}" type="slidenum">
              <a:rPr lang="zh-CN" altLang="en-US">
                <a:solidFill>
                  <a:srgbClr val="898989"/>
                </a:solidFill>
                <a:latin typeface="Calibri" panose="020F0502020204030204" pitchFamily="34" charset="0"/>
              </a:rPr>
              <a:pPr eaLnBrk="1" hangingPunct="1"/>
              <a:t>12</a:t>
            </a:fld>
            <a:endParaRPr lang="zh-CN" altLang="en-US">
              <a:solidFill>
                <a:srgbClr val="898989"/>
              </a:solidFill>
              <a:latin typeface="Calibri" panose="020F0502020204030204" pitchFamily="34" charset="0"/>
            </a:endParaRPr>
          </a:p>
        </p:txBody>
      </p:sp>
      <p:grpSp>
        <p:nvGrpSpPr>
          <p:cNvPr id="10269" name="Group 4">
            <a:extLst>
              <a:ext uri="{FF2B5EF4-FFF2-40B4-BE49-F238E27FC236}">
                <a16:creationId xmlns:a16="http://schemas.microsoft.com/office/drawing/2014/main" id="{29BB7059-E270-4C64-8B12-A61DBA5A83F1}"/>
              </a:ext>
            </a:extLst>
          </p:cNvPr>
          <p:cNvGrpSpPr>
            <a:grpSpLocks/>
          </p:cNvGrpSpPr>
          <p:nvPr/>
        </p:nvGrpSpPr>
        <p:grpSpPr bwMode="auto">
          <a:xfrm>
            <a:off x="914400" y="1795463"/>
            <a:ext cx="3448050" cy="503237"/>
            <a:chOff x="576" y="897"/>
            <a:chExt cx="2172" cy="317"/>
          </a:xfrm>
        </p:grpSpPr>
        <p:sp>
          <p:nvSpPr>
            <p:cNvPr id="10291" name="Text Box 5">
              <a:extLst>
                <a:ext uri="{FF2B5EF4-FFF2-40B4-BE49-F238E27FC236}">
                  <a16:creationId xmlns:a16="http://schemas.microsoft.com/office/drawing/2014/main" id="{A91A1320-C64A-42D8-A159-761AF774ED43}"/>
                </a:ext>
              </a:extLst>
            </p:cNvPr>
            <p:cNvSpPr txBox="1">
              <a:spLocks noChangeArrowheads="1"/>
            </p:cNvSpPr>
            <p:nvPr/>
          </p:nvSpPr>
          <p:spPr bwMode="auto">
            <a:xfrm>
              <a:off x="576" y="915"/>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99"/>
                  </a:solidFill>
                  <a:latin typeface="Times New Roman" panose="02020603050405020304" pitchFamily="18" charset="0"/>
                  <a:ea typeface="楷体_GB2312" panose="02010609030101010101" pitchFamily="49" charset="-122"/>
                  <a:cs typeface="Times New Roman" panose="02020603050405020304" pitchFamily="18" charset="0"/>
                </a:rPr>
                <a:t>1.</a:t>
              </a:r>
            </a:p>
          </p:txBody>
        </p:sp>
        <p:graphicFrame>
          <p:nvGraphicFramePr>
            <p:cNvPr id="10265" name="Object 2">
              <a:extLst>
                <a:ext uri="{FF2B5EF4-FFF2-40B4-BE49-F238E27FC236}">
                  <a16:creationId xmlns:a16="http://schemas.microsoft.com/office/drawing/2014/main" id="{CCEF5B05-FB63-46EF-8166-2BAB489240EB}"/>
                </a:ext>
              </a:extLst>
            </p:cNvPr>
            <p:cNvGraphicFramePr>
              <a:graphicFrameLocks noChangeAspect="1"/>
            </p:cNvGraphicFramePr>
            <p:nvPr/>
          </p:nvGraphicFramePr>
          <p:xfrm>
            <a:off x="864" y="897"/>
            <a:ext cx="1884" cy="317"/>
          </p:xfrm>
          <a:graphic>
            <a:graphicData uri="http://schemas.openxmlformats.org/presentationml/2006/ole">
              <mc:AlternateContent xmlns:mc="http://schemas.openxmlformats.org/markup-compatibility/2006">
                <mc:Choice xmlns:v="urn:schemas-microsoft-com:vml" Requires="v">
                  <p:oleObj spid="_x0000_s56738" name="Equation" r:id="rId3" imgW="1358640" imgH="228600" progId="Equation.DSMT4">
                    <p:embed/>
                  </p:oleObj>
                </mc:Choice>
                <mc:Fallback>
                  <p:oleObj name="Equation" r:id="rId3" imgW="135864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897"/>
                          <a:ext cx="1884"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 name="Object 3">
            <a:extLst>
              <a:ext uri="{FF2B5EF4-FFF2-40B4-BE49-F238E27FC236}">
                <a16:creationId xmlns:a16="http://schemas.microsoft.com/office/drawing/2014/main" id="{B6FAB72A-18C9-4D03-8B67-98CDBF64AF43}"/>
              </a:ext>
            </a:extLst>
          </p:cNvPr>
          <p:cNvGraphicFramePr>
            <a:graphicFrameLocks noChangeAspect="1"/>
          </p:cNvGraphicFramePr>
          <p:nvPr>
            <p:extLst>
              <p:ext uri="{D42A27DB-BD31-4B8C-83A1-F6EECF244321}">
                <p14:modId xmlns:p14="http://schemas.microsoft.com/office/powerpoint/2010/main" val="3833625339"/>
              </p:ext>
            </p:extLst>
          </p:nvPr>
        </p:nvGraphicFramePr>
        <p:xfrm>
          <a:off x="1344613" y="2462213"/>
          <a:ext cx="3013075" cy="725487"/>
        </p:xfrm>
        <a:graphic>
          <a:graphicData uri="http://schemas.openxmlformats.org/presentationml/2006/ole">
            <mc:AlternateContent xmlns:mc="http://schemas.openxmlformats.org/markup-compatibility/2006">
              <mc:Choice xmlns:v="urn:schemas-microsoft-com:vml" Requires="v">
                <p:oleObj spid="_x0000_s56739" name="Equation" r:id="rId5" imgW="1371600" imgH="330120" progId="Equation.DSMT4">
                  <p:embed/>
                </p:oleObj>
              </mc:Choice>
              <mc:Fallback>
                <p:oleObj name="Equation" r:id="rId5" imgW="137160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613" y="2462213"/>
                        <a:ext cx="301307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8A965926-8578-4286-A2C5-2A3BCCE50386}"/>
              </a:ext>
            </a:extLst>
          </p:cNvPr>
          <p:cNvGraphicFramePr>
            <a:graphicFrameLocks noChangeAspect="1"/>
          </p:cNvGraphicFramePr>
          <p:nvPr>
            <p:extLst>
              <p:ext uri="{D42A27DB-BD31-4B8C-83A1-F6EECF244321}">
                <p14:modId xmlns:p14="http://schemas.microsoft.com/office/powerpoint/2010/main" val="430661263"/>
              </p:ext>
            </p:extLst>
          </p:nvPr>
        </p:nvGraphicFramePr>
        <p:xfrm>
          <a:off x="1300163" y="3265488"/>
          <a:ext cx="2752725" cy="949325"/>
        </p:xfrm>
        <a:graphic>
          <a:graphicData uri="http://schemas.openxmlformats.org/presentationml/2006/ole">
            <mc:AlternateContent xmlns:mc="http://schemas.openxmlformats.org/markup-compatibility/2006">
              <mc:Choice xmlns:v="urn:schemas-microsoft-com:vml" Requires="v">
                <p:oleObj spid="_x0000_s56740" name="Equation" r:id="rId7" imgW="1244520" imgH="431640" progId="Equation.DSMT4">
                  <p:embed/>
                </p:oleObj>
              </mc:Choice>
              <mc:Fallback>
                <p:oleObj name="Equation" r:id="rId7" imgW="124452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0163" y="3265488"/>
                        <a:ext cx="2752725"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E0110B5B-5889-4808-9DB9-B1F7995E71E6}"/>
              </a:ext>
            </a:extLst>
          </p:cNvPr>
          <p:cNvGraphicFramePr>
            <a:graphicFrameLocks noChangeAspect="1"/>
          </p:cNvGraphicFramePr>
          <p:nvPr>
            <p:extLst>
              <p:ext uri="{D42A27DB-BD31-4B8C-83A1-F6EECF244321}">
                <p14:modId xmlns:p14="http://schemas.microsoft.com/office/powerpoint/2010/main" val="1025000857"/>
              </p:ext>
            </p:extLst>
          </p:nvPr>
        </p:nvGraphicFramePr>
        <p:xfrm>
          <a:off x="4656138" y="3305175"/>
          <a:ext cx="2955925" cy="871538"/>
        </p:xfrm>
        <a:graphic>
          <a:graphicData uri="http://schemas.openxmlformats.org/presentationml/2006/ole">
            <mc:AlternateContent xmlns:mc="http://schemas.openxmlformats.org/markup-compatibility/2006">
              <mc:Choice xmlns:v="urn:schemas-microsoft-com:vml" Requires="v">
                <p:oleObj spid="_x0000_s56741" name="Equation" r:id="rId9" imgW="1333440" imgH="393480" progId="Equation.DSMT4">
                  <p:embed/>
                </p:oleObj>
              </mc:Choice>
              <mc:Fallback>
                <p:oleObj name="Equation" r:id="rId9" imgW="1333440" imgH="3934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138" y="3305175"/>
                        <a:ext cx="2955925"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0">
            <a:extLst>
              <a:ext uri="{FF2B5EF4-FFF2-40B4-BE49-F238E27FC236}">
                <a16:creationId xmlns:a16="http://schemas.microsoft.com/office/drawing/2014/main" id="{8210ECA7-5EE1-4A0C-AB4B-2BFF41861EAB}"/>
              </a:ext>
            </a:extLst>
          </p:cNvPr>
          <p:cNvGrpSpPr>
            <a:grpSpLocks/>
          </p:cNvGrpSpPr>
          <p:nvPr/>
        </p:nvGrpSpPr>
        <p:grpSpPr bwMode="auto">
          <a:xfrm>
            <a:off x="5919788" y="1357313"/>
            <a:ext cx="2438400" cy="2036762"/>
            <a:chOff x="336" y="2594"/>
            <a:chExt cx="1536" cy="1283"/>
          </a:xfrm>
        </p:grpSpPr>
        <p:graphicFrame>
          <p:nvGraphicFramePr>
            <p:cNvPr id="10262" name="Object 6">
              <a:extLst>
                <a:ext uri="{FF2B5EF4-FFF2-40B4-BE49-F238E27FC236}">
                  <a16:creationId xmlns:a16="http://schemas.microsoft.com/office/drawing/2014/main" id="{2E06A86B-5FE9-498F-A6B6-CDE35025268F}"/>
                </a:ext>
              </a:extLst>
            </p:cNvPr>
            <p:cNvGraphicFramePr>
              <a:graphicFrameLocks noChangeAspect="1"/>
            </p:cNvGraphicFramePr>
            <p:nvPr/>
          </p:nvGraphicFramePr>
          <p:xfrm>
            <a:off x="336" y="2880"/>
            <a:ext cx="1536" cy="854"/>
          </p:xfrm>
          <a:graphic>
            <a:graphicData uri="http://schemas.openxmlformats.org/presentationml/2006/ole">
              <mc:AlternateContent xmlns:mc="http://schemas.openxmlformats.org/markup-compatibility/2006">
                <mc:Choice xmlns:v="urn:schemas-microsoft-com:vml" Requires="v">
                  <p:oleObj spid="_x0000_s56742" name="位图图像" r:id="rId11" imgW="3048426" imgH="1695687" progId="Paint.Picture">
                    <p:embed/>
                  </p:oleObj>
                </mc:Choice>
                <mc:Fallback>
                  <p:oleObj name="位图图像" r:id="rId11" imgW="3048426" imgH="1695687" progId="Paint.Picture">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 y="2880"/>
                          <a:ext cx="1536" cy="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7" name="Line 12">
              <a:extLst>
                <a:ext uri="{FF2B5EF4-FFF2-40B4-BE49-F238E27FC236}">
                  <a16:creationId xmlns:a16="http://schemas.microsoft.com/office/drawing/2014/main" id="{65D8EDD3-8597-468F-B85D-11EFAF97653A}"/>
                </a:ext>
              </a:extLst>
            </p:cNvPr>
            <p:cNvSpPr>
              <a:spLocks noChangeShapeType="1"/>
            </p:cNvSpPr>
            <p:nvPr/>
          </p:nvSpPr>
          <p:spPr bwMode="auto">
            <a:xfrm flipV="1">
              <a:off x="556" y="2662"/>
              <a:ext cx="0" cy="11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8" name="Line 13">
              <a:extLst>
                <a:ext uri="{FF2B5EF4-FFF2-40B4-BE49-F238E27FC236}">
                  <a16:creationId xmlns:a16="http://schemas.microsoft.com/office/drawing/2014/main" id="{F869ABF3-362C-4553-B06A-AB1525CACFE8}"/>
                </a:ext>
              </a:extLst>
            </p:cNvPr>
            <p:cNvSpPr>
              <a:spLocks noChangeShapeType="1"/>
            </p:cNvSpPr>
            <p:nvPr/>
          </p:nvSpPr>
          <p:spPr bwMode="auto">
            <a:xfrm>
              <a:off x="336" y="3627"/>
              <a:ext cx="151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0263" name="Object 7">
              <a:extLst>
                <a:ext uri="{FF2B5EF4-FFF2-40B4-BE49-F238E27FC236}">
                  <a16:creationId xmlns:a16="http://schemas.microsoft.com/office/drawing/2014/main" id="{05CA6D36-5810-4AA9-8AC2-22412049A00A}"/>
                </a:ext>
              </a:extLst>
            </p:cNvPr>
            <p:cNvGraphicFramePr>
              <a:graphicFrameLocks noChangeAspect="1"/>
            </p:cNvGraphicFramePr>
            <p:nvPr/>
          </p:nvGraphicFramePr>
          <p:xfrm>
            <a:off x="647" y="2594"/>
            <a:ext cx="422" cy="280"/>
          </p:xfrm>
          <a:graphic>
            <a:graphicData uri="http://schemas.openxmlformats.org/presentationml/2006/ole">
              <mc:AlternateContent xmlns:mc="http://schemas.openxmlformats.org/markup-compatibility/2006">
                <mc:Choice xmlns:v="urn:schemas-microsoft-com:vml" Requires="v">
                  <p:oleObj spid="_x0000_s56743" name="Equation" r:id="rId13" imgW="279360" imgH="203040" progId="Equation.DSMT4">
                    <p:embed/>
                  </p:oleObj>
                </mc:Choice>
                <mc:Fallback>
                  <p:oleObj name="Equation" r:id="rId13" imgW="279360" imgH="20304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 y="2594"/>
                          <a:ext cx="42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64" name="Object 8">
              <a:extLst>
                <a:ext uri="{FF2B5EF4-FFF2-40B4-BE49-F238E27FC236}">
                  <a16:creationId xmlns:a16="http://schemas.microsoft.com/office/drawing/2014/main" id="{4B5D3B9F-DA92-4758-A187-C62E1E499BCC}"/>
                </a:ext>
              </a:extLst>
            </p:cNvPr>
            <p:cNvGraphicFramePr>
              <a:graphicFrameLocks noChangeAspect="1"/>
            </p:cNvGraphicFramePr>
            <p:nvPr/>
          </p:nvGraphicFramePr>
          <p:xfrm>
            <a:off x="1653" y="3363"/>
            <a:ext cx="122" cy="211"/>
          </p:xfrm>
          <a:graphic>
            <a:graphicData uri="http://schemas.openxmlformats.org/presentationml/2006/ole">
              <mc:AlternateContent xmlns:mc="http://schemas.openxmlformats.org/markup-compatibility/2006">
                <mc:Choice xmlns:v="urn:schemas-microsoft-com:vml" Requires="v">
                  <p:oleObj spid="_x0000_s56744" name="Equation" r:id="rId15" imgW="88560" imgH="152280" progId="Equation.DSMT4">
                    <p:embed/>
                  </p:oleObj>
                </mc:Choice>
                <mc:Fallback>
                  <p:oleObj name="Equation" r:id="rId15" imgW="88560" imgH="15228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3" y="3363"/>
                          <a:ext cx="12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9" name="Text Box 16">
              <a:extLst>
                <a:ext uri="{FF2B5EF4-FFF2-40B4-BE49-F238E27FC236}">
                  <a16:creationId xmlns:a16="http://schemas.microsoft.com/office/drawing/2014/main" id="{B4C92088-D77D-416D-8084-AD07761DDD59}"/>
                </a:ext>
              </a:extLst>
            </p:cNvPr>
            <p:cNvSpPr txBox="1">
              <a:spLocks noChangeArrowheads="1"/>
            </p:cNvSpPr>
            <p:nvPr/>
          </p:nvSpPr>
          <p:spPr bwMode="auto">
            <a:xfrm>
              <a:off x="380" y="362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ea typeface="楷体_GB2312" panose="02010609030101010101" pitchFamily="49" charset="-122"/>
                </a:rPr>
                <a:t>0</a:t>
              </a:r>
            </a:p>
          </p:txBody>
        </p:sp>
        <p:sp>
          <p:nvSpPr>
            <p:cNvPr id="10290" name="Text Box 17">
              <a:extLst>
                <a:ext uri="{FF2B5EF4-FFF2-40B4-BE49-F238E27FC236}">
                  <a16:creationId xmlns:a16="http://schemas.microsoft.com/office/drawing/2014/main" id="{4672A7B8-A572-49B0-A79D-E0AD7535C985}"/>
                </a:ext>
              </a:extLst>
            </p:cNvPr>
            <p:cNvSpPr txBox="1">
              <a:spLocks noChangeArrowheads="1"/>
            </p:cNvSpPr>
            <p:nvPr/>
          </p:nvSpPr>
          <p:spPr bwMode="auto">
            <a:xfrm>
              <a:off x="380" y="301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ea typeface="楷体_GB2312" panose="02010609030101010101" pitchFamily="49" charset="-122"/>
                </a:rPr>
                <a:t>1</a:t>
              </a:r>
            </a:p>
          </p:txBody>
        </p:sp>
      </p:grpSp>
      <p:grpSp>
        <p:nvGrpSpPr>
          <p:cNvPr id="6" name="Group 18">
            <a:extLst>
              <a:ext uri="{FF2B5EF4-FFF2-40B4-BE49-F238E27FC236}">
                <a16:creationId xmlns:a16="http://schemas.microsoft.com/office/drawing/2014/main" id="{EEC99FE9-14F2-4042-82F4-6D1335EA9886}"/>
              </a:ext>
            </a:extLst>
          </p:cNvPr>
          <p:cNvGrpSpPr>
            <a:grpSpLocks/>
          </p:cNvGrpSpPr>
          <p:nvPr/>
        </p:nvGrpSpPr>
        <p:grpSpPr bwMode="auto">
          <a:xfrm>
            <a:off x="1214438" y="4429125"/>
            <a:ext cx="2854325" cy="2165350"/>
            <a:chOff x="864" y="2640"/>
            <a:chExt cx="1798" cy="1364"/>
          </a:xfrm>
        </p:grpSpPr>
        <p:graphicFrame>
          <p:nvGraphicFramePr>
            <p:cNvPr id="10255" name="Object 9">
              <a:extLst>
                <a:ext uri="{FF2B5EF4-FFF2-40B4-BE49-F238E27FC236}">
                  <a16:creationId xmlns:a16="http://schemas.microsoft.com/office/drawing/2014/main" id="{9883EFC9-71B9-440A-BF86-D4F4E3272D94}"/>
                </a:ext>
              </a:extLst>
            </p:cNvPr>
            <p:cNvGraphicFramePr>
              <a:graphicFrameLocks noChangeAspect="1"/>
            </p:cNvGraphicFramePr>
            <p:nvPr/>
          </p:nvGraphicFramePr>
          <p:xfrm>
            <a:off x="1005" y="3061"/>
            <a:ext cx="1394" cy="690"/>
          </p:xfrm>
          <a:graphic>
            <a:graphicData uri="http://schemas.openxmlformats.org/presentationml/2006/ole">
              <mc:AlternateContent xmlns:mc="http://schemas.openxmlformats.org/markup-compatibility/2006">
                <mc:Choice xmlns:v="urn:schemas-microsoft-com:vml" Requires="v">
                  <p:oleObj spid="_x0000_s56745" name="位图图像" r:id="rId17" imgW="4142857" imgH="3228571" progId="Paint.Picture">
                    <p:embed/>
                  </p:oleObj>
                </mc:Choice>
                <mc:Fallback>
                  <p:oleObj name="位图图像" r:id="rId17" imgW="4142857" imgH="3228571" progId="Paint.Picture">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5" y="3061"/>
                          <a:ext cx="1394"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1" name="Line 20">
              <a:extLst>
                <a:ext uri="{FF2B5EF4-FFF2-40B4-BE49-F238E27FC236}">
                  <a16:creationId xmlns:a16="http://schemas.microsoft.com/office/drawing/2014/main" id="{157166C4-034F-4A3F-B4CD-46C3367155E8}"/>
                </a:ext>
              </a:extLst>
            </p:cNvPr>
            <p:cNvSpPr>
              <a:spLocks noChangeShapeType="1"/>
            </p:cNvSpPr>
            <p:nvPr/>
          </p:nvSpPr>
          <p:spPr bwMode="auto">
            <a:xfrm>
              <a:off x="864" y="3781"/>
              <a:ext cx="179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2" name="Line 21">
              <a:extLst>
                <a:ext uri="{FF2B5EF4-FFF2-40B4-BE49-F238E27FC236}">
                  <a16:creationId xmlns:a16="http://schemas.microsoft.com/office/drawing/2014/main" id="{0DC52051-61CE-4310-AB6A-158A2DA3C72D}"/>
                </a:ext>
              </a:extLst>
            </p:cNvPr>
            <p:cNvSpPr>
              <a:spLocks noChangeShapeType="1"/>
            </p:cNvSpPr>
            <p:nvPr/>
          </p:nvSpPr>
          <p:spPr bwMode="auto">
            <a:xfrm flipV="1">
              <a:off x="1698" y="2684"/>
              <a:ext cx="0" cy="109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3" name="Line 22">
              <a:extLst>
                <a:ext uri="{FF2B5EF4-FFF2-40B4-BE49-F238E27FC236}">
                  <a16:creationId xmlns:a16="http://schemas.microsoft.com/office/drawing/2014/main" id="{25C41022-85E7-4295-B5FC-486A0D932CF0}"/>
                </a:ext>
              </a:extLst>
            </p:cNvPr>
            <p:cNvSpPr>
              <a:spLocks noChangeShapeType="1"/>
            </p:cNvSpPr>
            <p:nvPr/>
          </p:nvSpPr>
          <p:spPr bwMode="auto">
            <a:xfrm>
              <a:off x="1390" y="3385"/>
              <a:ext cx="0" cy="39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23">
              <a:extLst>
                <a:ext uri="{FF2B5EF4-FFF2-40B4-BE49-F238E27FC236}">
                  <a16:creationId xmlns:a16="http://schemas.microsoft.com/office/drawing/2014/main" id="{B79C470B-DD9B-4BEF-B32C-E29FAF8CCC5F}"/>
                </a:ext>
              </a:extLst>
            </p:cNvPr>
            <p:cNvSpPr>
              <a:spLocks noChangeShapeType="1"/>
            </p:cNvSpPr>
            <p:nvPr/>
          </p:nvSpPr>
          <p:spPr bwMode="auto">
            <a:xfrm>
              <a:off x="2005" y="3385"/>
              <a:ext cx="0" cy="39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85" name="Line 24">
              <a:extLst>
                <a:ext uri="{FF2B5EF4-FFF2-40B4-BE49-F238E27FC236}">
                  <a16:creationId xmlns:a16="http://schemas.microsoft.com/office/drawing/2014/main" id="{15F54A15-25E4-4399-9928-4EB799748E9E}"/>
                </a:ext>
              </a:extLst>
            </p:cNvPr>
            <p:cNvSpPr>
              <a:spLocks noChangeShapeType="1"/>
            </p:cNvSpPr>
            <p:nvPr/>
          </p:nvSpPr>
          <p:spPr bwMode="auto">
            <a:xfrm>
              <a:off x="1390" y="3385"/>
              <a:ext cx="61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56" name="Object 10">
              <a:extLst>
                <a:ext uri="{FF2B5EF4-FFF2-40B4-BE49-F238E27FC236}">
                  <a16:creationId xmlns:a16="http://schemas.microsoft.com/office/drawing/2014/main" id="{477DF6AD-655D-4B8B-B85D-E3CF8DF82D49}"/>
                </a:ext>
              </a:extLst>
            </p:cNvPr>
            <p:cNvGraphicFramePr>
              <a:graphicFrameLocks noChangeAspect="1"/>
            </p:cNvGraphicFramePr>
            <p:nvPr/>
          </p:nvGraphicFramePr>
          <p:xfrm>
            <a:off x="1917" y="3781"/>
            <a:ext cx="175" cy="193"/>
          </p:xfrm>
          <a:graphic>
            <a:graphicData uri="http://schemas.openxmlformats.org/presentationml/2006/ole">
              <mc:AlternateContent xmlns:mc="http://schemas.openxmlformats.org/markup-compatibility/2006">
                <mc:Choice xmlns:v="urn:schemas-microsoft-com:vml" Requires="v">
                  <p:oleObj spid="_x0000_s56746" name="Equation" r:id="rId19" imgW="126720" imgH="139680" progId="Equation.DSMT4">
                    <p:embed/>
                  </p:oleObj>
                </mc:Choice>
                <mc:Fallback>
                  <p:oleObj name="Equation" r:id="rId19" imgW="126720" imgH="13968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17" y="3781"/>
                          <a:ext cx="175"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7" name="Object 11">
              <a:extLst>
                <a:ext uri="{FF2B5EF4-FFF2-40B4-BE49-F238E27FC236}">
                  <a16:creationId xmlns:a16="http://schemas.microsoft.com/office/drawing/2014/main" id="{3C6B5160-515D-4CA3-835E-700C98CE8131}"/>
                </a:ext>
              </a:extLst>
            </p:cNvPr>
            <p:cNvGraphicFramePr>
              <a:graphicFrameLocks noChangeAspect="1"/>
            </p:cNvGraphicFramePr>
            <p:nvPr/>
          </p:nvGraphicFramePr>
          <p:xfrm>
            <a:off x="1127" y="3781"/>
            <a:ext cx="336" cy="195"/>
          </p:xfrm>
          <a:graphic>
            <a:graphicData uri="http://schemas.openxmlformats.org/presentationml/2006/ole">
              <mc:AlternateContent xmlns:mc="http://schemas.openxmlformats.org/markup-compatibility/2006">
                <mc:Choice xmlns:v="urn:schemas-microsoft-com:vml" Requires="v">
                  <p:oleObj spid="_x0000_s56747" name="Equation" r:id="rId21" imgW="241200" imgH="139680" progId="Equation.DSMT4">
                    <p:embed/>
                  </p:oleObj>
                </mc:Choice>
                <mc:Fallback>
                  <p:oleObj name="Equation" r:id="rId21" imgW="241200" imgH="13968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27" y="3781"/>
                          <a:ext cx="336"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6" name="Text Box 27">
              <a:extLst>
                <a:ext uri="{FF2B5EF4-FFF2-40B4-BE49-F238E27FC236}">
                  <a16:creationId xmlns:a16="http://schemas.microsoft.com/office/drawing/2014/main" id="{CC26D94A-7718-48AB-B602-BF1E875F9407}"/>
                </a:ext>
              </a:extLst>
            </p:cNvPr>
            <p:cNvSpPr txBox="1">
              <a:spLocks noChangeArrowheads="1"/>
            </p:cNvSpPr>
            <p:nvPr/>
          </p:nvSpPr>
          <p:spPr bwMode="auto">
            <a:xfrm>
              <a:off x="1610" y="375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ea typeface="楷体_GB2312" panose="02010609030101010101" pitchFamily="49" charset="-122"/>
                </a:rPr>
                <a:t>0</a:t>
              </a:r>
            </a:p>
          </p:txBody>
        </p:sp>
        <p:graphicFrame>
          <p:nvGraphicFramePr>
            <p:cNvPr id="10258" name="Object 12">
              <a:extLst>
                <a:ext uri="{FF2B5EF4-FFF2-40B4-BE49-F238E27FC236}">
                  <a16:creationId xmlns:a16="http://schemas.microsoft.com/office/drawing/2014/main" id="{63A454F7-3A97-4BEE-B65F-9AE40800567E}"/>
                </a:ext>
              </a:extLst>
            </p:cNvPr>
            <p:cNvGraphicFramePr>
              <a:graphicFrameLocks noChangeAspect="1"/>
            </p:cNvGraphicFramePr>
            <p:nvPr/>
          </p:nvGraphicFramePr>
          <p:xfrm>
            <a:off x="1302" y="2903"/>
            <a:ext cx="372" cy="248"/>
          </p:xfrm>
          <a:graphic>
            <a:graphicData uri="http://schemas.openxmlformats.org/presentationml/2006/ole">
              <mc:AlternateContent xmlns:mc="http://schemas.openxmlformats.org/markup-compatibility/2006">
                <mc:Choice xmlns:v="urn:schemas-microsoft-com:vml" Requires="v">
                  <p:oleObj spid="_x0000_s56748" name="Equation" r:id="rId23" imgW="266400" imgH="177480" progId="Equation.DSMT4">
                    <p:embed/>
                  </p:oleObj>
                </mc:Choice>
                <mc:Fallback>
                  <p:oleObj name="Equation" r:id="rId23" imgW="266400" imgH="177480" progId="Equation.DSMT4">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02" y="2903"/>
                          <a:ext cx="37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9" name="Object 13">
              <a:extLst>
                <a:ext uri="{FF2B5EF4-FFF2-40B4-BE49-F238E27FC236}">
                  <a16:creationId xmlns:a16="http://schemas.microsoft.com/office/drawing/2014/main" id="{60594A7C-9BA3-4E62-B0A7-639243FB8F90}"/>
                </a:ext>
              </a:extLst>
            </p:cNvPr>
            <p:cNvGraphicFramePr>
              <a:graphicFrameLocks noChangeAspect="1"/>
            </p:cNvGraphicFramePr>
            <p:nvPr/>
          </p:nvGraphicFramePr>
          <p:xfrm>
            <a:off x="1706" y="2640"/>
            <a:ext cx="684" cy="342"/>
          </p:xfrm>
          <a:graphic>
            <a:graphicData uri="http://schemas.openxmlformats.org/presentationml/2006/ole">
              <mc:AlternateContent xmlns:mc="http://schemas.openxmlformats.org/markup-compatibility/2006">
                <mc:Choice xmlns:v="urn:schemas-microsoft-com:vml" Requires="v">
                  <p:oleObj spid="_x0000_s56749" name="Equation" r:id="rId25" imgW="507960" imgH="253800" progId="Equation.DSMT4">
                    <p:embed/>
                  </p:oleObj>
                </mc:Choice>
                <mc:Fallback>
                  <p:oleObj name="Equation" r:id="rId25" imgW="507960" imgH="25380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06" y="2640"/>
                          <a:ext cx="684"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60" name="Object 14">
              <a:extLst>
                <a:ext uri="{FF2B5EF4-FFF2-40B4-BE49-F238E27FC236}">
                  <a16:creationId xmlns:a16="http://schemas.microsoft.com/office/drawing/2014/main" id="{BD0B6D0B-949E-41BC-8EDD-D3A3CB31F7B3}"/>
                </a:ext>
              </a:extLst>
            </p:cNvPr>
            <p:cNvGraphicFramePr>
              <a:graphicFrameLocks noChangeAspect="1"/>
            </p:cNvGraphicFramePr>
            <p:nvPr/>
          </p:nvGraphicFramePr>
          <p:xfrm>
            <a:off x="2026" y="3022"/>
            <a:ext cx="355" cy="437"/>
          </p:xfrm>
          <a:graphic>
            <a:graphicData uri="http://schemas.openxmlformats.org/presentationml/2006/ole">
              <mc:AlternateContent xmlns:mc="http://schemas.openxmlformats.org/markup-compatibility/2006">
                <mc:Choice xmlns:v="urn:schemas-microsoft-com:vml" Requires="v">
                  <p:oleObj spid="_x0000_s56750" name="Equation" r:id="rId27" imgW="330120" imgH="406080" progId="Equation.DSMT4">
                    <p:embed/>
                  </p:oleObj>
                </mc:Choice>
                <mc:Fallback>
                  <p:oleObj name="Equation" r:id="rId27" imgW="330120" imgH="406080" progId="Equation.DSMT4">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26" y="3022"/>
                          <a:ext cx="355"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61" name="Object 15">
              <a:extLst>
                <a:ext uri="{FF2B5EF4-FFF2-40B4-BE49-F238E27FC236}">
                  <a16:creationId xmlns:a16="http://schemas.microsoft.com/office/drawing/2014/main" id="{524BBF64-7035-495F-B8BD-B201D8CF7A05}"/>
                </a:ext>
              </a:extLst>
            </p:cNvPr>
            <p:cNvGraphicFramePr>
              <a:graphicFrameLocks noChangeAspect="1"/>
            </p:cNvGraphicFramePr>
            <p:nvPr/>
          </p:nvGraphicFramePr>
          <p:xfrm>
            <a:off x="2399" y="3605"/>
            <a:ext cx="220" cy="201"/>
          </p:xfrm>
          <a:graphic>
            <a:graphicData uri="http://schemas.openxmlformats.org/presentationml/2006/ole">
              <mc:AlternateContent xmlns:mc="http://schemas.openxmlformats.org/markup-compatibility/2006">
                <mc:Choice xmlns:v="urn:schemas-microsoft-com:vml" Requires="v">
                  <p:oleObj spid="_x0000_s56751" name="Equation" r:id="rId29" imgW="152280" imgH="139680" progId="Equation.DSMT4">
                    <p:embed/>
                  </p:oleObj>
                </mc:Choice>
                <mc:Fallback>
                  <p:oleObj name="Equation" r:id="rId29" imgW="152280" imgH="139680" progId="Equation.DSMT4">
                    <p:embed/>
                    <p:pic>
                      <p:nvPicPr>
                        <p:cNvPr id="0"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99" y="3605"/>
                          <a:ext cx="220"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32">
            <a:extLst>
              <a:ext uri="{FF2B5EF4-FFF2-40B4-BE49-F238E27FC236}">
                <a16:creationId xmlns:a16="http://schemas.microsoft.com/office/drawing/2014/main" id="{A4092924-2851-4F92-89F2-AE4E33650683}"/>
              </a:ext>
            </a:extLst>
          </p:cNvPr>
          <p:cNvGrpSpPr>
            <a:grpSpLocks/>
          </p:cNvGrpSpPr>
          <p:nvPr/>
        </p:nvGrpSpPr>
        <p:grpSpPr bwMode="auto">
          <a:xfrm>
            <a:off x="4786313" y="4071938"/>
            <a:ext cx="2787650" cy="2528887"/>
            <a:chOff x="3408" y="2448"/>
            <a:chExt cx="1756" cy="1593"/>
          </a:xfrm>
        </p:grpSpPr>
        <p:graphicFrame>
          <p:nvGraphicFramePr>
            <p:cNvPr id="10246" name="Object 16">
              <a:extLst>
                <a:ext uri="{FF2B5EF4-FFF2-40B4-BE49-F238E27FC236}">
                  <a16:creationId xmlns:a16="http://schemas.microsoft.com/office/drawing/2014/main" id="{E6F555F7-C0FC-4990-8E92-AED13229DC6B}"/>
                </a:ext>
              </a:extLst>
            </p:cNvPr>
            <p:cNvGraphicFramePr>
              <a:graphicFrameLocks noChangeAspect="1"/>
            </p:cNvGraphicFramePr>
            <p:nvPr/>
          </p:nvGraphicFramePr>
          <p:xfrm>
            <a:off x="3496" y="3106"/>
            <a:ext cx="1580" cy="680"/>
          </p:xfrm>
          <a:graphic>
            <a:graphicData uri="http://schemas.openxmlformats.org/presentationml/2006/ole">
              <mc:AlternateContent xmlns:mc="http://schemas.openxmlformats.org/markup-compatibility/2006">
                <mc:Choice xmlns:v="urn:schemas-microsoft-com:vml" Requires="v">
                  <p:oleObj spid="_x0000_s56752" name="位图图像" r:id="rId31" imgW="4057143" imgH="3086531" progId="Paint.Picture">
                    <p:embed/>
                  </p:oleObj>
                </mc:Choice>
                <mc:Fallback>
                  <p:oleObj name="位图图像" r:id="rId31" imgW="4057143" imgH="3086531" progId="Paint.Picture">
                    <p:embed/>
                    <p:pic>
                      <p:nvPicPr>
                        <p:cNvPr id="0" name="Object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96" y="3106"/>
                          <a:ext cx="158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3" name="Line 34">
              <a:extLst>
                <a:ext uri="{FF2B5EF4-FFF2-40B4-BE49-F238E27FC236}">
                  <a16:creationId xmlns:a16="http://schemas.microsoft.com/office/drawing/2014/main" id="{90BA1739-8152-4807-98F5-017214D37EB9}"/>
                </a:ext>
              </a:extLst>
            </p:cNvPr>
            <p:cNvSpPr>
              <a:spLocks noChangeShapeType="1"/>
            </p:cNvSpPr>
            <p:nvPr/>
          </p:nvSpPr>
          <p:spPr bwMode="auto">
            <a:xfrm flipV="1">
              <a:off x="4266" y="2506"/>
              <a:ext cx="0" cy="153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4" name="Line 35">
              <a:extLst>
                <a:ext uri="{FF2B5EF4-FFF2-40B4-BE49-F238E27FC236}">
                  <a16:creationId xmlns:a16="http://schemas.microsoft.com/office/drawing/2014/main" id="{C69A1D0E-425D-4E94-9FEC-D85AB10C8BD1}"/>
                </a:ext>
              </a:extLst>
            </p:cNvPr>
            <p:cNvSpPr>
              <a:spLocks noChangeShapeType="1"/>
            </p:cNvSpPr>
            <p:nvPr/>
          </p:nvSpPr>
          <p:spPr bwMode="auto">
            <a:xfrm>
              <a:off x="3408" y="3456"/>
              <a:ext cx="175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5" name="Line 36">
              <a:extLst>
                <a:ext uri="{FF2B5EF4-FFF2-40B4-BE49-F238E27FC236}">
                  <a16:creationId xmlns:a16="http://schemas.microsoft.com/office/drawing/2014/main" id="{449483C0-B88A-474A-B8BD-3B80DDC95A78}"/>
                </a:ext>
              </a:extLst>
            </p:cNvPr>
            <p:cNvSpPr>
              <a:spLocks noChangeShapeType="1"/>
            </p:cNvSpPr>
            <p:nvPr/>
          </p:nvSpPr>
          <p:spPr bwMode="auto">
            <a:xfrm>
              <a:off x="3486" y="3106"/>
              <a:ext cx="789"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37">
              <a:extLst>
                <a:ext uri="{FF2B5EF4-FFF2-40B4-BE49-F238E27FC236}">
                  <a16:creationId xmlns:a16="http://schemas.microsoft.com/office/drawing/2014/main" id="{09D958E9-037D-4F8F-BC85-2C01779DD26A}"/>
                </a:ext>
              </a:extLst>
            </p:cNvPr>
            <p:cNvSpPr>
              <a:spLocks noChangeShapeType="1"/>
            </p:cNvSpPr>
            <p:nvPr/>
          </p:nvSpPr>
          <p:spPr bwMode="auto">
            <a:xfrm>
              <a:off x="4286" y="3764"/>
              <a:ext cx="83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38">
              <a:extLst>
                <a:ext uri="{FF2B5EF4-FFF2-40B4-BE49-F238E27FC236}">
                  <a16:creationId xmlns:a16="http://schemas.microsoft.com/office/drawing/2014/main" id="{9A29D002-CE39-4958-A0F7-221CE3397102}"/>
                </a:ext>
              </a:extLst>
            </p:cNvPr>
            <p:cNvSpPr>
              <a:spLocks noChangeShapeType="1"/>
            </p:cNvSpPr>
            <p:nvPr/>
          </p:nvSpPr>
          <p:spPr bwMode="auto">
            <a:xfrm>
              <a:off x="4059" y="3261"/>
              <a:ext cx="218"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39">
              <a:extLst>
                <a:ext uri="{FF2B5EF4-FFF2-40B4-BE49-F238E27FC236}">
                  <a16:creationId xmlns:a16="http://schemas.microsoft.com/office/drawing/2014/main" id="{004DA371-98BE-436F-825D-3E192CE0CF2C}"/>
                </a:ext>
              </a:extLst>
            </p:cNvPr>
            <p:cNvSpPr>
              <a:spLocks noChangeShapeType="1"/>
            </p:cNvSpPr>
            <p:nvPr/>
          </p:nvSpPr>
          <p:spPr bwMode="auto">
            <a:xfrm>
              <a:off x="4067" y="3281"/>
              <a:ext cx="0" cy="176"/>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40">
              <a:extLst>
                <a:ext uri="{FF2B5EF4-FFF2-40B4-BE49-F238E27FC236}">
                  <a16:creationId xmlns:a16="http://schemas.microsoft.com/office/drawing/2014/main" id="{24715E5F-684F-45CB-9E32-537241B9518C}"/>
                </a:ext>
              </a:extLst>
            </p:cNvPr>
            <p:cNvSpPr>
              <a:spLocks noChangeShapeType="1"/>
            </p:cNvSpPr>
            <p:nvPr/>
          </p:nvSpPr>
          <p:spPr bwMode="auto">
            <a:xfrm>
              <a:off x="4286" y="3632"/>
              <a:ext cx="219"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41">
              <a:extLst>
                <a:ext uri="{FF2B5EF4-FFF2-40B4-BE49-F238E27FC236}">
                  <a16:creationId xmlns:a16="http://schemas.microsoft.com/office/drawing/2014/main" id="{131FBAE2-1221-4A9E-9333-5E4D2C12301A}"/>
                </a:ext>
              </a:extLst>
            </p:cNvPr>
            <p:cNvSpPr>
              <a:spLocks noChangeShapeType="1"/>
            </p:cNvSpPr>
            <p:nvPr/>
          </p:nvSpPr>
          <p:spPr bwMode="auto">
            <a:xfrm flipV="1">
              <a:off x="4505" y="3456"/>
              <a:ext cx="0" cy="175"/>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47" name="Object 17">
              <a:extLst>
                <a:ext uri="{FF2B5EF4-FFF2-40B4-BE49-F238E27FC236}">
                  <a16:creationId xmlns:a16="http://schemas.microsoft.com/office/drawing/2014/main" id="{D0D8ECB9-3173-40FA-B276-83718111E3BA}"/>
                </a:ext>
              </a:extLst>
            </p:cNvPr>
            <p:cNvGraphicFramePr>
              <a:graphicFrameLocks noChangeAspect="1"/>
            </p:cNvGraphicFramePr>
            <p:nvPr/>
          </p:nvGraphicFramePr>
          <p:xfrm>
            <a:off x="4312" y="2976"/>
            <a:ext cx="317" cy="186"/>
          </p:xfrm>
          <a:graphic>
            <a:graphicData uri="http://schemas.openxmlformats.org/presentationml/2006/ole">
              <mc:AlternateContent xmlns:mc="http://schemas.openxmlformats.org/markup-compatibility/2006">
                <mc:Choice xmlns:v="urn:schemas-microsoft-com:vml" Requires="v">
                  <p:oleObj spid="_x0000_s56753" name="Equation" r:id="rId33" imgW="304560" imgH="177480" progId="Equation.DSMT4">
                    <p:embed/>
                  </p:oleObj>
                </mc:Choice>
                <mc:Fallback>
                  <p:oleObj name="Equation" r:id="rId33" imgW="304560" imgH="177480" progId="Equation.DSMT4">
                    <p:embed/>
                    <p:pic>
                      <p:nvPicPr>
                        <p:cNvPr id="0" name="Object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12" y="2976"/>
                          <a:ext cx="317"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18">
              <a:extLst>
                <a:ext uri="{FF2B5EF4-FFF2-40B4-BE49-F238E27FC236}">
                  <a16:creationId xmlns:a16="http://schemas.microsoft.com/office/drawing/2014/main" id="{C2BC403A-1F92-4075-825A-DFFD20F465D2}"/>
                </a:ext>
              </a:extLst>
            </p:cNvPr>
            <p:cNvGraphicFramePr>
              <a:graphicFrameLocks noChangeAspect="1"/>
            </p:cNvGraphicFramePr>
            <p:nvPr/>
          </p:nvGraphicFramePr>
          <p:xfrm>
            <a:off x="3833" y="3686"/>
            <a:ext cx="413" cy="186"/>
          </p:xfrm>
          <a:graphic>
            <a:graphicData uri="http://schemas.openxmlformats.org/presentationml/2006/ole">
              <mc:AlternateContent xmlns:mc="http://schemas.openxmlformats.org/markup-compatibility/2006">
                <mc:Choice xmlns:v="urn:schemas-microsoft-com:vml" Requires="v">
                  <p:oleObj spid="_x0000_s56754" name="Equation" r:id="rId35" imgW="393480" imgH="177480" progId="Equation.DSMT4">
                    <p:embed/>
                  </p:oleObj>
                </mc:Choice>
                <mc:Fallback>
                  <p:oleObj name="Equation" r:id="rId35" imgW="393480" imgH="177480" progId="Equation.DSMT4">
                    <p:embed/>
                    <p:pic>
                      <p:nvPicPr>
                        <p:cNvPr id="0" name="Object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33" y="3686"/>
                          <a:ext cx="413"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19">
              <a:extLst>
                <a:ext uri="{FF2B5EF4-FFF2-40B4-BE49-F238E27FC236}">
                  <a16:creationId xmlns:a16="http://schemas.microsoft.com/office/drawing/2014/main" id="{D362EA2C-3759-4D05-B430-DD730FEC1030}"/>
                </a:ext>
              </a:extLst>
            </p:cNvPr>
            <p:cNvGraphicFramePr>
              <a:graphicFrameLocks noChangeAspect="1"/>
            </p:cNvGraphicFramePr>
            <p:nvPr/>
          </p:nvGraphicFramePr>
          <p:xfrm>
            <a:off x="3787" y="3298"/>
            <a:ext cx="306" cy="177"/>
          </p:xfrm>
          <a:graphic>
            <a:graphicData uri="http://schemas.openxmlformats.org/presentationml/2006/ole">
              <mc:AlternateContent xmlns:mc="http://schemas.openxmlformats.org/markup-compatibility/2006">
                <mc:Choice xmlns:v="urn:schemas-microsoft-com:vml" Requires="v">
                  <p:oleObj spid="_x0000_s56755" name="Equation" r:id="rId37" imgW="241200" imgH="139680" progId="Equation.DSMT4">
                    <p:embed/>
                  </p:oleObj>
                </mc:Choice>
                <mc:Fallback>
                  <p:oleObj name="Equation" r:id="rId37" imgW="241200" imgH="139680" progId="Equation.DSMT4">
                    <p:embed/>
                    <p:pic>
                      <p:nvPicPr>
                        <p:cNvPr id="0" name="Object 1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87" y="3298"/>
                          <a:ext cx="306"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0" name="Object 20">
              <a:extLst>
                <a:ext uri="{FF2B5EF4-FFF2-40B4-BE49-F238E27FC236}">
                  <a16:creationId xmlns:a16="http://schemas.microsoft.com/office/drawing/2014/main" id="{81CCFCFA-9110-47E0-9A1E-847831E96159}"/>
                </a:ext>
              </a:extLst>
            </p:cNvPr>
            <p:cNvGraphicFramePr>
              <a:graphicFrameLocks noChangeAspect="1"/>
            </p:cNvGraphicFramePr>
            <p:nvPr/>
          </p:nvGraphicFramePr>
          <p:xfrm>
            <a:off x="4517" y="3438"/>
            <a:ext cx="160" cy="176"/>
          </p:xfrm>
          <a:graphic>
            <a:graphicData uri="http://schemas.openxmlformats.org/presentationml/2006/ole">
              <mc:AlternateContent xmlns:mc="http://schemas.openxmlformats.org/markup-compatibility/2006">
                <mc:Choice xmlns:v="urn:schemas-microsoft-com:vml" Requires="v">
                  <p:oleObj spid="_x0000_s56756" name="Equation" r:id="rId39" imgW="126720" imgH="139680" progId="Equation.DSMT4">
                    <p:embed/>
                  </p:oleObj>
                </mc:Choice>
                <mc:Fallback>
                  <p:oleObj name="Equation" r:id="rId39" imgW="126720" imgH="139680" progId="Equation.DSMT4">
                    <p:embed/>
                    <p:pic>
                      <p:nvPicPr>
                        <p:cNvPr id="0" name="Object 2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517" y="3438"/>
                          <a:ext cx="16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21">
              <a:extLst>
                <a:ext uri="{FF2B5EF4-FFF2-40B4-BE49-F238E27FC236}">
                  <a16:creationId xmlns:a16="http://schemas.microsoft.com/office/drawing/2014/main" id="{B97EB6D6-FFD5-4C4A-A0DF-7FFC4899543B}"/>
                </a:ext>
              </a:extLst>
            </p:cNvPr>
            <p:cNvGraphicFramePr>
              <a:graphicFrameLocks noChangeAspect="1"/>
            </p:cNvGraphicFramePr>
            <p:nvPr/>
          </p:nvGraphicFramePr>
          <p:xfrm>
            <a:off x="4294" y="2448"/>
            <a:ext cx="729" cy="265"/>
          </p:xfrm>
          <a:graphic>
            <a:graphicData uri="http://schemas.openxmlformats.org/presentationml/2006/ole">
              <mc:AlternateContent xmlns:mc="http://schemas.openxmlformats.org/markup-compatibility/2006">
                <mc:Choice xmlns:v="urn:schemas-microsoft-com:vml" Requires="v">
                  <p:oleObj spid="_x0000_s56757" name="Equation" r:id="rId41" imgW="558720" imgH="203040" progId="Equation.DSMT4">
                    <p:embed/>
                  </p:oleObj>
                </mc:Choice>
                <mc:Fallback>
                  <p:oleObj name="Equation" r:id="rId41" imgW="558720" imgH="203040" progId="Equation.DSMT4">
                    <p:embed/>
                    <p:pic>
                      <p:nvPicPr>
                        <p:cNvPr id="0" name="Object 2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94" y="2448"/>
                          <a:ext cx="72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2" name="Object 22">
              <a:extLst>
                <a:ext uri="{FF2B5EF4-FFF2-40B4-BE49-F238E27FC236}">
                  <a16:creationId xmlns:a16="http://schemas.microsoft.com/office/drawing/2014/main" id="{77D5E66B-8ED7-454A-A7AF-5D9514D7DA5C}"/>
                </a:ext>
              </a:extLst>
            </p:cNvPr>
            <p:cNvGraphicFramePr>
              <a:graphicFrameLocks noChangeAspect="1"/>
            </p:cNvGraphicFramePr>
            <p:nvPr/>
          </p:nvGraphicFramePr>
          <p:xfrm>
            <a:off x="4900" y="3281"/>
            <a:ext cx="220" cy="201"/>
          </p:xfrm>
          <a:graphic>
            <a:graphicData uri="http://schemas.openxmlformats.org/presentationml/2006/ole">
              <mc:AlternateContent xmlns:mc="http://schemas.openxmlformats.org/markup-compatibility/2006">
                <mc:Choice xmlns:v="urn:schemas-microsoft-com:vml" Requires="v">
                  <p:oleObj spid="_x0000_s56758" name="Equation" r:id="rId43" imgW="152280" imgH="139680" progId="Equation.DSMT4">
                    <p:embed/>
                  </p:oleObj>
                </mc:Choice>
                <mc:Fallback>
                  <p:oleObj name="Equation" r:id="rId43" imgW="152280" imgH="139680" progId="Equation.DSMT4">
                    <p:embed/>
                    <p:pic>
                      <p:nvPicPr>
                        <p:cNvPr id="0" name="Object 2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900" y="3281"/>
                          <a:ext cx="220"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3" name="Object 23">
              <a:extLst>
                <a:ext uri="{FF2B5EF4-FFF2-40B4-BE49-F238E27FC236}">
                  <a16:creationId xmlns:a16="http://schemas.microsoft.com/office/drawing/2014/main" id="{DD598CEA-1139-4EE8-AC98-4525A0FD1A2D}"/>
                </a:ext>
              </a:extLst>
            </p:cNvPr>
            <p:cNvGraphicFramePr>
              <a:graphicFrameLocks noChangeAspect="1"/>
            </p:cNvGraphicFramePr>
            <p:nvPr/>
          </p:nvGraphicFramePr>
          <p:xfrm>
            <a:off x="4286" y="3158"/>
            <a:ext cx="318" cy="186"/>
          </p:xfrm>
          <a:graphic>
            <a:graphicData uri="http://schemas.openxmlformats.org/presentationml/2006/ole">
              <mc:AlternateContent xmlns:mc="http://schemas.openxmlformats.org/markup-compatibility/2006">
                <mc:Choice xmlns:v="urn:schemas-microsoft-com:vml" Requires="v">
                  <p:oleObj spid="_x0000_s56759" name="Equation" r:id="rId45" imgW="304560" imgH="177480" progId="Equation.DSMT4">
                    <p:embed/>
                  </p:oleObj>
                </mc:Choice>
                <mc:Fallback>
                  <p:oleObj name="Equation" r:id="rId45" imgW="304560" imgH="177480" progId="Equation.DSMT4">
                    <p:embed/>
                    <p:pic>
                      <p:nvPicPr>
                        <p:cNvPr id="0" name="Object 2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286" y="3158"/>
                          <a:ext cx="318"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24">
              <a:extLst>
                <a:ext uri="{FF2B5EF4-FFF2-40B4-BE49-F238E27FC236}">
                  <a16:creationId xmlns:a16="http://schemas.microsoft.com/office/drawing/2014/main" id="{C99179E8-F0EB-4BDE-9439-5C6A3AE631E7}"/>
                </a:ext>
              </a:extLst>
            </p:cNvPr>
            <p:cNvGraphicFramePr>
              <a:graphicFrameLocks noChangeAspect="1"/>
            </p:cNvGraphicFramePr>
            <p:nvPr/>
          </p:nvGraphicFramePr>
          <p:xfrm>
            <a:off x="3853" y="3542"/>
            <a:ext cx="411" cy="186"/>
          </p:xfrm>
          <a:graphic>
            <a:graphicData uri="http://schemas.openxmlformats.org/presentationml/2006/ole">
              <mc:AlternateContent xmlns:mc="http://schemas.openxmlformats.org/markup-compatibility/2006">
                <mc:Choice xmlns:v="urn:schemas-microsoft-com:vml" Requires="v">
                  <p:oleObj spid="_x0000_s56760" name="Equation" r:id="rId47" imgW="393480" imgH="177480" progId="Equation.DSMT4">
                    <p:embed/>
                  </p:oleObj>
                </mc:Choice>
                <mc:Fallback>
                  <p:oleObj name="Equation" r:id="rId47" imgW="393480" imgH="177480" progId="Equation.DSMT4">
                    <p:embed/>
                    <p:pic>
                      <p:nvPicPr>
                        <p:cNvPr id="0" name="Object 2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853" y="3542"/>
                          <a:ext cx="411"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 name="Object 3">
            <a:extLst>
              <a:ext uri="{FF2B5EF4-FFF2-40B4-BE49-F238E27FC236}">
                <a16:creationId xmlns:a16="http://schemas.microsoft.com/office/drawing/2014/main" id="{85946C6B-8AA4-48B3-B389-7B3EB62D5FE6}"/>
              </a:ext>
            </a:extLst>
          </p:cNvPr>
          <p:cNvGraphicFramePr>
            <a:graphicFrameLocks noChangeAspect="1"/>
          </p:cNvGraphicFramePr>
          <p:nvPr>
            <p:extLst>
              <p:ext uri="{D42A27DB-BD31-4B8C-83A1-F6EECF244321}">
                <p14:modId xmlns:p14="http://schemas.microsoft.com/office/powerpoint/2010/main" val="2731993529"/>
              </p:ext>
            </p:extLst>
          </p:nvPr>
        </p:nvGraphicFramePr>
        <p:xfrm>
          <a:off x="4357688" y="2365375"/>
          <a:ext cx="1282700" cy="920750"/>
        </p:xfrm>
        <a:graphic>
          <a:graphicData uri="http://schemas.openxmlformats.org/presentationml/2006/ole">
            <mc:AlternateContent xmlns:mc="http://schemas.openxmlformats.org/markup-compatibility/2006">
              <mc:Choice xmlns:v="urn:schemas-microsoft-com:vml" Requires="v">
                <p:oleObj spid="_x0000_s56761" name="Equation" r:id="rId49" imgW="583920" imgH="419040" progId="Equation.DSMT4">
                  <p:embed/>
                </p:oleObj>
              </mc:Choice>
              <mc:Fallback>
                <p:oleObj name="Equation" r:id="rId49" imgW="583920" imgH="419040" progId="Equation.DSMT4">
                  <p:embed/>
                  <p:pic>
                    <p:nvPicPr>
                      <p:cNvPr id="0" name="Object 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357688" y="2365375"/>
                        <a:ext cx="1282700" cy="9207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0" name="标题 1">
            <a:extLst>
              <a:ext uri="{FF2B5EF4-FFF2-40B4-BE49-F238E27FC236}">
                <a16:creationId xmlns:a16="http://schemas.microsoft.com/office/drawing/2014/main" id="{1F229572-40CE-4374-B937-52DE7BB1B1FC}"/>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18274302-2E52-4D73-A4D3-D70BFE16FC9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6E1AE1-BCE6-49B9-ADE7-6B882329A688}" type="slidenum">
              <a:rPr lang="zh-CN" altLang="en-US">
                <a:solidFill>
                  <a:srgbClr val="898989"/>
                </a:solidFill>
                <a:latin typeface="Calibri" panose="020F0502020204030204" pitchFamily="34" charset="0"/>
              </a:rPr>
              <a:pPr eaLnBrk="1" hangingPunct="1"/>
              <a:t>13</a:t>
            </a:fld>
            <a:endParaRPr lang="zh-CN" altLang="en-US">
              <a:solidFill>
                <a:srgbClr val="898989"/>
              </a:solidFill>
              <a:latin typeface="Calibri" panose="020F0502020204030204" pitchFamily="34" charset="0"/>
            </a:endParaRPr>
          </a:p>
        </p:txBody>
      </p:sp>
      <p:grpSp>
        <p:nvGrpSpPr>
          <p:cNvPr id="11282" name="Group 2">
            <a:extLst>
              <a:ext uri="{FF2B5EF4-FFF2-40B4-BE49-F238E27FC236}">
                <a16:creationId xmlns:a16="http://schemas.microsoft.com/office/drawing/2014/main" id="{EC403C47-0C7C-4B4F-85A0-4A45415F2D84}"/>
              </a:ext>
            </a:extLst>
          </p:cNvPr>
          <p:cNvGrpSpPr>
            <a:grpSpLocks/>
          </p:cNvGrpSpPr>
          <p:nvPr/>
        </p:nvGrpSpPr>
        <p:grpSpPr bwMode="auto">
          <a:xfrm>
            <a:off x="638175" y="1298575"/>
            <a:ext cx="3019425" cy="533400"/>
            <a:chOff x="564" y="549"/>
            <a:chExt cx="1902" cy="336"/>
          </a:xfrm>
        </p:grpSpPr>
        <p:sp>
          <p:nvSpPr>
            <p:cNvPr id="11304" name="Text Box 3">
              <a:extLst>
                <a:ext uri="{FF2B5EF4-FFF2-40B4-BE49-F238E27FC236}">
                  <a16:creationId xmlns:a16="http://schemas.microsoft.com/office/drawing/2014/main" id="{B2E4F419-596E-469C-B2F9-BA975A4DF3F1}"/>
                </a:ext>
              </a:extLst>
            </p:cNvPr>
            <p:cNvSpPr txBox="1">
              <a:spLocks noChangeArrowheads="1"/>
            </p:cNvSpPr>
            <p:nvPr/>
          </p:nvSpPr>
          <p:spPr bwMode="auto">
            <a:xfrm>
              <a:off x="564" y="580"/>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2.</a:t>
              </a:r>
            </a:p>
          </p:txBody>
        </p:sp>
        <p:graphicFrame>
          <p:nvGraphicFramePr>
            <p:cNvPr id="11279" name="Object 2">
              <a:extLst>
                <a:ext uri="{FF2B5EF4-FFF2-40B4-BE49-F238E27FC236}">
                  <a16:creationId xmlns:a16="http://schemas.microsoft.com/office/drawing/2014/main" id="{5447EE87-03DC-4521-A51E-4F457D4ABD78}"/>
                </a:ext>
              </a:extLst>
            </p:cNvPr>
            <p:cNvGraphicFramePr>
              <a:graphicFrameLocks noChangeAspect="1"/>
            </p:cNvGraphicFramePr>
            <p:nvPr>
              <p:extLst>
                <p:ext uri="{D42A27DB-BD31-4B8C-83A1-F6EECF244321}">
                  <p14:modId xmlns:p14="http://schemas.microsoft.com/office/powerpoint/2010/main" val="1358579614"/>
                </p:ext>
              </p:extLst>
            </p:nvPr>
          </p:nvGraphicFramePr>
          <p:xfrm>
            <a:off x="843" y="549"/>
            <a:ext cx="1623" cy="336"/>
          </p:xfrm>
          <a:graphic>
            <a:graphicData uri="http://schemas.openxmlformats.org/presentationml/2006/ole">
              <mc:AlternateContent xmlns:mc="http://schemas.openxmlformats.org/markup-compatibility/2006">
                <mc:Choice xmlns:v="urn:schemas-microsoft-com:vml" Requires="v">
                  <p:oleObj spid="_x0000_s12106" name="Equation" r:id="rId3" imgW="1168200" imgH="241200" progId="Equation.DSMT4">
                    <p:embed/>
                  </p:oleObj>
                </mc:Choice>
                <mc:Fallback>
                  <p:oleObj name="Equation" r:id="rId3" imgW="1168200" imgH="241200" progId="Equation.DSMT4">
                    <p:embed/>
                    <p:pic>
                      <p:nvPicPr>
                        <p:cNvPr id="0" name="Object 2"/>
                        <p:cNvPicPr>
                          <a:picLocks noChangeAspect="1" noChangeArrowheads="1"/>
                        </p:cNvPicPr>
                        <p:nvPr/>
                      </p:nvPicPr>
                      <p:blipFill>
                        <a:blip r:embed="rId4"/>
                        <a:srcRect/>
                        <a:stretch>
                          <a:fillRect/>
                        </a:stretch>
                      </p:blipFill>
                      <p:spPr bwMode="auto">
                        <a:xfrm>
                          <a:off x="843" y="549"/>
                          <a:ext cx="162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Text Box 5">
            <a:extLst>
              <a:ext uri="{FF2B5EF4-FFF2-40B4-BE49-F238E27FC236}">
                <a16:creationId xmlns:a16="http://schemas.microsoft.com/office/drawing/2014/main" id="{E9BD4C56-6C66-4349-A7CC-C3EE643E204A}"/>
              </a:ext>
            </a:extLst>
          </p:cNvPr>
          <p:cNvSpPr txBox="1">
            <a:spLocks noChangeArrowheads="1"/>
          </p:cNvSpPr>
          <p:nvPr/>
        </p:nvSpPr>
        <p:spPr bwMode="auto">
          <a:xfrm>
            <a:off x="704850" y="4714875"/>
            <a:ext cx="472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ea typeface="华文楷体" panose="02010600040101010101" pitchFamily="2" charset="-122"/>
                <a:cs typeface="楷体_GB2312" panose="02010609030101010101" pitchFamily="49" charset="-122"/>
              </a:rPr>
              <a:t>后续将学习到，</a:t>
            </a:r>
            <a:r>
              <a:rPr lang="zh-CN" altLang="en-US" sz="24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实偶信号的傅里叶变换是实偶函数</a:t>
            </a:r>
            <a:r>
              <a:rPr lang="zh-CN" altLang="en-US" sz="2400" dirty="0">
                <a:latin typeface="Times New Roman" panose="02020603050405020304" pitchFamily="18" charset="0"/>
                <a:ea typeface="华文楷体" panose="02010600040101010101" pitchFamily="2" charset="-122"/>
                <a:cs typeface="楷体_GB2312" panose="02010609030101010101" pitchFamily="49" charset="-122"/>
              </a:rPr>
              <a:t>。此时可以用一幅图表示信号的频谱。</a:t>
            </a:r>
          </a:p>
        </p:txBody>
      </p:sp>
      <p:grpSp>
        <p:nvGrpSpPr>
          <p:cNvPr id="3" name="Group 6">
            <a:extLst>
              <a:ext uri="{FF2B5EF4-FFF2-40B4-BE49-F238E27FC236}">
                <a16:creationId xmlns:a16="http://schemas.microsoft.com/office/drawing/2014/main" id="{95FB10F4-5B49-423F-B4B8-B26D56AE34A9}"/>
              </a:ext>
            </a:extLst>
          </p:cNvPr>
          <p:cNvGrpSpPr>
            <a:grpSpLocks/>
          </p:cNvGrpSpPr>
          <p:nvPr/>
        </p:nvGrpSpPr>
        <p:grpSpPr bwMode="auto">
          <a:xfrm>
            <a:off x="714375" y="4022725"/>
            <a:ext cx="6008688" cy="558800"/>
            <a:chOff x="762" y="2265"/>
            <a:chExt cx="3785" cy="352"/>
          </a:xfrm>
        </p:grpSpPr>
        <p:sp>
          <p:nvSpPr>
            <p:cNvPr id="11303" name="Text Box 7">
              <a:extLst>
                <a:ext uri="{FF2B5EF4-FFF2-40B4-BE49-F238E27FC236}">
                  <a16:creationId xmlns:a16="http://schemas.microsoft.com/office/drawing/2014/main" id="{186208BF-B5F7-4E28-B4AC-4562187E654B}"/>
                </a:ext>
              </a:extLst>
            </p:cNvPr>
            <p:cNvSpPr txBox="1">
              <a:spLocks noChangeArrowheads="1"/>
            </p:cNvSpPr>
            <p:nvPr/>
          </p:nvSpPr>
          <p:spPr bwMode="auto">
            <a:xfrm>
              <a:off x="762" y="2275"/>
              <a:ext cx="12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对此例有</a:t>
              </a:r>
            </a:p>
          </p:txBody>
        </p:sp>
        <p:graphicFrame>
          <p:nvGraphicFramePr>
            <p:cNvPr id="11277" name="Object 3">
              <a:extLst>
                <a:ext uri="{FF2B5EF4-FFF2-40B4-BE49-F238E27FC236}">
                  <a16:creationId xmlns:a16="http://schemas.microsoft.com/office/drawing/2014/main" id="{1BABB854-D091-4E54-B40C-D9BF6FEDDDBB}"/>
                </a:ext>
              </a:extLst>
            </p:cNvPr>
            <p:cNvGraphicFramePr>
              <a:graphicFrameLocks noChangeAspect="1"/>
            </p:cNvGraphicFramePr>
            <p:nvPr/>
          </p:nvGraphicFramePr>
          <p:xfrm>
            <a:off x="1696" y="2265"/>
            <a:ext cx="1358" cy="352"/>
          </p:xfrm>
          <a:graphic>
            <a:graphicData uri="http://schemas.openxmlformats.org/presentationml/2006/ole">
              <mc:AlternateContent xmlns:mc="http://schemas.openxmlformats.org/markup-compatibility/2006">
                <mc:Choice xmlns:v="urn:schemas-microsoft-com:vml" Requires="v">
                  <p:oleObj spid="_x0000_s12107" name="Equation" r:id="rId5" imgW="1066680" imgH="253800" progId="Equation.DSMT4">
                    <p:embed/>
                  </p:oleObj>
                </mc:Choice>
                <mc:Fallback>
                  <p:oleObj name="Equation" r:id="rId5" imgW="1066680" imgH="253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6" y="2265"/>
                          <a:ext cx="1358"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8" name="Object 4">
              <a:extLst>
                <a:ext uri="{FF2B5EF4-FFF2-40B4-BE49-F238E27FC236}">
                  <a16:creationId xmlns:a16="http://schemas.microsoft.com/office/drawing/2014/main" id="{3DDEE047-DD98-4EED-8C4C-A8532CBB5549}"/>
                </a:ext>
              </a:extLst>
            </p:cNvPr>
            <p:cNvGraphicFramePr>
              <a:graphicFrameLocks noChangeAspect="1"/>
            </p:cNvGraphicFramePr>
            <p:nvPr/>
          </p:nvGraphicFramePr>
          <p:xfrm>
            <a:off x="3455" y="2304"/>
            <a:ext cx="1092" cy="281"/>
          </p:xfrm>
          <a:graphic>
            <a:graphicData uri="http://schemas.openxmlformats.org/presentationml/2006/ole">
              <mc:AlternateContent xmlns:mc="http://schemas.openxmlformats.org/markup-compatibility/2006">
                <mc:Choice xmlns:v="urn:schemas-microsoft-com:vml" Requires="v">
                  <p:oleObj spid="_x0000_s12108" name="Equation" r:id="rId7" imgW="787320" imgH="203040" progId="Equation.DSMT4">
                    <p:embed/>
                  </p:oleObj>
                </mc:Choice>
                <mc:Fallback>
                  <p:oleObj name="Equation" r:id="rId7" imgW="787320" imgH="203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5" y="2304"/>
                          <a:ext cx="1092"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0">
            <a:extLst>
              <a:ext uri="{FF2B5EF4-FFF2-40B4-BE49-F238E27FC236}">
                <a16:creationId xmlns:a16="http://schemas.microsoft.com/office/drawing/2014/main" id="{B3E329D9-9284-4DC7-8488-203CC9D4B136}"/>
              </a:ext>
            </a:extLst>
          </p:cNvPr>
          <p:cNvGrpSpPr>
            <a:grpSpLocks/>
          </p:cNvGrpSpPr>
          <p:nvPr/>
        </p:nvGrpSpPr>
        <p:grpSpPr bwMode="auto">
          <a:xfrm>
            <a:off x="5076825" y="4694238"/>
            <a:ext cx="3594100" cy="1855787"/>
            <a:chOff x="3112" y="2775"/>
            <a:chExt cx="2264" cy="1169"/>
          </a:xfrm>
        </p:grpSpPr>
        <p:graphicFrame>
          <p:nvGraphicFramePr>
            <p:cNvPr id="11270" name="Object 5">
              <a:extLst>
                <a:ext uri="{FF2B5EF4-FFF2-40B4-BE49-F238E27FC236}">
                  <a16:creationId xmlns:a16="http://schemas.microsoft.com/office/drawing/2014/main" id="{3DD747C7-5A99-4D22-8A89-122F39022D07}"/>
                </a:ext>
              </a:extLst>
            </p:cNvPr>
            <p:cNvGraphicFramePr>
              <a:graphicFrameLocks noChangeAspect="1"/>
            </p:cNvGraphicFramePr>
            <p:nvPr/>
          </p:nvGraphicFramePr>
          <p:xfrm>
            <a:off x="4293" y="2860"/>
            <a:ext cx="530" cy="235"/>
          </p:xfrm>
          <a:graphic>
            <a:graphicData uri="http://schemas.openxmlformats.org/presentationml/2006/ole">
              <mc:AlternateContent xmlns:mc="http://schemas.openxmlformats.org/markup-compatibility/2006">
                <mc:Choice xmlns:v="urn:schemas-microsoft-com:vml" Requires="v">
                  <p:oleObj spid="_x0000_s12109" name="Equation" r:id="rId9" imgW="457200" imgH="203040" progId="Equation.DSMT4">
                    <p:embed/>
                  </p:oleObj>
                </mc:Choice>
                <mc:Fallback>
                  <p:oleObj name="Equation" r:id="rId9" imgW="457200" imgH="2030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3" y="2860"/>
                          <a:ext cx="53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2" name="Text Box 12">
              <a:extLst>
                <a:ext uri="{FF2B5EF4-FFF2-40B4-BE49-F238E27FC236}">
                  <a16:creationId xmlns:a16="http://schemas.microsoft.com/office/drawing/2014/main" id="{9D3E5C27-A829-4258-A837-AF580E202A77}"/>
                </a:ext>
              </a:extLst>
            </p:cNvPr>
            <p:cNvSpPr txBox="1">
              <a:spLocks noChangeArrowheads="1"/>
            </p:cNvSpPr>
            <p:nvPr/>
          </p:nvSpPr>
          <p:spPr bwMode="auto">
            <a:xfrm>
              <a:off x="4186" y="365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a typeface="华文楷体" panose="02010600040101010101" pitchFamily="2" charset="-122"/>
                <a:cs typeface="楷体_GB2312" panose="02010609030101010101" pitchFamily="49" charset="-122"/>
              </a:endParaRPr>
            </a:p>
          </p:txBody>
        </p:sp>
        <p:sp>
          <p:nvSpPr>
            <p:cNvPr id="11293" name="Text Box 13">
              <a:extLst>
                <a:ext uri="{FF2B5EF4-FFF2-40B4-BE49-F238E27FC236}">
                  <a16:creationId xmlns:a16="http://schemas.microsoft.com/office/drawing/2014/main" id="{18959189-B95B-400C-8851-A5C044F6AC4B}"/>
                </a:ext>
              </a:extLst>
            </p:cNvPr>
            <p:cNvSpPr txBox="1">
              <a:spLocks noChangeArrowheads="1"/>
            </p:cNvSpPr>
            <p:nvPr/>
          </p:nvSpPr>
          <p:spPr bwMode="auto">
            <a:xfrm>
              <a:off x="4035" y="36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a typeface="华文楷体" panose="02010600040101010101" pitchFamily="2" charset="-122"/>
                <a:cs typeface="楷体_GB2312" panose="02010609030101010101" pitchFamily="49" charset="-122"/>
              </a:endParaRPr>
            </a:p>
          </p:txBody>
        </p:sp>
        <p:sp>
          <p:nvSpPr>
            <p:cNvPr id="11294" name="Text Box 14">
              <a:extLst>
                <a:ext uri="{FF2B5EF4-FFF2-40B4-BE49-F238E27FC236}">
                  <a16:creationId xmlns:a16="http://schemas.microsoft.com/office/drawing/2014/main" id="{5846B97D-F400-4F80-B683-2391EE128F4F}"/>
                </a:ext>
              </a:extLst>
            </p:cNvPr>
            <p:cNvSpPr txBox="1">
              <a:spLocks noChangeArrowheads="1"/>
            </p:cNvSpPr>
            <p:nvPr/>
          </p:nvSpPr>
          <p:spPr bwMode="auto">
            <a:xfrm>
              <a:off x="4072" y="322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a typeface="华文楷体" panose="02010600040101010101" pitchFamily="2" charset="-122"/>
                <a:cs typeface="楷体_GB2312" panose="02010609030101010101" pitchFamily="49" charset="-122"/>
              </a:endParaRPr>
            </a:p>
          </p:txBody>
        </p:sp>
        <p:graphicFrame>
          <p:nvGraphicFramePr>
            <p:cNvPr id="11271" name="Object 6">
              <a:extLst>
                <a:ext uri="{FF2B5EF4-FFF2-40B4-BE49-F238E27FC236}">
                  <a16:creationId xmlns:a16="http://schemas.microsoft.com/office/drawing/2014/main" id="{FD40CABF-276E-4067-AF9E-434984546F96}"/>
                </a:ext>
              </a:extLst>
            </p:cNvPr>
            <p:cNvGraphicFramePr>
              <a:graphicFrameLocks noChangeAspect="1"/>
            </p:cNvGraphicFramePr>
            <p:nvPr/>
          </p:nvGraphicFramePr>
          <p:xfrm>
            <a:off x="3405" y="3111"/>
            <a:ext cx="1677" cy="664"/>
          </p:xfrm>
          <a:graphic>
            <a:graphicData uri="http://schemas.openxmlformats.org/presentationml/2006/ole">
              <mc:AlternateContent xmlns:mc="http://schemas.openxmlformats.org/markup-compatibility/2006">
                <mc:Choice xmlns:v="urn:schemas-microsoft-com:vml" Requires="v">
                  <p:oleObj spid="_x0000_s12110" name="位图图像" r:id="rId11" imgW="4123810" imgH="3134162" progId="Paint.Picture">
                    <p:embed/>
                  </p:oleObj>
                </mc:Choice>
                <mc:Fallback>
                  <p:oleObj name="位图图像" r:id="rId11" imgW="4123810" imgH="3134162" progId="Paint.Picture">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5" y="3111"/>
                          <a:ext cx="1677"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5" name="Line 16">
              <a:extLst>
                <a:ext uri="{FF2B5EF4-FFF2-40B4-BE49-F238E27FC236}">
                  <a16:creationId xmlns:a16="http://schemas.microsoft.com/office/drawing/2014/main" id="{12ABF891-A22A-4E75-A7F2-B5A070A97804}"/>
                </a:ext>
              </a:extLst>
            </p:cNvPr>
            <p:cNvSpPr>
              <a:spLocks noChangeShapeType="1"/>
            </p:cNvSpPr>
            <p:nvPr/>
          </p:nvSpPr>
          <p:spPr bwMode="auto">
            <a:xfrm>
              <a:off x="3112" y="3740"/>
              <a:ext cx="226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96" name="Line 17">
              <a:extLst>
                <a:ext uri="{FF2B5EF4-FFF2-40B4-BE49-F238E27FC236}">
                  <a16:creationId xmlns:a16="http://schemas.microsoft.com/office/drawing/2014/main" id="{44763603-AFF5-47C7-9C45-301F0E985046}"/>
                </a:ext>
              </a:extLst>
            </p:cNvPr>
            <p:cNvSpPr>
              <a:spLocks noChangeShapeType="1"/>
            </p:cNvSpPr>
            <p:nvPr/>
          </p:nvSpPr>
          <p:spPr bwMode="auto">
            <a:xfrm>
              <a:off x="4244" y="3153"/>
              <a:ext cx="0" cy="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7" name="Line 18">
              <a:extLst>
                <a:ext uri="{FF2B5EF4-FFF2-40B4-BE49-F238E27FC236}">
                  <a16:creationId xmlns:a16="http://schemas.microsoft.com/office/drawing/2014/main" id="{855A2191-ED8D-4A77-BA5F-A519342E3E3C}"/>
                </a:ext>
              </a:extLst>
            </p:cNvPr>
            <p:cNvSpPr>
              <a:spLocks noChangeShapeType="1"/>
            </p:cNvSpPr>
            <p:nvPr/>
          </p:nvSpPr>
          <p:spPr bwMode="auto">
            <a:xfrm flipV="1">
              <a:off x="4244" y="2901"/>
              <a:ext cx="0" cy="83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1272" name="Object 7">
              <a:extLst>
                <a:ext uri="{FF2B5EF4-FFF2-40B4-BE49-F238E27FC236}">
                  <a16:creationId xmlns:a16="http://schemas.microsoft.com/office/drawing/2014/main" id="{3B63D661-C127-4229-BE32-7B337FB2DA94}"/>
                </a:ext>
              </a:extLst>
            </p:cNvPr>
            <p:cNvGraphicFramePr>
              <a:graphicFrameLocks noChangeAspect="1"/>
            </p:cNvGraphicFramePr>
            <p:nvPr/>
          </p:nvGraphicFramePr>
          <p:xfrm>
            <a:off x="3741" y="2775"/>
            <a:ext cx="315" cy="503"/>
          </p:xfrm>
          <a:graphic>
            <a:graphicData uri="http://schemas.openxmlformats.org/presentationml/2006/ole">
              <mc:AlternateContent xmlns:mc="http://schemas.openxmlformats.org/markup-compatibility/2006">
                <mc:Choice xmlns:v="urn:schemas-microsoft-com:vml" Requires="v">
                  <p:oleObj spid="_x0000_s12111" name="Equation" r:id="rId13" imgW="152280" imgH="393480" progId="Equation.DSMT4">
                    <p:embed/>
                  </p:oleObj>
                </mc:Choice>
                <mc:Fallback>
                  <p:oleObj name="Equation" r:id="rId13" imgW="152280" imgH="3934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1" y="2775"/>
                          <a:ext cx="315" cy="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8" name="Line 20">
              <a:extLst>
                <a:ext uri="{FF2B5EF4-FFF2-40B4-BE49-F238E27FC236}">
                  <a16:creationId xmlns:a16="http://schemas.microsoft.com/office/drawing/2014/main" id="{EC8D8F75-8B4D-4B81-8529-0A25DDABF2CA}"/>
                </a:ext>
              </a:extLst>
            </p:cNvPr>
            <p:cNvSpPr>
              <a:spLocks noChangeShapeType="1"/>
            </p:cNvSpPr>
            <p:nvPr/>
          </p:nvSpPr>
          <p:spPr bwMode="auto">
            <a:xfrm flipH="1" flipV="1">
              <a:off x="3951" y="3069"/>
              <a:ext cx="293" cy="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99" name="Line 21">
              <a:extLst>
                <a:ext uri="{FF2B5EF4-FFF2-40B4-BE49-F238E27FC236}">
                  <a16:creationId xmlns:a16="http://schemas.microsoft.com/office/drawing/2014/main" id="{C7CE1EDD-6559-4C32-B7E4-58DB1F4622C5}"/>
                </a:ext>
              </a:extLst>
            </p:cNvPr>
            <p:cNvSpPr>
              <a:spLocks noChangeShapeType="1"/>
            </p:cNvSpPr>
            <p:nvPr/>
          </p:nvSpPr>
          <p:spPr bwMode="auto">
            <a:xfrm>
              <a:off x="3909" y="3404"/>
              <a:ext cx="0" cy="336"/>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300" name="Line 22">
              <a:extLst>
                <a:ext uri="{FF2B5EF4-FFF2-40B4-BE49-F238E27FC236}">
                  <a16:creationId xmlns:a16="http://schemas.microsoft.com/office/drawing/2014/main" id="{2687C558-B4F0-49D8-AF7F-7F53107C40AF}"/>
                </a:ext>
              </a:extLst>
            </p:cNvPr>
            <p:cNvSpPr>
              <a:spLocks noChangeShapeType="1"/>
            </p:cNvSpPr>
            <p:nvPr/>
          </p:nvSpPr>
          <p:spPr bwMode="auto">
            <a:xfrm>
              <a:off x="3909" y="3404"/>
              <a:ext cx="67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301" name="Line 23">
              <a:extLst>
                <a:ext uri="{FF2B5EF4-FFF2-40B4-BE49-F238E27FC236}">
                  <a16:creationId xmlns:a16="http://schemas.microsoft.com/office/drawing/2014/main" id="{C949D2E2-49E6-4417-9AB2-D238B6DEEB1B}"/>
                </a:ext>
              </a:extLst>
            </p:cNvPr>
            <p:cNvSpPr>
              <a:spLocks noChangeShapeType="1"/>
            </p:cNvSpPr>
            <p:nvPr/>
          </p:nvSpPr>
          <p:spPr bwMode="auto">
            <a:xfrm>
              <a:off x="4579" y="3404"/>
              <a:ext cx="0" cy="336"/>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273" name="Object 8">
              <a:extLst>
                <a:ext uri="{FF2B5EF4-FFF2-40B4-BE49-F238E27FC236}">
                  <a16:creationId xmlns:a16="http://schemas.microsoft.com/office/drawing/2014/main" id="{77BFEB8B-2CF1-4014-96F2-3440FBA86B09}"/>
                </a:ext>
              </a:extLst>
            </p:cNvPr>
            <p:cNvGraphicFramePr>
              <a:graphicFrameLocks noChangeAspect="1"/>
            </p:cNvGraphicFramePr>
            <p:nvPr/>
          </p:nvGraphicFramePr>
          <p:xfrm>
            <a:off x="3448" y="3153"/>
            <a:ext cx="178" cy="461"/>
          </p:xfrm>
          <a:graphic>
            <a:graphicData uri="http://schemas.openxmlformats.org/presentationml/2006/ole">
              <mc:AlternateContent xmlns:mc="http://schemas.openxmlformats.org/markup-compatibility/2006">
                <mc:Choice xmlns:v="urn:schemas-microsoft-com:vml" Requires="v">
                  <p:oleObj spid="_x0000_s12112" name="Equation" r:id="rId15" imgW="152280" imgH="393480" progId="Equation.DSMT4">
                    <p:embed/>
                  </p:oleObj>
                </mc:Choice>
                <mc:Fallback>
                  <p:oleObj name="Equation" r:id="rId15" imgW="152280" imgH="39348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48" y="3153"/>
                          <a:ext cx="17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02" name="Line 25">
              <a:extLst>
                <a:ext uri="{FF2B5EF4-FFF2-40B4-BE49-F238E27FC236}">
                  <a16:creationId xmlns:a16="http://schemas.microsoft.com/office/drawing/2014/main" id="{272D7875-18E5-471E-85F0-5E1D44172F7F}"/>
                </a:ext>
              </a:extLst>
            </p:cNvPr>
            <p:cNvSpPr>
              <a:spLocks noChangeShapeType="1"/>
            </p:cNvSpPr>
            <p:nvPr/>
          </p:nvSpPr>
          <p:spPr bwMode="auto">
            <a:xfrm flipH="1">
              <a:off x="3574" y="3404"/>
              <a:ext cx="335" cy="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1274" name="Object 9">
              <a:extLst>
                <a:ext uri="{FF2B5EF4-FFF2-40B4-BE49-F238E27FC236}">
                  <a16:creationId xmlns:a16="http://schemas.microsoft.com/office/drawing/2014/main" id="{F0E65F6D-7F1C-4C9B-99F7-DE199EFB5EE2}"/>
                </a:ext>
              </a:extLst>
            </p:cNvPr>
            <p:cNvGraphicFramePr>
              <a:graphicFrameLocks noChangeAspect="1"/>
            </p:cNvGraphicFramePr>
            <p:nvPr/>
          </p:nvGraphicFramePr>
          <p:xfrm>
            <a:off x="4496" y="3740"/>
            <a:ext cx="153" cy="167"/>
          </p:xfrm>
          <a:graphic>
            <a:graphicData uri="http://schemas.openxmlformats.org/presentationml/2006/ole">
              <mc:AlternateContent xmlns:mc="http://schemas.openxmlformats.org/markup-compatibility/2006">
                <mc:Choice xmlns:v="urn:schemas-microsoft-com:vml" Requires="v">
                  <p:oleObj spid="_x0000_s12113" name="Equation" r:id="rId17" imgW="126720" imgH="139680" progId="Equation.DSMT4">
                    <p:embed/>
                  </p:oleObj>
                </mc:Choice>
                <mc:Fallback>
                  <p:oleObj name="Equation" r:id="rId17" imgW="126720" imgH="1396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6" y="3740"/>
                          <a:ext cx="153"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5" name="Object 10">
              <a:extLst>
                <a:ext uri="{FF2B5EF4-FFF2-40B4-BE49-F238E27FC236}">
                  <a16:creationId xmlns:a16="http://schemas.microsoft.com/office/drawing/2014/main" id="{3D751D94-8C1B-43DF-AE51-7A9CDAC193D4}"/>
                </a:ext>
              </a:extLst>
            </p:cNvPr>
            <p:cNvGraphicFramePr>
              <a:graphicFrameLocks noChangeAspect="1"/>
            </p:cNvGraphicFramePr>
            <p:nvPr/>
          </p:nvGraphicFramePr>
          <p:xfrm>
            <a:off x="3741" y="3740"/>
            <a:ext cx="293" cy="170"/>
          </p:xfrm>
          <a:graphic>
            <a:graphicData uri="http://schemas.openxmlformats.org/presentationml/2006/ole">
              <mc:AlternateContent xmlns:mc="http://schemas.openxmlformats.org/markup-compatibility/2006">
                <mc:Choice xmlns:v="urn:schemas-microsoft-com:vml" Requires="v">
                  <p:oleObj spid="_x0000_s12114" name="Equation" r:id="rId19" imgW="241200" imgH="139680" progId="Equation.DSMT4">
                    <p:embed/>
                  </p:oleObj>
                </mc:Choice>
                <mc:Fallback>
                  <p:oleObj name="Equation" r:id="rId19" imgW="241200" imgH="13968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1" y="3740"/>
                          <a:ext cx="293"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6" name="Object 11">
              <a:extLst>
                <a:ext uri="{FF2B5EF4-FFF2-40B4-BE49-F238E27FC236}">
                  <a16:creationId xmlns:a16="http://schemas.microsoft.com/office/drawing/2014/main" id="{3C17D8C9-B599-4644-9872-49260B50D387}"/>
                </a:ext>
              </a:extLst>
            </p:cNvPr>
            <p:cNvGraphicFramePr>
              <a:graphicFrameLocks noChangeAspect="1"/>
            </p:cNvGraphicFramePr>
            <p:nvPr/>
          </p:nvGraphicFramePr>
          <p:xfrm>
            <a:off x="5125" y="3572"/>
            <a:ext cx="167" cy="154"/>
          </p:xfrm>
          <a:graphic>
            <a:graphicData uri="http://schemas.openxmlformats.org/presentationml/2006/ole">
              <mc:AlternateContent xmlns:mc="http://schemas.openxmlformats.org/markup-compatibility/2006">
                <mc:Choice xmlns:v="urn:schemas-microsoft-com:vml" Requires="v">
                  <p:oleObj spid="_x0000_s12115" name="Equation" r:id="rId21" imgW="152280" imgH="139680" progId="Equation.DSMT4">
                    <p:embed/>
                  </p:oleObj>
                </mc:Choice>
                <mc:Fallback>
                  <p:oleObj name="Equation" r:id="rId21" imgW="152280" imgH="13968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25" y="3572"/>
                          <a:ext cx="16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29">
            <a:extLst>
              <a:ext uri="{FF2B5EF4-FFF2-40B4-BE49-F238E27FC236}">
                <a16:creationId xmlns:a16="http://schemas.microsoft.com/office/drawing/2014/main" id="{366594DB-BD91-43E3-9DEC-B198DC5BF76B}"/>
              </a:ext>
            </a:extLst>
          </p:cNvPr>
          <p:cNvGrpSpPr>
            <a:grpSpLocks/>
          </p:cNvGrpSpPr>
          <p:nvPr/>
        </p:nvGrpSpPr>
        <p:grpSpPr bwMode="auto">
          <a:xfrm>
            <a:off x="5534025" y="1341438"/>
            <a:ext cx="3065463" cy="2036762"/>
            <a:chOff x="540" y="2751"/>
            <a:chExt cx="2411" cy="1283"/>
          </a:xfrm>
        </p:grpSpPr>
        <p:sp>
          <p:nvSpPr>
            <p:cNvPr id="11287" name="Line 30">
              <a:extLst>
                <a:ext uri="{FF2B5EF4-FFF2-40B4-BE49-F238E27FC236}">
                  <a16:creationId xmlns:a16="http://schemas.microsoft.com/office/drawing/2014/main" id="{88ECDE8E-4634-4FE2-8C58-53F722EC8D80}"/>
                </a:ext>
              </a:extLst>
            </p:cNvPr>
            <p:cNvSpPr>
              <a:spLocks noChangeShapeType="1"/>
            </p:cNvSpPr>
            <p:nvPr/>
          </p:nvSpPr>
          <p:spPr bwMode="auto">
            <a:xfrm>
              <a:off x="1687" y="3153"/>
              <a:ext cx="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1267" name="Object 12">
              <a:extLst>
                <a:ext uri="{FF2B5EF4-FFF2-40B4-BE49-F238E27FC236}">
                  <a16:creationId xmlns:a16="http://schemas.microsoft.com/office/drawing/2014/main" id="{A21AAE60-20BB-4888-B8B3-20AEEE1C9FDA}"/>
                </a:ext>
              </a:extLst>
            </p:cNvPr>
            <p:cNvGraphicFramePr>
              <a:graphicFrameLocks noChangeAspect="1"/>
            </p:cNvGraphicFramePr>
            <p:nvPr/>
          </p:nvGraphicFramePr>
          <p:xfrm>
            <a:off x="540" y="3051"/>
            <a:ext cx="2411" cy="977"/>
          </p:xfrm>
          <a:graphic>
            <a:graphicData uri="http://schemas.openxmlformats.org/presentationml/2006/ole">
              <mc:AlternateContent xmlns:mc="http://schemas.openxmlformats.org/markup-compatibility/2006">
                <mc:Choice xmlns:v="urn:schemas-microsoft-com:vml" Requires="v">
                  <p:oleObj spid="_x0000_s12116" name="位图图像" r:id="rId23" imgW="3343742" imgH="1400000" progId="Paint.Picture">
                    <p:embed/>
                  </p:oleObj>
                </mc:Choice>
                <mc:Fallback>
                  <p:oleObj name="位图图像" r:id="rId23" imgW="3343742" imgH="1400000" progId="Paint.Picture">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0" y="3051"/>
                          <a:ext cx="2411" cy="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8" name="Line 32">
              <a:extLst>
                <a:ext uri="{FF2B5EF4-FFF2-40B4-BE49-F238E27FC236}">
                  <a16:creationId xmlns:a16="http://schemas.microsoft.com/office/drawing/2014/main" id="{88E2FE35-92FE-407F-95A4-791643E7DFE5}"/>
                </a:ext>
              </a:extLst>
            </p:cNvPr>
            <p:cNvSpPr>
              <a:spLocks noChangeShapeType="1"/>
            </p:cNvSpPr>
            <p:nvPr/>
          </p:nvSpPr>
          <p:spPr bwMode="auto">
            <a:xfrm flipV="1">
              <a:off x="1770" y="2775"/>
              <a:ext cx="0" cy="104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9" name="Line 33">
              <a:extLst>
                <a:ext uri="{FF2B5EF4-FFF2-40B4-BE49-F238E27FC236}">
                  <a16:creationId xmlns:a16="http://schemas.microsoft.com/office/drawing/2014/main" id="{DE85C7F2-658D-4533-8B51-DD0B7C6141FF}"/>
                </a:ext>
              </a:extLst>
            </p:cNvPr>
            <p:cNvSpPr>
              <a:spLocks noChangeShapeType="1"/>
            </p:cNvSpPr>
            <p:nvPr/>
          </p:nvSpPr>
          <p:spPr bwMode="auto">
            <a:xfrm>
              <a:off x="596" y="3782"/>
              <a:ext cx="234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1268" name="Object 13">
              <a:extLst>
                <a:ext uri="{FF2B5EF4-FFF2-40B4-BE49-F238E27FC236}">
                  <a16:creationId xmlns:a16="http://schemas.microsoft.com/office/drawing/2014/main" id="{13B8E37E-892F-4245-ADAD-F30F03EFB59E}"/>
                </a:ext>
              </a:extLst>
            </p:cNvPr>
            <p:cNvGraphicFramePr>
              <a:graphicFrameLocks noChangeAspect="1"/>
            </p:cNvGraphicFramePr>
            <p:nvPr/>
          </p:nvGraphicFramePr>
          <p:xfrm>
            <a:off x="1874" y="2751"/>
            <a:ext cx="400" cy="288"/>
          </p:xfrm>
          <a:graphic>
            <a:graphicData uri="http://schemas.openxmlformats.org/presentationml/2006/ole">
              <mc:AlternateContent xmlns:mc="http://schemas.openxmlformats.org/markup-compatibility/2006">
                <mc:Choice xmlns:v="urn:schemas-microsoft-com:vml" Requires="v">
                  <p:oleObj spid="_x0000_s12117" name="Equation" r:id="rId25" imgW="279360" imgH="203040" progId="Equation.DSMT4">
                    <p:embed/>
                  </p:oleObj>
                </mc:Choice>
                <mc:Fallback>
                  <p:oleObj name="Equation" r:id="rId25" imgW="279360" imgH="20304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74" y="2751"/>
                          <a:ext cx="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14">
              <a:extLst>
                <a:ext uri="{FF2B5EF4-FFF2-40B4-BE49-F238E27FC236}">
                  <a16:creationId xmlns:a16="http://schemas.microsoft.com/office/drawing/2014/main" id="{F4456C05-7783-4CC1-87F3-1EE4C790C9C0}"/>
                </a:ext>
              </a:extLst>
            </p:cNvPr>
            <p:cNvGraphicFramePr>
              <a:graphicFrameLocks noChangeAspect="1"/>
            </p:cNvGraphicFramePr>
            <p:nvPr/>
          </p:nvGraphicFramePr>
          <p:xfrm>
            <a:off x="2692" y="3530"/>
            <a:ext cx="147" cy="252"/>
          </p:xfrm>
          <a:graphic>
            <a:graphicData uri="http://schemas.openxmlformats.org/presentationml/2006/ole">
              <mc:AlternateContent xmlns:mc="http://schemas.openxmlformats.org/markup-compatibility/2006">
                <mc:Choice xmlns:v="urn:schemas-microsoft-com:vml" Requires="v">
                  <p:oleObj spid="_x0000_s12118" name="Equation" r:id="rId27" imgW="88560" imgH="152280" progId="Equation.DSMT4">
                    <p:embed/>
                  </p:oleObj>
                </mc:Choice>
                <mc:Fallback>
                  <p:oleObj name="Equation" r:id="rId27" imgW="88560" imgH="152280" progId="Equation.DSMT4">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92" y="3530"/>
                          <a:ext cx="1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0" name="Text Box 36">
              <a:extLst>
                <a:ext uri="{FF2B5EF4-FFF2-40B4-BE49-F238E27FC236}">
                  <a16:creationId xmlns:a16="http://schemas.microsoft.com/office/drawing/2014/main" id="{25FDEAED-6A45-41D3-ABF9-F74674FDFD31}"/>
                </a:ext>
              </a:extLst>
            </p:cNvPr>
            <p:cNvSpPr txBox="1">
              <a:spLocks noChangeArrowheads="1"/>
            </p:cNvSpPr>
            <p:nvPr/>
          </p:nvSpPr>
          <p:spPr bwMode="auto">
            <a:xfrm>
              <a:off x="1579" y="3102"/>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1</a:t>
              </a:r>
            </a:p>
          </p:txBody>
        </p:sp>
        <p:sp>
          <p:nvSpPr>
            <p:cNvPr id="11291" name="Text Box 37">
              <a:extLst>
                <a:ext uri="{FF2B5EF4-FFF2-40B4-BE49-F238E27FC236}">
                  <a16:creationId xmlns:a16="http://schemas.microsoft.com/office/drawing/2014/main" id="{2EC2C38F-C776-4A10-B2A4-5D555A6E4277}"/>
                </a:ext>
              </a:extLst>
            </p:cNvPr>
            <p:cNvSpPr txBox="1">
              <a:spLocks noChangeArrowheads="1"/>
            </p:cNvSpPr>
            <p:nvPr/>
          </p:nvSpPr>
          <p:spPr bwMode="auto">
            <a:xfrm>
              <a:off x="1645" y="3782"/>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grpSp>
      <p:graphicFrame>
        <p:nvGraphicFramePr>
          <p:cNvPr id="41" name="Object 15">
            <a:extLst>
              <a:ext uri="{FF2B5EF4-FFF2-40B4-BE49-F238E27FC236}">
                <a16:creationId xmlns:a16="http://schemas.microsoft.com/office/drawing/2014/main" id="{3E971E0C-5F41-487A-99DE-751B6E2D6B79}"/>
              </a:ext>
            </a:extLst>
          </p:cNvPr>
          <p:cNvGraphicFramePr>
            <a:graphicFrameLocks noChangeAspect="1"/>
          </p:cNvGraphicFramePr>
          <p:nvPr>
            <p:extLst>
              <p:ext uri="{D42A27DB-BD31-4B8C-83A1-F6EECF244321}">
                <p14:modId xmlns:p14="http://schemas.microsoft.com/office/powerpoint/2010/main" val="147386677"/>
              </p:ext>
            </p:extLst>
          </p:nvPr>
        </p:nvGraphicFramePr>
        <p:xfrm>
          <a:off x="1025525" y="2000250"/>
          <a:ext cx="4602163" cy="1676400"/>
        </p:xfrm>
        <a:graphic>
          <a:graphicData uri="http://schemas.openxmlformats.org/presentationml/2006/ole">
            <mc:AlternateContent xmlns:mc="http://schemas.openxmlformats.org/markup-compatibility/2006">
              <mc:Choice xmlns:v="urn:schemas-microsoft-com:vml" Requires="v">
                <p:oleObj spid="_x0000_s12119" name="Equation" r:id="rId29" imgW="2234880" imgH="761760" progId="Equation.DSMT4">
                  <p:embed/>
                </p:oleObj>
              </mc:Choice>
              <mc:Fallback>
                <p:oleObj name="Equation" r:id="rId29" imgW="2234880" imgH="761760" progId="Equation.DSMT4">
                  <p:embed/>
                  <p:pic>
                    <p:nvPicPr>
                      <p:cNvPr id="0"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25525" y="2000250"/>
                        <a:ext cx="46021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标题 1">
            <a:extLst>
              <a:ext uri="{FF2B5EF4-FFF2-40B4-BE49-F238E27FC236}">
                <a16:creationId xmlns:a16="http://schemas.microsoft.com/office/drawing/2014/main" id="{831888DD-9B54-47EB-98FA-EF7484B4C34D}"/>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402334DC-A34E-4C0A-BF93-F42340B0960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BEC364-DC00-41B6-9DD0-7E7805E8FB47}" type="slidenum">
              <a:rPr lang="zh-CN" altLang="en-US">
                <a:solidFill>
                  <a:srgbClr val="898989"/>
                </a:solidFill>
                <a:latin typeface="Calibri" panose="020F0502020204030204" pitchFamily="34" charset="0"/>
              </a:rPr>
              <a:pPr eaLnBrk="1" hangingPunct="1"/>
              <a:t>14</a:t>
            </a:fld>
            <a:endParaRPr lang="zh-CN" altLang="en-US">
              <a:solidFill>
                <a:srgbClr val="898989"/>
              </a:solidFill>
              <a:latin typeface="Calibri" panose="020F0502020204030204" pitchFamily="34" charset="0"/>
            </a:endParaRPr>
          </a:p>
        </p:txBody>
      </p:sp>
      <p:grpSp>
        <p:nvGrpSpPr>
          <p:cNvPr id="12301" name="Group 2">
            <a:extLst>
              <a:ext uri="{FF2B5EF4-FFF2-40B4-BE49-F238E27FC236}">
                <a16:creationId xmlns:a16="http://schemas.microsoft.com/office/drawing/2014/main" id="{F6E18EC7-06AF-451D-9D85-6EA5CCF27797}"/>
              </a:ext>
            </a:extLst>
          </p:cNvPr>
          <p:cNvGrpSpPr>
            <a:grpSpLocks/>
          </p:cNvGrpSpPr>
          <p:nvPr/>
        </p:nvGrpSpPr>
        <p:grpSpPr bwMode="auto">
          <a:xfrm>
            <a:off x="714375" y="1382713"/>
            <a:ext cx="1962150" cy="474662"/>
            <a:chOff x="576" y="512"/>
            <a:chExt cx="1236" cy="299"/>
          </a:xfrm>
        </p:grpSpPr>
        <p:sp>
          <p:nvSpPr>
            <p:cNvPr id="12314" name="Text Box 3">
              <a:extLst>
                <a:ext uri="{FF2B5EF4-FFF2-40B4-BE49-F238E27FC236}">
                  <a16:creationId xmlns:a16="http://schemas.microsoft.com/office/drawing/2014/main" id="{F14B7DD8-F52F-480B-847D-ED0E8A3DDC96}"/>
                </a:ext>
              </a:extLst>
            </p:cNvPr>
            <p:cNvSpPr txBox="1">
              <a:spLocks noChangeArrowheads="1"/>
            </p:cNvSpPr>
            <p:nvPr/>
          </p:nvSpPr>
          <p:spPr bwMode="auto">
            <a:xfrm>
              <a:off x="576" y="512"/>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3.</a:t>
              </a:r>
            </a:p>
          </p:txBody>
        </p:sp>
        <p:graphicFrame>
          <p:nvGraphicFramePr>
            <p:cNvPr id="12298" name="Object 2">
              <a:extLst>
                <a:ext uri="{FF2B5EF4-FFF2-40B4-BE49-F238E27FC236}">
                  <a16:creationId xmlns:a16="http://schemas.microsoft.com/office/drawing/2014/main" id="{ACC59177-CB1E-4828-985F-EAE3B5A1449F}"/>
                </a:ext>
              </a:extLst>
            </p:cNvPr>
            <p:cNvGraphicFramePr>
              <a:graphicFrameLocks noChangeAspect="1"/>
            </p:cNvGraphicFramePr>
            <p:nvPr/>
          </p:nvGraphicFramePr>
          <p:xfrm>
            <a:off x="864" y="530"/>
            <a:ext cx="948" cy="281"/>
          </p:xfrm>
          <a:graphic>
            <a:graphicData uri="http://schemas.openxmlformats.org/presentationml/2006/ole">
              <mc:AlternateContent xmlns:mc="http://schemas.openxmlformats.org/markup-compatibility/2006">
                <mc:Choice xmlns:v="urn:schemas-microsoft-com:vml" Requires="v">
                  <p:oleObj spid="_x0000_s12830" name="Equation" r:id="rId3" imgW="685800" imgH="203040" progId="Equation.DSMT4">
                    <p:embed/>
                  </p:oleObj>
                </mc:Choice>
                <mc:Fallback>
                  <p:oleObj name="Equation" r:id="rId3" imgW="68580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530"/>
                          <a:ext cx="948"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 name="Object 3">
            <a:extLst>
              <a:ext uri="{FF2B5EF4-FFF2-40B4-BE49-F238E27FC236}">
                <a16:creationId xmlns:a16="http://schemas.microsoft.com/office/drawing/2014/main" id="{FEC574AE-609D-4F4C-8D22-86DF0B34B34B}"/>
              </a:ext>
            </a:extLst>
          </p:cNvPr>
          <p:cNvGraphicFramePr>
            <a:graphicFrameLocks noChangeAspect="1"/>
          </p:cNvGraphicFramePr>
          <p:nvPr>
            <p:extLst>
              <p:ext uri="{D42A27DB-BD31-4B8C-83A1-F6EECF244321}">
                <p14:modId xmlns:p14="http://schemas.microsoft.com/office/powerpoint/2010/main" val="1751906336"/>
              </p:ext>
            </p:extLst>
          </p:nvPr>
        </p:nvGraphicFramePr>
        <p:xfrm>
          <a:off x="1143000" y="1895475"/>
          <a:ext cx="3994150" cy="723900"/>
        </p:xfrm>
        <a:graphic>
          <a:graphicData uri="http://schemas.openxmlformats.org/presentationml/2006/ole">
            <mc:AlternateContent xmlns:mc="http://schemas.openxmlformats.org/markup-compatibility/2006">
              <mc:Choice xmlns:v="urn:schemas-microsoft-com:vml" Requires="v">
                <p:oleObj spid="_x0000_s12831" name="Equation" r:id="rId5" imgW="1638000" imgH="330120" progId="Equation.DSMT4">
                  <p:embed/>
                </p:oleObj>
              </mc:Choice>
              <mc:Fallback>
                <p:oleObj name="Equation" r:id="rId5" imgW="163800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895475"/>
                        <a:ext cx="39941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302" name="Group 6">
            <a:extLst>
              <a:ext uri="{FF2B5EF4-FFF2-40B4-BE49-F238E27FC236}">
                <a16:creationId xmlns:a16="http://schemas.microsoft.com/office/drawing/2014/main" id="{B8804959-C2A9-4FBC-B4F6-C8E44720BC6A}"/>
              </a:ext>
            </a:extLst>
          </p:cNvPr>
          <p:cNvGrpSpPr>
            <a:grpSpLocks/>
          </p:cNvGrpSpPr>
          <p:nvPr/>
        </p:nvGrpSpPr>
        <p:grpSpPr bwMode="auto">
          <a:xfrm>
            <a:off x="6143625" y="1427163"/>
            <a:ext cx="2003425" cy="1287462"/>
            <a:chOff x="4368" y="785"/>
            <a:chExt cx="1262" cy="811"/>
          </a:xfrm>
        </p:grpSpPr>
        <p:sp>
          <p:nvSpPr>
            <p:cNvPr id="12311" name="Text Box 7">
              <a:extLst>
                <a:ext uri="{FF2B5EF4-FFF2-40B4-BE49-F238E27FC236}">
                  <a16:creationId xmlns:a16="http://schemas.microsoft.com/office/drawing/2014/main" id="{B3160E0A-6DA8-477D-819D-818DC5EF8821}"/>
                </a:ext>
              </a:extLst>
            </p:cNvPr>
            <p:cNvSpPr txBox="1">
              <a:spLocks noChangeArrowheads="1"/>
            </p:cNvSpPr>
            <p:nvPr/>
          </p:nvSpPr>
          <p:spPr bwMode="auto">
            <a:xfrm flipV="1">
              <a:off x="4932" y="1308"/>
              <a:ext cx="1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sp>
          <p:nvSpPr>
            <p:cNvPr id="12312" name="Line 8">
              <a:extLst>
                <a:ext uri="{FF2B5EF4-FFF2-40B4-BE49-F238E27FC236}">
                  <a16:creationId xmlns:a16="http://schemas.microsoft.com/office/drawing/2014/main" id="{97A254E2-2A94-407B-86D9-B31442225E78}"/>
                </a:ext>
              </a:extLst>
            </p:cNvPr>
            <p:cNvSpPr>
              <a:spLocks noChangeShapeType="1"/>
            </p:cNvSpPr>
            <p:nvPr/>
          </p:nvSpPr>
          <p:spPr bwMode="auto">
            <a:xfrm>
              <a:off x="4368" y="1344"/>
              <a:ext cx="125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3" name="Line 9">
              <a:extLst>
                <a:ext uri="{FF2B5EF4-FFF2-40B4-BE49-F238E27FC236}">
                  <a16:creationId xmlns:a16="http://schemas.microsoft.com/office/drawing/2014/main" id="{BE767A29-4794-4D54-9CF0-BA3A8C26FC20}"/>
                </a:ext>
              </a:extLst>
            </p:cNvPr>
            <p:cNvSpPr>
              <a:spLocks noChangeShapeType="1"/>
            </p:cNvSpPr>
            <p:nvPr/>
          </p:nvSpPr>
          <p:spPr bwMode="auto">
            <a:xfrm flipV="1">
              <a:off x="4992" y="864"/>
              <a:ext cx="0" cy="48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2296" name="Object 4">
              <a:extLst>
                <a:ext uri="{FF2B5EF4-FFF2-40B4-BE49-F238E27FC236}">
                  <a16:creationId xmlns:a16="http://schemas.microsoft.com/office/drawing/2014/main" id="{F913F424-EB91-47FF-B56F-C91407EC6383}"/>
                </a:ext>
              </a:extLst>
            </p:cNvPr>
            <p:cNvGraphicFramePr>
              <a:graphicFrameLocks noChangeAspect="1"/>
            </p:cNvGraphicFramePr>
            <p:nvPr/>
          </p:nvGraphicFramePr>
          <p:xfrm>
            <a:off x="5040" y="785"/>
            <a:ext cx="384" cy="267"/>
          </p:xfrm>
          <a:graphic>
            <a:graphicData uri="http://schemas.openxmlformats.org/presentationml/2006/ole">
              <mc:AlternateContent xmlns:mc="http://schemas.openxmlformats.org/markup-compatibility/2006">
                <mc:Choice xmlns:v="urn:schemas-microsoft-com:vml" Requires="v">
                  <p:oleObj spid="_x0000_s12832" name="Equation" r:id="rId7" imgW="291960" imgH="203040" progId="Equation.DSMT4">
                    <p:embed/>
                  </p:oleObj>
                </mc:Choice>
                <mc:Fallback>
                  <p:oleObj name="Equation" r:id="rId7" imgW="291960" imgH="203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 y="785"/>
                          <a:ext cx="3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7" name="Object 5">
              <a:extLst>
                <a:ext uri="{FF2B5EF4-FFF2-40B4-BE49-F238E27FC236}">
                  <a16:creationId xmlns:a16="http://schemas.microsoft.com/office/drawing/2014/main" id="{3154FCEF-5F9B-4899-A2EB-4AB4E2EA332C}"/>
                </a:ext>
              </a:extLst>
            </p:cNvPr>
            <p:cNvGraphicFramePr>
              <a:graphicFrameLocks noChangeAspect="1"/>
            </p:cNvGraphicFramePr>
            <p:nvPr/>
          </p:nvGraphicFramePr>
          <p:xfrm>
            <a:off x="5472" y="1104"/>
            <a:ext cx="158" cy="272"/>
          </p:xfrm>
          <a:graphic>
            <a:graphicData uri="http://schemas.openxmlformats.org/presentationml/2006/ole">
              <mc:AlternateContent xmlns:mc="http://schemas.openxmlformats.org/markup-compatibility/2006">
                <mc:Choice xmlns:v="urn:schemas-microsoft-com:vml" Requires="v">
                  <p:oleObj spid="_x0000_s12833" name="Equation" r:id="rId9" imgW="88560" imgH="152280" progId="Equation.DSMT4">
                    <p:embed/>
                  </p:oleObj>
                </mc:Choice>
                <mc:Fallback>
                  <p:oleObj name="Equation" r:id="rId9" imgW="88560" imgH="1522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2" y="1104"/>
                          <a:ext cx="15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2">
            <a:extLst>
              <a:ext uri="{FF2B5EF4-FFF2-40B4-BE49-F238E27FC236}">
                <a16:creationId xmlns:a16="http://schemas.microsoft.com/office/drawing/2014/main" id="{5B0AE478-0976-48AF-97B5-73BB2ACF19D1}"/>
              </a:ext>
            </a:extLst>
          </p:cNvPr>
          <p:cNvGrpSpPr>
            <a:grpSpLocks/>
          </p:cNvGrpSpPr>
          <p:nvPr/>
        </p:nvGrpSpPr>
        <p:grpSpPr bwMode="auto">
          <a:xfrm>
            <a:off x="623888" y="4573588"/>
            <a:ext cx="8077200" cy="1570037"/>
            <a:chOff x="393" y="1610"/>
            <a:chExt cx="5088" cy="989"/>
          </a:xfrm>
        </p:grpSpPr>
        <p:sp>
          <p:nvSpPr>
            <p:cNvPr id="12310" name="Text Box 13">
              <a:extLst>
                <a:ext uri="{FF2B5EF4-FFF2-40B4-BE49-F238E27FC236}">
                  <a16:creationId xmlns:a16="http://schemas.microsoft.com/office/drawing/2014/main" id="{D9C1113C-2410-4779-AF8D-271C9C27C0AE}"/>
                </a:ext>
              </a:extLst>
            </p:cNvPr>
            <p:cNvSpPr txBox="1">
              <a:spLocks noChangeArrowheads="1"/>
            </p:cNvSpPr>
            <p:nvPr/>
          </p:nvSpPr>
          <p:spPr bwMode="auto">
            <a:xfrm>
              <a:off x="393" y="1610"/>
              <a:ext cx="508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ea typeface="华文楷体" panose="02010600040101010101" pitchFamily="2" charset="-122"/>
                  <a:cs typeface="楷体_GB2312" panose="02010609030101010101" pitchFamily="49" charset="-122"/>
                </a:rPr>
                <a:t>这表明        中包括了所有的频率成分，且所有频率分量的幅度、相位都相同。因此，系统的单位冲激响应        才能完全描述一个</a:t>
              </a:r>
              <a:r>
                <a:rPr lang="en-US" altLang="zh-CN" sz="2400">
                  <a:latin typeface="Times New Roman" panose="02020603050405020304" pitchFamily="18" charset="0"/>
                  <a:ea typeface="华文楷体" panose="02010600040101010101" pitchFamily="2" charset="-122"/>
                  <a:cs typeface="楷体_GB2312" panose="02010609030101010101" pitchFamily="49" charset="-122"/>
                </a:rPr>
                <a:t>LTI</a:t>
              </a:r>
              <a:r>
                <a:rPr lang="zh-CN" altLang="en-US" sz="2400">
                  <a:latin typeface="Times New Roman" panose="02020603050405020304" pitchFamily="18" charset="0"/>
                  <a:ea typeface="华文楷体" panose="02010600040101010101" pitchFamily="2" charset="-122"/>
                  <a:cs typeface="楷体_GB2312" panose="02010609030101010101" pitchFamily="49" charset="-122"/>
                </a:rPr>
                <a:t>系统的特性，       才在信号与系统分析中具有如此重要的意义。</a:t>
              </a:r>
            </a:p>
          </p:txBody>
        </p:sp>
        <p:graphicFrame>
          <p:nvGraphicFramePr>
            <p:cNvPr id="12293" name="Object 6">
              <a:extLst>
                <a:ext uri="{FF2B5EF4-FFF2-40B4-BE49-F238E27FC236}">
                  <a16:creationId xmlns:a16="http://schemas.microsoft.com/office/drawing/2014/main" id="{AECEE964-8878-4B3D-AFF5-85CCEC0C8E31}"/>
                </a:ext>
              </a:extLst>
            </p:cNvPr>
            <p:cNvGraphicFramePr>
              <a:graphicFrameLocks noChangeAspect="1"/>
            </p:cNvGraphicFramePr>
            <p:nvPr/>
          </p:nvGraphicFramePr>
          <p:xfrm>
            <a:off x="1035" y="1643"/>
            <a:ext cx="406" cy="281"/>
          </p:xfrm>
          <a:graphic>
            <a:graphicData uri="http://schemas.openxmlformats.org/presentationml/2006/ole">
              <mc:AlternateContent xmlns:mc="http://schemas.openxmlformats.org/markup-compatibility/2006">
                <mc:Choice xmlns:v="urn:schemas-microsoft-com:vml" Requires="v">
                  <p:oleObj spid="_x0000_s12834" name="Equation" r:id="rId11" imgW="291960" imgH="203040" progId="Equation.DSMT4">
                    <p:embed/>
                  </p:oleObj>
                </mc:Choice>
                <mc:Fallback>
                  <p:oleObj name="Equation" r:id="rId11" imgW="291960" imgH="2030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5" y="1643"/>
                          <a:ext cx="40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7">
              <a:extLst>
                <a:ext uri="{FF2B5EF4-FFF2-40B4-BE49-F238E27FC236}">
                  <a16:creationId xmlns:a16="http://schemas.microsoft.com/office/drawing/2014/main" id="{55802D36-6EF3-4F3A-BA98-1F1B553271F1}"/>
                </a:ext>
              </a:extLst>
            </p:cNvPr>
            <p:cNvGraphicFramePr>
              <a:graphicFrameLocks noChangeAspect="1"/>
            </p:cNvGraphicFramePr>
            <p:nvPr/>
          </p:nvGraphicFramePr>
          <p:xfrm>
            <a:off x="4500" y="1879"/>
            <a:ext cx="385" cy="281"/>
          </p:xfrm>
          <a:graphic>
            <a:graphicData uri="http://schemas.openxmlformats.org/presentationml/2006/ole">
              <mc:AlternateContent xmlns:mc="http://schemas.openxmlformats.org/markup-compatibility/2006">
                <mc:Choice xmlns:v="urn:schemas-microsoft-com:vml" Requires="v">
                  <p:oleObj spid="_x0000_s12835" name="Equation" r:id="rId13" imgW="279360" imgH="203040" progId="Equation.DSMT4">
                    <p:embed/>
                  </p:oleObj>
                </mc:Choice>
                <mc:Fallback>
                  <p:oleObj name="Equation" r:id="rId13" imgW="279360" imgH="20304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0" y="1879"/>
                          <a:ext cx="38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8">
              <a:extLst>
                <a:ext uri="{FF2B5EF4-FFF2-40B4-BE49-F238E27FC236}">
                  <a16:creationId xmlns:a16="http://schemas.microsoft.com/office/drawing/2014/main" id="{B92B8B67-186C-4579-B4B2-00E69F10E441}"/>
                </a:ext>
              </a:extLst>
            </p:cNvPr>
            <p:cNvGraphicFramePr>
              <a:graphicFrameLocks/>
            </p:cNvGraphicFramePr>
            <p:nvPr/>
          </p:nvGraphicFramePr>
          <p:xfrm>
            <a:off x="3014" y="2093"/>
            <a:ext cx="404" cy="281"/>
          </p:xfrm>
          <a:graphic>
            <a:graphicData uri="http://schemas.openxmlformats.org/presentationml/2006/ole">
              <mc:AlternateContent xmlns:mc="http://schemas.openxmlformats.org/markup-compatibility/2006">
                <mc:Choice xmlns:v="urn:schemas-microsoft-com:vml" Requires="v">
                  <p:oleObj spid="_x0000_s12836" name="Equation" r:id="rId15" imgW="291960" imgH="203040" progId="Equation.DSMT4">
                    <p:embed/>
                  </p:oleObj>
                </mc:Choice>
                <mc:Fallback>
                  <p:oleObj name="Equation" r:id="rId15" imgW="291960" imgH="203040" progId="Equation.DSMT4">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4" y="2093"/>
                          <a:ext cx="40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7">
            <a:extLst>
              <a:ext uri="{FF2B5EF4-FFF2-40B4-BE49-F238E27FC236}">
                <a16:creationId xmlns:a16="http://schemas.microsoft.com/office/drawing/2014/main" id="{C6911FB5-C6D0-4EAC-B99F-56EEE95E7786}"/>
              </a:ext>
            </a:extLst>
          </p:cNvPr>
          <p:cNvGrpSpPr>
            <a:grpSpLocks/>
          </p:cNvGrpSpPr>
          <p:nvPr/>
        </p:nvGrpSpPr>
        <p:grpSpPr bwMode="auto">
          <a:xfrm>
            <a:off x="3500438" y="2828925"/>
            <a:ext cx="2946400" cy="1600200"/>
            <a:chOff x="1224" y="3123"/>
            <a:chExt cx="1856" cy="1008"/>
          </a:xfrm>
        </p:grpSpPr>
        <p:sp>
          <p:nvSpPr>
            <p:cNvPr id="12305" name="Line 18">
              <a:extLst>
                <a:ext uri="{FF2B5EF4-FFF2-40B4-BE49-F238E27FC236}">
                  <a16:creationId xmlns:a16="http://schemas.microsoft.com/office/drawing/2014/main" id="{AC5F0451-2D99-4F11-B4FC-32E87A5536F0}"/>
                </a:ext>
              </a:extLst>
            </p:cNvPr>
            <p:cNvSpPr>
              <a:spLocks noChangeShapeType="1"/>
            </p:cNvSpPr>
            <p:nvPr/>
          </p:nvSpPr>
          <p:spPr bwMode="auto">
            <a:xfrm>
              <a:off x="1224" y="3888"/>
              <a:ext cx="18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Line 19">
              <a:extLst>
                <a:ext uri="{FF2B5EF4-FFF2-40B4-BE49-F238E27FC236}">
                  <a16:creationId xmlns:a16="http://schemas.microsoft.com/office/drawing/2014/main" id="{974E26E6-33AE-4793-8210-958D4FF46A7C}"/>
                </a:ext>
              </a:extLst>
            </p:cNvPr>
            <p:cNvSpPr>
              <a:spLocks noChangeShapeType="1"/>
            </p:cNvSpPr>
            <p:nvPr/>
          </p:nvSpPr>
          <p:spPr bwMode="auto">
            <a:xfrm>
              <a:off x="1341" y="3567"/>
              <a:ext cx="1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2291" name="Object 9">
              <a:extLst>
                <a:ext uri="{FF2B5EF4-FFF2-40B4-BE49-F238E27FC236}">
                  <a16:creationId xmlns:a16="http://schemas.microsoft.com/office/drawing/2014/main" id="{9C2DE176-7C81-4574-85D6-21C382DFE420}"/>
                </a:ext>
              </a:extLst>
            </p:cNvPr>
            <p:cNvGraphicFramePr>
              <a:graphicFrameLocks noChangeAspect="1"/>
            </p:cNvGraphicFramePr>
            <p:nvPr/>
          </p:nvGraphicFramePr>
          <p:xfrm>
            <a:off x="1552" y="3123"/>
            <a:ext cx="485" cy="261"/>
          </p:xfrm>
          <a:graphic>
            <a:graphicData uri="http://schemas.openxmlformats.org/presentationml/2006/ole">
              <mc:AlternateContent xmlns:mc="http://schemas.openxmlformats.org/markup-compatibility/2006">
                <mc:Choice xmlns:v="urn:schemas-microsoft-com:vml" Requires="v">
                  <p:oleObj spid="_x0000_s12837" name="Equation" r:id="rId17" imgW="457200" imgH="203040" progId="Equation.DSMT4">
                    <p:embed/>
                  </p:oleObj>
                </mc:Choice>
                <mc:Fallback>
                  <p:oleObj name="Equation" r:id="rId17" imgW="457200" imgH="20304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52" y="3123"/>
                          <a:ext cx="485"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10">
              <a:extLst>
                <a:ext uri="{FF2B5EF4-FFF2-40B4-BE49-F238E27FC236}">
                  <a16:creationId xmlns:a16="http://schemas.microsoft.com/office/drawing/2014/main" id="{8494194C-C8AE-4399-9D0D-C883B6C262F7}"/>
                </a:ext>
              </a:extLst>
            </p:cNvPr>
            <p:cNvGraphicFramePr>
              <a:graphicFrameLocks noChangeAspect="1"/>
            </p:cNvGraphicFramePr>
            <p:nvPr/>
          </p:nvGraphicFramePr>
          <p:xfrm>
            <a:off x="2808" y="3696"/>
            <a:ext cx="272" cy="201"/>
          </p:xfrm>
          <a:graphic>
            <a:graphicData uri="http://schemas.openxmlformats.org/presentationml/2006/ole">
              <mc:AlternateContent xmlns:mc="http://schemas.openxmlformats.org/markup-compatibility/2006">
                <mc:Choice xmlns:v="urn:schemas-microsoft-com:vml" Requires="v">
                  <p:oleObj spid="_x0000_s12838" name="Equation" r:id="rId19" imgW="152280" imgH="139680" progId="Equation.DSMT4">
                    <p:embed/>
                  </p:oleObj>
                </mc:Choice>
                <mc:Fallback>
                  <p:oleObj name="Equation" r:id="rId19" imgW="152280" imgH="13968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8" y="3696"/>
                          <a:ext cx="27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7" name="Text Box 22">
              <a:extLst>
                <a:ext uri="{FF2B5EF4-FFF2-40B4-BE49-F238E27FC236}">
                  <a16:creationId xmlns:a16="http://schemas.microsoft.com/office/drawing/2014/main" id="{31FD7823-B626-4338-B7DC-7114F674781A}"/>
                </a:ext>
              </a:extLst>
            </p:cNvPr>
            <p:cNvSpPr txBox="1">
              <a:spLocks noChangeArrowheads="1"/>
            </p:cNvSpPr>
            <p:nvPr/>
          </p:nvSpPr>
          <p:spPr bwMode="auto">
            <a:xfrm>
              <a:off x="1968" y="384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sp>
          <p:nvSpPr>
            <p:cNvPr id="12308" name="Rectangle 23">
              <a:extLst>
                <a:ext uri="{FF2B5EF4-FFF2-40B4-BE49-F238E27FC236}">
                  <a16:creationId xmlns:a16="http://schemas.microsoft.com/office/drawing/2014/main" id="{24D6DAAE-88F6-4920-92B7-0F97B16B931D}"/>
                </a:ext>
              </a:extLst>
            </p:cNvPr>
            <p:cNvSpPr>
              <a:spLocks noChangeArrowheads="1"/>
            </p:cNvSpPr>
            <p:nvPr/>
          </p:nvSpPr>
          <p:spPr bwMode="auto">
            <a:xfrm>
              <a:off x="2058" y="3327"/>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1</a:t>
              </a:r>
            </a:p>
          </p:txBody>
        </p:sp>
        <p:sp>
          <p:nvSpPr>
            <p:cNvPr id="12309" name="Line 24">
              <a:extLst>
                <a:ext uri="{FF2B5EF4-FFF2-40B4-BE49-F238E27FC236}">
                  <a16:creationId xmlns:a16="http://schemas.microsoft.com/office/drawing/2014/main" id="{9E964602-3FFF-43E6-89EB-B406B65071B9}"/>
                </a:ext>
              </a:extLst>
            </p:cNvPr>
            <p:cNvSpPr>
              <a:spLocks noChangeShapeType="1"/>
            </p:cNvSpPr>
            <p:nvPr/>
          </p:nvSpPr>
          <p:spPr bwMode="auto">
            <a:xfrm flipV="1">
              <a:off x="2097" y="3162"/>
              <a:ext cx="0" cy="7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4" name="标题 1">
            <a:extLst>
              <a:ext uri="{FF2B5EF4-FFF2-40B4-BE49-F238E27FC236}">
                <a16:creationId xmlns:a16="http://schemas.microsoft.com/office/drawing/2014/main" id="{83D23432-BB62-4A01-8001-C92DCEF3B517}"/>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58B8B1DC-D305-4AEA-9D95-AE40AE6CA0C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C38D87-3FB3-4B98-9435-AEE03EDBE2BF}" type="slidenum">
              <a:rPr lang="zh-CN" altLang="en-US">
                <a:solidFill>
                  <a:srgbClr val="898989"/>
                </a:solidFill>
                <a:latin typeface="Calibri" panose="020F0502020204030204" pitchFamily="34" charset="0"/>
              </a:rPr>
              <a:pPr eaLnBrk="1" hangingPunct="1"/>
              <a:t>15</a:t>
            </a:fld>
            <a:endParaRPr lang="zh-CN" altLang="en-US">
              <a:solidFill>
                <a:srgbClr val="898989"/>
              </a:solidFill>
              <a:latin typeface="Calibri" panose="020F0502020204030204" pitchFamily="34" charset="0"/>
            </a:endParaRPr>
          </a:p>
        </p:txBody>
      </p:sp>
      <p:graphicFrame>
        <p:nvGraphicFramePr>
          <p:cNvPr id="5" name="Object 2">
            <a:extLst>
              <a:ext uri="{FF2B5EF4-FFF2-40B4-BE49-F238E27FC236}">
                <a16:creationId xmlns:a16="http://schemas.microsoft.com/office/drawing/2014/main" id="{EFC31827-8673-4BE9-9266-16E2722097EC}"/>
              </a:ext>
            </a:extLst>
          </p:cNvPr>
          <p:cNvGraphicFramePr>
            <a:graphicFrameLocks noChangeAspect="1"/>
          </p:cNvGraphicFramePr>
          <p:nvPr>
            <p:extLst>
              <p:ext uri="{D42A27DB-BD31-4B8C-83A1-F6EECF244321}">
                <p14:modId xmlns:p14="http://schemas.microsoft.com/office/powerpoint/2010/main" val="2401108095"/>
              </p:ext>
            </p:extLst>
          </p:nvPr>
        </p:nvGraphicFramePr>
        <p:xfrm>
          <a:off x="928688" y="2857500"/>
          <a:ext cx="4137025" cy="866775"/>
        </p:xfrm>
        <a:graphic>
          <a:graphicData uri="http://schemas.openxmlformats.org/presentationml/2006/ole">
            <mc:AlternateContent xmlns:mc="http://schemas.openxmlformats.org/markup-compatibility/2006">
              <mc:Choice xmlns:v="urn:schemas-microsoft-com:vml" Requires="v">
                <p:oleObj spid="_x0000_s58546" name="Equation" r:id="rId3" imgW="1879560" imgH="393480" progId="Equation.DSMT4">
                  <p:embed/>
                </p:oleObj>
              </mc:Choice>
              <mc:Fallback>
                <p:oleObj name="Equation" r:id="rId3" imgW="187956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2857500"/>
                        <a:ext cx="41370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a:extLst>
              <a:ext uri="{FF2B5EF4-FFF2-40B4-BE49-F238E27FC236}">
                <a16:creationId xmlns:a16="http://schemas.microsoft.com/office/drawing/2014/main" id="{0941AE97-4805-4EFC-80A7-5F48517F3230}"/>
              </a:ext>
            </a:extLst>
          </p:cNvPr>
          <p:cNvGrpSpPr>
            <a:grpSpLocks/>
          </p:cNvGrpSpPr>
          <p:nvPr/>
        </p:nvGrpSpPr>
        <p:grpSpPr bwMode="auto">
          <a:xfrm>
            <a:off x="762000" y="4572000"/>
            <a:ext cx="8077200" cy="1206500"/>
            <a:chOff x="480" y="2619"/>
            <a:chExt cx="5088" cy="760"/>
          </a:xfrm>
        </p:grpSpPr>
        <p:sp>
          <p:nvSpPr>
            <p:cNvPr id="13346" name="Text Box 4">
              <a:extLst>
                <a:ext uri="{FF2B5EF4-FFF2-40B4-BE49-F238E27FC236}">
                  <a16:creationId xmlns:a16="http://schemas.microsoft.com/office/drawing/2014/main" id="{39AF2E28-D3F1-435B-9B35-020ADC847EEA}"/>
                </a:ext>
              </a:extLst>
            </p:cNvPr>
            <p:cNvSpPr txBox="1">
              <a:spLocks noChangeArrowheads="1"/>
            </p:cNvSpPr>
            <p:nvPr/>
          </p:nvSpPr>
          <p:spPr bwMode="auto">
            <a:xfrm>
              <a:off x="480" y="2658"/>
              <a:ext cx="5088"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latin typeface="Times New Roman" panose="02020603050405020304" pitchFamily="18" charset="0"/>
                  <a:ea typeface="华文楷体" panose="02010600040101010101" pitchFamily="2" charset="-122"/>
                  <a:cs typeface="楷体_GB2312" panose="02010609030101010101" pitchFamily="49" charset="-122"/>
                </a:rPr>
                <a:t>显然，将            中的      代之以         再乘以     ，即是相应周期信号的频谱</a:t>
              </a:r>
            </a:p>
          </p:txBody>
        </p:sp>
        <p:graphicFrame>
          <p:nvGraphicFramePr>
            <p:cNvPr id="13330" name="Object 3">
              <a:extLst>
                <a:ext uri="{FF2B5EF4-FFF2-40B4-BE49-F238E27FC236}">
                  <a16:creationId xmlns:a16="http://schemas.microsoft.com/office/drawing/2014/main" id="{C2D768F2-7A65-4D9A-A8C7-96BD07067A8D}"/>
                </a:ext>
              </a:extLst>
            </p:cNvPr>
            <p:cNvGraphicFramePr>
              <a:graphicFrameLocks noChangeAspect="1"/>
            </p:cNvGraphicFramePr>
            <p:nvPr/>
          </p:nvGraphicFramePr>
          <p:xfrm>
            <a:off x="1337" y="2776"/>
            <a:ext cx="531" cy="281"/>
          </p:xfrm>
          <a:graphic>
            <a:graphicData uri="http://schemas.openxmlformats.org/presentationml/2006/ole">
              <mc:AlternateContent xmlns:mc="http://schemas.openxmlformats.org/markup-compatibility/2006">
                <mc:Choice xmlns:v="urn:schemas-microsoft-com:vml" Requires="v">
                  <p:oleObj spid="_x0000_s58547" name="Equation" r:id="rId5" imgW="457200" imgH="203040" progId="Equation.DSMT4">
                    <p:embed/>
                  </p:oleObj>
                </mc:Choice>
                <mc:Fallback>
                  <p:oleObj name="Equation" r:id="rId5" imgW="45720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7" y="2776"/>
                          <a:ext cx="53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1" name="Object 4">
              <a:extLst>
                <a:ext uri="{FF2B5EF4-FFF2-40B4-BE49-F238E27FC236}">
                  <a16:creationId xmlns:a16="http://schemas.microsoft.com/office/drawing/2014/main" id="{52D6DEDD-361C-49DA-9C3A-7334E3065251}"/>
                </a:ext>
              </a:extLst>
            </p:cNvPr>
            <p:cNvGraphicFramePr>
              <a:graphicFrameLocks noChangeAspect="1"/>
            </p:cNvGraphicFramePr>
            <p:nvPr/>
          </p:nvGraphicFramePr>
          <p:xfrm>
            <a:off x="2289" y="2801"/>
            <a:ext cx="211" cy="192"/>
          </p:xfrm>
          <a:graphic>
            <a:graphicData uri="http://schemas.openxmlformats.org/presentationml/2006/ole">
              <mc:AlternateContent xmlns:mc="http://schemas.openxmlformats.org/markup-compatibility/2006">
                <mc:Choice xmlns:v="urn:schemas-microsoft-com:vml" Requires="v">
                  <p:oleObj spid="_x0000_s58548" name="Equation" r:id="rId7" imgW="152280" imgH="139680" progId="Equation.DSMT4">
                    <p:embed/>
                  </p:oleObj>
                </mc:Choice>
                <mc:Fallback>
                  <p:oleObj name="Equation" r:id="rId7" imgW="152280" imgH="1396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9" y="2801"/>
                          <a:ext cx="21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2" name="Object 5">
              <a:extLst>
                <a:ext uri="{FF2B5EF4-FFF2-40B4-BE49-F238E27FC236}">
                  <a16:creationId xmlns:a16="http://schemas.microsoft.com/office/drawing/2014/main" id="{3E6C8664-2BF8-40DD-98D9-EE87D6644B2B}"/>
                </a:ext>
              </a:extLst>
            </p:cNvPr>
            <p:cNvGraphicFramePr>
              <a:graphicFrameLocks noChangeAspect="1"/>
            </p:cNvGraphicFramePr>
            <p:nvPr/>
          </p:nvGraphicFramePr>
          <p:xfrm>
            <a:off x="3166" y="2731"/>
            <a:ext cx="370" cy="317"/>
          </p:xfrm>
          <a:graphic>
            <a:graphicData uri="http://schemas.openxmlformats.org/presentationml/2006/ole">
              <mc:AlternateContent xmlns:mc="http://schemas.openxmlformats.org/markup-compatibility/2006">
                <mc:Choice xmlns:v="urn:schemas-microsoft-com:vml" Requires="v">
                  <p:oleObj spid="_x0000_s58549" name="Equation" r:id="rId9" imgW="266400" imgH="228600" progId="Equation.DSMT4">
                    <p:embed/>
                  </p:oleObj>
                </mc:Choice>
                <mc:Fallback>
                  <p:oleObj name="Equation" r:id="rId9" imgW="26640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6" y="2731"/>
                          <a:ext cx="37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3" name="Object 6">
              <a:extLst>
                <a:ext uri="{FF2B5EF4-FFF2-40B4-BE49-F238E27FC236}">
                  <a16:creationId xmlns:a16="http://schemas.microsoft.com/office/drawing/2014/main" id="{F86361B4-D09E-4E94-92B2-37FD721613D0}"/>
                </a:ext>
              </a:extLst>
            </p:cNvPr>
            <p:cNvGraphicFramePr>
              <a:graphicFrameLocks noChangeAspect="1"/>
            </p:cNvGraphicFramePr>
            <p:nvPr/>
          </p:nvGraphicFramePr>
          <p:xfrm>
            <a:off x="4165" y="2619"/>
            <a:ext cx="260" cy="547"/>
          </p:xfrm>
          <a:graphic>
            <a:graphicData uri="http://schemas.openxmlformats.org/presentationml/2006/ole">
              <mc:AlternateContent xmlns:mc="http://schemas.openxmlformats.org/markup-compatibility/2006">
                <mc:Choice xmlns:v="urn:schemas-microsoft-com:vml" Requires="v">
                  <p:oleObj spid="_x0000_s58550" name="Equation" r:id="rId11" imgW="164880" imgH="393480" progId="Equation.DSMT4">
                    <p:embed/>
                  </p:oleObj>
                </mc:Choice>
                <mc:Fallback>
                  <p:oleObj name="Equation" r:id="rId11" imgW="164880" imgH="3934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5" y="2619"/>
                          <a:ext cx="260"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337" name="Group 10">
            <a:extLst>
              <a:ext uri="{FF2B5EF4-FFF2-40B4-BE49-F238E27FC236}">
                <a16:creationId xmlns:a16="http://schemas.microsoft.com/office/drawing/2014/main" id="{DDDE4D2B-51F4-4CD4-96E8-44073D55B2A9}"/>
              </a:ext>
            </a:extLst>
          </p:cNvPr>
          <p:cNvGrpSpPr>
            <a:grpSpLocks/>
          </p:cNvGrpSpPr>
          <p:nvPr/>
        </p:nvGrpSpPr>
        <p:grpSpPr bwMode="auto">
          <a:xfrm>
            <a:off x="642938" y="1320800"/>
            <a:ext cx="4556125" cy="1179513"/>
            <a:chOff x="637" y="403"/>
            <a:chExt cx="2870" cy="743"/>
          </a:xfrm>
        </p:grpSpPr>
        <p:sp>
          <p:nvSpPr>
            <p:cNvPr id="13344" name="Text Box 11">
              <a:extLst>
                <a:ext uri="{FF2B5EF4-FFF2-40B4-BE49-F238E27FC236}">
                  <a16:creationId xmlns:a16="http://schemas.microsoft.com/office/drawing/2014/main" id="{1E8BD71E-5830-45F4-83DA-E783E945C321}"/>
                </a:ext>
              </a:extLst>
            </p:cNvPr>
            <p:cNvSpPr txBox="1">
              <a:spLocks noChangeArrowheads="1"/>
            </p:cNvSpPr>
            <p:nvPr/>
          </p:nvSpPr>
          <p:spPr bwMode="auto">
            <a:xfrm>
              <a:off x="637" y="592"/>
              <a:ext cx="1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4. </a:t>
              </a:r>
              <a:r>
                <a:rPr lang="zh-CN" altLang="en-US" sz="2400" dirty="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矩形脉冲</a:t>
              </a:r>
              <a:r>
                <a:rPr lang="en-US" altLang="zh-CN" sz="2400" dirty="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13345" name="Group 12">
              <a:extLst>
                <a:ext uri="{FF2B5EF4-FFF2-40B4-BE49-F238E27FC236}">
                  <a16:creationId xmlns:a16="http://schemas.microsoft.com/office/drawing/2014/main" id="{42C36457-ED0E-49D5-A05E-B460D04E183A}"/>
                </a:ext>
              </a:extLst>
            </p:cNvPr>
            <p:cNvGrpSpPr>
              <a:grpSpLocks/>
            </p:cNvGrpSpPr>
            <p:nvPr/>
          </p:nvGrpSpPr>
          <p:grpSpPr bwMode="auto">
            <a:xfrm>
              <a:off x="1948" y="403"/>
              <a:ext cx="1559" cy="743"/>
              <a:chOff x="2185" y="406"/>
              <a:chExt cx="1536" cy="637"/>
            </a:xfrm>
          </p:grpSpPr>
          <p:graphicFrame>
            <p:nvGraphicFramePr>
              <p:cNvPr id="13324" name="Object 8">
                <a:extLst>
                  <a:ext uri="{FF2B5EF4-FFF2-40B4-BE49-F238E27FC236}">
                    <a16:creationId xmlns:a16="http://schemas.microsoft.com/office/drawing/2014/main" id="{3D8CA4F2-FDEA-4D26-89F6-EF89716F7A2F}"/>
                  </a:ext>
                </a:extLst>
              </p:cNvPr>
              <p:cNvGraphicFramePr>
                <a:graphicFrameLocks noChangeAspect="1"/>
              </p:cNvGraphicFramePr>
              <p:nvPr/>
            </p:nvGraphicFramePr>
            <p:xfrm>
              <a:off x="2185" y="576"/>
              <a:ext cx="525" cy="272"/>
            </p:xfrm>
            <a:graphic>
              <a:graphicData uri="http://schemas.openxmlformats.org/presentationml/2006/ole">
                <mc:AlternateContent xmlns:mc="http://schemas.openxmlformats.org/markup-compatibility/2006">
                  <mc:Choice xmlns:v="urn:schemas-microsoft-com:vml" Requires="v">
                    <p:oleObj spid="_x0000_s58551" name="Equation" r:id="rId13" imgW="393480" imgH="203040" progId="Equation.DSMT4">
                      <p:embed/>
                    </p:oleObj>
                  </mc:Choice>
                  <mc:Fallback>
                    <p:oleObj name="Equation" r:id="rId13" imgW="393480" imgH="2030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85" y="576"/>
                            <a:ext cx="52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5" name="Object 9">
                <a:extLst>
                  <a:ext uri="{FF2B5EF4-FFF2-40B4-BE49-F238E27FC236}">
                    <a16:creationId xmlns:a16="http://schemas.microsoft.com/office/drawing/2014/main" id="{6E555DE3-AA22-46D8-9ABA-31F5C5E1EE68}"/>
                  </a:ext>
                </a:extLst>
              </p:cNvPr>
              <p:cNvGraphicFramePr>
                <a:graphicFrameLocks noChangeAspect="1"/>
              </p:cNvGraphicFramePr>
              <p:nvPr/>
            </p:nvGraphicFramePr>
            <p:xfrm>
              <a:off x="2866" y="454"/>
              <a:ext cx="153" cy="243"/>
            </p:xfrm>
            <a:graphic>
              <a:graphicData uri="http://schemas.openxmlformats.org/presentationml/2006/ole">
                <mc:AlternateContent xmlns:mc="http://schemas.openxmlformats.org/markup-compatibility/2006">
                  <mc:Choice xmlns:v="urn:schemas-microsoft-com:vml" Requires="v">
                    <p:oleObj spid="_x0000_s58552" name="Equation" r:id="rId15" imgW="126720" imgH="203040" progId="Equation.DSMT4">
                      <p:embed/>
                    </p:oleObj>
                  </mc:Choice>
                  <mc:Fallback>
                    <p:oleObj name="Equation" r:id="rId15" imgW="126720" imgH="20304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66" y="454"/>
                            <a:ext cx="15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6" name="Object 10">
                <a:extLst>
                  <a:ext uri="{FF2B5EF4-FFF2-40B4-BE49-F238E27FC236}">
                    <a16:creationId xmlns:a16="http://schemas.microsoft.com/office/drawing/2014/main" id="{69283EDB-5037-4589-B96F-164365F2FBDF}"/>
                  </a:ext>
                </a:extLst>
              </p:cNvPr>
              <p:cNvGraphicFramePr>
                <a:graphicFrameLocks noChangeAspect="1"/>
              </p:cNvGraphicFramePr>
              <p:nvPr/>
            </p:nvGraphicFramePr>
            <p:xfrm>
              <a:off x="3224" y="406"/>
              <a:ext cx="485" cy="334"/>
            </p:xfrm>
            <a:graphic>
              <a:graphicData uri="http://schemas.openxmlformats.org/presentationml/2006/ole">
                <mc:AlternateContent xmlns:mc="http://schemas.openxmlformats.org/markup-compatibility/2006">
                  <mc:Choice xmlns:v="urn:schemas-microsoft-com:vml" Requires="v">
                    <p:oleObj spid="_x0000_s58553" name="Equation" r:id="rId17" imgW="393480" imgH="253800" progId="Equation.DSMT4">
                      <p:embed/>
                    </p:oleObj>
                  </mc:Choice>
                  <mc:Fallback>
                    <p:oleObj name="Equation" r:id="rId17" imgW="393480" imgH="2538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24" y="406"/>
                            <a:ext cx="48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7" name="Object 11">
                <a:extLst>
                  <a:ext uri="{FF2B5EF4-FFF2-40B4-BE49-F238E27FC236}">
                    <a16:creationId xmlns:a16="http://schemas.microsoft.com/office/drawing/2014/main" id="{4818DE11-35DC-4570-B8A5-A9086432B9F6}"/>
                  </a:ext>
                </a:extLst>
              </p:cNvPr>
              <p:cNvGraphicFramePr>
                <a:graphicFrameLocks noChangeAspect="1"/>
              </p:cNvGraphicFramePr>
              <p:nvPr/>
            </p:nvGraphicFramePr>
            <p:xfrm>
              <a:off x="2863" y="775"/>
              <a:ext cx="182" cy="243"/>
            </p:xfrm>
            <a:graphic>
              <a:graphicData uri="http://schemas.openxmlformats.org/presentationml/2006/ole">
                <mc:AlternateContent xmlns:mc="http://schemas.openxmlformats.org/markup-compatibility/2006">
                  <mc:Choice xmlns:v="urn:schemas-microsoft-com:vml" Requires="v">
                    <p:oleObj spid="_x0000_s58554" name="Equation" r:id="rId19" imgW="152280" imgH="203040" progId="Equation.DSMT4">
                      <p:embed/>
                    </p:oleObj>
                  </mc:Choice>
                  <mc:Fallback>
                    <p:oleObj name="Equation" r:id="rId19" imgW="152280" imgH="20304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63" y="775"/>
                            <a:ext cx="18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8" name="Object 12">
                <a:extLst>
                  <a:ext uri="{FF2B5EF4-FFF2-40B4-BE49-F238E27FC236}">
                    <a16:creationId xmlns:a16="http://schemas.microsoft.com/office/drawing/2014/main" id="{D02C08BC-1826-4F72-8E23-A3B428E8AA50}"/>
                  </a:ext>
                </a:extLst>
              </p:cNvPr>
              <p:cNvGraphicFramePr>
                <a:graphicFrameLocks noChangeAspect="1"/>
              </p:cNvGraphicFramePr>
              <p:nvPr/>
            </p:nvGraphicFramePr>
            <p:xfrm>
              <a:off x="3236" y="730"/>
              <a:ext cx="485" cy="313"/>
            </p:xfrm>
            <a:graphic>
              <a:graphicData uri="http://schemas.openxmlformats.org/presentationml/2006/ole">
                <mc:AlternateContent xmlns:mc="http://schemas.openxmlformats.org/markup-compatibility/2006">
                  <mc:Choice xmlns:v="urn:schemas-microsoft-com:vml" Requires="v">
                    <p:oleObj spid="_x0000_s58555" name="Equation" r:id="rId21" imgW="393480" imgH="253800" progId="Equation.DSMT4">
                      <p:embed/>
                    </p:oleObj>
                  </mc:Choice>
                  <mc:Fallback>
                    <p:oleObj name="Equation" r:id="rId21" imgW="393480" imgH="253800"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6" y="730"/>
                            <a:ext cx="485"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9" name="Object 13">
                <a:extLst>
                  <a:ext uri="{FF2B5EF4-FFF2-40B4-BE49-F238E27FC236}">
                    <a16:creationId xmlns:a16="http://schemas.microsoft.com/office/drawing/2014/main" id="{9819837D-504F-4A1E-AB40-4BDC801822E0}"/>
                  </a:ext>
                </a:extLst>
              </p:cNvPr>
              <p:cNvGraphicFramePr>
                <a:graphicFrameLocks noChangeAspect="1"/>
              </p:cNvGraphicFramePr>
              <p:nvPr/>
            </p:nvGraphicFramePr>
            <p:xfrm>
              <a:off x="2717" y="419"/>
              <a:ext cx="282" cy="610"/>
            </p:xfrm>
            <a:graphic>
              <a:graphicData uri="http://schemas.openxmlformats.org/presentationml/2006/ole">
                <mc:AlternateContent xmlns:mc="http://schemas.openxmlformats.org/markup-compatibility/2006">
                  <mc:Choice xmlns:v="urn:schemas-microsoft-com:vml" Requires="v">
                    <p:oleObj spid="_x0000_s58556" name="Equation" r:id="rId23" imgW="177480" imgH="253800" progId="Equation.DSMT4">
                      <p:embed/>
                    </p:oleObj>
                  </mc:Choice>
                  <mc:Fallback>
                    <p:oleObj name="Equation" r:id="rId23" imgW="177480" imgH="25380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17" y="419"/>
                            <a:ext cx="282"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3338" name="Group 19">
            <a:extLst>
              <a:ext uri="{FF2B5EF4-FFF2-40B4-BE49-F238E27FC236}">
                <a16:creationId xmlns:a16="http://schemas.microsoft.com/office/drawing/2014/main" id="{5C3BF5C8-E5B0-4344-836F-3F5C6F8DFC26}"/>
              </a:ext>
            </a:extLst>
          </p:cNvPr>
          <p:cNvGrpSpPr>
            <a:grpSpLocks/>
          </p:cNvGrpSpPr>
          <p:nvPr/>
        </p:nvGrpSpPr>
        <p:grpSpPr bwMode="auto">
          <a:xfrm>
            <a:off x="6411913" y="1225550"/>
            <a:ext cx="2232025" cy="1489075"/>
            <a:chOff x="4105" y="346"/>
            <a:chExt cx="1406" cy="938"/>
          </a:xfrm>
        </p:grpSpPr>
        <p:sp>
          <p:nvSpPr>
            <p:cNvPr id="13339" name="Line 20">
              <a:extLst>
                <a:ext uri="{FF2B5EF4-FFF2-40B4-BE49-F238E27FC236}">
                  <a16:creationId xmlns:a16="http://schemas.microsoft.com/office/drawing/2014/main" id="{120EC794-2134-4910-B638-6EF8711B6507}"/>
                </a:ext>
              </a:extLst>
            </p:cNvPr>
            <p:cNvSpPr>
              <a:spLocks noChangeShapeType="1"/>
            </p:cNvSpPr>
            <p:nvPr/>
          </p:nvSpPr>
          <p:spPr bwMode="auto">
            <a:xfrm>
              <a:off x="4105" y="1026"/>
              <a:ext cx="140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0" name="Line 21">
              <a:extLst>
                <a:ext uri="{FF2B5EF4-FFF2-40B4-BE49-F238E27FC236}">
                  <a16:creationId xmlns:a16="http://schemas.microsoft.com/office/drawing/2014/main" id="{3CD9A96A-7886-4DF4-B21E-8126C4EB3E65}"/>
                </a:ext>
              </a:extLst>
            </p:cNvPr>
            <p:cNvSpPr>
              <a:spLocks noChangeShapeType="1"/>
            </p:cNvSpPr>
            <p:nvPr/>
          </p:nvSpPr>
          <p:spPr bwMode="auto">
            <a:xfrm flipV="1">
              <a:off x="4785" y="436"/>
              <a:ext cx="0" cy="72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1" name="Line 22">
              <a:extLst>
                <a:ext uri="{FF2B5EF4-FFF2-40B4-BE49-F238E27FC236}">
                  <a16:creationId xmlns:a16="http://schemas.microsoft.com/office/drawing/2014/main" id="{8DB3F3C0-295A-4548-A438-AB8D70A6B4EC}"/>
                </a:ext>
              </a:extLst>
            </p:cNvPr>
            <p:cNvSpPr>
              <a:spLocks noChangeShapeType="1"/>
            </p:cNvSpPr>
            <p:nvPr/>
          </p:nvSpPr>
          <p:spPr bwMode="auto">
            <a:xfrm flipV="1">
              <a:off x="4468" y="709"/>
              <a:ext cx="0" cy="31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2" name="Line 23">
              <a:extLst>
                <a:ext uri="{FF2B5EF4-FFF2-40B4-BE49-F238E27FC236}">
                  <a16:creationId xmlns:a16="http://schemas.microsoft.com/office/drawing/2014/main" id="{FB26696B-5B95-42DA-BC2A-28BDBF445C96}"/>
                </a:ext>
              </a:extLst>
            </p:cNvPr>
            <p:cNvSpPr>
              <a:spLocks noChangeShapeType="1"/>
            </p:cNvSpPr>
            <p:nvPr/>
          </p:nvSpPr>
          <p:spPr bwMode="auto">
            <a:xfrm flipV="1">
              <a:off x="5103" y="709"/>
              <a:ext cx="0" cy="31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Line 24">
              <a:extLst>
                <a:ext uri="{FF2B5EF4-FFF2-40B4-BE49-F238E27FC236}">
                  <a16:creationId xmlns:a16="http://schemas.microsoft.com/office/drawing/2014/main" id="{7CF66A54-3C3C-4A2A-B926-3CF30B7F96F6}"/>
                </a:ext>
              </a:extLst>
            </p:cNvPr>
            <p:cNvSpPr>
              <a:spLocks noChangeShapeType="1"/>
            </p:cNvSpPr>
            <p:nvPr/>
          </p:nvSpPr>
          <p:spPr bwMode="auto">
            <a:xfrm>
              <a:off x="4468" y="709"/>
              <a:ext cx="63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3319" name="Object 14">
              <a:extLst>
                <a:ext uri="{FF2B5EF4-FFF2-40B4-BE49-F238E27FC236}">
                  <a16:creationId xmlns:a16="http://schemas.microsoft.com/office/drawing/2014/main" id="{65D0E9F7-D4D5-419D-BBF1-C19AC634BD60}"/>
                </a:ext>
              </a:extLst>
            </p:cNvPr>
            <p:cNvGraphicFramePr>
              <a:graphicFrameLocks noChangeAspect="1"/>
            </p:cNvGraphicFramePr>
            <p:nvPr/>
          </p:nvGraphicFramePr>
          <p:xfrm>
            <a:off x="5012" y="1026"/>
            <a:ext cx="157" cy="235"/>
          </p:xfrm>
          <a:graphic>
            <a:graphicData uri="http://schemas.openxmlformats.org/presentationml/2006/ole">
              <mc:AlternateContent xmlns:mc="http://schemas.openxmlformats.org/markup-compatibility/2006">
                <mc:Choice xmlns:v="urn:schemas-microsoft-com:vml" Requires="v">
                  <p:oleObj spid="_x0000_s58557" name="Equation" r:id="rId25" imgW="152280" imgH="228600" progId="Equation.DSMT4">
                    <p:embed/>
                  </p:oleObj>
                </mc:Choice>
                <mc:Fallback>
                  <p:oleObj name="Equation" r:id="rId25" imgW="152280" imgH="228600" progId="Equation.DSMT4">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12" y="1026"/>
                          <a:ext cx="157"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15">
              <a:extLst>
                <a:ext uri="{FF2B5EF4-FFF2-40B4-BE49-F238E27FC236}">
                  <a16:creationId xmlns:a16="http://schemas.microsoft.com/office/drawing/2014/main" id="{EDBC827D-0EF3-4F5B-85EE-47A199DAF7A3}"/>
                </a:ext>
              </a:extLst>
            </p:cNvPr>
            <p:cNvGraphicFramePr>
              <a:graphicFrameLocks noChangeAspect="1"/>
            </p:cNvGraphicFramePr>
            <p:nvPr/>
          </p:nvGraphicFramePr>
          <p:xfrm>
            <a:off x="4332" y="1026"/>
            <a:ext cx="272" cy="258"/>
          </p:xfrm>
          <a:graphic>
            <a:graphicData uri="http://schemas.openxmlformats.org/presentationml/2006/ole">
              <mc:AlternateContent xmlns:mc="http://schemas.openxmlformats.org/markup-compatibility/2006">
                <mc:Choice xmlns:v="urn:schemas-microsoft-com:vml" Requires="v">
                  <p:oleObj spid="_x0000_s58558" name="Equation" r:id="rId27" imgW="241200" imgH="228600" progId="Equation.DSMT4">
                    <p:embed/>
                  </p:oleObj>
                </mc:Choice>
                <mc:Fallback>
                  <p:oleObj name="Equation" r:id="rId27" imgW="241200" imgH="228600" progId="Equation.DSMT4">
                    <p:embed/>
                    <p:pic>
                      <p:nvPicPr>
                        <p:cNvPr id="0" name="Object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32" y="1026"/>
                          <a:ext cx="272"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16">
              <a:extLst>
                <a:ext uri="{FF2B5EF4-FFF2-40B4-BE49-F238E27FC236}">
                  <a16:creationId xmlns:a16="http://schemas.microsoft.com/office/drawing/2014/main" id="{04719D5C-64F5-4BB6-AC85-58BCFCA70CC2}"/>
                </a:ext>
              </a:extLst>
            </p:cNvPr>
            <p:cNvGraphicFramePr>
              <a:graphicFrameLocks noChangeAspect="1"/>
            </p:cNvGraphicFramePr>
            <p:nvPr/>
          </p:nvGraphicFramePr>
          <p:xfrm>
            <a:off x="5375" y="799"/>
            <a:ext cx="134" cy="229"/>
          </p:xfrm>
          <a:graphic>
            <a:graphicData uri="http://schemas.openxmlformats.org/presentationml/2006/ole">
              <mc:AlternateContent xmlns:mc="http://schemas.openxmlformats.org/markup-compatibility/2006">
                <mc:Choice xmlns:v="urn:schemas-microsoft-com:vml" Requires="v">
                  <p:oleObj spid="_x0000_s58559" name="Equation" r:id="rId29" imgW="88560" imgH="152280" progId="Equation.DSMT4">
                    <p:embed/>
                  </p:oleObj>
                </mc:Choice>
                <mc:Fallback>
                  <p:oleObj name="Equation" r:id="rId29" imgW="88560" imgH="152280" progId="Equation.DSMT4">
                    <p:embed/>
                    <p:pic>
                      <p:nvPicPr>
                        <p:cNvPr id="0" name="Object 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75" y="799"/>
                          <a:ext cx="13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17">
              <a:extLst>
                <a:ext uri="{FF2B5EF4-FFF2-40B4-BE49-F238E27FC236}">
                  <a16:creationId xmlns:a16="http://schemas.microsoft.com/office/drawing/2014/main" id="{CCEF9423-3F6C-4F9E-A698-825B85517EF3}"/>
                </a:ext>
              </a:extLst>
            </p:cNvPr>
            <p:cNvGraphicFramePr>
              <a:graphicFrameLocks noChangeAspect="1"/>
            </p:cNvGraphicFramePr>
            <p:nvPr/>
          </p:nvGraphicFramePr>
          <p:xfrm>
            <a:off x="4830" y="346"/>
            <a:ext cx="363" cy="253"/>
          </p:xfrm>
          <a:graphic>
            <a:graphicData uri="http://schemas.openxmlformats.org/presentationml/2006/ole">
              <mc:AlternateContent xmlns:mc="http://schemas.openxmlformats.org/markup-compatibility/2006">
                <mc:Choice xmlns:v="urn:schemas-microsoft-com:vml" Requires="v">
                  <p:oleObj spid="_x0000_s58560" name="Equation" r:id="rId31" imgW="291960" imgH="203040" progId="Equation.DSMT4">
                    <p:embed/>
                  </p:oleObj>
                </mc:Choice>
                <mc:Fallback>
                  <p:oleObj name="Equation" r:id="rId31" imgW="291960" imgH="203040" progId="Equation.DSMT4">
                    <p:embed/>
                    <p:pic>
                      <p:nvPicPr>
                        <p:cNvPr id="0" name="Object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30" y="346"/>
                          <a:ext cx="36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8">
              <a:extLst>
                <a:ext uri="{FF2B5EF4-FFF2-40B4-BE49-F238E27FC236}">
                  <a16:creationId xmlns:a16="http://schemas.microsoft.com/office/drawing/2014/main" id="{5993E773-E01F-4DBD-B8FE-F0CA90691F45}"/>
                </a:ext>
              </a:extLst>
            </p:cNvPr>
            <p:cNvGraphicFramePr>
              <a:graphicFrameLocks noChangeAspect="1"/>
            </p:cNvGraphicFramePr>
            <p:nvPr/>
          </p:nvGraphicFramePr>
          <p:xfrm>
            <a:off x="4693" y="540"/>
            <a:ext cx="92" cy="149"/>
          </p:xfrm>
          <a:graphic>
            <a:graphicData uri="http://schemas.openxmlformats.org/presentationml/2006/ole">
              <mc:AlternateContent xmlns:mc="http://schemas.openxmlformats.org/markup-compatibility/2006">
                <mc:Choice xmlns:v="urn:schemas-microsoft-com:vml" Requires="v">
                  <p:oleObj spid="_x0000_s58561" name="Equation" r:id="rId33" imgW="101520" imgH="164880" progId="Equation.DSMT4">
                    <p:embed/>
                  </p:oleObj>
                </mc:Choice>
                <mc:Fallback>
                  <p:oleObj name="Equation" r:id="rId33" imgW="101520" imgH="164880" progId="Equation.DSMT4">
                    <p:embed/>
                    <p:pic>
                      <p:nvPicPr>
                        <p:cNvPr id="0" name="Object 1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93" y="540"/>
                          <a:ext cx="92"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939" name="Object 19">
            <a:extLst>
              <a:ext uri="{FF2B5EF4-FFF2-40B4-BE49-F238E27FC236}">
                <a16:creationId xmlns:a16="http://schemas.microsoft.com/office/drawing/2014/main" id="{69033767-B953-47C8-BCFC-FDC81133F19F}"/>
              </a:ext>
            </a:extLst>
          </p:cNvPr>
          <p:cNvGraphicFramePr>
            <a:graphicFrameLocks noChangeAspect="1"/>
          </p:cNvGraphicFramePr>
          <p:nvPr>
            <p:extLst>
              <p:ext uri="{D42A27DB-BD31-4B8C-83A1-F6EECF244321}">
                <p14:modId xmlns:p14="http://schemas.microsoft.com/office/powerpoint/2010/main" val="2451231174"/>
              </p:ext>
            </p:extLst>
          </p:nvPr>
        </p:nvGraphicFramePr>
        <p:xfrm>
          <a:off x="1928813" y="3967163"/>
          <a:ext cx="1844675" cy="501650"/>
        </p:xfrm>
        <a:graphic>
          <a:graphicData uri="http://schemas.openxmlformats.org/presentationml/2006/ole">
            <mc:AlternateContent xmlns:mc="http://schemas.openxmlformats.org/markup-compatibility/2006">
              <mc:Choice xmlns:v="urn:schemas-microsoft-com:vml" Requires="v">
                <p:oleObj spid="_x0000_s58562" name="Equation" r:id="rId35" imgW="838080" imgH="228600" progId="Equation.DSMT4">
                  <p:embed/>
                </p:oleObj>
              </mc:Choice>
              <mc:Fallback>
                <p:oleObj name="Equation" r:id="rId35" imgW="838080" imgH="228600" progId="Equation.DSMT4">
                  <p:embed/>
                  <p:pic>
                    <p:nvPicPr>
                      <p:cNvPr id="0" name="Object 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28813" y="3967163"/>
                        <a:ext cx="1844675" cy="50165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40" name="Object 20">
            <a:extLst>
              <a:ext uri="{FF2B5EF4-FFF2-40B4-BE49-F238E27FC236}">
                <a16:creationId xmlns:a16="http://schemas.microsoft.com/office/drawing/2014/main" id="{26588321-6103-48DE-B92E-F21D0836BF8E}"/>
              </a:ext>
            </a:extLst>
          </p:cNvPr>
          <p:cNvGraphicFramePr>
            <a:graphicFrameLocks noChangeAspect="1"/>
          </p:cNvGraphicFramePr>
          <p:nvPr>
            <p:extLst>
              <p:ext uri="{D42A27DB-BD31-4B8C-83A1-F6EECF244321}">
                <p14:modId xmlns:p14="http://schemas.microsoft.com/office/powerpoint/2010/main" val="2569407103"/>
              </p:ext>
            </p:extLst>
          </p:nvPr>
        </p:nvGraphicFramePr>
        <p:xfrm>
          <a:off x="5072063" y="2857500"/>
          <a:ext cx="1790700" cy="949325"/>
        </p:xfrm>
        <a:graphic>
          <a:graphicData uri="http://schemas.openxmlformats.org/presentationml/2006/ole">
            <mc:AlternateContent xmlns:mc="http://schemas.openxmlformats.org/markup-compatibility/2006">
              <mc:Choice xmlns:v="urn:schemas-microsoft-com:vml" Requires="v">
                <p:oleObj spid="_x0000_s58563" name="Equation" r:id="rId37" imgW="812520" imgH="431640" progId="Equation.DSMT4">
                  <p:embed/>
                </p:oleObj>
              </mc:Choice>
              <mc:Fallback>
                <p:oleObj name="Equation" r:id="rId37" imgW="812520" imgH="431640" progId="Equation.DSMT4">
                  <p:embed/>
                  <p:pic>
                    <p:nvPicPr>
                      <p:cNvPr id="0" name="Object 2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072063" y="2857500"/>
                        <a:ext cx="17907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21">
            <a:extLst>
              <a:ext uri="{FF2B5EF4-FFF2-40B4-BE49-F238E27FC236}">
                <a16:creationId xmlns:a16="http://schemas.microsoft.com/office/drawing/2014/main" id="{93264D18-C864-4F58-8107-5BCD21ABAC99}"/>
              </a:ext>
            </a:extLst>
          </p:cNvPr>
          <p:cNvGraphicFramePr>
            <a:graphicFrameLocks noChangeAspect="1"/>
          </p:cNvGraphicFramePr>
          <p:nvPr>
            <p:extLst>
              <p:ext uri="{D42A27DB-BD31-4B8C-83A1-F6EECF244321}">
                <p14:modId xmlns:p14="http://schemas.microsoft.com/office/powerpoint/2010/main" val="2448439908"/>
              </p:ext>
            </p:extLst>
          </p:nvPr>
        </p:nvGraphicFramePr>
        <p:xfrm>
          <a:off x="3179763" y="5619750"/>
          <a:ext cx="2892425" cy="866775"/>
        </p:xfrm>
        <a:graphic>
          <a:graphicData uri="http://schemas.openxmlformats.org/presentationml/2006/ole">
            <mc:AlternateContent xmlns:mc="http://schemas.openxmlformats.org/markup-compatibility/2006">
              <mc:Choice xmlns:v="urn:schemas-microsoft-com:vml" Requires="v">
                <p:oleObj spid="_x0000_s58564" name="Equation" r:id="rId39" imgW="1155600" imgH="393480" progId="Equation.DSMT4">
                  <p:embed/>
                </p:oleObj>
              </mc:Choice>
              <mc:Fallback>
                <p:oleObj name="Equation" r:id="rId39" imgW="1155600" imgH="393480" progId="Equation.DSMT4">
                  <p:embed/>
                  <p:pic>
                    <p:nvPicPr>
                      <p:cNvPr id="0" name="Object 2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179763" y="5619750"/>
                        <a:ext cx="28924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9">
            <a:extLst>
              <a:ext uri="{FF2B5EF4-FFF2-40B4-BE49-F238E27FC236}">
                <a16:creationId xmlns:a16="http://schemas.microsoft.com/office/drawing/2014/main" id="{91D5B7D9-E1B0-486A-AAE4-E47FA342D796}"/>
              </a:ext>
            </a:extLst>
          </p:cNvPr>
          <p:cNvGraphicFramePr>
            <a:graphicFrameLocks noChangeAspect="1"/>
          </p:cNvGraphicFramePr>
          <p:nvPr>
            <p:extLst>
              <p:ext uri="{D42A27DB-BD31-4B8C-83A1-F6EECF244321}">
                <p14:modId xmlns:p14="http://schemas.microsoft.com/office/powerpoint/2010/main" val="248263136"/>
              </p:ext>
            </p:extLst>
          </p:nvPr>
        </p:nvGraphicFramePr>
        <p:xfrm>
          <a:off x="3751263" y="3786188"/>
          <a:ext cx="2124075" cy="865187"/>
        </p:xfrm>
        <a:graphic>
          <a:graphicData uri="http://schemas.openxmlformats.org/presentationml/2006/ole">
            <mc:AlternateContent xmlns:mc="http://schemas.openxmlformats.org/markup-compatibility/2006">
              <mc:Choice xmlns:v="urn:schemas-microsoft-com:vml" Requires="v">
                <p:oleObj spid="_x0000_s58565" name="Equation" r:id="rId41" imgW="965160" imgH="393480" progId="Equation.DSMT4">
                  <p:embed/>
                </p:oleObj>
              </mc:Choice>
              <mc:Fallback>
                <p:oleObj name="Equation" r:id="rId41" imgW="965160" imgH="393480" progId="Equation.DSMT4">
                  <p:embed/>
                  <p:pic>
                    <p:nvPicPr>
                      <p:cNvPr id="0" name="Object 1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751263" y="3786188"/>
                        <a:ext cx="212407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40"/>
                                        </p:tgtEl>
                                        <p:attrNameLst>
                                          <p:attrName>style.visibility</p:attrName>
                                        </p:attrNameLst>
                                      </p:cBhvr>
                                      <p:to>
                                        <p:strVal val="visible"/>
                                      </p:to>
                                    </p:set>
                                    <p:animEffect transition="in" filter="blinds(horizontal)">
                                      <p:cBhvr>
                                        <p:cTn id="12" dur="500"/>
                                        <p:tgtEl>
                                          <p:spTgt spid="81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39"/>
                                        </p:tgtEl>
                                        <p:attrNameLst>
                                          <p:attrName>style.visibility</p:attrName>
                                        </p:attrNameLst>
                                      </p:cBhvr>
                                      <p:to>
                                        <p:strVal val="visible"/>
                                      </p:to>
                                    </p:set>
                                    <p:animEffect transition="in" filter="blinds(horizontal)">
                                      <p:cBhvr>
                                        <p:cTn id="17" dur="500"/>
                                        <p:tgtEl>
                                          <p:spTgt spid="819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7" name="标题 1">
            <a:extLst>
              <a:ext uri="{FF2B5EF4-FFF2-40B4-BE49-F238E27FC236}">
                <a16:creationId xmlns:a16="http://schemas.microsoft.com/office/drawing/2014/main" id="{C070FB7B-BCC5-487F-BFD3-F24C83C4E754}"/>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129D28BA-342B-4CD2-8C4A-C0EBC32052D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5FCEDC-1EBC-4FCE-9F98-E00BBBFA9481}" type="slidenum">
              <a:rPr lang="zh-CN" altLang="en-US">
                <a:solidFill>
                  <a:srgbClr val="898989"/>
                </a:solidFill>
                <a:latin typeface="Calibri" panose="020F0502020204030204" pitchFamily="34" charset="0"/>
              </a:rPr>
              <a:pPr eaLnBrk="1" hangingPunct="1"/>
              <a:t>16</a:t>
            </a:fld>
            <a:endParaRPr lang="zh-CN" altLang="en-US">
              <a:solidFill>
                <a:srgbClr val="898989"/>
              </a:solidFill>
              <a:latin typeface="Calibri" panose="020F0502020204030204" pitchFamily="34" charset="0"/>
            </a:endParaRPr>
          </a:p>
        </p:txBody>
      </p:sp>
      <p:grpSp>
        <p:nvGrpSpPr>
          <p:cNvPr id="14359" name="Group 2">
            <a:extLst>
              <a:ext uri="{FF2B5EF4-FFF2-40B4-BE49-F238E27FC236}">
                <a16:creationId xmlns:a16="http://schemas.microsoft.com/office/drawing/2014/main" id="{66B6E870-C451-4C17-9A4A-5099ED896757}"/>
              </a:ext>
            </a:extLst>
          </p:cNvPr>
          <p:cNvGrpSpPr>
            <a:grpSpLocks/>
          </p:cNvGrpSpPr>
          <p:nvPr/>
        </p:nvGrpSpPr>
        <p:grpSpPr bwMode="auto">
          <a:xfrm>
            <a:off x="866775" y="2009775"/>
            <a:ext cx="2438400" cy="1609725"/>
            <a:chOff x="720" y="837"/>
            <a:chExt cx="1536" cy="1014"/>
          </a:xfrm>
        </p:grpSpPr>
        <p:graphicFrame>
          <p:nvGraphicFramePr>
            <p:cNvPr id="14353" name="Object 2">
              <a:extLst>
                <a:ext uri="{FF2B5EF4-FFF2-40B4-BE49-F238E27FC236}">
                  <a16:creationId xmlns:a16="http://schemas.microsoft.com/office/drawing/2014/main" id="{BBCEFCA5-8F2B-48E5-A282-EAE72D75C7AE}"/>
                </a:ext>
              </a:extLst>
            </p:cNvPr>
            <p:cNvGraphicFramePr>
              <a:graphicFrameLocks noChangeAspect="1"/>
            </p:cNvGraphicFramePr>
            <p:nvPr/>
          </p:nvGraphicFramePr>
          <p:xfrm>
            <a:off x="1485" y="837"/>
            <a:ext cx="385" cy="280"/>
          </p:xfrm>
          <a:graphic>
            <a:graphicData uri="http://schemas.openxmlformats.org/presentationml/2006/ole">
              <mc:AlternateContent xmlns:mc="http://schemas.openxmlformats.org/markup-compatibility/2006">
                <mc:Choice xmlns:v="urn:schemas-microsoft-com:vml" Requires="v">
                  <p:oleObj spid="_x0000_s59510" name="Equation" r:id="rId3" imgW="279360" imgH="203040" progId="Equation.DSMT4">
                    <p:embed/>
                  </p:oleObj>
                </mc:Choice>
                <mc:Fallback>
                  <p:oleObj name="Equation" r:id="rId3" imgW="27936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 y="837"/>
                          <a:ext cx="385"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4" name="Object 3">
              <a:extLst>
                <a:ext uri="{FF2B5EF4-FFF2-40B4-BE49-F238E27FC236}">
                  <a16:creationId xmlns:a16="http://schemas.microsoft.com/office/drawing/2014/main" id="{FDB381D9-9601-41CE-8A07-FB557618FCCE}"/>
                </a:ext>
              </a:extLst>
            </p:cNvPr>
            <p:cNvGraphicFramePr>
              <a:graphicFrameLocks noChangeAspect="1"/>
            </p:cNvGraphicFramePr>
            <p:nvPr/>
          </p:nvGraphicFramePr>
          <p:xfrm>
            <a:off x="2128" y="1387"/>
            <a:ext cx="122" cy="209"/>
          </p:xfrm>
          <a:graphic>
            <a:graphicData uri="http://schemas.openxmlformats.org/presentationml/2006/ole">
              <mc:AlternateContent xmlns:mc="http://schemas.openxmlformats.org/markup-compatibility/2006">
                <mc:Choice xmlns:v="urn:schemas-microsoft-com:vml" Requires="v">
                  <p:oleObj spid="_x0000_s59511" name="Equation" r:id="rId5" imgW="88560" imgH="152280" progId="Equation.DSMT4">
                    <p:embed/>
                  </p:oleObj>
                </mc:Choice>
                <mc:Fallback>
                  <p:oleObj name="Equation" r:id="rId5" imgW="88560" imgH="1522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8" y="1387"/>
                          <a:ext cx="122"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5" name="Object 4">
              <a:extLst>
                <a:ext uri="{FF2B5EF4-FFF2-40B4-BE49-F238E27FC236}">
                  <a16:creationId xmlns:a16="http://schemas.microsoft.com/office/drawing/2014/main" id="{DB680A26-0DA6-49A0-BB63-0C0FA838B948}"/>
                </a:ext>
              </a:extLst>
            </p:cNvPr>
            <p:cNvGraphicFramePr>
              <a:graphicFrameLocks noChangeAspect="1"/>
            </p:cNvGraphicFramePr>
            <p:nvPr/>
          </p:nvGraphicFramePr>
          <p:xfrm>
            <a:off x="1584" y="1568"/>
            <a:ext cx="212" cy="283"/>
          </p:xfrm>
          <a:graphic>
            <a:graphicData uri="http://schemas.openxmlformats.org/presentationml/2006/ole">
              <mc:AlternateContent xmlns:mc="http://schemas.openxmlformats.org/markup-compatibility/2006">
                <mc:Choice xmlns:v="urn:schemas-microsoft-com:vml" Requires="v">
                  <p:oleObj spid="_x0000_s59512" name="Equation" r:id="rId7" imgW="114120" imgH="152280" progId="Equation.DSMT4">
                    <p:embed/>
                  </p:oleObj>
                </mc:Choice>
                <mc:Fallback>
                  <p:oleObj name="Equation" r:id="rId7" imgW="114120" imgH="1522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1568"/>
                          <a:ext cx="21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6" name="Object 5">
              <a:extLst>
                <a:ext uri="{FF2B5EF4-FFF2-40B4-BE49-F238E27FC236}">
                  <a16:creationId xmlns:a16="http://schemas.microsoft.com/office/drawing/2014/main" id="{9F20F5E1-F727-4A74-AE17-45485BBF9784}"/>
                </a:ext>
              </a:extLst>
            </p:cNvPr>
            <p:cNvGraphicFramePr>
              <a:graphicFrameLocks noChangeAspect="1"/>
            </p:cNvGraphicFramePr>
            <p:nvPr/>
          </p:nvGraphicFramePr>
          <p:xfrm>
            <a:off x="1056" y="1584"/>
            <a:ext cx="283" cy="260"/>
          </p:xfrm>
          <a:graphic>
            <a:graphicData uri="http://schemas.openxmlformats.org/presentationml/2006/ole">
              <mc:AlternateContent xmlns:mc="http://schemas.openxmlformats.org/markup-compatibility/2006">
                <mc:Choice xmlns:v="urn:schemas-microsoft-com:vml" Requires="v">
                  <p:oleObj spid="_x0000_s59513" name="Equation" r:id="rId9" imgW="164880" imgH="152280" progId="Equation.DSMT4">
                    <p:embed/>
                  </p:oleObj>
                </mc:Choice>
                <mc:Fallback>
                  <p:oleObj name="Equation" r:id="rId9" imgW="164880" imgH="1522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1584"/>
                          <a:ext cx="28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82" name="Text Box 7">
              <a:extLst>
                <a:ext uri="{FF2B5EF4-FFF2-40B4-BE49-F238E27FC236}">
                  <a16:creationId xmlns:a16="http://schemas.microsoft.com/office/drawing/2014/main" id="{8BF0B3E5-D3C5-4D16-9B1E-720646A4E7BD}"/>
                </a:ext>
              </a:extLst>
            </p:cNvPr>
            <p:cNvSpPr txBox="1">
              <a:spLocks noChangeArrowheads="1"/>
            </p:cNvSpPr>
            <p:nvPr/>
          </p:nvSpPr>
          <p:spPr bwMode="auto">
            <a:xfrm>
              <a:off x="1248" y="1074"/>
              <a:ext cx="1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1</a:t>
              </a:r>
            </a:p>
          </p:txBody>
        </p:sp>
        <p:sp>
          <p:nvSpPr>
            <p:cNvPr id="14383" name="Rectangle 8">
              <a:extLst>
                <a:ext uri="{FF2B5EF4-FFF2-40B4-BE49-F238E27FC236}">
                  <a16:creationId xmlns:a16="http://schemas.microsoft.com/office/drawing/2014/main" id="{3EAB1BCF-3E35-4D43-9F56-03979C80BD92}"/>
                </a:ext>
              </a:extLst>
            </p:cNvPr>
            <p:cNvSpPr>
              <a:spLocks noChangeArrowheads="1"/>
            </p:cNvSpPr>
            <p:nvPr/>
          </p:nvSpPr>
          <p:spPr bwMode="auto">
            <a:xfrm>
              <a:off x="1353" y="1566"/>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sp>
          <p:nvSpPr>
            <p:cNvPr id="14384" name="Line 9">
              <a:extLst>
                <a:ext uri="{FF2B5EF4-FFF2-40B4-BE49-F238E27FC236}">
                  <a16:creationId xmlns:a16="http://schemas.microsoft.com/office/drawing/2014/main" id="{960ACBE1-8E41-4DE1-B60B-66B9A742E557}"/>
                </a:ext>
              </a:extLst>
            </p:cNvPr>
            <p:cNvSpPr>
              <a:spLocks noChangeShapeType="1"/>
            </p:cNvSpPr>
            <p:nvPr/>
          </p:nvSpPr>
          <p:spPr bwMode="auto">
            <a:xfrm>
              <a:off x="720" y="1584"/>
              <a:ext cx="153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85" name="Line 10">
              <a:extLst>
                <a:ext uri="{FF2B5EF4-FFF2-40B4-BE49-F238E27FC236}">
                  <a16:creationId xmlns:a16="http://schemas.microsoft.com/office/drawing/2014/main" id="{9BB26339-0118-4D55-A997-354F31076C1B}"/>
                </a:ext>
              </a:extLst>
            </p:cNvPr>
            <p:cNvSpPr>
              <a:spLocks noChangeShapeType="1"/>
            </p:cNvSpPr>
            <p:nvPr/>
          </p:nvSpPr>
          <p:spPr bwMode="auto">
            <a:xfrm flipV="1">
              <a:off x="1440" y="906"/>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86" name="Line 11">
              <a:extLst>
                <a:ext uri="{FF2B5EF4-FFF2-40B4-BE49-F238E27FC236}">
                  <a16:creationId xmlns:a16="http://schemas.microsoft.com/office/drawing/2014/main" id="{128FC649-9D41-4870-BCD1-A3BEB903AF9B}"/>
                </a:ext>
              </a:extLst>
            </p:cNvPr>
            <p:cNvSpPr>
              <a:spLocks noChangeShapeType="1"/>
            </p:cNvSpPr>
            <p:nvPr/>
          </p:nvSpPr>
          <p:spPr bwMode="auto">
            <a:xfrm flipV="1">
              <a:off x="1200" y="1296"/>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7" name="Line 12">
              <a:extLst>
                <a:ext uri="{FF2B5EF4-FFF2-40B4-BE49-F238E27FC236}">
                  <a16:creationId xmlns:a16="http://schemas.microsoft.com/office/drawing/2014/main" id="{3811A939-06FE-4942-BBC8-45068FE32064}"/>
                </a:ext>
              </a:extLst>
            </p:cNvPr>
            <p:cNvSpPr>
              <a:spLocks noChangeShapeType="1"/>
            </p:cNvSpPr>
            <p:nvPr/>
          </p:nvSpPr>
          <p:spPr bwMode="auto">
            <a:xfrm>
              <a:off x="1200" y="1299"/>
              <a:ext cx="4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8" name="Line 13">
              <a:extLst>
                <a:ext uri="{FF2B5EF4-FFF2-40B4-BE49-F238E27FC236}">
                  <a16:creationId xmlns:a16="http://schemas.microsoft.com/office/drawing/2014/main" id="{269FEFE8-7756-473E-AEF7-C8735D76E1C0}"/>
                </a:ext>
              </a:extLst>
            </p:cNvPr>
            <p:cNvSpPr>
              <a:spLocks noChangeShapeType="1"/>
            </p:cNvSpPr>
            <p:nvPr/>
          </p:nvSpPr>
          <p:spPr bwMode="auto">
            <a:xfrm>
              <a:off x="1680" y="1296"/>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60" name="Group 14">
            <a:extLst>
              <a:ext uri="{FF2B5EF4-FFF2-40B4-BE49-F238E27FC236}">
                <a16:creationId xmlns:a16="http://schemas.microsoft.com/office/drawing/2014/main" id="{F22F0BEF-23A8-4B67-8060-D4F86FC9E62B}"/>
              </a:ext>
            </a:extLst>
          </p:cNvPr>
          <p:cNvGrpSpPr>
            <a:grpSpLocks/>
          </p:cNvGrpSpPr>
          <p:nvPr/>
        </p:nvGrpSpPr>
        <p:grpSpPr bwMode="auto">
          <a:xfrm>
            <a:off x="857250" y="4262438"/>
            <a:ext cx="2514600" cy="1606550"/>
            <a:chOff x="720" y="2304"/>
            <a:chExt cx="1584" cy="1012"/>
          </a:xfrm>
        </p:grpSpPr>
        <p:graphicFrame>
          <p:nvGraphicFramePr>
            <p:cNvPr id="14349" name="Object 6">
              <a:extLst>
                <a:ext uri="{FF2B5EF4-FFF2-40B4-BE49-F238E27FC236}">
                  <a16:creationId xmlns:a16="http://schemas.microsoft.com/office/drawing/2014/main" id="{7A6956E0-3774-471F-B293-2CD067E285F0}"/>
                </a:ext>
              </a:extLst>
            </p:cNvPr>
            <p:cNvGraphicFramePr>
              <a:graphicFrameLocks noChangeAspect="1"/>
            </p:cNvGraphicFramePr>
            <p:nvPr/>
          </p:nvGraphicFramePr>
          <p:xfrm>
            <a:off x="1536" y="2304"/>
            <a:ext cx="388" cy="282"/>
          </p:xfrm>
          <a:graphic>
            <a:graphicData uri="http://schemas.openxmlformats.org/presentationml/2006/ole">
              <mc:AlternateContent xmlns:mc="http://schemas.openxmlformats.org/markup-compatibility/2006">
                <mc:Choice xmlns:v="urn:schemas-microsoft-com:vml" Requires="v">
                  <p:oleObj spid="_x0000_s59514" name="Equation" r:id="rId11" imgW="279360" imgH="203040" progId="Equation.DSMT4">
                    <p:embed/>
                  </p:oleObj>
                </mc:Choice>
                <mc:Fallback>
                  <p:oleObj name="Equation" r:id="rId11" imgW="279360" imgH="2030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304"/>
                          <a:ext cx="3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0" name="Object 7">
              <a:extLst>
                <a:ext uri="{FF2B5EF4-FFF2-40B4-BE49-F238E27FC236}">
                  <a16:creationId xmlns:a16="http://schemas.microsoft.com/office/drawing/2014/main" id="{4D6F581B-3047-44FF-AAF7-5E9C319BC249}"/>
                </a:ext>
              </a:extLst>
            </p:cNvPr>
            <p:cNvGraphicFramePr>
              <a:graphicFrameLocks noChangeAspect="1"/>
            </p:cNvGraphicFramePr>
            <p:nvPr/>
          </p:nvGraphicFramePr>
          <p:xfrm>
            <a:off x="2172" y="2870"/>
            <a:ext cx="84" cy="214"/>
          </p:xfrm>
          <a:graphic>
            <a:graphicData uri="http://schemas.openxmlformats.org/presentationml/2006/ole">
              <mc:AlternateContent xmlns:mc="http://schemas.openxmlformats.org/markup-compatibility/2006">
                <mc:Choice xmlns:v="urn:schemas-microsoft-com:vml" Requires="v">
                  <p:oleObj spid="_x0000_s59515" name="Equation" r:id="rId13" imgW="88560" imgH="152280" progId="Equation.DSMT4">
                    <p:embed/>
                  </p:oleObj>
                </mc:Choice>
                <mc:Fallback>
                  <p:oleObj name="Equation" r:id="rId13" imgW="88560" imgH="1522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2" y="2870"/>
                          <a:ext cx="8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1" name="Object 8">
              <a:extLst>
                <a:ext uri="{FF2B5EF4-FFF2-40B4-BE49-F238E27FC236}">
                  <a16:creationId xmlns:a16="http://schemas.microsoft.com/office/drawing/2014/main" id="{72BBABE0-3FCD-4147-A5F3-D9654D0235EB}"/>
                </a:ext>
              </a:extLst>
            </p:cNvPr>
            <p:cNvGraphicFramePr>
              <a:graphicFrameLocks noChangeAspect="1"/>
            </p:cNvGraphicFramePr>
            <p:nvPr/>
          </p:nvGraphicFramePr>
          <p:xfrm>
            <a:off x="1824" y="3072"/>
            <a:ext cx="242" cy="228"/>
          </p:xfrm>
          <a:graphic>
            <a:graphicData uri="http://schemas.openxmlformats.org/presentationml/2006/ole">
              <mc:AlternateContent xmlns:mc="http://schemas.openxmlformats.org/markup-compatibility/2006">
                <mc:Choice xmlns:v="urn:schemas-microsoft-com:vml" Requires="v">
                  <p:oleObj spid="_x0000_s59516" name="Equation" r:id="rId14" imgW="228600" imgH="215640" progId="Equation.DSMT4">
                    <p:embed/>
                  </p:oleObj>
                </mc:Choice>
                <mc:Fallback>
                  <p:oleObj name="Equation" r:id="rId14" imgW="228600" imgH="2156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4" y="3072"/>
                          <a:ext cx="24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2" name="Object 9">
              <a:extLst>
                <a:ext uri="{FF2B5EF4-FFF2-40B4-BE49-F238E27FC236}">
                  <a16:creationId xmlns:a16="http://schemas.microsoft.com/office/drawing/2014/main" id="{F4DB54FC-E411-406E-8BAA-72190A148F00}"/>
                </a:ext>
              </a:extLst>
            </p:cNvPr>
            <p:cNvGraphicFramePr>
              <a:graphicFrameLocks noChangeAspect="1"/>
            </p:cNvGraphicFramePr>
            <p:nvPr/>
          </p:nvGraphicFramePr>
          <p:xfrm>
            <a:off x="768" y="3072"/>
            <a:ext cx="323" cy="229"/>
          </p:xfrm>
          <a:graphic>
            <a:graphicData uri="http://schemas.openxmlformats.org/presentationml/2006/ole">
              <mc:AlternateContent xmlns:mc="http://schemas.openxmlformats.org/markup-compatibility/2006">
                <mc:Choice xmlns:v="urn:schemas-microsoft-com:vml" Requires="v">
                  <p:oleObj spid="_x0000_s59517" name="Equation" r:id="rId16" imgW="304560" imgH="215640" progId="Equation.DSMT4">
                    <p:embed/>
                  </p:oleObj>
                </mc:Choice>
                <mc:Fallback>
                  <p:oleObj name="Equation" r:id="rId16" imgW="304560" imgH="21564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8" y="3072"/>
                          <a:ext cx="32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5" name="Text Box 19">
              <a:extLst>
                <a:ext uri="{FF2B5EF4-FFF2-40B4-BE49-F238E27FC236}">
                  <a16:creationId xmlns:a16="http://schemas.microsoft.com/office/drawing/2014/main" id="{3E4663E2-5D05-4A4F-A7A0-9AA92C96EF50}"/>
                </a:ext>
              </a:extLst>
            </p:cNvPr>
            <p:cNvSpPr txBox="1">
              <a:spLocks noChangeArrowheads="1"/>
            </p:cNvSpPr>
            <p:nvPr/>
          </p:nvSpPr>
          <p:spPr bwMode="auto">
            <a:xfrm>
              <a:off x="1257" y="2484"/>
              <a:ext cx="1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1</a:t>
              </a:r>
            </a:p>
          </p:txBody>
        </p:sp>
        <p:sp>
          <p:nvSpPr>
            <p:cNvPr id="14376" name="Rectangle 20">
              <a:extLst>
                <a:ext uri="{FF2B5EF4-FFF2-40B4-BE49-F238E27FC236}">
                  <a16:creationId xmlns:a16="http://schemas.microsoft.com/office/drawing/2014/main" id="{7DF115C5-A992-4C6F-A1D1-E2F12319E14B}"/>
                </a:ext>
              </a:extLst>
            </p:cNvPr>
            <p:cNvSpPr>
              <a:spLocks noChangeArrowheads="1"/>
            </p:cNvSpPr>
            <p:nvPr/>
          </p:nvSpPr>
          <p:spPr bwMode="auto">
            <a:xfrm>
              <a:off x="1394" y="3064"/>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sp>
          <p:nvSpPr>
            <p:cNvPr id="14377" name="Line 21">
              <a:extLst>
                <a:ext uri="{FF2B5EF4-FFF2-40B4-BE49-F238E27FC236}">
                  <a16:creationId xmlns:a16="http://schemas.microsoft.com/office/drawing/2014/main" id="{78EC5D3A-7C26-4D8D-AE34-4F6D107AB2D7}"/>
                </a:ext>
              </a:extLst>
            </p:cNvPr>
            <p:cNvSpPr>
              <a:spLocks noChangeShapeType="1"/>
            </p:cNvSpPr>
            <p:nvPr/>
          </p:nvSpPr>
          <p:spPr bwMode="auto">
            <a:xfrm>
              <a:off x="720" y="3072"/>
              <a:ext cx="158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8" name="Line 22">
              <a:extLst>
                <a:ext uri="{FF2B5EF4-FFF2-40B4-BE49-F238E27FC236}">
                  <a16:creationId xmlns:a16="http://schemas.microsoft.com/office/drawing/2014/main" id="{7D2E6BD1-6A37-4611-B4AE-EB9D696F93D2}"/>
                </a:ext>
              </a:extLst>
            </p:cNvPr>
            <p:cNvSpPr>
              <a:spLocks noChangeShapeType="1"/>
            </p:cNvSpPr>
            <p:nvPr/>
          </p:nvSpPr>
          <p:spPr bwMode="auto">
            <a:xfrm flipV="1">
              <a:off x="1479" y="2400"/>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9" name="Line 23">
              <a:extLst>
                <a:ext uri="{FF2B5EF4-FFF2-40B4-BE49-F238E27FC236}">
                  <a16:creationId xmlns:a16="http://schemas.microsoft.com/office/drawing/2014/main" id="{E1E37FB8-5EA6-40A2-880D-0417FA4B3E34}"/>
                </a:ext>
              </a:extLst>
            </p:cNvPr>
            <p:cNvSpPr>
              <a:spLocks noChangeShapeType="1"/>
            </p:cNvSpPr>
            <p:nvPr/>
          </p:nvSpPr>
          <p:spPr bwMode="auto">
            <a:xfrm flipV="1">
              <a:off x="969" y="2736"/>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0" name="Line 24">
              <a:extLst>
                <a:ext uri="{FF2B5EF4-FFF2-40B4-BE49-F238E27FC236}">
                  <a16:creationId xmlns:a16="http://schemas.microsoft.com/office/drawing/2014/main" id="{CD895F1A-911C-47DC-9D8E-F6D914135329}"/>
                </a:ext>
              </a:extLst>
            </p:cNvPr>
            <p:cNvSpPr>
              <a:spLocks noChangeShapeType="1"/>
            </p:cNvSpPr>
            <p:nvPr/>
          </p:nvSpPr>
          <p:spPr bwMode="auto">
            <a:xfrm>
              <a:off x="960" y="2736"/>
              <a:ext cx="100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1" name="Line 25">
              <a:extLst>
                <a:ext uri="{FF2B5EF4-FFF2-40B4-BE49-F238E27FC236}">
                  <a16:creationId xmlns:a16="http://schemas.microsoft.com/office/drawing/2014/main" id="{A286965C-85E8-4AFB-943C-65D173A38798}"/>
                </a:ext>
              </a:extLst>
            </p:cNvPr>
            <p:cNvSpPr>
              <a:spLocks noChangeShapeType="1"/>
            </p:cNvSpPr>
            <p:nvPr/>
          </p:nvSpPr>
          <p:spPr bwMode="auto">
            <a:xfrm>
              <a:off x="1959" y="2736"/>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6">
            <a:extLst>
              <a:ext uri="{FF2B5EF4-FFF2-40B4-BE49-F238E27FC236}">
                <a16:creationId xmlns:a16="http://schemas.microsoft.com/office/drawing/2014/main" id="{250CBD40-937E-4925-8A04-9FA028EC216B}"/>
              </a:ext>
            </a:extLst>
          </p:cNvPr>
          <p:cNvGrpSpPr>
            <a:grpSpLocks/>
          </p:cNvGrpSpPr>
          <p:nvPr/>
        </p:nvGrpSpPr>
        <p:grpSpPr bwMode="auto">
          <a:xfrm>
            <a:off x="3990975" y="1747838"/>
            <a:ext cx="4419600" cy="1804987"/>
            <a:chOff x="2643" y="672"/>
            <a:chExt cx="2784" cy="1137"/>
          </a:xfrm>
        </p:grpSpPr>
        <p:graphicFrame>
          <p:nvGraphicFramePr>
            <p:cNvPr id="14344" name="Object 10">
              <a:extLst>
                <a:ext uri="{FF2B5EF4-FFF2-40B4-BE49-F238E27FC236}">
                  <a16:creationId xmlns:a16="http://schemas.microsoft.com/office/drawing/2014/main" id="{01CB4DEB-8166-4866-B926-BF56481E012F}"/>
                </a:ext>
              </a:extLst>
            </p:cNvPr>
            <p:cNvGraphicFramePr>
              <a:graphicFrameLocks noChangeAspect="1"/>
            </p:cNvGraphicFramePr>
            <p:nvPr/>
          </p:nvGraphicFramePr>
          <p:xfrm>
            <a:off x="2688" y="888"/>
            <a:ext cx="2688" cy="913"/>
          </p:xfrm>
          <a:graphic>
            <a:graphicData uri="http://schemas.openxmlformats.org/presentationml/2006/ole">
              <mc:AlternateContent xmlns:mc="http://schemas.openxmlformats.org/markup-compatibility/2006">
                <mc:Choice xmlns:v="urn:schemas-microsoft-com:vml" Requires="v">
                  <p:oleObj spid="_x0000_s59518" name="位图图像" r:id="rId18" imgW="2809524" imgH="2057143" progId="Paint.Picture">
                    <p:embed/>
                  </p:oleObj>
                </mc:Choice>
                <mc:Fallback>
                  <p:oleObj name="位图图像" r:id="rId18" imgW="2809524" imgH="2057143" progId="Paint.Picture">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88" y="888"/>
                          <a:ext cx="2688" cy="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11">
              <a:extLst>
                <a:ext uri="{FF2B5EF4-FFF2-40B4-BE49-F238E27FC236}">
                  <a16:creationId xmlns:a16="http://schemas.microsoft.com/office/drawing/2014/main" id="{05BA261A-F8EC-45B1-A746-90CEE481E8BF}"/>
                </a:ext>
              </a:extLst>
            </p:cNvPr>
            <p:cNvGraphicFramePr>
              <a:graphicFrameLocks noChangeAspect="1"/>
            </p:cNvGraphicFramePr>
            <p:nvPr/>
          </p:nvGraphicFramePr>
          <p:xfrm>
            <a:off x="3992" y="672"/>
            <a:ext cx="560" cy="249"/>
          </p:xfrm>
          <a:graphic>
            <a:graphicData uri="http://schemas.openxmlformats.org/presentationml/2006/ole">
              <mc:AlternateContent xmlns:mc="http://schemas.openxmlformats.org/markup-compatibility/2006">
                <mc:Choice xmlns:v="urn:schemas-microsoft-com:vml" Requires="v">
                  <p:oleObj spid="_x0000_s59519" name="Equation" r:id="rId20" imgW="457200" imgH="203040" progId="Equation.DSMT4">
                    <p:embed/>
                  </p:oleObj>
                </mc:Choice>
                <mc:Fallback>
                  <p:oleObj name="Equation" r:id="rId20" imgW="457200" imgH="20304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92" y="672"/>
                          <a:ext cx="56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1" name="Text Box 29">
              <a:extLst>
                <a:ext uri="{FF2B5EF4-FFF2-40B4-BE49-F238E27FC236}">
                  <a16:creationId xmlns:a16="http://schemas.microsoft.com/office/drawing/2014/main" id="{D1834BF9-BEB1-4795-9674-3B477AFBBE6A}"/>
                </a:ext>
              </a:extLst>
            </p:cNvPr>
            <p:cNvSpPr txBox="1">
              <a:spLocks noChangeArrowheads="1"/>
            </p:cNvSpPr>
            <p:nvPr/>
          </p:nvSpPr>
          <p:spPr bwMode="auto">
            <a:xfrm>
              <a:off x="3829" y="1557"/>
              <a:ext cx="2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graphicFrame>
          <p:nvGraphicFramePr>
            <p:cNvPr id="14346" name="Object 12">
              <a:extLst>
                <a:ext uri="{FF2B5EF4-FFF2-40B4-BE49-F238E27FC236}">
                  <a16:creationId xmlns:a16="http://schemas.microsoft.com/office/drawing/2014/main" id="{784DEFD0-CA99-4AE0-A88B-74BCDA34606A}"/>
                </a:ext>
              </a:extLst>
            </p:cNvPr>
            <p:cNvGraphicFramePr>
              <a:graphicFrameLocks noChangeAspect="1"/>
            </p:cNvGraphicFramePr>
            <p:nvPr/>
          </p:nvGraphicFramePr>
          <p:xfrm>
            <a:off x="5184" y="1392"/>
            <a:ext cx="202" cy="185"/>
          </p:xfrm>
          <a:graphic>
            <a:graphicData uri="http://schemas.openxmlformats.org/presentationml/2006/ole">
              <mc:AlternateContent xmlns:mc="http://schemas.openxmlformats.org/markup-compatibility/2006">
                <mc:Choice xmlns:v="urn:schemas-microsoft-com:vml" Requires="v">
                  <p:oleObj spid="_x0000_s59520" name="Equation" r:id="rId22" imgW="152280" imgH="139680" progId="Equation.DSMT4">
                    <p:embed/>
                  </p:oleObj>
                </mc:Choice>
                <mc:Fallback>
                  <p:oleObj name="Equation" r:id="rId22" imgW="152280" imgH="139680" progId="Equation.DSMT4">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84" y="1392"/>
                          <a:ext cx="20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13">
              <a:extLst>
                <a:ext uri="{FF2B5EF4-FFF2-40B4-BE49-F238E27FC236}">
                  <a16:creationId xmlns:a16="http://schemas.microsoft.com/office/drawing/2014/main" id="{0E19E396-9F7E-4544-8F14-73CA190F399D}"/>
                </a:ext>
              </a:extLst>
            </p:cNvPr>
            <p:cNvGraphicFramePr>
              <a:graphicFrameLocks noChangeAspect="1"/>
            </p:cNvGraphicFramePr>
            <p:nvPr/>
          </p:nvGraphicFramePr>
          <p:xfrm>
            <a:off x="4224" y="1146"/>
            <a:ext cx="233" cy="428"/>
          </p:xfrm>
          <a:graphic>
            <a:graphicData uri="http://schemas.openxmlformats.org/presentationml/2006/ole">
              <mc:AlternateContent xmlns:mc="http://schemas.openxmlformats.org/markup-compatibility/2006">
                <mc:Choice xmlns:v="urn:schemas-microsoft-com:vml" Requires="v">
                  <p:oleObj spid="_x0000_s59521" name="Equation" r:id="rId24" imgW="190440" imgH="431640" progId="Equation.DSMT4">
                    <p:embed/>
                  </p:oleObj>
                </mc:Choice>
                <mc:Fallback>
                  <p:oleObj name="Equation" r:id="rId24" imgW="190440" imgH="431640" progId="Equation.DSMT4">
                    <p:embed/>
                    <p:pic>
                      <p:nvPicPr>
                        <p:cNvPr id="0"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24" y="1146"/>
                          <a:ext cx="23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2" name="Line 32">
              <a:extLst>
                <a:ext uri="{FF2B5EF4-FFF2-40B4-BE49-F238E27FC236}">
                  <a16:creationId xmlns:a16="http://schemas.microsoft.com/office/drawing/2014/main" id="{6321CBAC-63E2-4F96-9B6A-CB7B72CA6505}"/>
                </a:ext>
              </a:extLst>
            </p:cNvPr>
            <p:cNvSpPr>
              <a:spLocks noChangeShapeType="1"/>
            </p:cNvSpPr>
            <p:nvPr/>
          </p:nvSpPr>
          <p:spPr bwMode="auto">
            <a:xfrm flipV="1">
              <a:off x="4080" y="1392"/>
              <a:ext cx="122" cy="2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4348" name="Object 14">
              <a:extLst>
                <a:ext uri="{FF2B5EF4-FFF2-40B4-BE49-F238E27FC236}">
                  <a16:creationId xmlns:a16="http://schemas.microsoft.com/office/drawing/2014/main" id="{21E631F5-7A34-4DB4-8F8F-3FF2F3642F6B}"/>
                </a:ext>
              </a:extLst>
            </p:cNvPr>
            <p:cNvGraphicFramePr>
              <a:graphicFrameLocks noChangeAspect="1"/>
            </p:cNvGraphicFramePr>
            <p:nvPr/>
          </p:nvGraphicFramePr>
          <p:xfrm>
            <a:off x="3600" y="816"/>
            <a:ext cx="256" cy="204"/>
          </p:xfrm>
          <a:graphic>
            <a:graphicData uri="http://schemas.openxmlformats.org/presentationml/2006/ole">
              <mc:AlternateContent xmlns:mc="http://schemas.openxmlformats.org/markup-compatibility/2006">
                <mc:Choice xmlns:v="urn:schemas-microsoft-com:vml" Requires="v">
                  <p:oleObj spid="_x0000_s59522" name="Equation" r:id="rId26" imgW="228600" imgH="215640" progId="Equation.DSMT4">
                    <p:embed/>
                  </p:oleObj>
                </mc:Choice>
                <mc:Fallback>
                  <p:oleObj name="Equation" r:id="rId26" imgW="228600" imgH="215640" progId="Equation.DSMT4">
                    <p:embed/>
                    <p:pic>
                      <p:nvPicPr>
                        <p:cNvPr id="0" name="Object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00" y="816"/>
                          <a:ext cx="25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3" name="Line 34">
              <a:extLst>
                <a:ext uri="{FF2B5EF4-FFF2-40B4-BE49-F238E27FC236}">
                  <a16:creationId xmlns:a16="http://schemas.microsoft.com/office/drawing/2014/main" id="{8EDFB4A2-D396-4C0B-BFDC-6F6086BBF245}"/>
                </a:ext>
              </a:extLst>
            </p:cNvPr>
            <p:cNvSpPr>
              <a:spLocks noChangeShapeType="1"/>
            </p:cNvSpPr>
            <p:nvPr/>
          </p:nvSpPr>
          <p:spPr bwMode="auto">
            <a:xfrm flipH="1" flipV="1">
              <a:off x="2643" y="1599"/>
              <a:ext cx="2784"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374" name="Line 35">
              <a:extLst>
                <a:ext uri="{FF2B5EF4-FFF2-40B4-BE49-F238E27FC236}">
                  <a16:creationId xmlns:a16="http://schemas.microsoft.com/office/drawing/2014/main" id="{54CCA2EB-44DC-4326-AA2F-192429CC8D59}"/>
                </a:ext>
              </a:extLst>
            </p:cNvPr>
            <p:cNvSpPr>
              <a:spLocks noChangeShapeType="1"/>
            </p:cNvSpPr>
            <p:nvPr/>
          </p:nvSpPr>
          <p:spPr bwMode="auto">
            <a:xfrm flipV="1">
              <a:off x="3918" y="738"/>
              <a:ext cx="0" cy="8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6">
            <a:extLst>
              <a:ext uri="{FF2B5EF4-FFF2-40B4-BE49-F238E27FC236}">
                <a16:creationId xmlns:a16="http://schemas.microsoft.com/office/drawing/2014/main" id="{C0A1F580-D477-46D2-B1D5-3E0BD3778E22}"/>
              </a:ext>
            </a:extLst>
          </p:cNvPr>
          <p:cNvGrpSpPr>
            <a:grpSpLocks/>
          </p:cNvGrpSpPr>
          <p:nvPr/>
        </p:nvGrpSpPr>
        <p:grpSpPr bwMode="auto">
          <a:xfrm>
            <a:off x="3990975" y="3813175"/>
            <a:ext cx="4419600" cy="2057400"/>
            <a:chOff x="2643" y="1973"/>
            <a:chExt cx="2784" cy="1296"/>
          </a:xfrm>
        </p:grpSpPr>
        <p:graphicFrame>
          <p:nvGraphicFramePr>
            <p:cNvPr id="14339" name="Object 15">
              <a:extLst>
                <a:ext uri="{FF2B5EF4-FFF2-40B4-BE49-F238E27FC236}">
                  <a16:creationId xmlns:a16="http://schemas.microsoft.com/office/drawing/2014/main" id="{9714F55C-3D6E-4728-B8BE-929CBD9868AB}"/>
                </a:ext>
              </a:extLst>
            </p:cNvPr>
            <p:cNvGraphicFramePr>
              <a:graphicFrameLocks noChangeAspect="1"/>
            </p:cNvGraphicFramePr>
            <p:nvPr/>
          </p:nvGraphicFramePr>
          <p:xfrm>
            <a:off x="2880" y="2256"/>
            <a:ext cx="2304" cy="1013"/>
          </p:xfrm>
          <a:graphic>
            <a:graphicData uri="http://schemas.openxmlformats.org/presentationml/2006/ole">
              <mc:AlternateContent xmlns:mc="http://schemas.openxmlformats.org/markup-compatibility/2006">
                <mc:Choice xmlns:v="urn:schemas-microsoft-com:vml" Requires="v">
                  <p:oleObj spid="_x0000_s59523" name="位图图像" r:id="rId28" imgW="2809524" imgH="2057143" progId="Paint.Picture">
                    <p:embed/>
                  </p:oleObj>
                </mc:Choice>
                <mc:Fallback>
                  <p:oleObj name="位图图像" r:id="rId28" imgW="2809524" imgH="2057143" progId="Paint.Picture">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80" y="2256"/>
                          <a:ext cx="2304" cy="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16">
              <a:extLst>
                <a:ext uri="{FF2B5EF4-FFF2-40B4-BE49-F238E27FC236}">
                  <a16:creationId xmlns:a16="http://schemas.microsoft.com/office/drawing/2014/main" id="{0B18D336-C65A-49B9-A265-67D9A5ACD756}"/>
                </a:ext>
              </a:extLst>
            </p:cNvPr>
            <p:cNvGraphicFramePr>
              <a:graphicFrameLocks noChangeAspect="1"/>
            </p:cNvGraphicFramePr>
            <p:nvPr/>
          </p:nvGraphicFramePr>
          <p:xfrm>
            <a:off x="4197" y="2580"/>
            <a:ext cx="326" cy="427"/>
          </p:xfrm>
          <a:graphic>
            <a:graphicData uri="http://schemas.openxmlformats.org/presentationml/2006/ole">
              <mc:AlternateContent xmlns:mc="http://schemas.openxmlformats.org/markup-compatibility/2006">
                <mc:Choice xmlns:v="urn:schemas-microsoft-com:vml" Requires="v">
                  <p:oleObj spid="_x0000_s59524" name="Equation" r:id="rId29" imgW="266400" imgH="431640" progId="Equation.DSMT4">
                    <p:embed/>
                  </p:oleObj>
                </mc:Choice>
                <mc:Fallback>
                  <p:oleObj name="Equation" r:id="rId29" imgW="266400" imgH="431640" progId="Equation.DSMT4">
                    <p:embed/>
                    <p:pic>
                      <p:nvPicPr>
                        <p:cNvPr id="0" name="Object 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97" y="2580"/>
                          <a:ext cx="326"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1" name="Object 17">
              <a:extLst>
                <a:ext uri="{FF2B5EF4-FFF2-40B4-BE49-F238E27FC236}">
                  <a16:creationId xmlns:a16="http://schemas.microsoft.com/office/drawing/2014/main" id="{16C565E4-5965-4AE7-94A5-4A2EEF517B38}"/>
                </a:ext>
              </a:extLst>
            </p:cNvPr>
            <p:cNvGraphicFramePr>
              <a:graphicFrameLocks noChangeAspect="1"/>
            </p:cNvGraphicFramePr>
            <p:nvPr/>
          </p:nvGraphicFramePr>
          <p:xfrm>
            <a:off x="5136" y="2880"/>
            <a:ext cx="201" cy="185"/>
          </p:xfrm>
          <a:graphic>
            <a:graphicData uri="http://schemas.openxmlformats.org/presentationml/2006/ole">
              <mc:AlternateContent xmlns:mc="http://schemas.openxmlformats.org/markup-compatibility/2006">
                <mc:Choice xmlns:v="urn:schemas-microsoft-com:vml" Requires="v">
                  <p:oleObj spid="_x0000_s59525" name="Equation" r:id="rId31" imgW="152280" imgH="139680" progId="Equation.DSMT4">
                    <p:embed/>
                  </p:oleObj>
                </mc:Choice>
                <mc:Fallback>
                  <p:oleObj name="Equation" r:id="rId31" imgW="152280" imgH="139680" progId="Equation.DSMT4">
                    <p:embed/>
                    <p:pic>
                      <p:nvPicPr>
                        <p:cNvPr id="0"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36" y="2880"/>
                          <a:ext cx="201"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18">
              <a:extLst>
                <a:ext uri="{FF2B5EF4-FFF2-40B4-BE49-F238E27FC236}">
                  <a16:creationId xmlns:a16="http://schemas.microsoft.com/office/drawing/2014/main" id="{9076EB13-522E-4C48-BF8D-4EAB0AFC43FB}"/>
                </a:ext>
              </a:extLst>
            </p:cNvPr>
            <p:cNvGraphicFramePr>
              <a:graphicFrameLocks noChangeAspect="1"/>
            </p:cNvGraphicFramePr>
            <p:nvPr/>
          </p:nvGraphicFramePr>
          <p:xfrm>
            <a:off x="3970" y="1973"/>
            <a:ext cx="514" cy="252"/>
          </p:xfrm>
          <a:graphic>
            <a:graphicData uri="http://schemas.openxmlformats.org/presentationml/2006/ole">
              <mc:AlternateContent xmlns:mc="http://schemas.openxmlformats.org/markup-compatibility/2006">
                <mc:Choice xmlns:v="urn:schemas-microsoft-com:vml" Requires="v">
                  <p:oleObj spid="_x0000_s59526" name="Equation" r:id="rId32" imgW="457200" imgH="203040" progId="Equation.DSMT4">
                    <p:embed/>
                  </p:oleObj>
                </mc:Choice>
                <mc:Fallback>
                  <p:oleObj name="Equation" r:id="rId32" imgW="457200" imgH="203040" progId="Equation.DSMT4">
                    <p:embed/>
                    <p:pic>
                      <p:nvPicPr>
                        <p:cNvPr id="0" name="Object 1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70" y="1973"/>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67" name="Line 41">
              <a:extLst>
                <a:ext uri="{FF2B5EF4-FFF2-40B4-BE49-F238E27FC236}">
                  <a16:creationId xmlns:a16="http://schemas.microsoft.com/office/drawing/2014/main" id="{A239DD17-4371-45D2-A9FF-ABA1E7D50E18}"/>
                </a:ext>
              </a:extLst>
            </p:cNvPr>
            <p:cNvSpPr>
              <a:spLocks noChangeShapeType="1"/>
            </p:cNvSpPr>
            <p:nvPr/>
          </p:nvSpPr>
          <p:spPr bwMode="auto">
            <a:xfrm flipV="1">
              <a:off x="4062" y="2850"/>
              <a:ext cx="122" cy="2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4343" name="Object 19">
              <a:extLst>
                <a:ext uri="{FF2B5EF4-FFF2-40B4-BE49-F238E27FC236}">
                  <a16:creationId xmlns:a16="http://schemas.microsoft.com/office/drawing/2014/main" id="{25745CE9-8D34-4D6C-9578-66537490029E}"/>
                </a:ext>
              </a:extLst>
            </p:cNvPr>
            <p:cNvGraphicFramePr>
              <a:graphicFrameLocks noChangeAspect="1"/>
            </p:cNvGraphicFramePr>
            <p:nvPr/>
          </p:nvGraphicFramePr>
          <p:xfrm>
            <a:off x="3600" y="2208"/>
            <a:ext cx="262" cy="247"/>
          </p:xfrm>
          <a:graphic>
            <a:graphicData uri="http://schemas.openxmlformats.org/presentationml/2006/ole">
              <mc:AlternateContent xmlns:mc="http://schemas.openxmlformats.org/markup-compatibility/2006">
                <mc:Choice xmlns:v="urn:schemas-microsoft-com:vml" Requires="v">
                  <p:oleObj spid="_x0000_s59527" name="Equation" r:id="rId34" imgW="228600" imgH="215640" progId="Equation.DSMT4">
                    <p:embed/>
                  </p:oleObj>
                </mc:Choice>
                <mc:Fallback>
                  <p:oleObj name="Equation" r:id="rId34" imgW="228600" imgH="215640" progId="Equation.DSMT4">
                    <p:embed/>
                    <p:pic>
                      <p:nvPicPr>
                        <p:cNvPr id="0" name="Object 1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00" y="2208"/>
                          <a:ext cx="26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8" name="Line 43">
              <a:extLst>
                <a:ext uri="{FF2B5EF4-FFF2-40B4-BE49-F238E27FC236}">
                  <a16:creationId xmlns:a16="http://schemas.microsoft.com/office/drawing/2014/main" id="{EE0B3408-1764-44AF-A94B-C45DDE01EDDE}"/>
                </a:ext>
              </a:extLst>
            </p:cNvPr>
            <p:cNvSpPr>
              <a:spLocks noChangeShapeType="1"/>
            </p:cNvSpPr>
            <p:nvPr/>
          </p:nvSpPr>
          <p:spPr bwMode="auto">
            <a:xfrm flipH="1" flipV="1">
              <a:off x="2643" y="3054"/>
              <a:ext cx="2784"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369" name="Line 44">
              <a:extLst>
                <a:ext uri="{FF2B5EF4-FFF2-40B4-BE49-F238E27FC236}">
                  <a16:creationId xmlns:a16="http://schemas.microsoft.com/office/drawing/2014/main" id="{D363E79E-ED25-4BD0-A0AA-2F4C929D9CBB}"/>
                </a:ext>
              </a:extLst>
            </p:cNvPr>
            <p:cNvSpPr>
              <a:spLocks noChangeShapeType="1"/>
            </p:cNvSpPr>
            <p:nvPr/>
          </p:nvSpPr>
          <p:spPr bwMode="auto">
            <a:xfrm flipV="1">
              <a:off x="3927" y="2016"/>
              <a:ext cx="9" cy="10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0" name="Text Box 45">
              <a:extLst>
                <a:ext uri="{FF2B5EF4-FFF2-40B4-BE49-F238E27FC236}">
                  <a16:creationId xmlns:a16="http://schemas.microsoft.com/office/drawing/2014/main" id="{F0EAAB8D-0330-45C3-B195-E603AE9F9B73}"/>
                </a:ext>
              </a:extLst>
            </p:cNvPr>
            <p:cNvSpPr txBox="1">
              <a:spLocks noChangeArrowheads="1"/>
            </p:cNvSpPr>
            <p:nvPr/>
          </p:nvSpPr>
          <p:spPr bwMode="auto">
            <a:xfrm>
              <a:off x="3838" y="3009"/>
              <a:ext cx="2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grpSp>
      <p:sp>
        <p:nvSpPr>
          <p:cNvPr id="14363" name="Text Box 46">
            <a:extLst>
              <a:ext uri="{FF2B5EF4-FFF2-40B4-BE49-F238E27FC236}">
                <a16:creationId xmlns:a16="http://schemas.microsoft.com/office/drawing/2014/main" id="{F6FF3767-6D58-4AEE-91DC-D7849C0B4ECA}"/>
              </a:ext>
            </a:extLst>
          </p:cNvPr>
          <p:cNvSpPr txBox="1">
            <a:spLocks noChangeArrowheads="1"/>
          </p:cNvSpPr>
          <p:nvPr/>
        </p:nvSpPr>
        <p:spPr bwMode="auto">
          <a:xfrm>
            <a:off x="2551113" y="1228725"/>
            <a:ext cx="3878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不同脉冲宽度对频谱的影响</a:t>
            </a:r>
          </a:p>
        </p:txBody>
      </p:sp>
      <p:sp>
        <p:nvSpPr>
          <p:cNvPr id="14364" name="Line 47">
            <a:extLst>
              <a:ext uri="{FF2B5EF4-FFF2-40B4-BE49-F238E27FC236}">
                <a16:creationId xmlns:a16="http://schemas.microsoft.com/office/drawing/2014/main" id="{039DF8B6-CD1E-4896-88C2-B20BAAB27918}"/>
              </a:ext>
            </a:extLst>
          </p:cNvPr>
          <p:cNvSpPr>
            <a:spLocks noChangeShapeType="1"/>
          </p:cNvSpPr>
          <p:nvPr/>
        </p:nvSpPr>
        <p:spPr bwMode="auto">
          <a:xfrm>
            <a:off x="3359150" y="2525713"/>
            <a:ext cx="12239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5" name="Line 48">
            <a:extLst>
              <a:ext uri="{FF2B5EF4-FFF2-40B4-BE49-F238E27FC236}">
                <a16:creationId xmlns:a16="http://schemas.microsoft.com/office/drawing/2014/main" id="{2789B22E-29FD-497E-8703-C8201692C62C}"/>
              </a:ext>
            </a:extLst>
          </p:cNvPr>
          <p:cNvSpPr>
            <a:spLocks noChangeShapeType="1"/>
          </p:cNvSpPr>
          <p:nvPr/>
        </p:nvSpPr>
        <p:spPr bwMode="auto">
          <a:xfrm>
            <a:off x="3359150" y="4973638"/>
            <a:ext cx="12239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Text Box 49">
            <a:extLst>
              <a:ext uri="{FF2B5EF4-FFF2-40B4-BE49-F238E27FC236}">
                <a16:creationId xmlns:a16="http://schemas.microsoft.com/office/drawing/2014/main" id="{F20F8C6B-FEEE-4772-94A5-5C662FB155CB}"/>
              </a:ext>
            </a:extLst>
          </p:cNvPr>
          <p:cNvSpPr txBox="1">
            <a:spLocks noChangeArrowheads="1"/>
          </p:cNvSpPr>
          <p:nvPr/>
        </p:nvSpPr>
        <p:spPr bwMode="auto">
          <a:xfrm>
            <a:off x="939800" y="6072188"/>
            <a:ext cx="7570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ea typeface="华文楷体" panose="02010600040101010101" pitchFamily="2" charset="-122"/>
                <a:cs typeface="楷体_GB2312" panose="02010609030101010101" pitchFamily="49" charset="-122"/>
              </a:rPr>
              <a:t>可见，</a:t>
            </a:r>
            <a:r>
              <a:rPr lang="zh-CN" altLang="en-US" sz="24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信号宽度在时域和频域之间有一种相反的关系</a:t>
            </a:r>
            <a:r>
              <a:rPr lang="zh-CN" altLang="en-US" sz="2400" dirty="0">
                <a:latin typeface="Times New Roman" panose="02020603050405020304" pitchFamily="18" charset="0"/>
                <a:ea typeface="华文楷体" panose="02010600040101010101" pitchFamily="2" charset="-122"/>
                <a:cs typeface="楷体_GB2312" panose="02010609030101010101" pitchFamily="49" charset="-122"/>
              </a:rPr>
              <a:t>。</a:t>
            </a:r>
          </a:p>
        </p:txBody>
      </p:sp>
      <p:graphicFrame>
        <p:nvGraphicFramePr>
          <p:cNvPr id="14338" name="Object 20">
            <a:extLst>
              <a:ext uri="{FF2B5EF4-FFF2-40B4-BE49-F238E27FC236}">
                <a16:creationId xmlns:a16="http://schemas.microsoft.com/office/drawing/2014/main" id="{BB281E4C-7245-4D26-A41D-1B001BC4677A}"/>
              </a:ext>
            </a:extLst>
          </p:cNvPr>
          <p:cNvGraphicFramePr>
            <a:graphicFrameLocks noChangeAspect="1"/>
          </p:cNvGraphicFramePr>
          <p:nvPr>
            <p:extLst>
              <p:ext uri="{D42A27DB-BD31-4B8C-83A1-F6EECF244321}">
                <p14:modId xmlns:p14="http://schemas.microsoft.com/office/powerpoint/2010/main" val="801135654"/>
              </p:ext>
            </p:extLst>
          </p:nvPr>
        </p:nvGraphicFramePr>
        <p:xfrm>
          <a:off x="273050" y="1189038"/>
          <a:ext cx="2227263" cy="366712"/>
        </p:xfrm>
        <a:graphic>
          <a:graphicData uri="http://schemas.openxmlformats.org/presentationml/2006/ole">
            <mc:AlternateContent xmlns:mc="http://schemas.openxmlformats.org/markup-compatibility/2006">
              <mc:Choice xmlns:v="urn:schemas-microsoft-com:vml" Requires="v">
                <p:oleObj spid="_x0000_s59528" name="Equation" r:id="rId36" imgW="1282680" imgH="228600" progId="Equation.DSMT4">
                  <p:embed/>
                </p:oleObj>
              </mc:Choice>
              <mc:Fallback>
                <p:oleObj name="Equation" r:id="rId36" imgW="1282680" imgH="228600" progId="Equation.DSMT4">
                  <p:embed/>
                  <p:pic>
                    <p:nvPicPr>
                      <p:cNvPr id="0" name="Object 2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73050" y="1189038"/>
                        <a:ext cx="2227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4364"/>
                                        </p:tgtEl>
                                        <p:attrNameLst>
                                          <p:attrName>style.visibility</p:attrName>
                                        </p:attrNameLst>
                                      </p:cBhvr>
                                      <p:to>
                                        <p:strVal val="visible"/>
                                      </p:to>
                                    </p:set>
                                    <p:anim calcmode="lin" valueType="num">
                                      <p:cBhvr>
                                        <p:cTn id="7" dur="500" fill="hold"/>
                                        <p:tgtEl>
                                          <p:spTgt spid="14364"/>
                                        </p:tgtEl>
                                        <p:attrNameLst>
                                          <p:attrName>ppt_x</p:attrName>
                                        </p:attrNameLst>
                                      </p:cBhvr>
                                      <p:tavLst>
                                        <p:tav tm="0">
                                          <p:val>
                                            <p:strVal val="#ppt_x-#ppt_w/2"/>
                                          </p:val>
                                        </p:tav>
                                        <p:tav tm="100000">
                                          <p:val>
                                            <p:strVal val="#ppt_x"/>
                                          </p:val>
                                        </p:tav>
                                      </p:tavLst>
                                    </p:anim>
                                    <p:anim calcmode="lin" valueType="num">
                                      <p:cBhvr>
                                        <p:cTn id="8" dur="500" fill="hold"/>
                                        <p:tgtEl>
                                          <p:spTgt spid="14364"/>
                                        </p:tgtEl>
                                        <p:attrNameLst>
                                          <p:attrName>ppt_y</p:attrName>
                                        </p:attrNameLst>
                                      </p:cBhvr>
                                      <p:tavLst>
                                        <p:tav tm="0">
                                          <p:val>
                                            <p:strVal val="#ppt_y"/>
                                          </p:val>
                                        </p:tav>
                                        <p:tav tm="100000">
                                          <p:val>
                                            <p:strVal val="#ppt_y"/>
                                          </p:val>
                                        </p:tav>
                                      </p:tavLst>
                                    </p:anim>
                                    <p:anim calcmode="lin" valueType="num">
                                      <p:cBhvr>
                                        <p:cTn id="9" dur="500" fill="hold"/>
                                        <p:tgtEl>
                                          <p:spTgt spid="14364"/>
                                        </p:tgtEl>
                                        <p:attrNameLst>
                                          <p:attrName>ppt_w</p:attrName>
                                        </p:attrNameLst>
                                      </p:cBhvr>
                                      <p:tavLst>
                                        <p:tav tm="0">
                                          <p:val>
                                            <p:fltVal val="0"/>
                                          </p:val>
                                        </p:tav>
                                        <p:tav tm="100000">
                                          <p:val>
                                            <p:strVal val="#ppt_w"/>
                                          </p:val>
                                        </p:tav>
                                      </p:tavLst>
                                    </p:anim>
                                    <p:anim calcmode="lin" valueType="num">
                                      <p:cBhvr>
                                        <p:cTn id="10" dur="500" fill="hold"/>
                                        <p:tgtEl>
                                          <p:spTgt spid="1436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nodeType="clickEffect">
                                  <p:stCondLst>
                                    <p:cond delay="0"/>
                                  </p:stCondLst>
                                  <p:childTnLst>
                                    <p:set>
                                      <p:cBhvr>
                                        <p:cTn id="19" dur="1" fill="hold">
                                          <p:stCondLst>
                                            <p:cond delay="0"/>
                                          </p:stCondLst>
                                        </p:cTn>
                                        <p:tgtEl>
                                          <p:spTgt spid="14365"/>
                                        </p:tgtEl>
                                        <p:attrNameLst>
                                          <p:attrName>style.visibility</p:attrName>
                                        </p:attrNameLst>
                                      </p:cBhvr>
                                      <p:to>
                                        <p:strVal val="visible"/>
                                      </p:to>
                                    </p:set>
                                    <p:anim calcmode="lin" valueType="num">
                                      <p:cBhvr>
                                        <p:cTn id="20" dur="500" fill="hold"/>
                                        <p:tgtEl>
                                          <p:spTgt spid="14365"/>
                                        </p:tgtEl>
                                        <p:attrNameLst>
                                          <p:attrName>ppt_x</p:attrName>
                                        </p:attrNameLst>
                                      </p:cBhvr>
                                      <p:tavLst>
                                        <p:tav tm="0">
                                          <p:val>
                                            <p:strVal val="#ppt_x-#ppt_w/2"/>
                                          </p:val>
                                        </p:tav>
                                        <p:tav tm="100000">
                                          <p:val>
                                            <p:strVal val="#ppt_x"/>
                                          </p:val>
                                        </p:tav>
                                      </p:tavLst>
                                    </p:anim>
                                    <p:anim calcmode="lin" valueType="num">
                                      <p:cBhvr>
                                        <p:cTn id="21" dur="500" fill="hold"/>
                                        <p:tgtEl>
                                          <p:spTgt spid="14365"/>
                                        </p:tgtEl>
                                        <p:attrNameLst>
                                          <p:attrName>ppt_y</p:attrName>
                                        </p:attrNameLst>
                                      </p:cBhvr>
                                      <p:tavLst>
                                        <p:tav tm="0">
                                          <p:val>
                                            <p:strVal val="#ppt_y"/>
                                          </p:val>
                                        </p:tav>
                                        <p:tav tm="100000">
                                          <p:val>
                                            <p:strVal val="#ppt_y"/>
                                          </p:val>
                                        </p:tav>
                                      </p:tavLst>
                                    </p:anim>
                                    <p:anim calcmode="lin" valueType="num">
                                      <p:cBhvr>
                                        <p:cTn id="22" dur="500" fill="hold"/>
                                        <p:tgtEl>
                                          <p:spTgt spid="14365"/>
                                        </p:tgtEl>
                                        <p:attrNameLst>
                                          <p:attrName>ppt_w</p:attrName>
                                        </p:attrNameLst>
                                      </p:cBhvr>
                                      <p:tavLst>
                                        <p:tav tm="0">
                                          <p:val>
                                            <p:fltVal val="0"/>
                                          </p:val>
                                        </p:tav>
                                        <p:tav tm="100000">
                                          <p:val>
                                            <p:strVal val="#ppt_w"/>
                                          </p:val>
                                        </p:tav>
                                      </p:tavLst>
                                    </p:anim>
                                    <p:anim calcmode="lin" valueType="num">
                                      <p:cBhvr>
                                        <p:cTn id="23" dur="500" fill="hold"/>
                                        <p:tgtEl>
                                          <p:spTgt spid="14365"/>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blinds(horizontal)">
                                      <p:cBhvr>
                                        <p:cTn id="3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6A16DE-AA09-4F0E-AC17-BE3EB1D278ED}"/>
              </a:ext>
            </a:extLst>
          </p:cNvPr>
          <p:cNvSpPr/>
          <p:nvPr/>
        </p:nvSpPr>
        <p:spPr>
          <a:xfrm>
            <a:off x="4972774" y="2357438"/>
            <a:ext cx="1308646" cy="866774"/>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5" name="标题 1">
            <a:extLst>
              <a:ext uri="{FF2B5EF4-FFF2-40B4-BE49-F238E27FC236}">
                <a16:creationId xmlns:a16="http://schemas.microsoft.com/office/drawing/2014/main" id="{3F4FBC47-CB44-46D3-B64C-FD1858571CDA}"/>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6C4D9C7C-A41C-499E-8D38-31C7DFE7500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69F3F5E-C411-4EAB-8A96-82D63B01A6E0}" type="slidenum">
              <a:rPr lang="zh-CN" altLang="en-US">
                <a:solidFill>
                  <a:srgbClr val="898989"/>
                </a:solidFill>
                <a:latin typeface="Calibri" panose="020F0502020204030204" pitchFamily="34" charset="0"/>
              </a:rPr>
              <a:pPr eaLnBrk="1" hangingPunct="1"/>
              <a:t>17</a:t>
            </a:fld>
            <a:endParaRPr lang="zh-CN" altLang="en-US">
              <a:solidFill>
                <a:srgbClr val="898989"/>
              </a:solidFill>
              <a:latin typeface="Calibri" panose="020F0502020204030204" pitchFamily="34" charset="0"/>
            </a:endParaRPr>
          </a:p>
        </p:txBody>
      </p:sp>
      <p:sp>
        <p:nvSpPr>
          <p:cNvPr id="5" name="Text Box 2">
            <a:extLst>
              <a:ext uri="{FF2B5EF4-FFF2-40B4-BE49-F238E27FC236}">
                <a16:creationId xmlns:a16="http://schemas.microsoft.com/office/drawing/2014/main" id="{8A3270A1-C720-4526-800E-A9C67F60CF3D}"/>
              </a:ext>
            </a:extLst>
          </p:cNvPr>
          <p:cNvSpPr txBox="1">
            <a:spLocks noChangeArrowheads="1"/>
          </p:cNvSpPr>
          <p:nvPr/>
        </p:nvSpPr>
        <p:spPr bwMode="auto">
          <a:xfrm>
            <a:off x="3880421" y="1498600"/>
            <a:ext cx="50405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Times New Roman" panose="02020603050405020304" pitchFamily="18" charset="0"/>
                <a:ea typeface="华文楷体" panose="02010600040101010101" pitchFamily="2" charset="-122"/>
                <a:cs typeface="楷体_GB2312" panose="02010609030101010101" pitchFamily="49" charset="-122"/>
              </a:rPr>
              <a:t>(</a:t>
            </a:r>
            <a:r>
              <a:rPr lang="zh-CN" altLang="en-US" sz="2400" dirty="0">
                <a:latin typeface="Times New Roman" panose="02020603050405020304" pitchFamily="18" charset="0"/>
                <a:ea typeface="华文楷体" panose="02010600040101010101" pitchFamily="2" charset="-122"/>
                <a:cs typeface="楷体_GB2312" panose="02010609030101010101" pitchFamily="49" charset="-122"/>
              </a:rPr>
              <a:t>也是</a:t>
            </a:r>
            <a:r>
              <a:rPr lang="zh-CN" altLang="en-US" sz="24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理想低通滤波器频率响应形式</a:t>
            </a:r>
            <a:r>
              <a:rPr lang="en-US" altLang="zh-CN" sz="2400" dirty="0">
                <a:latin typeface="Times New Roman" panose="02020603050405020304" pitchFamily="18" charset="0"/>
                <a:ea typeface="华文楷体" panose="02010600040101010101" pitchFamily="2" charset="-122"/>
                <a:cs typeface="楷体_GB2312" panose="02010609030101010101" pitchFamily="49" charset="-122"/>
              </a:rPr>
              <a:t>)</a:t>
            </a:r>
          </a:p>
        </p:txBody>
      </p:sp>
      <p:sp>
        <p:nvSpPr>
          <p:cNvPr id="15378" name="Text Box 3">
            <a:extLst>
              <a:ext uri="{FF2B5EF4-FFF2-40B4-BE49-F238E27FC236}">
                <a16:creationId xmlns:a16="http://schemas.microsoft.com/office/drawing/2014/main" id="{0B788C39-0C46-496A-A8D0-54FF11F89CCC}"/>
              </a:ext>
            </a:extLst>
          </p:cNvPr>
          <p:cNvSpPr txBox="1">
            <a:spLocks noChangeArrowheads="1"/>
          </p:cNvSpPr>
          <p:nvPr/>
        </p:nvSpPr>
        <p:spPr bwMode="auto">
          <a:xfrm>
            <a:off x="755650" y="58547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a typeface="华文楷体" panose="02010600040101010101" pitchFamily="2" charset="-122"/>
              <a:cs typeface="楷体_GB2312" panose="02010609030101010101" pitchFamily="49" charset="-122"/>
            </a:endParaRPr>
          </a:p>
        </p:txBody>
      </p:sp>
      <p:sp>
        <p:nvSpPr>
          <p:cNvPr id="7" name="Text Box 4">
            <a:extLst>
              <a:ext uri="{FF2B5EF4-FFF2-40B4-BE49-F238E27FC236}">
                <a16:creationId xmlns:a16="http://schemas.microsoft.com/office/drawing/2014/main" id="{C74620AE-57EA-4C66-90D3-AA2C9D416671}"/>
              </a:ext>
            </a:extLst>
          </p:cNvPr>
          <p:cNvSpPr txBox="1">
            <a:spLocks noChangeArrowheads="1"/>
          </p:cNvSpPr>
          <p:nvPr/>
        </p:nvSpPr>
        <p:spPr bwMode="auto">
          <a:xfrm>
            <a:off x="685800" y="5570538"/>
            <a:ext cx="82296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latin typeface="Times New Roman" panose="02020603050405020304" pitchFamily="18" charset="0"/>
                <a:ea typeface="华文楷体" panose="02010600040101010101" pitchFamily="2" charset="-122"/>
                <a:cs typeface="楷体_GB2312" panose="02010609030101010101" pitchFamily="49" charset="-122"/>
              </a:rPr>
              <a:t>与矩形脉冲情况对比，可以发现</a:t>
            </a:r>
            <a:r>
              <a:rPr lang="zh-CN" altLang="en-US" sz="24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信号在时域和频域之间存在一种对偶关系</a:t>
            </a:r>
            <a:r>
              <a:rPr lang="zh-CN" altLang="en-US" sz="2400" dirty="0">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15380" name="Group 5">
            <a:extLst>
              <a:ext uri="{FF2B5EF4-FFF2-40B4-BE49-F238E27FC236}">
                <a16:creationId xmlns:a16="http://schemas.microsoft.com/office/drawing/2014/main" id="{35A55D4F-9926-46C2-8D93-2F3F49FB0704}"/>
              </a:ext>
            </a:extLst>
          </p:cNvPr>
          <p:cNvGrpSpPr>
            <a:grpSpLocks/>
          </p:cNvGrpSpPr>
          <p:nvPr/>
        </p:nvGrpSpPr>
        <p:grpSpPr bwMode="auto">
          <a:xfrm>
            <a:off x="539552" y="1243013"/>
            <a:ext cx="3275013" cy="1087437"/>
            <a:chOff x="458" y="463"/>
            <a:chExt cx="2063" cy="685"/>
          </a:xfrm>
        </p:grpSpPr>
        <p:sp>
          <p:nvSpPr>
            <p:cNvPr id="15395" name="Text Box 6">
              <a:extLst>
                <a:ext uri="{FF2B5EF4-FFF2-40B4-BE49-F238E27FC236}">
                  <a16:creationId xmlns:a16="http://schemas.microsoft.com/office/drawing/2014/main" id="{DA70620D-34DF-4823-B3E5-1364021B1EFD}"/>
                </a:ext>
              </a:extLst>
            </p:cNvPr>
            <p:cNvSpPr txBox="1">
              <a:spLocks noChangeArrowheads="1"/>
            </p:cNvSpPr>
            <p:nvPr/>
          </p:nvSpPr>
          <p:spPr bwMode="auto">
            <a:xfrm>
              <a:off x="458" y="625"/>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5.</a:t>
              </a:r>
            </a:p>
          </p:txBody>
        </p:sp>
        <p:sp>
          <p:nvSpPr>
            <p:cNvPr id="15396" name="Text Box 7">
              <a:extLst>
                <a:ext uri="{FF2B5EF4-FFF2-40B4-BE49-F238E27FC236}">
                  <a16:creationId xmlns:a16="http://schemas.microsoft.com/office/drawing/2014/main" id="{5BE4B7E7-254E-4BC8-9ED2-B83827E9F730}"/>
                </a:ext>
              </a:extLst>
            </p:cNvPr>
            <p:cNvSpPr txBox="1">
              <a:spLocks noChangeArrowheads="1"/>
            </p:cNvSpPr>
            <p:nvPr/>
          </p:nvSpPr>
          <p:spPr bwMode="auto">
            <a:xfrm>
              <a:off x="1567" y="463"/>
              <a:ext cx="61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4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1</a:t>
              </a:r>
              <a:r>
                <a:rPr lang="zh-CN" altLang="en-US" sz="24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a:t>
              </a:r>
            </a:p>
            <a:p>
              <a:pPr eaLnBrk="1" hangingPunct="1">
                <a:lnSpc>
                  <a:spcPct val="130000"/>
                </a:lnSpc>
              </a:pPr>
              <a:r>
                <a:rPr lang="en-US" altLang="zh-CN" sz="24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r>
                <a:rPr lang="zh-CN" altLang="en-US" sz="24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15397" name="Group 8">
              <a:extLst>
                <a:ext uri="{FF2B5EF4-FFF2-40B4-BE49-F238E27FC236}">
                  <a16:creationId xmlns:a16="http://schemas.microsoft.com/office/drawing/2014/main" id="{FE15D0FE-744F-4F7C-8F72-1C42F654ABD4}"/>
                </a:ext>
              </a:extLst>
            </p:cNvPr>
            <p:cNvGrpSpPr>
              <a:grpSpLocks/>
            </p:cNvGrpSpPr>
            <p:nvPr/>
          </p:nvGrpSpPr>
          <p:grpSpPr bwMode="auto">
            <a:xfrm>
              <a:off x="793" y="480"/>
              <a:ext cx="1728" cy="668"/>
              <a:chOff x="793" y="480"/>
              <a:chExt cx="1782" cy="668"/>
            </a:xfrm>
          </p:grpSpPr>
          <p:graphicFrame>
            <p:nvGraphicFramePr>
              <p:cNvPr id="15371" name="Object 2">
                <a:extLst>
                  <a:ext uri="{FF2B5EF4-FFF2-40B4-BE49-F238E27FC236}">
                    <a16:creationId xmlns:a16="http://schemas.microsoft.com/office/drawing/2014/main" id="{65EE1E56-4026-40A9-B1C2-255EB9DF2008}"/>
                  </a:ext>
                </a:extLst>
              </p:cNvPr>
              <p:cNvGraphicFramePr>
                <a:graphicFrameLocks noChangeAspect="1"/>
              </p:cNvGraphicFramePr>
              <p:nvPr/>
            </p:nvGraphicFramePr>
            <p:xfrm>
              <a:off x="793" y="654"/>
              <a:ext cx="674" cy="281"/>
            </p:xfrm>
            <a:graphic>
              <a:graphicData uri="http://schemas.openxmlformats.org/presentationml/2006/ole">
                <mc:AlternateContent xmlns:mc="http://schemas.openxmlformats.org/markup-compatibility/2006">
                  <mc:Choice xmlns:v="urn:schemas-microsoft-com:vml" Requires="v">
                    <p:oleObj spid="_x0000_s16142" name="Equation" r:id="rId3" imgW="571320" imgH="203040" progId="Equation.DSMT4">
                      <p:embed/>
                    </p:oleObj>
                  </mc:Choice>
                  <mc:Fallback>
                    <p:oleObj name="Equation" r:id="rId3" imgW="57132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654"/>
                            <a:ext cx="67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2" name="Object 3">
                <a:extLst>
                  <a:ext uri="{FF2B5EF4-FFF2-40B4-BE49-F238E27FC236}">
                    <a16:creationId xmlns:a16="http://schemas.microsoft.com/office/drawing/2014/main" id="{078B8397-3034-4560-8BD6-D947D160DAB2}"/>
                  </a:ext>
                </a:extLst>
              </p:cNvPr>
              <p:cNvGraphicFramePr>
                <a:graphicFrameLocks noChangeAspect="1"/>
              </p:cNvGraphicFramePr>
              <p:nvPr/>
            </p:nvGraphicFramePr>
            <p:xfrm>
              <a:off x="1889" y="797"/>
              <a:ext cx="685" cy="351"/>
            </p:xfrm>
            <a:graphic>
              <a:graphicData uri="http://schemas.openxmlformats.org/presentationml/2006/ole">
                <mc:AlternateContent xmlns:mc="http://schemas.openxmlformats.org/markup-compatibility/2006">
                  <mc:Choice xmlns:v="urn:schemas-microsoft-com:vml" Requires="v">
                    <p:oleObj spid="_x0000_s16143" name="Equation" r:id="rId5" imgW="495000" imgH="253800" progId="Equation.DSMT4">
                      <p:embed/>
                    </p:oleObj>
                  </mc:Choice>
                  <mc:Fallback>
                    <p:oleObj name="Equation" r:id="rId5" imgW="495000" imgH="253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 y="797"/>
                            <a:ext cx="685"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3" name="Object 4">
                <a:extLst>
                  <a:ext uri="{FF2B5EF4-FFF2-40B4-BE49-F238E27FC236}">
                    <a16:creationId xmlns:a16="http://schemas.microsoft.com/office/drawing/2014/main" id="{FEBC529E-A205-407A-9F9B-1FEC761AEED1}"/>
                  </a:ext>
                </a:extLst>
              </p:cNvPr>
              <p:cNvGraphicFramePr>
                <a:graphicFrameLocks noChangeAspect="1"/>
              </p:cNvGraphicFramePr>
              <p:nvPr/>
            </p:nvGraphicFramePr>
            <p:xfrm>
              <a:off x="1890" y="480"/>
              <a:ext cx="685" cy="351"/>
            </p:xfrm>
            <a:graphic>
              <a:graphicData uri="http://schemas.openxmlformats.org/presentationml/2006/ole">
                <mc:AlternateContent xmlns:mc="http://schemas.openxmlformats.org/markup-compatibility/2006">
                  <mc:Choice xmlns:v="urn:schemas-microsoft-com:vml" Requires="v">
                    <p:oleObj spid="_x0000_s16144" name="Equation" r:id="rId7" imgW="495000" imgH="253800" progId="Equation.DSMT4">
                      <p:embed/>
                    </p:oleObj>
                  </mc:Choice>
                  <mc:Fallback>
                    <p:oleObj name="Equation" r:id="rId7" imgW="495000" imgH="253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0" y="480"/>
                            <a:ext cx="685"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4" name="Object 5">
                <a:extLst>
                  <a:ext uri="{FF2B5EF4-FFF2-40B4-BE49-F238E27FC236}">
                    <a16:creationId xmlns:a16="http://schemas.microsoft.com/office/drawing/2014/main" id="{0AD055F6-6209-46D8-BC76-A400AC1026BF}"/>
                  </a:ext>
                </a:extLst>
              </p:cNvPr>
              <p:cNvGraphicFramePr>
                <a:graphicFrameLocks noChangeAspect="1"/>
              </p:cNvGraphicFramePr>
              <p:nvPr/>
            </p:nvGraphicFramePr>
            <p:xfrm>
              <a:off x="1488" y="480"/>
              <a:ext cx="226" cy="641"/>
            </p:xfrm>
            <a:graphic>
              <a:graphicData uri="http://schemas.openxmlformats.org/presentationml/2006/ole">
                <mc:AlternateContent xmlns:mc="http://schemas.openxmlformats.org/markup-compatibility/2006">
                  <mc:Choice xmlns:v="urn:schemas-microsoft-com:vml" Requires="v">
                    <p:oleObj spid="_x0000_s16145" name="Equation" r:id="rId9" imgW="177480" imgH="253800" progId="Equation.DSMT4">
                      <p:embed/>
                    </p:oleObj>
                  </mc:Choice>
                  <mc:Fallback>
                    <p:oleObj name="Equation" r:id="rId9" imgW="177480" imgH="253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480"/>
                            <a:ext cx="226"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16" name="Object 6">
            <a:extLst>
              <a:ext uri="{FF2B5EF4-FFF2-40B4-BE49-F238E27FC236}">
                <a16:creationId xmlns:a16="http://schemas.microsoft.com/office/drawing/2014/main" id="{D7F9E90B-90E3-45F8-9805-FFC5CEAE809B}"/>
              </a:ext>
            </a:extLst>
          </p:cNvPr>
          <p:cNvGraphicFramePr>
            <a:graphicFrameLocks noChangeAspect="1"/>
          </p:cNvGraphicFramePr>
          <p:nvPr>
            <p:extLst>
              <p:ext uri="{D42A27DB-BD31-4B8C-83A1-F6EECF244321}">
                <p14:modId xmlns:p14="http://schemas.microsoft.com/office/powerpoint/2010/main" val="2150737692"/>
              </p:ext>
            </p:extLst>
          </p:nvPr>
        </p:nvGraphicFramePr>
        <p:xfrm>
          <a:off x="941388" y="2357438"/>
          <a:ext cx="7213600" cy="866775"/>
        </p:xfrm>
        <a:graphic>
          <a:graphicData uri="http://schemas.openxmlformats.org/presentationml/2006/ole">
            <mc:AlternateContent xmlns:mc="http://schemas.openxmlformats.org/markup-compatibility/2006">
              <mc:Choice xmlns:v="urn:schemas-microsoft-com:vml" Requires="v">
                <p:oleObj spid="_x0000_s16146" name="Equation" r:id="rId11" imgW="3416040" imgH="393480" progId="Equation.DSMT4">
                  <p:embed/>
                </p:oleObj>
              </mc:Choice>
              <mc:Fallback>
                <p:oleObj name="Equation" r:id="rId11" imgW="3416040" imgH="393480" progId="Equation.DSMT4">
                  <p:embed/>
                  <p:pic>
                    <p:nvPicPr>
                      <p:cNvPr id="0" name="Object 6"/>
                      <p:cNvPicPr>
                        <a:picLocks noChangeAspect="1" noChangeArrowheads="1"/>
                      </p:cNvPicPr>
                      <p:nvPr/>
                    </p:nvPicPr>
                    <p:blipFill>
                      <a:blip r:embed="rId12"/>
                      <a:srcRect/>
                      <a:stretch>
                        <a:fillRect/>
                      </a:stretch>
                    </p:blipFill>
                    <p:spPr bwMode="auto">
                      <a:xfrm>
                        <a:off x="941388" y="2357438"/>
                        <a:ext cx="721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81" name="Group 14">
            <a:extLst>
              <a:ext uri="{FF2B5EF4-FFF2-40B4-BE49-F238E27FC236}">
                <a16:creationId xmlns:a16="http://schemas.microsoft.com/office/drawing/2014/main" id="{5D6C678F-DEA7-4995-8224-2AFF35E92EB3}"/>
              </a:ext>
            </a:extLst>
          </p:cNvPr>
          <p:cNvGrpSpPr>
            <a:grpSpLocks/>
          </p:cNvGrpSpPr>
          <p:nvPr/>
        </p:nvGrpSpPr>
        <p:grpSpPr bwMode="auto">
          <a:xfrm>
            <a:off x="990600" y="3870325"/>
            <a:ext cx="2484438" cy="1570038"/>
            <a:chOff x="144" y="1776"/>
            <a:chExt cx="1565" cy="989"/>
          </a:xfrm>
        </p:grpSpPr>
        <p:graphicFrame>
          <p:nvGraphicFramePr>
            <p:cNvPr id="15367" name="Object 7">
              <a:extLst>
                <a:ext uri="{FF2B5EF4-FFF2-40B4-BE49-F238E27FC236}">
                  <a16:creationId xmlns:a16="http://schemas.microsoft.com/office/drawing/2014/main" id="{BC1CECEE-F659-4D4F-8873-631C720FD7CD}"/>
                </a:ext>
              </a:extLst>
            </p:cNvPr>
            <p:cNvGraphicFramePr>
              <a:graphicFrameLocks noChangeAspect="1"/>
            </p:cNvGraphicFramePr>
            <p:nvPr/>
          </p:nvGraphicFramePr>
          <p:xfrm>
            <a:off x="920" y="1776"/>
            <a:ext cx="574" cy="255"/>
          </p:xfrm>
          <a:graphic>
            <a:graphicData uri="http://schemas.openxmlformats.org/presentationml/2006/ole">
              <mc:AlternateContent xmlns:mc="http://schemas.openxmlformats.org/markup-compatibility/2006">
                <mc:Choice xmlns:v="urn:schemas-microsoft-com:vml" Requires="v">
                  <p:oleObj spid="_x0000_s16147" name="Equation" r:id="rId13" imgW="457200" imgH="203040" progId="Equation.DSMT4">
                    <p:embed/>
                  </p:oleObj>
                </mc:Choice>
                <mc:Fallback>
                  <p:oleObj name="Equation" r:id="rId13" imgW="457200" imgH="20304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0" y="1776"/>
                          <a:ext cx="57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8">
              <a:extLst>
                <a:ext uri="{FF2B5EF4-FFF2-40B4-BE49-F238E27FC236}">
                  <a16:creationId xmlns:a16="http://schemas.microsoft.com/office/drawing/2014/main" id="{53137F06-FD84-48FA-BF59-7DA9E5BA8106}"/>
                </a:ext>
              </a:extLst>
            </p:cNvPr>
            <p:cNvGraphicFramePr>
              <a:graphicFrameLocks noChangeAspect="1"/>
            </p:cNvGraphicFramePr>
            <p:nvPr/>
          </p:nvGraphicFramePr>
          <p:xfrm>
            <a:off x="1437" y="2352"/>
            <a:ext cx="272" cy="192"/>
          </p:xfrm>
          <a:graphic>
            <a:graphicData uri="http://schemas.openxmlformats.org/presentationml/2006/ole">
              <mc:AlternateContent xmlns:mc="http://schemas.openxmlformats.org/markup-compatibility/2006">
                <mc:Choice xmlns:v="urn:schemas-microsoft-com:vml" Requires="v">
                  <p:oleObj spid="_x0000_s16148" name="Equation" r:id="rId15" imgW="152280" imgH="139680" progId="Equation.DSMT4">
                    <p:embed/>
                  </p:oleObj>
                </mc:Choice>
                <mc:Fallback>
                  <p:oleObj name="Equation" r:id="rId15" imgW="152280" imgH="13968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7" y="2352"/>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9" name="Object 9">
              <a:extLst>
                <a:ext uri="{FF2B5EF4-FFF2-40B4-BE49-F238E27FC236}">
                  <a16:creationId xmlns:a16="http://schemas.microsoft.com/office/drawing/2014/main" id="{F8FF93EA-538C-4D19-A2BF-AC7ECD0972F8}"/>
                </a:ext>
              </a:extLst>
            </p:cNvPr>
            <p:cNvGraphicFramePr>
              <a:graphicFrameLocks noChangeAspect="1"/>
            </p:cNvGraphicFramePr>
            <p:nvPr/>
          </p:nvGraphicFramePr>
          <p:xfrm>
            <a:off x="462" y="2535"/>
            <a:ext cx="273" cy="230"/>
          </p:xfrm>
          <a:graphic>
            <a:graphicData uri="http://schemas.openxmlformats.org/presentationml/2006/ole">
              <mc:AlternateContent xmlns:mc="http://schemas.openxmlformats.org/markup-compatibility/2006">
                <mc:Choice xmlns:v="urn:schemas-microsoft-com:vml" Requires="v">
                  <p:oleObj spid="_x0000_s16149" name="Equation" r:id="rId17" imgW="190440" imgH="126720" progId="Equation.DSMT4">
                    <p:embed/>
                  </p:oleObj>
                </mc:Choice>
                <mc:Fallback>
                  <p:oleObj name="Equation" r:id="rId17" imgW="190440" imgH="12672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2" y="2535"/>
                          <a:ext cx="27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0" name="Object 10">
              <a:extLst>
                <a:ext uri="{FF2B5EF4-FFF2-40B4-BE49-F238E27FC236}">
                  <a16:creationId xmlns:a16="http://schemas.microsoft.com/office/drawing/2014/main" id="{16044EC5-D12C-4B13-B400-D5C71BD4E79B}"/>
                </a:ext>
              </a:extLst>
            </p:cNvPr>
            <p:cNvGraphicFramePr>
              <a:graphicFrameLocks noChangeAspect="1"/>
            </p:cNvGraphicFramePr>
            <p:nvPr/>
          </p:nvGraphicFramePr>
          <p:xfrm>
            <a:off x="1008" y="2526"/>
            <a:ext cx="240" cy="230"/>
          </p:xfrm>
          <a:graphic>
            <a:graphicData uri="http://schemas.openxmlformats.org/presentationml/2006/ole">
              <mc:AlternateContent xmlns:mc="http://schemas.openxmlformats.org/markup-compatibility/2006">
                <mc:Choice xmlns:v="urn:schemas-microsoft-com:vml" Requires="v">
                  <p:oleObj spid="_x0000_s16150" name="Equation" r:id="rId19" imgW="126720" imgH="126720" progId="Equation.DSMT4">
                    <p:embed/>
                  </p:oleObj>
                </mc:Choice>
                <mc:Fallback>
                  <p:oleObj name="Equation" r:id="rId19" imgW="126720" imgH="12672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 y="252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8" name="Text Box 19">
              <a:extLst>
                <a:ext uri="{FF2B5EF4-FFF2-40B4-BE49-F238E27FC236}">
                  <a16:creationId xmlns:a16="http://schemas.microsoft.com/office/drawing/2014/main" id="{BAA9EB59-7479-4FE9-8F66-D24F2F343FCE}"/>
                </a:ext>
              </a:extLst>
            </p:cNvPr>
            <p:cNvSpPr txBox="1">
              <a:spLocks noChangeArrowheads="1"/>
            </p:cNvSpPr>
            <p:nvPr/>
          </p:nvSpPr>
          <p:spPr bwMode="auto">
            <a:xfrm>
              <a:off x="672" y="2013"/>
              <a:ext cx="1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1</a:t>
              </a:r>
            </a:p>
          </p:txBody>
        </p:sp>
        <p:sp>
          <p:nvSpPr>
            <p:cNvPr id="15389" name="Rectangle 20">
              <a:extLst>
                <a:ext uri="{FF2B5EF4-FFF2-40B4-BE49-F238E27FC236}">
                  <a16:creationId xmlns:a16="http://schemas.microsoft.com/office/drawing/2014/main" id="{037FAF7F-7532-450F-8B6B-6A213D8B31E1}"/>
                </a:ext>
              </a:extLst>
            </p:cNvPr>
            <p:cNvSpPr>
              <a:spLocks noChangeArrowheads="1"/>
            </p:cNvSpPr>
            <p:nvPr/>
          </p:nvSpPr>
          <p:spPr bwMode="auto">
            <a:xfrm>
              <a:off x="767" y="250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sp>
          <p:nvSpPr>
            <p:cNvPr id="15390" name="Line 21">
              <a:extLst>
                <a:ext uri="{FF2B5EF4-FFF2-40B4-BE49-F238E27FC236}">
                  <a16:creationId xmlns:a16="http://schemas.microsoft.com/office/drawing/2014/main" id="{B03E8F42-8605-414D-ADEF-07CAA9D3D3C6}"/>
                </a:ext>
              </a:extLst>
            </p:cNvPr>
            <p:cNvSpPr>
              <a:spLocks noChangeShapeType="1"/>
            </p:cNvSpPr>
            <p:nvPr/>
          </p:nvSpPr>
          <p:spPr bwMode="auto">
            <a:xfrm>
              <a:off x="144" y="2523"/>
              <a:ext cx="153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1" name="Line 22">
              <a:extLst>
                <a:ext uri="{FF2B5EF4-FFF2-40B4-BE49-F238E27FC236}">
                  <a16:creationId xmlns:a16="http://schemas.microsoft.com/office/drawing/2014/main" id="{D67B5563-A6D8-4409-A686-CF68F7D5338C}"/>
                </a:ext>
              </a:extLst>
            </p:cNvPr>
            <p:cNvSpPr>
              <a:spLocks noChangeShapeType="1"/>
            </p:cNvSpPr>
            <p:nvPr/>
          </p:nvSpPr>
          <p:spPr bwMode="auto">
            <a:xfrm flipV="1">
              <a:off x="864" y="1845"/>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2" name="Line 23">
              <a:extLst>
                <a:ext uri="{FF2B5EF4-FFF2-40B4-BE49-F238E27FC236}">
                  <a16:creationId xmlns:a16="http://schemas.microsoft.com/office/drawing/2014/main" id="{DC28DB0F-6F61-4514-83C3-02980853A69A}"/>
                </a:ext>
              </a:extLst>
            </p:cNvPr>
            <p:cNvSpPr>
              <a:spLocks noChangeShapeType="1"/>
            </p:cNvSpPr>
            <p:nvPr/>
          </p:nvSpPr>
          <p:spPr bwMode="auto">
            <a:xfrm flipV="1">
              <a:off x="624" y="2235"/>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24">
              <a:extLst>
                <a:ext uri="{FF2B5EF4-FFF2-40B4-BE49-F238E27FC236}">
                  <a16:creationId xmlns:a16="http://schemas.microsoft.com/office/drawing/2014/main" id="{939CBDA2-DD5F-4DFF-AAF7-B0F9A68C125C}"/>
                </a:ext>
              </a:extLst>
            </p:cNvPr>
            <p:cNvSpPr>
              <a:spLocks noChangeShapeType="1"/>
            </p:cNvSpPr>
            <p:nvPr/>
          </p:nvSpPr>
          <p:spPr bwMode="auto">
            <a:xfrm>
              <a:off x="624" y="2238"/>
              <a:ext cx="4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25">
              <a:extLst>
                <a:ext uri="{FF2B5EF4-FFF2-40B4-BE49-F238E27FC236}">
                  <a16:creationId xmlns:a16="http://schemas.microsoft.com/office/drawing/2014/main" id="{B34778AF-B43F-47FE-AB7A-5F4DE838E5EE}"/>
                </a:ext>
              </a:extLst>
            </p:cNvPr>
            <p:cNvSpPr>
              <a:spLocks noChangeShapeType="1"/>
            </p:cNvSpPr>
            <p:nvPr/>
          </p:nvSpPr>
          <p:spPr bwMode="auto">
            <a:xfrm>
              <a:off x="1104" y="2235"/>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26">
            <a:extLst>
              <a:ext uri="{FF2B5EF4-FFF2-40B4-BE49-F238E27FC236}">
                <a16:creationId xmlns:a16="http://schemas.microsoft.com/office/drawing/2014/main" id="{B367CD5F-A211-4109-93D9-097504367DFA}"/>
              </a:ext>
            </a:extLst>
          </p:cNvPr>
          <p:cNvGrpSpPr>
            <a:grpSpLocks/>
          </p:cNvGrpSpPr>
          <p:nvPr/>
        </p:nvGrpSpPr>
        <p:grpSpPr bwMode="auto">
          <a:xfrm>
            <a:off x="4343400" y="3327400"/>
            <a:ext cx="4419600" cy="2124075"/>
            <a:chOff x="2736" y="1776"/>
            <a:chExt cx="2784" cy="1338"/>
          </a:xfrm>
        </p:grpSpPr>
        <p:pic>
          <p:nvPicPr>
            <p:cNvPr id="15383" name="Picture 27" descr="片段">
              <a:extLst>
                <a:ext uri="{FF2B5EF4-FFF2-40B4-BE49-F238E27FC236}">
                  <a16:creationId xmlns:a16="http://schemas.microsoft.com/office/drawing/2014/main" id="{AF027DEA-843C-4F74-8C8C-E3CB132B5F8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93" y="2064"/>
              <a:ext cx="2699"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3" name="Object 11">
              <a:extLst>
                <a:ext uri="{FF2B5EF4-FFF2-40B4-BE49-F238E27FC236}">
                  <a16:creationId xmlns:a16="http://schemas.microsoft.com/office/drawing/2014/main" id="{1D6CA2F5-DAAA-43C6-999E-3C620F07BD4F}"/>
                </a:ext>
              </a:extLst>
            </p:cNvPr>
            <p:cNvGraphicFramePr>
              <a:graphicFrameLocks noChangeAspect="1"/>
            </p:cNvGraphicFramePr>
            <p:nvPr/>
          </p:nvGraphicFramePr>
          <p:xfrm>
            <a:off x="4080" y="1776"/>
            <a:ext cx="388" cy="282"/>
          </p:xfrm>
          <a:graphic>
            <a:graphicData uri="http://schemas.openxmlformats.org/presentationml/2006/ole">
              <mc:AlternateContent xmlns:mc="http://schemas.openxmlformats.org/markup-compatibility/2006">
                <mc:Choice xmlns:v="urn:schemas-microsoft-com:vml" Requires="v">
                  <p:oleObj spid="_x0000_s16151" name="Equation" r:id="rId22" imgW="279360" imgH="203040" progId="Equation.DSMT4">
                    <p:embed/>
                  </p:oleObj>
                </mc:Choice>
                <mc:Fallback>
                  <p:oleObj name="Equation" r:id="rId22" imgW="279360" imgH="203040" progId="Equation.DSMT4">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80" y="1776"/>
                          <a:ext cx="3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12">
              <a:extLst>
                <a:ext uri="{FF2B5EF4-FFF2-40B4-BE49-F238E27FC236}">
                  <a16:creationId xmlns:a16="http://schemas.microsoft.com/office/drawing/2014/main" id="{A03AEEFC-16AE-492A-86B0-E5C8A0950FE6}"/>
                </a:ext>
              </a:extLst>
            </p:cNvPr>
            <p:cNvGraphicFramePr>
              <a:graphicFrameLocks noChangeAspect="1"/>
            </p:cNvGraphicFramePr>
            <p:nvPr/>
          </p:nvGraphicFramePr>
          <p:xfrm>
            <a:off x="5353" y="2696"/>
            <a:ext cx="150" cy="211"/>
          </p:xfrm>
          <a:graphic>
            <a:graphicData uri="http://schemas.openxmlformats.org/presentationml/2006/ole">
              <mc:AlternateContent xmlns:mc="http://schemas.openxmlformats.org/markup-compatibility/2006">
                <mc:Choice xmlns:v="urn:schemas-microsoft-com:vml" Requires="v">
                  <p:oleObj spid="_x0000_s16152" name="Equation" r:id="rId24" imgW="88560" imgH="152280" progId="Equation.DSMT4">
                    <p:embed/>
                  </p:oleObj>
                </mc:Choice>
                <mc:Fallback>
                  <p:oleObj name="Equation" r:id="rId24" imgW="88560" imgH="152280" progId="Equation.DSMT4">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53" y="2696"/>
                          <a:ext cx="15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13">
              <a:extLst>
                <a:ext uri="{FF2B5EF4-FFF2-40B4-BE49-F238E27FC236}">
                  <a16:creationId xmlns:a16="http://schemas.microsoft.com/office/drawing/2014/main" id="{487E7AAA-E36E-4885-95E6-503ADFAD7EC5}"/>
                </a:ext>
              </a:extLst>
            </p:cNvPr>
            <p:cNvGraphicFramePr>
              <a:graphicFrameLocks noChangeAspect="1"/>
            </p:cNvGraphicFramePr>
            <p:nvPr/>
          </p:nvGraphicFramePr>
          <p:xfrm>
            <a:off x="3600" y="1994"/>
            <a:ext cx="450" cy="196"/>
          </p:xfrm>
          <a:graphic>
            <a:graphicData uri="http://schemas.openxmlformats.org/presentationml/2006/ole">
              <mc:AlternateContent xmlns:mc="http://schemas.openxmlformats.org/markup-compatibility/2006">
                <mc:Choice xmlns:v="urn:schemas-microsoft-com:vml" Requires="v">
                  <p:oleObj spid="_x0000_s16153" name="Equation" r:id="rId26" imgW="380880" imgH="177480" progId="Equation.DSMT4">
                    <p:embed/>
                  </p:oleObj>
                </mc:Choice>
                <mc:Fallback>
                  <p:oleObj name="Equation" r:id="rId26" imgW="380880" imgH="177480" progId="Equation.DSMT4">
                    <p:embed/>
                    <p:pic>
                      <p:nvPicPr>
                        <p:cNvPr id="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00" y="1994"/>
                          <a:ext cx="45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4" name="Text Box 31">
              <a:extLst>
                <a:ext uri="{FF2B5EF4-FFF2-40B4-BE49-F238E27FC236}">
                  <a16:creationId xmlns:a16="http://schemas.microsoft.com/office/drawing/2014/main" id="{5E1A8BA3-FA9F-4678-8D36-2FEBE4676A6F}"/>
                </a:ext>
              </a:extLst>
            </p:cNvPr>
            <p:cNvSpPr txBox="1">
              <a:spLocks noChangeArrowheads="1"/>
            </p:cNvSpPr>
            <p:nvPr/>
          </p:nvSpPr>
          <p:spPr bwMode="auto">
            <a:xfrm>
              <a:off x="3952" y="2844"/>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graphicFrame>
          <p:nvGraphicFramePr>
            <p:cNvPr id="15366" name="Object 14">
              <a:extLst>
                <a:ext uri="{FF2B5EF4-FFF2-40B4-BE49-F238E27FC236}">
                  <a16:creationId xmlns:a16="http://schemas.microsoft.com/office/drawing/2014/main" id="{A78B9545-1C20-4510-9685-7A6191E16D2D}"/>
                </a:ext>
              </a:extLst>
            </p:cNvPr>
            <p:cNvGraphicFramePr>
              <a:graphicFrameLocks noChangeAspect="1"/>
            </p:cNvGraphicFramePr>
            <p:nvPr/>
          </p:nvGraphicFramePr>
          <p:xfrm>
            <a:off x="4320" y="2352"/>
            <a:ext cx="234" cy="454"/>
          </p:xfrm>
          <a:graphic>
            <a:graphicData uri="http://schemas.openxmlformats.org/presentationml/2006/ole">
              <mc:AlternateContent xmlns:mc="http://schemas.openxmlformats.org/markup-compatibility/2006">
                <mc:Choice xmlns:v="urn:schemas-microsoft-com:vml" Requires="v">
                  <p:oleObj spid="_x0000_s16154" name="Equation" r:id="rId28" imgW="203040" imgH="393480" progId="Equation.DSMT4">
                    <p:embed/>
                  </p:oleObj>
                </mc:Choice>
                <mc:Fallback>
                  <p:oleObj name="Equation" r:id="rId28" imgW="203040" imgH="393480" progId="Equation.DSMT4">
                    <p:embed/>
                    <p:pic>
                      <p:nvPicPr>
                        <p:cNvPr id="0" name="Object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20" y="2352"/>
                          <a:ext cx="234"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5" name="Line 33">
              <a:extLst>
                <a:ext uri="{FF2B5EF4-FFF2-40B4-BE49-F238E27FC236}">
                  <a16:creationId xmlns:a16="http://schemas.microsoft.com/office/drawing/2014/main" id="{C20727CD-FF39-442A-A553-07CFE491958B}"/>
                </a:ext>
              </a:extLst>
            </p:cNvPr>
            <p:cNvSpPr>
              <a:spLocks noChangeShapeType="1"/>
            </p:cNvSpPr>
            <p:nvPr/>
          </p:nvSpPr>
          <p:spPr bwMode="auto">
            <a:xfrm flipV="1">
              <a:off x="4176" y="2658"/>
              <a:ext cx="136" cy="2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6" name="Line 34">
              <a:extLst>
                <a:ext uri="{FF2B5EF4-FFF2-40B4-BE49-F238E27FC236}">
                  <a16:creationId xmlns:a16="http://schemas.microsoft.com/office/drawing/2014/main" id="{DD4660F6-6BE3-4951-8D3D-49701B12C079}"/>
                </a:ext>
              </a:extLst>
            </p:cNvPr>
            <p:cNvSpPr>
              <a:spLocks noChangeShapeType="1"/>
            </p:cNvSpPr>
            <p:nvPr/>
          </p:nvSpPr>
          <p:spPr bwMode="auto">
            <a:xfrm>
              <a:off x="2736" y="2889"/>
              <a:ext cx="278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7" name="Line 35">
              <a:extLst>
                <a:ext uri="{FF2B5EF4-FFF2-40B4-BE49-F238E27FC236}">
                  <a16:creationId xmlns:a16="http://schemas.microsoft.com/office/drawing/2014/main" id="{E68E277A-546C-41E3-B3F5-BBA2926BD7CA}"/>
                </a:ext>
              </a:extLst>
            </p:cNvPr>
            <p:cNvSpPr>
              <a:spLocks noChangeShapeType="1"/>
            </p:cNvSpPr>
            <p:nvPr/>
          </p:nvSpPr>
          <p:spPr bwMode="auto">
            <a:xfrm flipV="1">
              <a:off x="4050" y="1833"/>
              <a:ext cx="0" cy="105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3" name="标题 1">
            <a:extLst>
              <a:ext uri="{FF2B5EF4-FFF2-40B4-BE49-F238E27FC236}">
                <a16:creationId xmlns:a16="http://schemas.microsoft.com/office/drawing/2014/main" id="{0DA56208-2528-4558-8B36-16E2CEF3F772}"/>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5AC09E6B-1805-4B49-AE26-B3C0D72BBCE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32E293-79B9-4A5C-AF6B-965490E917DC}" type="slidenum">
              <a:rPr lang="zh-CN" altLang="en-US">
                <a:solidFill>
                  <a:srgbClr val="898989"/>
                </a:solidFill>
                <a:latin typeface="Calibri" panose="020F0502020204030204" pitchFamily="34" charset="0"/>
              </a:rPr>
              <a:pPr eaLnBrk="1" hangingPunct="1"/>
              <a:t>18</a:t>
            </a:fld>
            <a:endParaRPr lang="zh-CN" altLang="en-US">
              <a:solidFill>
                <a:srgbClr val="898989"/>
              </a:solidFill>
              <a:latin typeface="Calibri" panose="020F0502020204030204" pitchFamily="34" charset="0"/>
            </a:endParaRPr>
          </a:p>
        </p:txBody>
      </p:sp>
      <p:sp>
        <p:nvSpPr>
          <p:cNvPr id="16405" name="Text Box 2">
            <a:extLst>
              <a:ext uri="{FF2B5EF4-FFF2-40B4-BE49-F238E27FC236}">
                <a16:creationId xmlns:a16="http://schemas.microsoft.com/office/drawing/2014/main" id="{7DF420D8-FA2A-4BB9-92F8-9E993843FE04}"/>
              </a:ext>
            </a:extLst>
          </p:cNvPr>
          <p:cNvSpPr txBox="1">
            <a:spLocks noChangeArrowheads="1"/>
          </p:cNvSpPr>
          <p:nvPr/>
        </p:nvSpPr>
        <p:spPr bwMode="auto">
          <a:xfrm>
            <a:off x="1143000" y="1376363"/>
            <a:ext cx="3057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ea typeface="华文楷体" panose="02010600040101010101" pitchFamily="2" charset="-122"/>
                <a:cs typeface="楷体_GB2312" panose="02010609030101010101" pitchFamily="49" charset="-122"/>
              </a:rPr>
              <a:t>对偶关系可表示如下</a:t>
            </a:r>
            <a:r>
              <a:rPr lang="en-US" altLang="zh-CN" sz="2400">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16406" name="Group 3">
            <a:extLst>
              <a:ext uri="{FF2B5EF4-FFF2-40B4-BE49-F238E27FC236}">
                <a16:creationId xmlns:a16="http://schemas.microsoft.com/office/drawing/2014/main" id="{A5365667-5863-4637-A2EE-FFC9E8E9222D}"/>
              </a:ext>
            </a:extLst>
          </p:cNvPr>
          <p:cNvGrpSpPr>
            <a:grpSpLocks/>
          </p:cNvGrpSpPr>
          <p:nvPr/>
        </p:nvGrpSpPr>
        <p:grpSpPr bwMode="auto">
          <a:xfrm>
            <a:off x="1143000" y="2278063"/>
            <a:ext cx="2438400" cy="1635125"/>
            <a:chOff x="720" y="837"/>
            <a:chExt cx="1536" cy="1030"/>
          </a:xfrm>
        </p:grpSpPr>
        <p:graphicFrame>
          <p:nvGraphicFramePr>
            <p:cNvPr id="16399" name="Object 2">
              <a:extLst>
                <a:ext uri="{FF2B5EF4-FFF2-40B4-BE49-F238E27FC236}">
                  <a16:creationId xmlns:a16="http://schemas.microsoft.com/office/drawing/2014/main" id="{B4E61FFE-FEEC-4264-A36F-BE7D5429BEDF}"/>
                </a:ext>
              </a:extLst>
            </p:cNvPr>
            <p:cNvGraphicFramePr>
              <a:graphicFrameLocks noChangeAspect="1"/>
            </p:cNvGraphicFramePr>
            <p:nvPr/>
          </p:nvGraphicFramePr>
          <p:xfrm>
            <a:off x="1509" y="837"/>
            <a:ext cx="372" cy="271"/>
          </p:xfrm>
          <a:graphic>
            <a:graphicData uri="http://schemas.openxmlformats.org/presentationml/2006/ole">
              <mc:AlternateContent xmlns:mc="http://schemas.openxmlformats.org/markup-compatibility/2006">
                <mc:Choice xmlns:v="urn:schemas-microsoft-com:vml" Requires="v">
                  <p:oleObj spid="_x0000_s62479" name="Equation" r:id="rId3" imgW="279360" imgH="203040" progId="Equation.DSMT4">
                    <p:embed/>
                  </p:oleObj>
                </mc:Choice>
                <mc:Fallback>
                  <p:oleObj name="Equation" r:id="rId3" imgW="27936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 y="837"/>
                          <a:ext cx="37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0" name="Object 3">
              <a:extLst>
                <a:ext uri="{FF2B5EF4-FFF2-40B4-BE49-F238E27FC236}">
                  <a16:creationId xmlns:a16="http://schemas.microsoft.com/office/drawing/2014/main" id="{96FD05BD-3A66-49C9-910A-D3A8D9743F3A}"/>
                </a:ext>
              </a:extLst>
            </p:cNvPr>
            <p:cNvGraphicFramePr>
              <a:graphicFrameLocks noChangeAspect="1"/>
            </p:cNvGraphicFramePr>
            <p:nvPr/>
          </p:nvGraphicFramePr>
          <p:xfrm>
            <a:off x="2064" y="1344"/>
            <a:ext cx="142" cy="243"/>
          </p:xfrm>
          <a:graphic>
            <a:graphicData uri="http://schemas.openxmlformats.org/presentationml/2006/ole">
              <mc:AlternateContent xmlns:mc="http://schemas.openxmlformats.org/markup-compatibility/2006">
                <mc:Choice xmlns:v="urn:schemas-microsoft-com:vml" Requires="v">
                  <p:oleObj spid="_x0000_s62480" name="Equation" r:id="rId5" imgW="88560" imgH="152280" progId="Equation.DSMT4">
                    <p:embed/>
                  </p:oleObj>
                </mc:Choice>
                <mc:Fallback>
                  <p:oleObj name="Equation" r:id="rId5" imgW="88560" imgH="1522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344"/>
                          <a:ext cx="14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1" name="Object 4">
              <a:extLst>
                <a:ext uri="{FF2B5EF4-FFF2-40B4-BE49-F238E27FC236}">
                  <a16:creationId xmlns:a16="http://schemas.microsoft.com/office/drawing/2014/main" id="{AEF9F322-49A7-437F-A409-4A691FF235A0}"/>
                </a:ext>
              </a:extLst>
            </p:cNvPr>
            <p:cNvGraphicFramePr>
              <a:graphicFrameLocks noChangeAspect="1"/>
            </p:cNvGraphicFramePr>
            <p:nvPr/>
          </p:nvGraphicFramePr>
          <p:xfrm>
            <a:off x="1584" y="1584"/>
            <a:ext cx="212" cy="283"/>
          </p:xfrm>
          <a:graphic>
            <a:graphicData uri="http://schemas.openxmlformats.org/presentationml/2006/ole">
              <mc:AlternateContent xmlns:mc="http://schemas.openxmlformats.org/markup-compatibility/2006">
                <mc:Choice xmlns:v="urn:schemas-microsoft-com:vml" Requires="v">
                  <p:oleObj spid="_x0000_s62481" name="Equation" r:id="rId7" imgW="114120" imgH="152280" progId="Equation.DSMT4">
                    <p:embed/>
                  </p:oleObj>
                </mc:Choice>
                <mc:Fallback>
                  <p:oleObj name="Equation" r:id="rId7" imgW="114120" imgH="1522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1584"/>
                          <a:ext cx="21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2" name="Object 5">
              <a:extLst>
                <a:ext uri="{FF2B5EF4-FFF2-40B4-BE49-F238E27FC236}">
                  <a16:creationId xmlns:a16="http://schemas.microsoft.com/office/drawing/2014/main" id="{D3369E65-F5A3-4985-A7AC-6FDCA596D49E}"/>
                </a:ext>
              </a:extLst>
            </p:cNvPr>
            <p:cNvGraphicFramePr>
              <a:graphicFrameLocks noChangeAspect="1"/>
            </p:cNvGraphicFramePr>
            <p:nvPr/>
          </p:nvGraphicFramePr>
          <p:xfrm>
            <a:off x="1056" y="1584"/>
            <a:ext cx="283" cy="260"/>
          </p:xfrm>
          <a:graphic>
            <a:graphicData uri="http://schemas.openxmlformats.org/presentationml/2006/ole">
              <mc:AlternateContent xmlns:mc="http://schemas.openxmlformats.org/markup-compatibility/2006">
                <mc:Choice xmlns:v="urn:schemas-microsoft-com:vml" Requires="v">
                  <p:oleObj spid="_x0000_s62482" name="Equation" r:id="rId9" imgW="164880" imgH="152280" progId="Equation.DSMT4">
                    <p:embed/>
                  </p:oleObj>
                </mc:Choice>
                <mc:Fallback>
                  <p:oleObj name="Equation" r:id="rId9" imgW="164880" imgH="1522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1584"/>
                          <a:ext cx="28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30" name="Text Box 8">
              <a:extLst>
                <a:ext uri="{FF2B5EF4-FFF2-40B4-BE49-F238E27FC236}">
                  <a16:creationId xmlns:a16="http://schemas.microsoft.com/office/drawing/2014/main" id="{69B188F1-3072-4D58-955C-171A220D397D}"/>
                </a:ext>
              </a:extLst>
            </p:cNvPr>
            <p:cNvSpPr txBox="1">
              <a:spLocks noChangeArrowheads="1"/>
            </p:cNvSpPr>
            <p:nvPr/>
          </p:nvSpPr>
          <p:spPr bwMode="auto">
            <a:xfrm>
              <a:off x="1248" y="1074"/>
              <a:ext cx="1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1</a:t>
              </a:r>
            </a:p>
          </p:txBody>
        </p:sp>
        <p:sp>
          <p:nvSpPr>
            <p:cNvPr id="16431" name="Rectangle 9">
              <a:extLst>
                <a:ext uri="{FF2B5EF4-FFF2-40B4-BE49-F238E27FC236}">
                  <a16:creationId xmlns:a16="http://schemas.microsoft.com/office/drawing/2014/main" id="{64528172-8F91-453C-A8F2-42CDFA141E94}"/>
                </a:ext>
              </a:extLst>
            </p:cNvPr>
            <p:cNvSpPr>
              <a:spLocks noChangeArrowheads="1"/>
            </p:cNvSpPr>
            <p:nvPr/>
          </p:nvSpPr>
          <p:spPr bwMode="auto">
            <a:xfrm>
              <a:off x="1351" y="1566"/>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sp>
          <p:nvSpPr>
            <p:cNvPr id="16432" name="Line 10">
              <a:extLst>
                <a:ext uri="{FF2B5EF4-FFF2-40B4-BE49-F238E27FC236}">
                  <a16:creationId xmlns:a16="http://schemas.microsoft.com/office/drawing/2014/main" id="{DDC3BA2A-E5D9-4433-965B-4C04DB98F0FC}"/>
                </a:ext>
              </a:extLst>
            </p:cNvPr>
            <p:cNvSpPr>
              <a:spLocks noChangeShapeType="1"/>
            </p:cNvSpPr>
            <p:nvPr/>
          </p:nvSpPr>
          <p:spPr bwMode="auto">
            <a:xfrm>
              <a:off x="720" y="1584"/>
              <a:ext cx="153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33" name="Line 11">
              <a:extLst>
                <a:ext uri="{FF2B5EF4-FFF2-40B4-BE49-F238E27FC236}">
                  <a16:creationId xmlns:a16="http://schemas.microsoft.com/office/drawing/2014/main" id="{92AB5A65-BD6E-4E14-A81A-BF04AA72ADB0}"/>
                </a:ext>
              </a:extLst>
            </p:cNvPr>
            <p:cNvSpPr>
              <a:spLocks noChangeShapeType="1"/>
            </p:cNvSpPr>
            <p:nvPr/>
          </p:nvSpPr>
          <p:spPr bwMode="auto">
            <a:xfrm flipV="1">
              <a:off x="1440" y="906"/>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34" name="Line 12">
              <a:extLst>
                <a:ext uri="{FF2B5EF4-FFF2-40B4-BE49-F238E27FC236}">
                  <a16:creationId xmlns:a16="http://schemas.microsoft.com/office/drawing/2014/main" id="{AE59DA61-6D97-419C-A388-448EBE003510}"/>
                </a:ext>
              </a:extLst>
            </p:cNvPr>
            <p:cNvSpPr>
              <a:spLocks noChangeShapeType="1"/>
            </p:cNvSpPr>
            <p:nvPr/>
          </p:nvSpPr>
          <p:spPr bwMode="auto">
            <a:xfrm flipV="1">
              <a:off x="1200" y="1296"/>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5" name="Line 13">
              <a:extLst>
                <a:ext uri="{FF2B5EF4-FFF2-40B4-BE49-F238E27FC236}">
                  <a16:creationId xmlns:a16="http://schemas.microsoft.com/office/drawing/2014/main" id="{DA1FC59F-58B6-4169-B0FD-7112D03A9DF2}"/>
                </a:ext>
              </a:extLst>
            </p:cNvPr>
            <p:cNvSpPr>
              <a:spLocks noChangeShapeType="1"/>
            </p:cNvSpPr>
            <p:nvPr/>
          </p:nvSpPr>
          <p:spPr bwMode="auto">
            <a:xfrm>
              <a:off x="1200" y="1299"/>
              <a:ext cx="4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6" name="Line 14">
              <a:extLst>
                <a:ext uri="{FF2B5EF4-FFF2-40B4-BE49-F238E27FC236}">
                  <a16:creationId xmlns:a16="http://schemas.microsoft.com/office/drawing/2014/main" id="{B29F7CE7-D0BB-4D67-952B-74A50F9A58E2}"/>
                </a:ext>
              </a:extLst>
            </p:cNvPr>
            <p:cNvSpPr>
              <a:spLocks noChangeShapeType="1"/>
            </p:cNvSpPr>
            <p:nvPr/>
          </p:nvSpPr>
          <p:spPr bwMode="auto">
            <a:xfrm>
              <a:off x="1680" y="1296"/>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15">
            <a:extLst>
              <a:ext uri="{FF2B5EF4-FFF2-40B4-BE49-F238E27FC236}">
                <a16:creationId xmlns:a16="http://schemas.microsoft.com/office/drawing/2014/main" id="{1FFFE5AF-786D-4D13-A894-782750A36FFA}"/>
              </a:ext>
            </a:extLst>
          </p:cNvPr>
          <p:cNvGrpSpPr>
            <a:grpSpLocks/>
          </p:cNvGrpSpPr>
          <p:nvPr/>
        </p:nvGrpSpPr>
        <p:grpSpPr bwMode="auto">
          <a:xfrm>
            <a:off x="5562600" y="4930775"/>
            <a:ext cx="2484438" cy="1570038"/>
            <a:chOff x="144" y="1776"/>
            <a:chExt cx="1565" cy="989"/>
          </a:xfrm>
        </p:grpSpPr>
        <p:graphicFrame>
          <p:nvGraphicFramePr>
            <p:cNvPr id="16395" name="Object 6">
              <a:extLst>
                <a:ext uri="{FF2B5EF4-FFF2-40B4-BE49-F238E27FC236}">
                  <a16:creationId xmlns:a16="http://schemas.microsoft.com/office/drawing/2014/main" id="{AA178F89-7BBB-4A7F-90F4-847A60399761}"/>
                </a:ext>
              </a:extLst>
            </p:cNvPr>
            <p:cNvGraphicFramePr>
              <a:graphicFrameLocks noChangeAspect="1"/>
            </p:cNvGraphicFramePr>
            <p:nvPr/>
          </p:nvGraphicFramePr>
          <p:xfrm>
            <a:off x="912" y="1776"/>
            <a:ext cx="590" cy="255"/>
          </p:xfrm>
          <a:graphic>
            <a:graphicData uri="http://schemas.openxmlformats.org/presentationml/2006/ole">
              <mc:AlternateContent xmlns:mc="http://schemas.openxmlformats.org/markup-compatibility/2006">
                <mc:Choice xmlns:v="urn:schemas-microsoft-com:vml" Requires="v">
                  <p:oleObj spid="_x0000_s62483" name="Equation" r:id="rId11" imgW="469800" imgH="203040" progId="Equation.DSMT4">
                    <p:embed/>
                  </p:oleObj>
                </mc:Choice>
                <mc:Fallback>
                  <p:oleObj name="Equation" r:id="rId11" imgW="469800" imgH="2030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1776"/>
                          <a:ext cx="590"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6" name="Object 7">
              <a:extLst>
                <a:ext uri="{FF2B5EF4-FFF2-40B4-BE49-F238E27FC236}">
                  <a16:creationId xmlns:a16="http://schemas.microsoft.com/office/drawing/2014/main" id="{75C963AB-0968-42ED-A8A1-945C05A65151}"/>
                </a:ext>
              </a:extLst>
            </p:cNvPr>
            <p:cNvGraphicFramePr>
              <a:graphicFrameLocks noChangeAspect="1"/>
            </p:cNvGraphicFramePr>
            <p:nvPr/>
          </p:nvGraphicFramePr>
          <p:xfrm>
            <a:off x="1437" y="2352"/>
            <a:ext cx="272" cy="192"/>
          </p:xfrm>
          <a:graphic>
            <a:graphicData uri="http://schemas.openxmlformats.org/presentationml/2006/ole">
              <mc:AlternateContent xmlns:mc="http://schemas.openxmlformats.org/markup-compatibility/2006">
                <mc:Choice xmlns:v="urn:schemas-microsoft-com:vml" Requires="v">
                  <p:oleObj spid="_x0000_s62484" name="Equation" r:id="rId13" imgW="152280" imgH="139680" progId="Equation.DSMT4">
                    <p:embed/>
                  </p:oleObj>
                </mc:Choice>
                <mc:Fallback>
                  <p:oleObj name="Equation" r:id="rId13" imgW="152280" imgH="1396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7" y="2352"/>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7" name="Object 8">
              <a:extLst>
                <a:ext uri="{FF2B5EF4-FFF2-40B4-BE49-F238E27FC236}">
                  <a16:creationId xmlns:a16="http://schemas.microsoft.com/office/drawing/2014/main" id="{B8C833D7-92F4-44FE-B722-54C6217B900D}"/>
                </a:ext>
              </a:extLst>
            </p:cNvPr>
            <p:cNvGraphicFramePr>
              <a:graphicFrameLocks noChangeAspect="1"/>
            </p:cNvGraphicFramePr>
            <p:nvPr/>
          </p:nvGraphicFramePr>
          <p:xfrm>
            <a:off x="462" y="2535"/>
            <a:ext cx="273" cy="230"/>
          </p:xfrm>
          <a:graphic>
            <a:graphicData uri="http://schemas.openxmlformats.org/presentationml/2006/ole">
              <mc:AlternateContent xmlns:mc="http://schemas.openxmlformats.org/markup-compatibility/2006">
                <mc:Choice xmlns:v="urn:schemas-microsoft-com:vml" Requires="v">
                  <p:oleObj spid="_x0000_s62485" name="Equation" r:id="rId15" imgW="190440" imgH="126720" progId="Equation.DSMT4">
                    <p:embed/>
                  </p:oleObj>
                </mc:Choice>
                <mc:Fallback>
                  <p:oleObj name="Equation" r:id="rId15" imgW="190440" imgH="12672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 y="2535"/>
                          <a:ext cx="27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8" name="Object 9">
              <a:extLst>
                <a:ext uri="{FF2B5EF4-FFF2-40B4-BE49-F238E27FC236}">
                  <a16:creationId xmlns:a16="http://schemas.microsoft.com/office/drawing/2014/main" id="{41542100-662E-487D-A7F5-DC714D9ED367}"/>
                </a:ext>
              </a:extLst>
            </p:cNvPr>
            <p:cNvGraphicFramePr>
              <a:graphicFrameLocks noChangeAspect="1"/>
            </p:cNvGraphicFramePr>
            <p:nvPr/>
          </p:nvGraphicFramePr>
          <p:xfrm>
            <a:off x="1008" y="2526"/>
            <a:ext cx="240" cy="230"/>
          </p:xfrm>
          <a:graphic>
            <a:graphicData uri="http://schemas.openxmlformats.org/presentationml/2006/ole">
              <mc:AlternateContent xmlns:mc="http://schemas.openxmlformats.org/markup-compatibility/2006">
                <mc:Choice xmlns:v="urn:schemas-microsoft-com:vml" Requires="v">
                  <p:oleObj spid="_x0000_s62486" name="Equation" r:id="rId17" imgW="126720" imgH="126720" progId="Equation.DSMT4">
                    <p:embed/>
                  </p:oleObj>
                </mc:Choice>
                <mc:Fallback>
                  <p:oleObj name="Equation" r:id="rId17" imgW="126720" imgH="12672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8" y="252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23" name="Text Box 20">
              <a:extLst>
                <a:ext uri="{FF2B5EF4-FFF2-40B4-BE49-F238E27FC236}">
                  <a16:creationId xmlns:a16="http://schemas.microsoft.com/office/drawing/2014/main" id="{B0616E68-1BA8-4344-BBD7-E6C4D946EEF3}"/>
                </a:ext>
              </a:extLst>
            </p:cNvPr>
            <p:cNvSpPr txBox="1">
              <a:spLocks noChangeArrowheads="1"/>
            </p:cNvSpPr>
            <p:nvPr/>
          </p:nvSpPr>
          <p:spPr bwMode="auto">
            <a:xfrm>
              <a:off x="672" y="2013"/>
              <a:ext cx="1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1</a:t>
              </a:r>
            </a:p>
          </p:txBody>
        </p:sp>
        <p:sp>
          <p:nvSpPr>
            <p:cNvPr id="16424" name="Rectangle 21">
              <a:extLst>
                <a:ext uri="{FF2B5EF4-FFF2-40B4-BE49-F238E27FC236}">
                  <a16:creationId xmlns:a16="http://schemas.microsoft.com/office/drawing/2014/main" id="{BEE32073-265B-417B-A315-54B25CAE4FC3}"/>
                </a:ext>
              </a:extLst>
            </p:cNvPr>
            <p:cNvSpPr>
              <a:spLocks noChangeArrowheads="1"/>
            </p:cNvSpPr>
            <p:nvPr/>
          </p:nvSpPr>
          <p:spPr bwMode="auto">
            <a:xfrm>
              <a:off x="767" y="250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sp>
          <p:nvSpPr>
            <p:cNvPr id="16425" name="Line 22">
              <a:extLst>
                <a:ext uri="{FF2B5EF4-FFF2-40B4-BE49-F238E27FC236}">
                  <a16:creationId xmlns:a16="http://schemas.microsoft.com/office/drawing/2014/main" id="{DBECE727-7816-4E42-8728-4132F01E0EE4}"/>
                </a:ext>
              </a:extLst>
            </p:cNvPr>
            <p:cNvSpPr>
              <a:spLocks noChangeShapeType="1"/>
            </p:cNvSpPr>
            <p:nvPr/>
          </p:nvSpPr>
          <p:spPr bwMode="auto">
            <a:xfrm>
              <a:off x="144" y="2523"/>
              <a:ext cx="153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6" name="Line 23">
              <a:extLst>
                <a:ext uri="{FF2B5EF4-FFF2-40B4-BE49-F238E27FC236}">
                  <a16:creationId xmlns:a16="http://schemas.microsoft.com/office/drawing/2014/main" id="{E0D183BE-88F9-4D5E-B4E6-9FAD9425EAB8}"/>
                </a:ext>
              </a:extLst>
            </p:cNvPr>
            <p:cNvSpPr>
              <a:spLocks noChangeShapeType="1"/>
            </p:cNvSpPr>
            <p:nvPr/>
          </p:nvSpPr>
          <p:spPr bwMode="auto">
            <a:xfrm flipV="1">
              <a:off x="864" y="1845"/>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7" name="Line 24">
              <a:extLst>
                <a:ext uri="{FF2B5EF4-FFF2-40B4-BE49-F238E27FC236}">
                  <a16:creationId xmlns:a16="http://schemas.microsoft.com/office/drawing/2014/main" id="{48BE8F7E-D9C6-433A-818F-8944E8C7C29C}"/>
                </a:ext>
              </a:extLst>
            </p:cNvPr>
            <p:cNvSpPr>
              <a:spLocks noChangeShapeType="1"/>
            </p:cNvSpPr>
            <p:nvPr/>
          </p:nvSpPr>
          <p:spPr bwMode="auto">
            <a:xfrm flipV="1">
              <a:off x="624" y="2235"/>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Line 25">
              <a:extLst>
                <a:ext uri="{FF2B5EF4-FFF2-40B4-BE49-F238E27FC236}">
                  <a16:creationId xmlns:a16="http://schemas.microsoft.com/office/drawing/2014/main" id="{C75B8824-0D3A-44B6-9F8F-DA4A57332DBC}"/>
                </a:ext>
              </a:extLst>
            </p:cNvPr>
            <p:cNvSpPr>
              <a:spLocks noChangeShapeType="1"/>
            </p:cNvSpPr>
            <p:nvPr/>
          </p:nvSpPr>
          <p:spPr bwMode="auto">
            <a:xfrm>
              <a:off x="624" y="2238"/>
              <a:ext cx="4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Line 26">
              <a:extLst>
                <a:ext uri="{FF2B5EF4-FFF2-40B4-BE49-F238E27FC236}">
                  <a16:creationId xmlns:a16="http://schemas.microsoft.com/office/drawing/2014/main" id="{176C9616-B395-4EC5-AC30-76729DCF08B6}"/>
                </a:ext>
              </a:extLst>
            </p:cNvPr>
            <p:cNvSpPr>
              <a:spLocks noChangeShapeType="1"/>
            </p:cNvSpPr>
            <p:nvPr/>
          </p:nvSpPr>
          <p:spPr bwMode="auto">
            <a:xfrm>
              <a:off x="1104" y="2235"/>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7">
            <a:extLst>
              <a:ext uri="{FF2B5EF4-FFF2-40B4-BE49-F238E27FC236}">
                <a16:creationId xmlns:a16="http://schemas.microsoft.com/office/drawing/2014/main" id="{2F4DCADD-F182-402A-A6B3-087C9253FD17}"/>
              </a:ext>
            </a:extLst>
          </p:cNvPr>
          <p:cNvGrpSpPr>
            <a:grpSpLocks/>
          </p:cNvGrpSpPr>
          <p:nvPr/>
        </p:nvGrpSpPr>
        <p:grpSpPr bwMode="auto">
          <a:xfrm>
            <a:off x="4143375" y="1985963"/>
            <a:ext cx="4419600" cy="1804987"/>
            <a:chOff x="2610" y="912"/>
            <a:chExt cx="2784" cy="1137"/>
          </a:xfrm>
        </p:grpSpPr>
        <p:graphicFrame>
          <p:nvGraphicFramePr>
            <p:cNvPr id="16390" name="Object 10">
              <a:extLst>
                <a:ext uri="{FF2B5EF4-FFF2-40B4-BE49-F238E27FC236}">
                  <a16:creationId xmlns:a16="http://schemas.microsoft.com/office/drawing/2014/main" id="{ECEB693A-6024-47E7-8AFE-E6708407D994}"/>
                </a:ext>
              </a:extLst>
            </p:cNvPr>
            <p:cNvGraphicFramePr>
              <a:graphicFrameLocks noChangeAspect="1"/>
            </p:cNvGraphicFramePr>
            <p:nvPr/>
          </p:nvGraphicFramePr>
          <p:xfrm>
            <a:off x="2637" y="1128"/>
            <a:ext cx="2688" cy="913"/>
          </p:xfrm>
          <a:graphic>
            <a:graphicData uri="http://schemas.openxmlformats.org/presentationml/2006/ole">
              <mc:AlternateContent xmlns:mc="http://schemas.openxmlformats.org/markup-compatibility/2006">
                <mc:Choice xmlns:v="urn:schemas-microsoft-com:vml" Requires="v">
                  <p:oleObj spid="_x0000_s62487" name="位图图像" r:id="rId19" imgW="2809524" imgH="2057143" progId="Paint.Picture">
                    <p:embed/>
                  </p:oleObj>
                </mc:Choice>
                <mc:Fallback>
                  <p:oleObj name="位图图像" r:id="rId19" imgW="2809524" imgH="2057143" progId="Paint.Picture">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37" y="1128"/>
                          <a:ext cx="2688" cy="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11">
              <a:extLst>
                <a:ext uri="{FF2B5EF4-FFF2-40B4-BE49-F238E27FC236}">
                  <a16:creationId xmlns:a16="http://schemas.microsoft.com/office/drawing/2014/main" id="{4983EA91-9B1D-4974-BE23-EFC12FF227DC}"/>
                </a:ext>
              </a:extLst>
            </p:cNvPr>
            <p:cNvGraphicFramePr>
              <a:graphicFrameLocks noChangeAspect="1"/>
            </p:cNvGraphicFramePr>
            <p:nvPr/>
          </p:nvGraphicFramePr>
          <p:xfrm>
            <a:off x="3941" y="912"/>
            <a:ext cx="560" cy="249"/>
          </p:xfrm>
          <a:graphic>
            <a:graphicData uri="http://schemas.openxmlformats.org/presentationml/2006/ole">
              <mc:AlternateContent xmlns:mc="http://schemas.openxmlformats.org/markup-compatibility/2006">
                <mc:Choice xmlns:v="urn:schemas-microsoft-com:vml" Requires="v">
                  <p:oleObj spid="_x0000_s62488" name="Equation" r:id="rId21" imgW="457200" imgH="203040" progId="Equation.DSMT4">
                    <p:embed/>
                  </p:oleObj>
                </mc:Choice>
                <mc:Fallback>
                  <p:oleObj name="Equation" r:id="rId21" imgW="457200" imgH="20304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1" y="912"/>
                          <a:ext cx="56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9" name="Text Box 30">
              <a:extLst>
                <a:ext uri="{FF2B5EF4-FFF2-40B4-BE49-F238E27FC236}">
                  <a16:creationId xmlns:a16="http://schemas.microsoft.com/office/drawing/2014/main" id="{7215190F-BA55-43F2-BF45-2B3ED5A3D412}"/>
                </a:ext>
              </a:extLst>
            </p:cNvPr>
            <p:cNvSpPr txBox="1">
              <a:spLocks noChangeArrowheads="1"/>
            </p:cNvSpPr>
            <p:nvPr/>
          </p:nvSpPr>
          <p:spPr bwMode="auto">
            <a:xfrm>
              <a:off x="3775" y="1797"/>
              <a:ext cx="2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graphicFrame>
          <p:nvGraphicFramePr>
            <p:cNvPr id="16392" name="Object 12">
              <a:extLst>
                <a:ext uri="{FF2B5EF4-FFF2-40B4-BE49-F238E27FC236}">
                  <a16:creationId xmlns:a16="http://schemas.microsoft.com/office/drawing/2014/main" id="{4CA6FCE7-DC21-45EB-A9DA-634558D1DBB9}"/>
                </a:ext>
              </a:extLst>
            </p:cNvPr>
            <p:cNvGraphicFramePr>
              <a:graphicFrameLocks noChangeAspect="1"/>
            </p:cNvGraphicFramePr>
            <p:nvPr/>
          </p:nvGraphicFramePr>
          <p:xfrm>
            <a:off x="5133" y="1632"/>
            <a:ext cx="202" cy="185"/>
          </p:xfrm>
          <a:graphic>
            <a:graphicData uri="http://schemas.openxmlformats.org/presentationml/2006/ole">
              <mc:AlternateContent xmlns:mc="http://schemas.openxmlformats.org/markup-compatibility/2006">
                <mc:Choice xmlns:v="urn:schemas-microsoft-com:vml" Requires="v">
                  <p:oleObj spid="_x0000_s62489" name="Equation" r:id="rId23" imgW="152280" imgH="139680" progId="Equation.DSMT4">
                    <p:embed/>
                  </p:oleObj>
                </mc:Choice>
                <mc:Fallback>
                  <p:oleObj name="Equation" r:id="rId23" imgW="152280" imgH="139680" progId="Equation.DSMT4">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33" y="1632"/>
                          <a:ext cx="20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3" name="Object 13">
              <a:extLst>
                <a:ext uri="{FF2B5EF4-FFF2-40B4-BE49-F238E27FC236}">
                  <a16:creationId xmlns:a16="http://schemas.microsoft.com/office/drawing/2014/main" id="{94E00A0E-5D2C-4FA2-B545-69E86B194107}"/>
                </a:ext>
              </a:extLst>
            </p:cNvPr>
            <p:cNvGraphicFramePr>
              <a:graphicFrameLocks noChangeAspect="1"/>
            </p:cNvGraphicFramePr>
            <p:nvPr/>
          </p:nvGraphicFramePr>
          <p:xfrm>
            <a:off x="4173" y="1386"/>
            <a:ext cx="233" cy="428"/>
          </p:xfrm>
          <a:graphic>
            <a:graphicData uri="http://schemas.openxmlformats.org/presentationml/2006/ole">
              <mc:AlternateContent xmlns:mc="http://schemas.openxmlformats.org/markup-compatibility/2006">
                <mc:Choice xmlns:v="urn:schemas-microsoft-com:vml" Requires="v">
                  <p:oleObj spid="_x0000_s62490" name="Equation" r:id="rId25" imgW="190440" imgH="431640" progId="Equation.DSMT4">
                    <p:embed/>
                  </p:oleObj>
                </mc:Choice>
                <mc:Fallback>
                  <p:oleObj name="Equation" r:id="rId25" imgW="190440" imgH="43164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73" y="1386"/>
                          <a:ext cx="23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20" name="Line 33">
              <a:extLst>
                <a:ext uri="{FF2B5EF4-FFF2-40B4-BE49-F238E27FC236}">
                  <a16:creationId xmlns:a16="http://schemas.microsoft.com/office/drawing/2014/main" id="{EF9B8C8C-E7B7-419F-BFB4-0309678C2888}"/>
                </a:ext>
              </a:extLst>
            </p:cNvPr>
            <p:cNvSpPr>
              <a:spLocks noChangeShapeType="1"/>
            </p:cNvSpPr>
            <p:nvPr/>
          </p:nvSpPr>
          <p:spPr bwMode="auto">
            <a:xfrm flipV="1">
              <a:off x="4029" y="1632"/>
              <a:ext cx="122" cy="2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6394" name="Object 14">
              <a:extLst>
                <a:ext uri="{FF2B5EF4-FFF2-40B4-BE49-F238E27FC236}">
                  <a16:creationId xmlns:a16="http://schemas.microsoft.com/office/drawing/2014/main" id="{CF2A4130-05F3-4BA2-9123-BC3F5DE08E16}"/>
                </a:ext>
              </a:extLst>
            </p:cNvPr>
            <p:cNvGraphicFramePr>
              <a:graphicFrameLocks noChangeAspect="1"/>
            </p:cNvGraphicFramePr>
            <p:nvPr/>
          </p:nvGraphicFramePr>
          <p:xfrm>
            <a:off x="3549" y="1056"/>
            <a:ext cx="256" cy="204"/>
          </p:xfrm>
          <a:graphic>
            <a:graphicData uri="http://schemas.openxmlformats.org/presentationml/2006/ole">
              <mc:AlternateContent xmlns:mc="http://schemas.openxmlformats.org/markup-compatibility/2006">
                <mc:Choice xmlns:v="urn:schemas-microsoft-com:vml" Requires="v">
                  <p:oleObj spid="_x0000_s62491" name="Equation" r:id="rId27" imgW="228600" imgH="215640" progId="Equation.DSMT4">
                    <p:embed/>
                  </p:oleObj>
                </mc:Choice>
                <mc:Fallback>
                  <p:oleObj name="Equation" r:id="rId27" imgW="228600" imgH="215640" progId="Equation.DSMT4">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49" y="1056"/>
                          <a:ext cx="25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1" name="Line 35">
              <a:extLst>
                <a:ext uri="{FF2B5EF4-FFF2-40B4-BE49-F238E27FC236}">
                  <a16:creationId xmlns:a16="http://schemas.microsoft.com/office/drawing/2014/main" id="{FC960DAC-626D-4E8B-9F03-A7C7E7BCA118}"/>
                </a:ext>
              </a:extLst>
            </p:cNvPr>
            <p:cNvSpPr>
              <a:spLocks noChangeShapeType="1"/>
            </p:cNvSpPr>
            <p:nvPr/>
          </p:nvSpPr>
          <p:spPr bwMode="auto">
            <a:xfrm flipH="1" flipV="1">
              <a:off x="2610" y="1849"/>
              <a:ext cx="2784"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422" name="Line 36">
              <a:extLst>
                <a:ext uri="{FF2B5EF4-FFF2-40B4-BE49-F238E27FC236}">
                  <a16:creationId xmlns:a16="http://schemas.microsoft.com/office/drawing/2014/main" id="{24F89775-4AAF-4D1C-80B7-1DB48AE8E5E4}"/>
                </a:ext>
              </a:extLst>
            </p:cNvPr>
            <p:cNvSpPr>
              <a:spLocks noChangeShapeType="1"/>
            </p:cNvSpPr>
            <p:nvPr/>
          </p:nvSpPr>
          <p:spPr bwMode="auto">
            <a:xfrm flipV="1">
              <a:off x="3877" y="978"/>
              <a:ext cx="0" cy="8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7">
            <a:extLst>
              <a:ext uri="{FF2B5EF4-FFF2-40B4-BE49-F238E27FC236}">
                <a16:creationId xmlns:a16="http://schemas.microsoft.com/office/drawing/2014/main" id="{ED32D3F5-5FB4-4F14-962B-7DE5622CE60C}"/>
              </a:ext>
            </a:extLst>
          </p:cNvPr>
          <p:cNvGrpSpPr>
            <a:grpSpLocks/>
          </p:cNvGrpSpPr>
          <p:nvPr/>
        </p:nvGrpSpPr>
        <p:grpSpPr bwMode="auto">
          <a:xfrm>
            <a:off x="609600" y="4348163"/>
            <a:ext cx="4419600" cy="2124075"/>
            <a:chOff x="2736" y="1776"/>
            <a:chExt cx="2784" cy="1338"/>
          </a:xfrm>
        </p:grpSpPr>
        <p:pic>
          <p:nvPicPr>
            <p:cNvPr id="16414" name="Picture 38" descr="片段">
              <a:extLst>
                <a:ext uri="{FF2B5EF4-FFF2-40B4-BE49-F238E27FC236}">
                  <a16:creationId xmlns:a16="http://schemas.microsoft.com/office/drawing/2014/main" id="{3FA3BF1F-7203-48BB-9197-4FDAC6D7E9D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93" y="2064"/>
              <a:ext cx="2699"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6" name="Object 15">
              <a:extLst>
                <a:ext uri="{FF2B5EF4-FFF2-40B4-BE49-F238E27FC236}">
                  <a16:creationId xmlns:a16="http://schemas.microsoft.com/office/drawing/2014/main" id="{CF0A1BCB-E5CE-4A5F-8D1E-2593C62362FA}"/>
                </a:ext>
              </a:extLst>
            </p:cNvPr>
            <p:cNvGraphicFramePr>
              <a:graphicFrameLocks noChangeAspect="1"/>
            </p:cNvGraphicFramePr>
            <p:nvPr/>
          </p:nvGraphicFramePr>
          <p:xfrm>
            <a:off x="4080" y="1776"/>
            <a:ext cx="363" cy="264"/>
          </p:xfrm>
          <a:graphic>
            <a:graphicData uri="http://schemas.openxmlformats.org/presentationml/2006/ole">
              <mc:AlternateContent xmlns:mc="http://schemas.openxmlformats.org/markup-compatibility/2006">
                <mc:Choice xmlns:v="urn:schemas-microsoft-com:vml" Requires="v">
                  <p:oleObj spid="_x0000_s62492" name="Equation" r:id="rId30" imgW="279360" imgH="203040" progId="Equation.DSMT4">
                    <p:embed/>
                  </p:oleObj>
                </mc:Choice>
                <mc:Fallback>
                  <p:oleObj name="Equation" r:id="rId30" imgW="279360" imgH="203040" progId="Equation.DSMT4">
                    <p:embed/>
                    <p:pic>
                      <p:nvPicPr>
                        <p:cNvPr id="0" name="Object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80" y="1776"/>
                          <a:ext cx="363"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16">
              <a:extLst>
                <a:ext uri="{FF2B5EF4-FFF2-40B4-BE49-F238E27FC236}">
                  <a16:creationId xmlns:a16="http://schemas.microsoft.com/office/drawing/2014/main" id="{45685AD4-9921-46D3-B71C-0122D4BC701D}"/>
                </a:ext>
              </a:extLst>
            </p:cNvPr>
            <p:cNvGraphicFramePr>
              <a:graphicFrameLocks noChangeAspect="1"/>
            </p:cNvGraphicFramePr>
            <p:nvPr/>
          </p:nvGraphicFramePr>
          <p:xfrm>
            <a:off x="5328" y="2688"/>
            <a:ext cx="159" cy="224"/>
          </p:xfrm>
          <a:graphic>
            <a:graphicData uri="http://schemas.openxmlformats.org/presentationml/2006/ole">
              <mc:AlternateContent xmlns:mc="http://schemas.openxmlformats.org/markup-compatibility/2006">
                <mc:Choice xmlns:v="urn:schemas-microsoft-com:vml" Requires="v">
                  <p:oleObj spid="_x0000_s62493" name="Equation" r:id="rId32" imgW="88560" imgH="152280" progId="Equation.DSMT4">
                    <p:embed/>
                  </p:oleObj>
                </mc:Choice>
                <mc:Fallback>
                  <p:oleObj name="Equation" r:id="rId32" imgW="88560" imgH="152280" progId="Equation.DSMT4">
                    <p:embed/>
                    <p:pic>
                      <p:nvPicPr>
                        <p:cNvPr id="0" name="Object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28" y="2688"/>
                          <a:ext cx="15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17">
              <a:extLst>
                <a:ext uri="{FF2B5EF4-FFF2-40B4-BE49-F238E27FC236}">
                  <a16:creationId xmlns:a16="http://schemas.microsoft.com/office/drawing/2014/main" id="{851D1E6B-FB74-4C79-AA58-A8A31819B154}"/>
                </a:ext>
              </a:extLst>
            </p:cNvPr>
            <p:cNvGraphicFramePr>
              <a:graphicFrameLocks noChangeAspect="1"/>
            </p:cNvGraphicFramePr>
            <p:nvPr/>
          </p:nvGraphicFramePr>
          <p:xfrm>
            <a:off x="3526" y="1995"/>
            <a:ext cx="450" cy="195"/>
          </p:xfrm>
          <a:graphic>
            <a:graphicData uri="http://schemas.openxmlformats.org/presentationml/2006/ole">
              <mc:AlternateContent xmlns:mc="http://schemas.openxmlformats.org/markup-compatibility/2006">
                <mc:Choice xmlns:v="urn:schemas-microsoft-com:vml" Requires="v">
                  <p:oleObj spid="_x0000_s62494" name="Equation" r:id="rId34" imgW="380880" imgH="177480" progId="Equation.DSMT4">
                    <p:embed/>
                  </p:oleObj>
                </mc:Choice>
                <mc:Fallback>
                  <p:oleObj name="Equation" r:id="rId34" imgW="380880" imgH="177480" progId="Equation.DSMT4">
                    <p:embed/>
                    <p:pic>
                      <p:nvPicPr>
                        <p:cNvPr id="0" name="Object 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526" y="1995"/>
                          <a:ext cx="450"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5" name="Text Box 42">
              <a:extLst>
                <a:ext uri="{FF2B5EF4-FFF2-40B4-BE49-F238E27FC236}">
                  <a16:creationId xmlns:a16="http://schemas.microsoft.com/office/drawing/2014/main" id="{1242BEA6-4C9A-472E-BAD7-1816C5FC917F}"/>
                </a:ext>
              </a:extLst>
            </p:cNvPr>
            <p:cNvSpPr txBox="1">
              <a:spLocks noChangeArrowheads="1"/>
            </p:cNvSpPr>
            <p:nvPr/>
          </p:nvSpPr>
          <p:spPr bwMode="auto">
            <a:xfrm>
              <a:off x="3952" y="2844"/>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华文楷体" panose="02010600040101010101" pitchFamily="2" charset="-122"/>
                  <a:cs typeface="楷体_GB2312" panose="02010609030101010101" pitchFamily="49" charset="-122"/>
                </a:rPr>
                <a:t>0</a:t>
              </a:r>
            </a:p>
          </p:txBody>
        </p:sp>
        <p:graphicFrame>
          <p:nvGraphicFramePr>
            <p:cNvPr id="16389" name="Object 18">
              <a:extLst>
                <a:ext uri="{FF2B5EF4-FFF2-40B4-BE49-F238E27FC236}">
                  <a16:creationId xmlns:a16="http://schemas.microsoft.com/office/drawing/2014/main" id="{08F728E2-4CEC-4ABE-8B9D-1E452991F4A3}"/>
                </a:ext>
              </a:extLst>
            </p:cNvPr>
            <p:cNvGraphicFramePr>
              <a:graphicFrameLocks noChangeAspect="1"/>
            </p:cNvGraphicFramePr>
            <p:nvPr/>
          </p:nvGraphicFramePr>
          <p:xfrm>
            <a:off x="4320" y="2352"/>
            <a:ext cx="234" cy="454"/>
          </p:xfrm>
          <a:graphic>
            <a:graphicData uri="http://schemas.openxmlformats.org/presentationml/2006/ole">
              <mc:AlternateContent xmlns:mc="http://schemas.openxmlformats.org/markup-compatibility/2006">
                <mc:Choice xmlns:v="urn:schemas-microsoft-com:vml" Requires="v">
                  <p:oleObj spid="_x0000_s62495" name="Equation" r:id="rId36" imgW="203040" imgH="393480" progId="Equation.DSMT4">
                    <p:embed/>
                  </p:oleObj>
                </mc:Choice>
                <mc:Fallback>
                  <p:oleObj name="Equation" r:id="rId36" imgW="203040" imgH="393480" progId="Equation.DSMT4">
                    <p:embed/>
                    <p:pic>
                      <p:nvPicPr>
                        <p:cNvPr id="0" name="Object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320" y="2352"/>
                          <a:ext cx="234"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6" name="Line 44">
              <a:extLst>
                <a:ext uri="{FF2B5EF4-FFF2-40B4-BE49-F238E27FC236}">
                  <a16:creationId xmlns:a16="http://schemas.microsoft.com/office/drawing/2014/main" id="{40226881-D63A-4409-AB76-19959D8326FF}"/>
                </a:ext>
              </a:extLst>
            </p:cNvPr>
            <p:cNvSpPr>
              <a:spLocks noChangeShapeType="1"/>
            </p:cNvSpPr>
            <p:nvPr/>
          </p:nvSpPr>
          <p:spPr bwMode="auto">
            <a:xfrm flipV="1">
              <a:off x="4176" y="2658"/>
              <a:ext cx="136" cy="2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7" name="Line 45">
              <a:extLst>
                <a:ext uri="{FF2B5EF4-FFF2-40B4-BE49-F238E27FC236}">
                  <a16:creationId xmlns:a16="http://schemas.microsoft.com/office/drawing/2014/main" id="{DED227BB-301B-4E9A-92A6-FFE4441F36C9}"/>
                </a:ext>
              </a:extLst>
            </p:cNvPr>
            <p:cNvSpPr>
              <a:spLocks noChangeShapeType="1"/>
            </p:cNvSpPr>
            <p:nvPr/>
          </p:nvSpPr>
          <p:spPr bwMode="auto">
            <a:xfrm>
              <a:off x="2736" y="2889"/>
              <a:ext cx="278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8" name="Line 46">
              <a:extLst>
                <a:ext uri="{FF2B5EF4-FFF2-40B4-BE49-F238E27FC236}">
                  <a16:creationId xmlns:a16="http://schemas.microsoft.com/office/drawing/2014/main" id="{BF9AB7E2-B96D-478C-A2E4-237B19E868CB}"/>
                </a:ext>
              </a:extLst>
            </p:cNvPr>
            <p:cNvSpPr>
              <a:spLocks noChangeShapeType="1"/>
            </p:cNvSpPr>
            <p:nvPr/>
          </p:nvSpPr>
          <p:spPr bwMode="auto">
            <a:xfrm flipV="1">
              <a:off x="4050" y="1833"/>
              <a:ext cx="0" cy="105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0" name="Line 47">
            <a:extLst>
              <a:ext uri="{FF2B5EF4-FFF2-40B4-BE49-F238E27FC236}">
                <a16:creationId xmlns:a16="http://schemas.microsoft.com/office/drawing/2014/main" id="{095D1B91-95DB-48B5-8D34-7CCBF86D1C23}"/>
              </a:ext>
            </a:extLst>
          </p:cNvPr>
          <p:cNvSpPr>
            <a:spLocks noChangeShapeType="1"/>
          </p:cNvSpPr>
          <p:nvPr/>
        </p:nvSpPr>
        <p:spPr bwMode="auto">
          <a:xfrm>
            <a:off x="3779838" y="2743200"/>
            <a:ext cx="11525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AutoShape 48">
            <a:extLst>
              <a:ext uri="{FF2B5EF4-FFF2-40B4-BE49-F238E27FC236}">
                <a16:creationId xmlns:a16="http://schemas.microsoft.com/office/drawing/2014/main" id="{F360A965-ADE3-4D1D-A804-A19E3EC6BAAC}"/>
              </a:ext>
            </a:extLst>
          </p:cNvPr>
          <p:cNvSpPr>
            <a:spLocks noChangeArrowheads="1"/>
          </p:cNvSpPr>
          <p:nvPr/>
        </p:nvSpPr>
        <p:spPr bwMode="auto">
          <a:xfrm rot="3001758">
            <a:off x="4279900" y="3432176"/>
            <a:ext cx="384175" cy="2305050"/>
          </a:xfrm>
          <a:prstGeom prst="upDownArrow">
            <a:avLst>
              <a:gd name="adj1" fmla="val 50000"/>
              <a:gd name="adj2" fmla="val 120000"/>
            </a:avLst>
          </a:prstGeom>
          <a:solidFill>
            <a:srgbClr val="3366CC"/>
          </a:solidFill>
          <a:ln w="12700">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a typeface="华文楷体" panose="02010600040101010101" pitchFamily="2" charset="-122"/>
            </a:endParaRPr>
          </a:p>
        </p:txBody>
      </p:sp>
      <p:sp>
        <p:nvSpPr>
          <p:cNvPr id="52" name="Line 49">
            <a:extLst>
              <a:ext uri="{FF2B5EF4-FFF2-40B4-BE49-F238E27FC236}">
                <a16:creationId xmlns:a16="http://schemas.microsoft.com/office/drawing/2014/main" id="{605BD616-7FBC-4397-AD7D-58A53C83D088}"/>
              </a:ext>
            </a:extLst>
          </p:cNvPr>
          <p:cNvSpPr>
            <a:spLocks noChangeShapeType="1"/>
          </p:cNvSpPr>
          <p:nvPr/>
        </p:nvSpPr>
        <p:spPr bwMode="auto">
          <a:xfrm>
            <a:off x="4500563" y="5407025"/>
            <a:ext cx="13668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AutoShape 50">
            <a:extLst>
              <a:ext uri="{FF2B5EF4-FFF2-40B4-BE49-F238E27FC236}">
                <a16:creationId xmlns:a16="http://schemas.microsoft.com/office/drawing/2014/main" id="{1ABB704D-C52B-430E-B5F0-ADAE1C1FBB63}"/>
              </a:ext>
            </a:extLst>
          </p:cNvPr>
          <p:cNvSpPr>
            <a:spLocks noChangeArrowheads="1"/>
          </p:cNvSpPr>
          <p:nvPr/>
        </p:nvSpPr>
        <p:spPr bwMode="auto">
          <a:xfrm rot="-3457369">
            <a:off x="4348957" y="3228181"/>
            <a:ext cx="412750" cy="2598737"/>
          </a:xfrm>
          <a:prstGeom prst="upDownArrow">
            <a:avLst>
              <a:gd name="adj1" fmla="val 50000"/>
              <a:gd name="adj2" fmla="val 125923"/>
            </a:avLst>
          </a:prstGeom>
          <a:solidFill>
            <a:srgbClr val="FF0000"/>
          </a:solidFill>
          <a:ln w="12700">
            <a:solidFill>
              <a:srgbClr val="FF0000"/>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ppt_x</p:attrName>
                                        </p:attrNameLst>
                                      </p:cBhvr>
                                      <p:tavLst>
                                        <p:tav tm="0">
                                          <p:val>
                                            <p:strVal val="#ppt_x-#ppt_w/2"/>
                                          </p:val>
                                        </p:tav>
                                        <p:tav tm="100000">
                                          <p:val>
                                            <p:strVal val="#ppt_x"/>
                                          </p:val>
                                        </p:tav>
                                      </p:tavLst>
                                    </p:anim>
                                    <p:anim calcmode="lin" valueType="num">
                                      <p:cBhvr>
                                        <p:cTn id="8" dur="500" fill="hold"/>
                                        <p:tgtEl>
                                          <p:spTgt spid="50"/>
                                        </p:tgtEl>
                                        <p:attrNameLst>
                                          <p:attrName>ppt_y</p:attrName>
                                        </p:attrNameLst>
                                      </p:cBhvr>
                                      <p:tavLst>
                                        <p:tav tm="0">
                                          <p:val>
                                            <p:strVal val="#ppt_y"/>
                                          </p:val>
                                        </p:tav>
                                        <p:tav tm="100000">
                                          <p:val>
                                            <p:strVal val="#ppt_y"/>
                                          </p:val>
                                        </p:tav>
                                      </p:tavLst>
                                    </p:anim>
                                    <p:anim calcmode="lin" valueType="num">
                                      <p:cBhvr>
                                        <p:cTn id="9" dur="500" fill="hold"/>
                                        <p:tgtEl>
                                          <p:spTgt spid="50"/>
                                        </p:tgtEl>
                                        <p:attrNameLst>
                                          <p:attrName>ppt_w</p:attrName>
                                        </p:attrNameLst>
                                      </p:cBhvr>
                                      <p:tavLst>
                                        <p:tav tm="0">
                                          <p:val>
                                            <p:fltVal val="0"/>
                                          </p:val>
                                        </p:tav>
                                        <p:tav tm="100000">
                                          <p:val>
                                            <p:strVal val="#ppt_w"/>
                                          </p:val>
                                        </p:tav>
                                      </p:tavLst>
                                    </p:anim>
                                    <p:anim calcmode="lin" valueType="num">
                                      <p:cBhvr>
                                        <p:cTn id="10" dur="500" fill="hold"/>
                                        <p:tgtEl>
                                          <p:spTgt spid="50"/>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2"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p:cTn id="20" dur="500" fill="hold"/>
                                        <p:tgtEl>
                                          <p:spTgt spid="51"/>
                                        </p:tgtEl>
                                        <p:attrNameLst>
                                          <p:attrName>ppt_x</p:attrName>
                                        </p:attrNameLst>
                                      </p:cBhvr>
                                      <p:tavLst>
                                        <p:tav tm="0">
                                          <p:val>
                                            <p:strVal val="#ppt_x+#ppt_w/2"/>
                                          </p:val>
                                        </p:tav>
                                        <p:tav tm="100000">
                                          <p:val>
                                            <p:strVal val="#ppt_x"/>
                                          </p:val>
                                        </p:tav>
                                      </p:tavLst>
                                    </p:anim>
                                    <p:anim calcmode="lin" valueType="num">
                                      <p:cBhvr>
                                        <p:cTn id="21" dur="500" fill="hold"/>
                                        <p:tgtEl>
                                          <p:spTgt spid="51"/>
                                        </p:tgtEl>
                                        <p:attrNameLst>
                                          <p:attrName>ppt_y</p:attrName>
                                        </p:attrNameLst>
                                      </p:cBhvr>
                                      <p:tavLst>
                                        <p:tav tm="0">
                                          <p:val>
                                            <p:strVal val="#ppt_y"/>
                                          </p:val>
                                        </p:tav>
                                        <p:tav tm="100000">
                                          <p:val>
                                            <p:strVal val="#ppt_y"/>
                                          </p:val>
                                        </p:tav>
                                      </p:tavLst>
                                    </p:anim>
                                    <p:anim calcmode="lin" valueType="num">
                                      <p:cBhvr>
                                        <p:cTn id="22" dur="500" fill="hold"/>
                                        <p:tgtEl>
                                          <p:spTgt spid="51"/>
                                        </p:tgtEl>
                                        <p:attrNameLst>
                                          <p:attrName>ppt_w</p:attrName>
                                        </p:attrNameLst>
                                      </p:cBhvr>
                                      <p:tavLst>
                                        <p:tav tm="0">
                                          <p:val>
                                            <p:fltVal val="0"/>
                                          </p:val>
                                        </p:tav>
                                        <p:tav tm="100000">
                                          <p:val>
                                            <p:strVal val="#ppt_w"/>
                                          </p:val>
                                        </p:tav>
                                      </p:tavLst>
                                    </p:anim>
                                    <p:anim calcmode="lin" valueType="num">
                                      <p:cBhvr>
                                        <p:cTn id="23" dur="500" fill="hold"/>
                                        <p:tgtEl>
                                          <p:spTgt spid="51"/>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500"/>
                            </p:stCondLst>
                            <p:childTnLst>
                              <p:par>
                                <p:cTn id="25" presetID="17"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p:cTn id="33" dur="500" fill="hold"/>
                                        <p:tgtEl>
                                          <p:spTgt spid="52"/>
                                        </p:tgtEl>
                                        <p:attrNameLst>
                                          <p:attrName>ppt_x</p:attrName>
                                        </p:attrNameLst>
                                      </p:cBhvr>
                                      <p:tavLst>
                                        <p:tav tm="0">
                                          <p:val>
                                            <p:strVal val="#ppt_x-#ppt_w/2"/>
                                          </p:val>
                                        </p:tav>
                                        <p:tav tm="100000">
                                          <p:val>
                                            <p:strVal val="#ppt_x"/>
                                          </p:val>
                                        </p:tav>
                                      </p:tavLst>
                                    </p:anim>
                                    <p:anim calcmode="lin" valueType="num">
                                      <p:cBhvr>
                                        <p:cTn id="34" dur="500" fill="hold"/>
                                        <p:tgtEl>
                                          <p:spTgt spid="52"/>
                                        </p:tgtEl>
                                        <p:attrNameLst>
                                          <p:attrName>ppt_y</p:attrName>
                                        </p:attrNameLst>
                                      </p:cBhvr>
                                      <p:tavLst>
                                        <p:tav tm="0">
                                          <p:val>
                                            <p:strVal val="#ppt_y"/>
                                          </p:val>
                                        </p:tav>
                                        <p:tav tm="100000">
                                          <p:val>
                                            <p:strVal val="#ppt_y"/>
                                          </p:val>
                                        </p:tav>
                                      </p:tavLst>
                                    </p:anim>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17" presetClass="entr" presetSubtype="1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2"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ppt_x</p:attrName>
                                        </p:attrNameLst>
                                      </p:cBhvr>
                                      <p:tavLst>
                                        <p:tav tm="0">
                                          <p:val>
                                            <p:strVal val="#ppt_x+#ppt_w/2"/>
                                          </p:val>
                                        </p:tav>
                                        <p:tav tm="100000">
                                          <p:val>
                                            <p:strVal val="#ppt_x"/>
                                          </p:val>
                                        </p:tav>
                                      </p:tavLst>
                                    </p:anim>
                                    <p:anim calcmode="lin" valueType="num">
                                      <p:cBhvr>
                                        <p:cTn id="47" dur="500" fill="hold"/>
                                        <p:tgtEl>
                                          <p:spTgt spid="53"/>
                                        </p:tgtEl>
                                        <p:attrNameLst>
                                          <p:attrName>ppt_y</p:attrName>
                                        </p:attrNameLst>
                                      </p:cBhvr>
                                      <p:tavLst>
                                        <p:tav tm="0">
                                          <p:val>
                                            <p:strVal val="#ppt_y"/>
                                          </p:val>
                                        </p:tav>
                                        <p:tav tm="100000">
                                          <p:val>
                                            <p:strVal val="#ppt_y"/>
                                          </p:val>
                                        </p:tav>
                                      </p:tavLst>
                                    </p:anim>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标题 1">
            <a:extLst>
              <a:ext uri="{FF2B5EF4-FFF2-40B4-BE49-F238E27FC236}">
                <a16:creationId xmlns:a16="http://schemas.microsoft.com/office/drawing/2014/main" id="{12A84BF2-D7D7-41DB-84D7-7141C1C3271D}"/>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65EA4962-EDB9-46FB-BA6C-A9CCAE3F0C4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114609-EAE4-44DA-889C-721801F0DC3D}" type="slidenum">
              <a:rPr lang="zh-CN" altLang="en-US">
                <a:solidFill>
                  <a:srgbClr val="898989"/>
                </a:solidFill>
                <a:latin typeface="Calibri" panose="020F0502020204030204" pitchFamily="34" charset="0"/>
              </a:rPr>
              <a:pPr eaLnBrk="1" hangingPunct="1"/>
              <a:t>19</a:t>
            </a:fld>
            <a:endParaRPr lang="zh-CN" altLang="en-US">
              <a:solidFill>
                <a:srgbClr val="898989"/>
              </a:solidFill>
              <a:latin typeface="Calibri" panose="020F0502020204030204" pitchFamily="34" charset="0"/>
            </a:endParaRPr>
          </a:p>
        </p:txBody>
      </p:sp>
      <p:grpSp>
        <p:nvGrpSpPr>
          <p:cNvPr id="2" name="Group 6">
            <a:extLst>
              <a:ext uri="{FF2B5EF4-FFF2-40B4-BE49-F238E27FC236}">
                <a16:creationId xmlns:a16="http://schemas.microsoft.com/office/drawing/2014/main" id="{11FEB42D-01C5-41A4-8834-6A35ECD3FA5C}"/>
              </a:ext>
            </a:extLst>
          </p:cNvPr>
          <p:cNvGrpSpPr>
            <a:grpSpLocks/>
          </p:cNvGrpSpPr>
          <p:nvPr/>
        </p:nvGrpSpPr>
        <p:grpSpPr bwMode="auto">
          <a:xfrm>
            <a:off x="685800" y="2928938"/>
            <a:ext cx="5540375" cy="552450"/>
            <a:chOff x="432" y="2592"/>
            <a:chExt cx="3490" cy="348"/>
          </a:xfrm>
        </p:grpSpPr>
        <p:sp>
          <p:nvSpPr>
            <p:cNvPr id="17427" name="Rectangle 7">
              <a:extLst>
                <a:ext uri="{FF2B5EF4-FFF2-40B4-BE49-F238E27FC236}">
                  <a16:creationId xmlns:a16="http://schemas.microsoft.com/office/drawing/2014/main" id="{6D6004D4-6EBA-4676-A11C-50FD69C64E85}"/>
                </a:ext>
              </a:extLst>
            </p:cNvPr>
            <p:cNvSpPr>
              <a:spLocks noChangeArrowheads="1"/>
            </p:cNvSpPr>
            <p:nvPr/>
          </p:nvSpPr>
          <p:spPr bwMode="auto">
            <a:xfrm>
              <a:off x="432" y="2592"/>
              <a:ext cx="19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6.  </a:t>
              </a:r>
              <a:r>
                <a:rPr lang="zh-CN" altLang="en-US" sz="2800">
                  <a:solidFill>
                    <a:srgbClr val="000099"/>
                  </a:solidFill>
                  <a:latin typeface="Times New Roman" panose="02020603050405020304" pitchFamily="18" charset="0"/>
                  <a:ea typeface="华文楷体" panose="02010600040101010101" pitchFamily="2" charset="-122"/>
                  <a:cs typeface="楷体_GB2312" panose="02010609030101010101" pitchFamily="49" charset="-122"/>
                </a:rPr>
                <a:t>若                则有</a:t>
              </a:r>
            </a:p>
          </p:txBody>
        </p:sp>
        <p:graphicFrame>
          <p:nvGraphicFramePr>
            <p:cNvPr id="17417" name="Object 4">
              <a:extLst>
                <a:ext uri="{FF2B5EF4-FFF2-40B4-BE49-F238E27FC236}">
                  <a16:creationId xmlns:a16="http://schemas.microsoft.com/office/drawing/2014/main" id="{0A95EFA4-4B8B-4BE0-8CA2-9EA5D64D371F}"/>
                </a:ext>
              </a:extLst>
            </p:cNvPr>
            <p:cNvGraphicFramePr>
              <a:graphicFrameLocks noChangeAspect="1"/>
            </p:cNvGraphicFramePr>
            <p:nvPr/>
          </p:nvGraphicFramePr>
          <p:xfrm>
            <a:off x="1056" y="2617"/>
            <a:ext cx="768" cy="323"/>
          </p:xfrm>
          <a:graphic>
            <a:graphicData uri="http://schemas.openxmlformats.org/presentationml/2006/ole">
              <mc:AlternateContent xmlns:mc="http://schemas.openxmlformats.org/markup-compatibility/2006">
                <mc:Choice xmlns:v="urn:schemas-microsoft-com:vml" Requires="v">
                  <p:oleObj spid="_x0000_s17959" name="Equation" r:id="rId3" imgW="482400" imgH="203040" progId="Equation.DSMT4">
                    <p:embed/>
                  </p:oleObj>
                </mc:Choice>
                <mc:Fallback>
                  <p:oleObj name="Equation" r:id="rId3" imgW="48240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2617"/>
                          <a:ext cx="768"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8" name="Object 5">
              <a:extLst>
                <a:ext uri="{FF2B5EF4-FFF2-40B4-BE49-F238E27FC236}">
                  <a16:creationId xmlns:a16="http://schemas.microsoft.com/office/drawing/2014/main" id="{7B06ED6B-AF1C-4227-B119-6BAE8646DE86}"/>
                </a:ext>
              </a:extLst>
            </p:cNvPr>
            <p:cNvGraphicFramePr>
              <a:graphicFrameLocks noChangeAspect="1"/>
            </p:cNvGraphicFramePr>
            <p:nvPr/>
          </p:nvGraphicFramePr>
          <p:xfrm>
            <a:off x="2364" y="2640"/>
            <a:ext cx="1558" cy="297"/>
          </p:xfrm>
          <a:graphic>
            <a:graphicData uri="http://schemas.openxmlformats.org/presentationml/2006/ole">
              <mc:AlternateContent xmlns:mc="http://schemas.openxmlformats.org/markup-compatibility/2006">
                <mc:Choice xmlns:v="urn:schemas-microsoft-com:vml" Requires="v">
                  <p:oleObj spid="_x0000_s17960" name="Equation" r:id="rId5" imgW="1066680" imgH="203040" progId="Equation.DSMT4">
                    <p:embed/>
                  </p:oleObj>
                </mc:Choice>
                <mc:Fallback>
                  <p:oleObj name="Equation" r:id="rId5" imgW="1066680" imgH="203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4" y="2640"/>
                          <a:ext cx="1558" cy="297"/>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0">
            <a:extLst>
              <a:ext uri="{FF2B5EF4-FFF2-40B4-BE49-F238E27FC236}">
                <a16:creationId xmlns:a16="http://schemas.microsoft.com/office/drawing/2014/main" id="{089D2861-0610-48B3-AC97-F9C12C621A2E}"/>
              </a:ext>
            </a:extLst>
          </p:cNvPr>
          <p:cNvGrpSpPr>
            <a:grpSpLocks/>
          </p:cNvGrpSpPr>
          <p:nvPr/>
        </p:nvGrpSpPr>
        <p:grpSpPr bwMode="auto">
          <a:xfrm>
            <a:off x="1143000" y="3632200"/>
            <a:ext cx="4967288" cy="871538"/>
            <a:chOff x="720" y="3035"/>
            <a:chExt cx="3129" cy="549"/>
          </a:xfrm>
        </p:grpSpPr>
        <p:sp>
          <p:nvSpPr>
            <p:cNvPr id="17426" name="Text Box 11">
              <a:extLst>
                <a:ext uri="{FF2B5EF4-FFF2-40B4-BE49-F238E27FC236}">
                  <a16:creationId xmlns:a16="http://schemas.microsoft.com/office/drawing/2014/main" id="{7CFD2EF3-EDD4-4493-812E-C65F6D71ED5E}"/>
                </a:ext>
              </a:extLst>
            </p:cNvPr>
            <p:cNvSpPr txBox="1">
              <a:spLocks noChangeArrowheads="1"/>
            </p:cNvSpPr>
            <p:nvPr/>
          </p:nvSpPr>
          <p:spPr bwMode="auto">
            <a:xfrm>
              <a:off x="720" y="3141"/>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因为</a:t>
              </a:r>
            </a:p>
          </p:txBody>
        </p:sp>
        <p:graphicFrame>
          <p:nvGraphicFramePr>
            <p:cNvPr id="17416" name="Object 6">
              <a:extLst>
                <a:ext uri="{FF2B5EF4-FFF2-40B4-BE49-F238E27FC236}">
                  <a16:creationId xmlns:a16="http://schemas.microsoft.com/office/drawing/2014/main" id="{8824C673-B321-4E48-B3CD-7D237CF459C8}"/>
                </a:ext>
              </a:extLst>
            </p:cNvPr>
            <p:cNvGraphicFramePr>
              <a:graphicFrameLocks noChangeAspect="1"/>
            </p:cNvGraphicFramePr>
            <p:nvPr>
              <p:extLst>
                <p:ext uri="{D42A27DB-BD31-4B8C-83A1-F6EECF244321}">
                  <p14:modId xmlns:p14="http://schemas.microsoft.com/office/powerpoint/2010/main" val="2525383874"/>
                </p:ext>
              </p:extLst>
            </p:nvPr>
          </p:nvGraphicFramePr>
          <p:xfrm>
            <a:off x="1574" y="3035"/>
            <a:ext cx="2275" cy="549"/>
          </p:xfrm>
          <a:graphic>
            <a:graphicData uri="http://schemas.openxmlformats.org/presentationml/2006/ole">
              <mc:AlternateContent xmlns:mc="http://schemas.openxmlformats.org/markup-compatibility/2006">
                <mc:Choice xmlns:v="urn:schemas-microsoft-com:vml" Requires="v">
                  <p:oleObj spid="_x0000_s17961" name="Equation" r:id="rId7" imgW="1511280" imgH="393480" progId="Equation.DSMT4">
                    <p:embed/>
                  </p:oleObj>
                </mc:Choice>
                <mc:Fallback>
                  <p:oleObj name="Equation" r:id="rId7" imgW="1511280" imgH="393480" progId="Equation.DSMT4">
                    <p:embed/>
                    <p:pic>
                      <p:nvPicPr>
                        <p:cNvPr id="0" name="Object 6"/>
                        <p:cNvPicPr>
                          <a:picLocks noChangeAspect="1" noChangeArrowheads="1"/>
                        </p:cNvPicPr>
                        <p:nvPr/>
                      </p:nvPicPr>
                      <p:blipFill>
                        <a:blip r:embed="rId8"/>
                        <a:srcRect/>
                        <a:stretch>
                          <a:fillRect/>
                        </a:stretch>
                      </p:blipFill>
                      <p:spPr bwMode="auto">
                        <a:xfrm>
                          <a:off x="1574" y="3035"/>
                          <a:ext cx="2275" cy="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 name="Text Box 14">
            <a:extLst>
              <a:ext uri="{FF2B5EF4-FFF2-40B4-BE49-F238E27FC236}">
                <a16:creationId xmlns:a16="http://schemas.microsoft.com/office/drawing/2014/main" id="{7684C61D-91DC-4F21-84F9-C7FF96061030}"/>
              </a:ext>
            </a:extLst>
          </p:cNvPr>
          <p:cNvSpPr txBox="1">
            <a:spLocks noChangeArrowheads="1"/>
          </p:cNvSpPr>
          <p:nvPr/>
        </p:nvSpPr>
        <p:spPr bwMode="auto">
          <a:xfrm>
            <a:off x="1143000" y="46434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所以</a:t>
            </a:r>
          </a:p>
        </p:txBody>
      </p:sp>
      <p:grpSp>
        <p:nvGrpSpPr>
          <p:cNvPr id="17424" name="组合 20">
            <a:extLst>
              <a:ext uri="{FF2B5EF4-FFF2-40B4-BE49-F238E27FC236}">
                <a16:creationId xmlns:a16="http://schemas.microsoft.com/office/drawing/2014/main" id="{DDED451B-0A09-4C09-90A0-CA7D3F353AD2}"/>
              </a:ext>
            </a:extLst>
          </p:cNvPr>
          <p:cNvGrpSpPr>
            <a:grpSpLocks/>
          </p:cNvGrpSpPr>
          <p:nvPr/>
        </p:nvGrpSpPr>
        <p:grpSpPr bwMode="auto">
          <a:xfrm>
            <a:off x="642938" y="1323975"/>
            <a:ext cx="7715250" cy="1387475"/>
            <a:chOff x="642964" y="1323966"/>
            <a:chExt cx="7715250" cy="1387702"/>
          </a:xfrm>
        </p:grpSpPr>
        <p:sp>
          <p:nvSpPr>
            <p:cNvPr id="17425" name="Text Box 3">
              <a:extLst>
                <a:ext uri="{FF2B5EF4-FFF2-40B4-BE49-F238E27FC236}">
                  <a16:creationId xmlns:a16="http://schemas.microsoft.com/office/drawing/2014/main" id="{16900A37-427F-46B5-A35A-B18FAA372B01}"/>
                </a:ext>
              </a:extLst>
            </p:cNvPr>
            <p:cNvSpPr txBox="1">
              <a:spLocks noChangeArrowheads="1"/>
            </p:cNvSpPr>
            <p:nvPr/>
          </p:nvSpPr>
          <p:spPr bwMode="auto">
            <a:xfrm>
              <a:off x="642964" y="1323966"/>
              <a:ext cx="7715250" cy="132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如果              ，则        将趋于一个冲激，反之，如果              ，则            将趋于一个冲激。</a:t>
              </a:r>
            </a:p>
          </p:txBody>
        </p:sp>
        <p:graphicFrame>
          <p:nvGraphicFramePr>
            <p:cNvPr id="17412" name="Object 2">
              <a:extLst>
                <a:ext uri="{FF2B5EF4-FFF2-40B4-BE49-F238E27FC236}">
                  <a16:creationId xmlns:a16="http://schemas.microsoft.com/office/drawing/2014/main" id="{3486F76B-6578-4920-8FB5-917ECD38F679}"/>
                </a:ext>
              </a:extLst>
            </p:cNvPr>
            <p:cNvGraphicFramePr>
              <a:graphicFrameLocks noChangeAspect="1"/>
            </p:cNvGraphicFramePr>
            <p:nvPr/>
          </p:nvGraphicFramePr>
          <p:xfrm>
            <a:off x="1566849" y="1526300"/>
            <a:ext cx="1147763" cy="446087"/>
          </p:xfrm>
          <a:graphic>
            <a:graphicData uri="http://schemas.openxmlformats.org/presentationml/2006/ole">
              <mc:AlternateContent xmlns:mc="http://schemas.openxmlformats.org/markup-compatibility/2006">
                <mc:Choice xmlns:v="urn:schemas-microsoft-com:vml" Requires="v">
                  <p:oleObj spid="_x0000_s17962" name="Equation" r:id="rId9" imgW="507960" imgH="177480" progId="Equation.DSMT4">
                    <p:embed/>
                  </p:oleObj>
                </mc:Choice>
                <mc:Fallback>
                  <p:oleObj name="Equation" r:id="rId9" imgW="507960" imgH="177480"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6849" y="1526300"/>
                          <a:ext cx="1147763"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3">
              <a:extLst>
                <a:ext uri="{FF2B5EF4-FFF2-40B4-BE49-F238E27FC236}">
                  <a16:creationId xmlns:a16="http://schemas.microsoft.com/office/drawing/2014/main" id="{F14D6F9A-521A-4013-9C29-EC24D49CDCF3}"/>
                </a:ext>
              </a:extLst>
            </p:cNvPr>
            <p:cNvGraphicFramePr>
              <a:graphicFrameLocks noChangeAspect="1"/>
            </p:cNvGraphicFramePr>
            <p:nvPr/>
          </p:nvGraphicFramePr>
          <p:xfrm>
            <a:off x="3487367" y="1500174"/>
            <a:ext cx="579438" cy="508000"/>
          </p:xfrm>
          <a:graphic>
            <a:graphicData uri="http://schemas.openxmlformats.org/presentationml/2006/ole">
              <mc:AlternateContent xmlns:mc="http://schemas.openxmlformats.org/markup-compatibility/2006">
                <mc:Choice xmlns:v="urn:schemas-microsoft-com:vml" Requires="v">
                  <p:oleObj spid="_x0000_s17963" name="Equation" r:id="rId11" imgW="279360" imgH="203040" progId="Equation.DSMT4">
                    <p:embed/>
                  </p:oleObj>
                </mc:Choice>
                <mc:Fallback>
                  <p:oleObj name="Equation" r:id="rId11" imgW="279360" imgH="203040"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7367" y="1500174"/>
                          <a:ext cx="57943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8">
              <a:extLst>
                <a:ext uri="{FF2B5EF4-FFF2-40B4-BE49-F238E27FC236}">
                  <a16:creationId xmlns:a16="http://schemas.microsoft.com/office/drawing/2014/main" id="{E6DB282A-03B9-4C22-9C43-370EAEDC8CC9}"/>
                </a:ext>
              </a:extLst>
            </p:cNvPr>
            <p:cNvGraphicFramePr>
              <a:graphicFrameLocks noChangeAspect="1"/>
            </p:cNvGraphicFramePr>
            <p:nvPr/>
          </p:nvGraphicFramePr>
          <p:xfrm>
            <a:off x="1577727" y="2136993"/>
            <a:ext cx="1090612" cy="574675"/>
          </p:xfrm>
          <a:graphic>
            <a:graphicData uri="http://schemas.openxmlformats.org/presentationml/2006/ole">
              <mc:AlternateContent xmlns:mc="http://schemas.openxmlformats.org/markup-compatibility/2006">
                <mc:Choice xmlns:v="urn:schemas-microsoft-com:vml" Requires="v">
                  <p:oleObj spid="_x0000_s17964" name="Equation" r:id="rId13" imgW="482400" imgH="228600" progId="Equation.DSMT4">
                    <p:embed/>
                  </p:oleObj>
                </mc:Choice>
                <mc:Fallback>
                  <p:oleObj name="Equation" r:id="rId13" imgW="482400" imgH="2286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7727" y="2136993"/>
                          <a:ext cx="10906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9">
              <a:extLst>
                <a:ext uri="{FF2B5EF4-FFF2-40B4-BE49-F238E27FC236}">
                  <a16:creationId xmlns:a16="http://schemas.microsoft.com/office/drawing/2014/main" id="{917A5E54-FAE1-495E-AACA-E42AD9F4106C}"/>
                </a:ext>
              </a:extLst>
            </p:cNvPr>
            <p:cNvGraphicFramePr>
              <a:graphicFrameLocks noChangeAspect="1"/>
            </p:cNvGraphicFramePr>
            <p:nvPr/>
          </p:nvGraphicFramePr>
          <p:xfrm>
            <a:off x="3448178" y="2149239"/>
            <a:ext cx="949325" cy="508000"/>
          </p:xfrm>
          <a:graphic>
            <a:graphicData uri="http://schemas.openxmlformats.org/presentationml/2006/ole">
              <mc:AlternateContent xmlns:mc="http://schemas.openxmlformats.org/markup-compatibility/2006">
                <mc:Choice xmlns:v="urn:schemas-microsoft-com:vml" Requires="v">
                  <p:oleObj spid="_x0000_s17965" name="Equation" r:id="rId15" imgW="457200" imgH="203040" progId="Equation.DSMT4">
                    <p:embed/>
                  </p:oleObj>
                </mc:Choice>
                <mc:Fallback>
                  <p:oleObj name="Equation" r:id="rId15" imgW="457200" imgH="20304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48178" y="2149239"/>
                          <a:ext cx="9493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 name="Object 10">
            <a:extLst>
              <a:ext uri="{FF2B5EF4-FFF2-40B4-BE49-F238E27FC236}">
                <a16:creationId xmlns:a16="http://schemas.microsoft.com/office/drawing/2014/main" id="{39BE9A44-F69F-4C38-B4BF-5F1931DAFC6F}"/>
              </a:ext>
            </a:extLst>
          </p:cNvPr>
          <p:cNvGraphicFramePr>
            <a:graphicFrameLocks noChangeAspect="1"/>
          </p:cNvGraphicFramePr>
          <p:nvPr>
            <p:extLst>
              <p:ext uri="{D42A27DB-BD31-4B8C-83A1-F6EECF244321}">
                <p14:modId xmlns:p14="http://schemas.microsoft.com/office/powerpoint/2010/main" val="1585328395"/>
              </p:ext>
            </p:extLst>
          </p:nvPr>
        </p:nvGraphicFramePr>
        <p:xfrm>
          <a:off x="3143250" y="4857750"/>
          <a:ext cx="1890713" cy="615950"/>
        </p:xfrm>
        <a:graphic>
          <a:graphicData uri="http://schemas.openxmlformats.org/presentationml/2006/ole">
            <mc:AlternateContent xmlns:mc="http://schemas.openxmlformats.org/markup-compatibility/2006">
              <mc:Choice xmlns:v="urn:schemas-microsoft-com:vml" Requires="v">
                <p:oleObj spid="_x0000_s17966" name="Equation" r:id="rId17" imgW="749160" imgH="228600" progId="Equation.DSMT4">
                  <p:embed/>
                </p:oleObj>
              </mc:Choice>
              <mc:Fallback>
                <p:oleObj name="Equation" r:id="rId17" imgW="749160" imgH="2286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43250" y="4857750"/>
                        <a:ext cx="1890713"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7" name="Object 11">
            <a:extLst>
              <a:ext uri="{FF2B5EF4-FFF2-40B4-BE49-F238E27FC236}">
                <a16:creationId xmlns:a16="http://schemas.microsoft.com/office/drawing/2014/main" id="{47F1E183-03B7-4ACA-83E1-AA4CE8C30602}"/>
              </a:ext>
            </a:extLst>
          </p:cNvPr>
          <p:cNvGraphicFramePr>
            <a:graphicFrameLocks noChangeAspect="1"/>
          </p:cNvGraphicFramePr>
          <p:nvPr>
            <p:extLst>
              <p:ext uri="{D42A27DB-BD31-4B8C-83A1-F6EECF244321}">
                <p14:modId xmlns:p14="http://schemas.microsoft.com/office/powerpoint/2010/main" val="3875264420"/>
              </p:ext>
            </p:extLst>
          </p:nvPr>
        </p:nvGraphicFramePr>
        <p:xfrm>
          <a:off x="3654425" y="5572125"/>
          <a:ext cx="2435225" cy="615950"/>
        </p:xfrm>
        <a:graphic>
          <a:graphicData uri="http://schemas.openxmlformats.org/presentationml/2006/ole">
            <mc:AlternateContent xmlns:mc="http://schemas.openxmlformats.org/markup-compatibility/2006">
              <mc:Choice xmlns:v="urn:schemas-microsoft-com:vml" Requires="v">
                <p:oleObj spid="_x0000_s17967" name="Equation" r:id="rId19" imgW="965160" imgH="228600" progId="Equation.DSMT4">
                  <p:embed/>
                </p:oleObj>
              </mc:Choice>
              <mc:Fallback>
                <p:oleObj name="Equation" r:id="rId19" imgW="965160" imgH="2286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4425" y="5572125"/>
                        <a:ext cx="243522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par>
                                <p:cTn id="18" presetID="3" presetClass="entr" presetSubtype="1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86027"/>
                                        </p:tgtEl>
                                        <p:attrNameLst>
                                          <p:attrName>style.visibility</p:attrName>
                                        </p:attrNameLst>
                                      </p:cBhvr>
                                      <p:to>
                                        <p:strVal val="visible"/>
                                      </p:to>
                                    </p:set>
                                    <p:animEffect transition="in" filter="blinds(horizontal)">
                                      <p:cBhvr>
                                        <p:cTn id="23" dur="500"/>
                                        <p:tgtEl>
                                          <p:spTgt spid="8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C3507ACA-0176-4588-8046-022D7B323F82}"/>
              </a:ext>
            </a:extLst>
          </p:cNvPr>
          <p:cNvSpPr>
            <a:spLocks noGrp="1"/>
          </p:cNvSpPr>
          <p:nvPr>
            <p:ph type="title"/>
          </p:nvPr>
        </p:nvSpPr>
        <p:spPr/>
        <p:txBody>
          <a:bodyPr/>
          <a:lstStyle/>
          <a:p>
            <a:r>
              <a:rPr lang="en-US" altLang="zh-CN"/>
              <a:t>4.0  </a:t>
            </a:r>
            <a:r>
              <a:rPr lang="zh-CN" altLang="en-US"/>
              <a:t>引言</a:t>
            </a:r>
          </a:p>
        </p:txBody>
      </p:sp>
      <p:sp>
        <p:nvSpPr>
          <p:cNvPr id="3" name="内容占位符 2">
            <a:extLst>
              <a:ext uri="{FF2B5EF4-FFF2-40B4-BE49-F238E27FC236}">
                <a16:creationId xmlns:a16="http://schemas.microsoft.com/office/drawing/2014/main" id="{0B52A7CB-0D3E-403F-8C7C-072B7217D9C5}"/>
              </a:ext>
            </a:extLst>
          </p:cNvPr>
          <p:cNvSpPr>
            <a:spLocks noGrp="1"/>
          </p:cNvSpPr>
          <p:nvPr>
            <p:ph idx="1"/>
          </p:nvPr>
        </p:nvSpPr>
        <p:spPr/>
        <p:txBody>
          <a:bodyPr/>
          <a:lstStyle/>
          <a:p>
            <a:pPr algn="just">
              <a:lnSpc>
                <a:spcPct val="150000"/>
              </a:lnSpc>
              <a:spcBef>
                <a:spcPts val="0"/>
              </a:spcBef>
              <a:spcAft>
                <a:spcPts val="600"/>
              </a:spcAft>
            </a:pPr>
            <a:r>
              <a:rPr lang="zh-CN" altLang="en-US" sz="2800" b="0" dirty="0"/>
              <a:t>实际应用中相当广泛的信号非周期，那么</a:t>
            </a:r>
            <a:r>
              <a:rPr lang="en-US" altLang="zh-CN" sz="2800" b="0" dirty="0"/>
              <a:t>——</a:t>
            </a:r>
          </a:p>
          <a:p>
            <a:pPr lvl="1" algn="just">
              <a:lnSpc>
                <a:spcPct val="150000"/>
              </a:lnSpc>
              <a:spcBef>
                <a:spcPts val="0"/>
              </a:spcBef>
              <a:spcAft>
                <a:spcPts val="600"/>
              </a:spcAft>
            </a:pPr>
            <a:r>
              <a:rPr lang="zh-CN" altLang="en-US" b="0" dirty="0">
                <a:solidFill>
                  <a:srgbClr val="FF0000"/>
                </a:solidFill>
              </a:rPr>
              <a:t>非周期信号的频谱分解形式是怎样的？</a:t>
            </a:r>
            <a:endParaRPr lang="en-US" altLang="zh-CN" b="0" dirty="0">
              <a:solidFill>
                <a:srgbClr val="FF0000"/>
              </a:solidFill>
            </a:endParaRPr>
          </a:p>
          <a:p>
            <a:pPr lvl="1" algn="just">
              <a:lnSpc>
                <a:spcPct val="150000"/>
              </a:lnSpc>
              <a:spcBef>
                <a:spcPts val="0"/>
              </a:spcBef>
              <a:spcAft>
                <a:spcPts val="600"/>
              </a:spcAft>
            </a:pPr>
            <a:r>
              <a:rPr lang="zh-CN" altLang="en-US" b="0" dirty="0">
                <a:solidFill>
                  <a:srgbClr val="FF0000"/>
                </a:solidFill>
              </a:rPr>
              <a:t>如何求得</a:t>
            </a:r>
            <a:r>
              <a:rPr lang="en-US" altLang="zh-CN" b="0" dirty="0">
                <a:solidFill>
                  <a:srgbClr val="FF0000"/>
                </a:solidFill>
              </a:rPr>
              <a:t>LTI</a:t>
            </a:r>
            <a:r>
              <a:rPr lang="zh-CN" altLang="en-US" b="0" dirty="0">
                <a:solidFill>
                  <a:srgbClr val="FF0000"/>
                </a:solidFill>
              </a:rPr>
              <a:t>系统对非周期信号的响应？</a:t>
            </a:r>
            <a:endParaRPr lang="en-US" altLang="zh-CN" b="0" dirty="0">
              <a:solidFill>
                <a:srgbClr val="FF0000"/>
              </a:solidFill>
            </a:endParaRPr>
          </a:p>
          <a:p>
            <a:pPr algn="just">
              <a:lnSpc>
                <a:spcPct val="150000"/>
              </a:lnSpc>
              <a:spcBef>
                <a:spcPts val="0"/>
              </a:spcBef>
              <a:spcAft>
                <a:spcPts val="600"/>
              </a:spcAft>
            </a:pPr>
            <a:r>
              <a:rPr lang="zh-CN" altLang="en-US" sz="2800" b="0" dirty="0"/>
              <a:t>思路：对非周期信号进行周期性延拓，考查该周期延拓信号在基波周期趋于无穷大时所对应连续时间傅里叶级数的变化。</a:t>
            </a:r>
          </a:p>
        </p:txBody>
      </p:sp>
      <p:sp>
        <p:nvSpPr>
          <p:cNvPr id="4" name="灯片编号占位符 3">
            <a:extLst>
              <a:ext uri="{FF2B5EF4-FFF2-40B4-BE49-F238E27FC236}">
                <a16:creationId xmlns:a16="http://schemas.microsoft.com/office/drawing/2014/main" id="{7369A957-F4A2-4484-8AB0-C4F32BF093E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DDC343-DE12-43F6-8A64-BC223667449D}" type="slidenum">
              <a:rPr lang="zh-CN" altLang="en-US">
                <a:solidFill>
                  <a:srgbClr val="898989"/>
                </a:solidFill>
                <a:latin typeface="Calibri" panose="020F0502020204030204" pitchFamily="34" charset="0"/>
              </a:rPr>
              <a:pPr eaLnBrk="1" hangingPunct="1"/>
              <a:t>2</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01" name="Object 5">
                <a:extLst>
                  <a:ext uri="{FF2B5EF4-FFF2-40B4-BE49-F238E27FC236}">
                    <a16:creationId xmlns:a16="http://schemas.microsoft.com/office/drawing/2014/main" id="{70867069-55D9-432D-B4B7-B797C57042AD}"/>
                  </a:ext>
                </a:extLst>
              </p:cNvPr>
              <p:cNvSpPr txBox="1"/>
              <p:nvPr/>
            </p:nvSpPr>
            <p:spPr bwMode="auto">
              <a:xfrm>
                <a:off x="432172" y="4045208"/>
                <a:ext cx="8443964" cy="2590196"/>
              </a:xfrm>
              <a:prstGeom prst="rect">
                <a:avLst/>
              </a:prstGeom>
              <a:noFill/>
              <a:ln>
                <a:noFill/>
              </a:ln>
              <a:effectLst/>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𝑥</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𝑡</m:t>
                          </m:r>
                        </m:e>
                      </m:d>
                      <m:r>
                        <a:rPr lang="en-US" sz="2400" i="1" smtClean="0">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den>
                      </m:f>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m:t>
                          </m:r>
                        </m:sub>
                        <m:sup>
                          <m:r>
                            <a:rPr lang="en-US" sz="2400" i="1">
                              <a:solidFill>
                                <a:srgbClr val="000000"/>
                              </a:solidFill>
                              <a:latin typeface="Cambria Math" panose="02040503050406030204" pitchFamily="18" charset="0"/>
                            </a:rPr>
                            <m:t>∞</m:t>
                          </m:r>
                        </m:sup>
                        <m:e>
                          <m:r>
                            <a:rPr lang="en-US" sz="2400" i="1">
                              <a:solidFill>
                                <a:srgbClr val="000000"/>
                              </a:solidFill>
                              <a:latin typeface="Cambria Math" panose="02040503050406030204" pitchFamily="18" charset="0"/>
                            </a:rPr>
                            <m:t>𝑋</m:t>
                          </m:r>
                          <m:d>
                            <m:dPr>
                              <m:ctrlPr>
                                <a:rPr lang="en-US" sz="2400" i="1">
                                  <a:solidFill>
                                    <a:srgbClr val="000000"/>
                                  </a:solidFill>
                                  <a:latin typeface="Cambria Math" panose="02040503050406030204" pitchFamily="18" charset="0"/>
                                </a:rPr>
                              </m:ctrlPr>
                            </m:dPr>
                            <m:e>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e>
                          </m:d>
                          <m:sSup>
                            <m:sSupPr>
                              <m:ctrlPr>
                                <a:rPr lang="en-US" sz="2400" i="1">
                                  <a:solidFill>
                                    <a:srgbClr val="000000"/>
                                  </a:solidFill>
                                  <a:latin typeface="Cambria Math" panose="02040503050406030204" pitchFamily="18" charset="0"/>
                                </a:rPr>
                              </m:ctrlPr>
                            </m:sSupPr>
                            <m:e>
                              <m:r>
                                <m:rPr>
                                  <m:sty m:val="p"/>
                                </m:rPr>
                                <a:rPr lang="en-US" sz="2400" i="0">
                                  <a:solidFill>
                                    <a:srgbClr val="000000"/>
                                  </a:solidFill>
                                  <a:latin typeface="Cambria Math" panose="02040503050406030204" pitchFamily="18" charset="0"/>
                                </a:rPr>
                                <m:t>e</m:t>
                              </m:r>
                            </m:e>
                            <m:sup>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𝑡</m:t>
                              </m:r>
                            </m:sup>
                          </m:sSup>
                          <m:r>
                            <m:rPr>
                              <m:sty m:val="p"/>
                            </m:rPr>
                            <a:rPr lang="en-US" sz="2400" i="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𝜔</m:t>
                          </m:r>
                        </m:e>
                      </m:nary>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den>
                      </m:f>
                      <m:nary>
                        <m:naryPr>
                          <m:ctrlPr>
                            <a:rPr lang="en-US" sz="2400" i="1">
                              <a:solidFill>
                                <a:srgbClr val="000000"/>
                              </a:solidFill>
                              <a:latin typeface="Cambria Math" panose="02040503050406030204" pitchFamily="18" charset="0"/>
                            </a:rPr>
                          </m:ctrlPr>
                        </m:naryPr>
                        <m:sub>
                          <m:r>
                            <a:rPr lang="en-US" sz="2400" b="0" i="1" smtClean="0">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1</m:t>
                          </m:r>
                        </m:sup>
                        <m:e>
                          <m:r>
                            <a:rPr lang="en-US" sz="2400" i="1">
                              <a:solidFill>
                                <a:srgbClr val="000000"/>
                              </a:solidFill>
                              <a:latin typeface="Cambria Math" panose="02040503050406030204" pitchFamily="18" charset="0"/>
                            </a:rPr>
                            <m:t>𝜔</m:t>
                          </m:r>
                          <m:sSup>
                            <m:sSupPr>
                              <m:ctrlPr>
                                <a:rPr lang="en-US" sz="2400" i="1">
                                  <a:solidFill>
                                    <a:srgbClr val="000000"/>
                                  </a:solidFill>
                                  <a:latin typeface="Cambria Math" panose="02040503050406030204" pitchFamily="18" charset="0"/>
                                </a:rPr>
                              </m:ctrlPr>
                            </m:sSupPr>
                            <m:e>
                              <m:r>
                                <m:rPr>
                                  <m:sty m:val="p"/>
                                </m:rPr>
                                <a:rPr lang="en-US" sz="2400">
                                  <a:solidFill>
                                    <a:srgbClr val="000000"/>
                                  </a:solidFill>
                                  <a:latin typeface="Cambria Math" panose="02040503050406030204" pitchFamily="18" charset="0"/>
                                </a:rPr>
                                <m:t>e</m:t>
                              </m:r>
                            </m:e>
                            <m:sup>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𝑡</m:t>
                              </m:r>
                            </m:sup>
                          </m:sSup>
                          <m:r>
                            <m:rPr>
                              <m:sty m:val="p"/>
                            </m:rPr>
                            <a:rPr lang="en-US" sz="240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𝜔</m:t>
                          </m:r>
                        </m:e>
                      </m:nary>
                      <m:r>
                        <a:rPr lang="en-US" sz="2400" b="0" i="1" smtClean="0">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𝑡</m:t>
                          </m:r>
                        </m:den>
                      </m:f>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1</m:t>
                          </m:r>
                        </m:sup>
                        <m:e>
                          <m:r>
                            <a:rPr lang="en-US" sz="2400" i="1">
                              <a:solidFill>
                                <a:srgbClr val="000000"/>
                              </a:solidFill>
                              <a:latin typeface="Cambria Math" panose="02040503050406030204" pitchFamily="18" charset="0"/>
                            </a:rPr>
                            <m:t>𝜔</m:t>
                          </m:r>
                          <m:r>
                            <m:rPr>
                              <m:sty m:val="p"/>
                            </m:rPr>
                            <a:rPr lang="en-US" sz="2400">
                              <a:solidFill>
                                <a:srgbClr val="000000"/>
                              </a:solidFill>
                              <a:latin typeface="Cambria Math" panose="02040503050406030204" pitchFamily="18" charset="0"/>
                            </a:rPr>
                            <m:t>d</m:t>
                          </m:r>
                          <m:sSup>
                            <m:sSupPr>
                              <m:ctrlPr>
                                <a:rPr lang="en-US" sz="2400" i="1">
                                  <a:solidFill>
                                    <a:srgbClr val="000000"/>
                                  </a:solidFill>
                                  <a:latin typeface="Cambria Math" panose="02040503050406030204" pitchFamily="18" charset="0"/>
                                </a:rPr>
                              </m:ctrlPr>
                            </m:sSupPr>
                            <m:e>
                              <m:r>
                                <m:rPr>
                                  <m:sty m:val="p"/>
                                </m:rPr>
                                <a:rPr lang="en-US" sz="2400">
                                  <a:solidFill>
                                    <a:srgbClr val="000000"/>
                                  </a:solidFill>
                                  <a:latin typeface="Cambria Math" panose="02040503050406030204" pitchFamily="18" charset="0"/>
                                </a:rPr>
                                <m:t>e</m:t>
                              </m:r>
                            </m:e>
                            <m:sup>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𝑡</m:t>
                              </m:r>
                            </m:sup>
                          </m:sSup>
                        </m:e>
                      </m:nary>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𝑡</m:t>
                          </m:r>
                        </m:den>
                      </m:f>
                      <m:d>
                        <m:dPr>
                          <m:ctrlPr>
                            <a:rPr lang="en-US" sz="2400" i="1" smtClean="0">
                              <a:solidFill>
                                <a:srgbClr val="000000"/>
                              </a:solidFill>
                              <a:latin typeface="Cambria Math" panose="02040503050406030204" pitchFamily="18" charset="0"/>
                            </a:rPr>
                          </m:ctrlPr>
                        </m:dPr>
                        <m:e>
                          <m:sSubSup>
                            <m:sSubSupPr>
                              <m:ctrlPr>
                                <a:rPr lang="en-US" sz="2400" i="1" smtClean="0">
                                  <a:solidFill>
                                    <a:srgbClr val="000000"/>
                                  </a:solidFill>
                                  <a:latin typeface="Cambria Math" panose="02040503050406030204" pitchFamily="18" charset="0"/>
                                </a:rPr>
                              </m:ctrlPr>
                            </m:sSubSupPr>
                            <m:e>
                              <m:d>
                                <m:dPr>
                                  <m:begChr m:val=""/>
                                  <m:endChr m:val="|"/>
                                  <m:ctrlPr>
                                    <a:rPr lang="en-US" sz="2400" i="1" smtClean="0">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𝜔</m:t>
                                  </m:r>
                                  <m:sSup>
                                    <m:sSupPr>
                                      <m:ctrlPr>
                                        <a:rPr lang="en-US" sz="2400" i="1">
                                          <a:solidFill>
                                            <a:srgbClr val="000000"/>
                                          </a:solidFill>
                                          <a:latin typeface="Cambria Math" panose="02040503050406030204" pitchFamily="18" charset="0"/>
                                        </a:rPr>
                                      </m:ctrlPr>
                                    </m:sSupPr>
                                    <m:e>
                                      <m:r>
                                        <m:rPr>
                                          <m:sty m:val="p"/>
                                        </m:rPr>
                                        <a:rPr lang="en-US" sz="2400">
                                          <a:solidFill>
                                            <a:srgbClr val="000000"/>
                                          </a:solidFill>
                                          <a:latin typeface="Cambria Math" panose="02040503050406030204" pitchFamily="18" charset="0"/>
                                        </a:rPr>
                                        <m:t>e</m:t>
                                      </m:r>
                                    </m:e>
                                    <m:sup>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𝑡</m:t>
                                      </m:r>
                                    </m:sup>
                                  </m:sSup>
                                </m:e>
                              </m:d>
                            </m:e>
                            <m:sub>
                              <m:r>
                                <a:rPr lang="en-US" sz="2400" b="0" i="1" smtClean="0">
                                  <a:solidFill>
                                    <a:srgbClr val="000000"/>
                                  </a:solidFill>
                                  <a:latin typeface="Cambria Math" panose="02040503050406030204" pitchFamily="18" charset="0"/>
                                </a:rPr>
                                <m:t>−1</m:t>
                              </m:r>
                            </m:sub>
                            <m:sup>
                              <m:r>
                                <a:rPr lang="en-US" sz="2400" b="0" i="1" smtClean="0">
                                  <a:solidFill>
                                    <a:srgbClr val="000000"/>
                                  </a:solidFill>
                                  <a:latin typeface="Cambria Math" panose="02040503050406030204" pitchFamily="18" charset="0"/>
                                </a:rPr>
                                <m:t>1</m:t>
                              </m:r>
                            </m:sup>
                          </m:sSubSup>
                          <m:r>
                            <a:rPr lang="en-US" sz="2400" b="0" i="1" smtClean="0">
                              <a:solidFill>
                                <a:srgbClr val="000000"/>
                              </a:solidFill>
                              <a:latin typeface="Cambria Math" panose="02040503050406030204" pitchFamily="18" charset="0"/>
                            </a:rPr>
                            <m:t>−</m:t>
                          </m:r>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1</m:t>
                              </m:r>
                            </m:sup>
                            <m:e>
                              <m:sSup>
                                <m:sSupPr>
                                  <m:ctrlPr>
                                    <a:rPr lang="en-US" sz="2400" i="1">
                                      <a:solidFill>
                                        <a:srgbClr val="000000"/>
                                      </a:solidFill>
                                      <a:latin typeface="Cambria Math" panose="02040503050406030204" pitchFamily="18" charset="0"/>
                                    </a:rPr>
                                  </m:ctrlPr>
                                </m:sSupPr>
                                <m:e>
                                  <m:r>
                                    <m:rPr>
                                      <m:sty m:val="p"/>
                                    </m:rPr>
                                    <a:rPr lang="en-US" sz="2400">
                                      <a:solidFill>
                                        <a:srgbClr val="000000"/>
                                      </a:solidFill>
                                      <a:latin typeface="Cambria Math" panose="02040503050406030204" pitchFamily="18" charset="0"/>
                                    </a:rPr>
                                    <m:t>e</m:t>
                                  </m:r>
                                </m:e>
                                <m:sup>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𝑡</m:t>
                                  </m:r>
                                </m:sup>
                              </m:sSup>
                              <m:r>
                                <m:rPr>
                                  <m:sty m:val="p"/>
                                </m:rPr>
                                <a:rPr lang="en-US" sz="240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𝜔</m:t>
                              </m:r>
                            </m:e>
                          </m:nary>
                        </m:e>
                      </m:d>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𝑡</m:t>
                          </m:r>
                        </m:den>
                      </m:f>
                      <m:d>
                        <m:dPr>
                          <m:ctrlPr>
                            <a:rPr lang="en-US" sz="2400" i="1">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2</m:t>
                          </m:r>
                          <m:func>
                            <m:funcPr>
                              <m:ctrlPr>
                                <a:rPr lang="en-US" sz="2400" i="1">
                                  <a:solidFill>
                                    <a:srgbClr val="000000"/>
                                  </a:solidFill>
                                  <a:latin typeface="Cambria Math" panose="02040503050406030204" pitchFamily="18" charset="0"/>
                                </a:rPr>
                              </m:ctrlPr>
                            </m:funcPr>
                            <m:fName>
                              <m:r>
                                <m:rPr>
                                  <m:sty m:val="p"/>
                                </m:rPr>
                                <a:rPr lang="en-US" sz="2400">
                                  <a:solidFill>
                                    <a:srgbClr val="000000"/>
                                  </a:solidFill>
                                  <a:latin typeface="Cambria Math" panose="02040503050406030204" pitchFamily="18" charset="0"/>
                                </a:rPr>
                                <m:t>cos</m:t>
                              </m:r>
                            </m:fName>
                            <m:e>
                              <m:r>
                                <a:rPr lang="en-US" sz="2400" i="1">
                                  <a:solidFill>
                                    <a:srgbClr val="000000"/>
                                  </a:solidFill>
                                  <a:latin typeface="Cambria Math" panose="02040503050406030204" pitchFamily="18" charset="0"/>
                                </a:rPr>
                                <m:t>𝑡</m:t>
                              </m:r>
                            </m:e>
                          </m:func>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𝑡</m:t>
                              </m:r>
                            </m:den>
                          </m:f>
                          <m:sSubSup>
                            <m:sSubSupPr>
                              <m:ctrlPr>
                                <a:rPr lang="en-US" sz="2400" i="1">
                                  <a:solidFill>
                                    <a:srgbClr val="000000"/>
                                  </a:solidFill>
                                  <a:latin typeface="Cambria Math" panose="02040503050406030204" pitchFamily="18" charset="0"/>
                                </a:rPr>
                              </m:ctrlPr>
                            </m:sSubSupPr>
                            <m:e>
                              <m:d>
                                <m:dPr>
                                  <m:begChr m:val=""/>
                                  <m:endChr m:val="|"/>
                                  <m:ctrlPr>
                                    <a:rPr lang="en-US" sz="2400" i="1">
                                      <a:solidFill>
                                        <a:srgbClr val="000000"/>
                                      </a:solidFill>
                                      <a:latin typeface="Cambria Math" panose="02040503050406030204" pitchFamily="18" charset="0"/>
                                    </a:rPr>
                                  </m:ctrlPr>
                                </m:dPr>
                                <m:e>
                                  <m:sSup>
                                    <m:sSupPr>
                                      <m:ctrlPr>
                                        <a:rPr lang="en-US" sz="2400" i="1">
                                          <a:solidFill>
                                            <a:srgbClr val="000000"/>
                                          </a:solidFill>
                                          <a:latin typeface="Cambria Math" panose="02040503050406030204" pitchFamily="18" charset="0"/>
                                        </a:rPr>
                                      </m:ctrlPr>
                                    </m:sSupPr>
                                    <m:e>
                                      <m:r>
                                        <m:rPr>
                                          <m:sty m:val="p"/>
                                        </m:rPr>
                                        <a:rPr lang="en-US" sz="2400">
                                          <a:solidFill>
                                            <a:srgbClr val="000000"/>
                                          </a:solidFill>
                                          <a:latin typeface="Cambria Math" panose="02040503050406030204" pitchFamily="18" charset="0"/>
                                        </a:rPr>
                                        <m:t>e</m:t>
                                      </m:r>
                                    </m:e>
                                    <m:sup>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𝑡</m:t>
                                      </m:r>
                                    </m:sup>
                                  </m:sSup>
                                </m:e>
                              </m:d>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1</m:t>
                              </m:r>
                            </m:sup>
                          </m:sSubSup>
                        </m:e>
                      </m:d>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𝑡</m:t>
                          </m:r>
                        </m:den>
                      </m:f>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2</m:t>
                          </m:r>
                          <m:func>
                            <m:funcPr>
                              <m:ctrlPr>
                                <a:rPr lang="en-US" sz="2400" i="1">
                                  <a:solidFill>
                                    <a:srgbClr val="000000"/>
                                  </a:solidFill>
                                  <a:latin typeface="Cambria Math" panose="02040503050406030204" pitchFamily="18" charset="0"/>
                                </a:rPr>
                              </m:ctrlPr>
                            </m:funcPr>
                            <m:fName>
                              <m:r>
                                <m:rPr>
                                  <m:sty m:val="p"/>
                                </m:rPr>
                                <a:rPr lang="en-US" sz="2400">
                                  <a:solidFill>
                                    <a:srgbClr val="000000"/>
                                  </a:solidFill>
                                  <a:latin typeface="Cambria Math" panose="02040503050406030204" pitchFamily="18" charset="0"/>
                                </a:rPr>
                                <m:t>cos</m:t>
                              </m:r>
                            </m:fName>
                            <m:e>
                              <m:r>
                                <a:rPr lang="en-US" sz="2400" i="1">
                                  <a:solidFill>
                                    <a:srgbClr val="000000"/>
                                  </a:solidFill>
                                  <a:latin typeface="Cambria Math" panose="02040503050406030204" pitchFamily="18" charset="0"/>
                                </a:rPr>
                                <m:t>𝑡</m:t>
                              </m:r>
                            </m:e>
                          </m:func>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2</m:t>
                              </m:r>
                              <m:func>
                                <m:funcPr>
                                  <m:ctrlPr>
                                    <a:rPr lang="en-US" sz="2400" i="1">
                                      <a:solidFill>
                                        <a:srgbClr val="000000"/>
                                      </a:solidFill>
                                      <a:latin typeface="Cambria Math" panose="02040503050406030204" pitchFamily="18" charset="0"/>
                                    </a:rPr>
                                  </m:ctrlPr>
                                </m:funcPr>
                                <m:fName>
                                  <m:r>
                                    <m:rPr>
                                      <m:sty m:val="p"/>
                                    </m:rPr>
                                    <a:rPr lang="en-US" sz="2400">
                                      <a:solidFill>
                                        <a:srgbClr val="000000"/>
                                      </a:solidFill>
                                      <a:latin typeface="Cambria Math" panose="02040503050406030204" pitchFamily="18" charset="0"/>
                                    </a:rPr>
                                    <m:t>sin</m:t>
                                  </m:r>
                                </m:fName>
                                <m:e>
                                  <m:r>
                                    <a:rPr lang="en-US" sz="2400" i="1">
                                      <a:solidFill>
                                        <a:srgbClr val="000000"/>
                                      </a:solidFill>
                                      <a:latin typeface="Cambria Math" panose="02040503050406030204" pitchFamily="18" charset="0"/>
                                    </a:rPr>
                                    <m:t>𝑡</m:t>
                                  </m:r>
                                </m:e>
                              </m:func>
                            </m:num>
                            <m:den>
                              <m:r>
                                <a:rPr lang="en-US" sz="2400" i="1">
                                  <a:solidFill>
                                    <a:srgbClr val="000000"/>
                                  </a:solidFill>
                                  <a:latin typeface="Cambria Math" panose="02040503050406030204" pitchFamily="18" charset="0"/>
                                </a:rPr>
                                <m:t>𝑡</m:t>
                              </m:r>
                            </m:den>
                          </m:f>
                        </m:e>
                      </m:d>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𝜋</m:t>
                          </m:r>
                          <m:r>
                            <m:rPr>
                              <m:sty m:val="p"/>
                            </m:rPr>
                            <a:rPr lang="en-US" sz="240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𝑡</m:t>
                          </m:r>
                        </m:den>
                      </m:f>
                      <m:d>
                        <m:dPr>
                          <m:ctrlPr>
                            <a:rPr lang="en-US" sz="2400" i="1">
                              <a:solidFill>
                                <a:srgbClr val="000000"/>
                              </a:solidFill>
                              <a:latin typeface="Cambria Math" panose="02040503050406030204" pitchFamily="18" charset="0"/>
                            </a:rPr>
                          </m:ctrlPr>
                        </m:dPr>
                        <m:e>
                          <m:func>
                            <m:funcPr>
                              <m:ctrlPr>
                                <a:rPr lang="en-US" sz="2400" i="1">
                                  <a:solidFill>
                                    <a:srgbClr val="000000"/>
                                  </a:solidFill>
                                  <a:latin typeface="Cambria Math" panose="02040503050406030204" pitchFamily="18" charset="0"/>
                                </a:rPr>
                              </m:ctrlPr>
                            </m:funcPr>
                            <m:fName>
                              <m:r>
                                <m:rPr>
                                  <m:sty m:val="p"/>
                                </m:rPr>
                                <a:rPr lang="en-US" sz="2400">
                                  <a:solidFill>
                                    <a:srgbClr val="000000"/>
                                  </a:solidFill>
                                  <a:latin typeface="Cambria Math" panose="02040503050406030204" pitchFamily="18" charset="0"/>
                                </a:rPr>
                                <m:t>cos</m:t>
                              </m:r>
                            </m:fName>
                            <m:e>
                              <m:r>
                                <a:rPr lang="en-US" sz="2400" i="1">
                                  <a:solidFill>
                                    <a:srgbClr val="000000"/>
                                  </a:solidFill>
                                  <a:latin typeface="Cambria Math" panose="02040503050406030204" pitchFamily="18" charset="0"/>
                                </a:rPr>
                                <m:t>𝑡</m:t>
                              </m:r>
                            </m:e>
                          </m:func>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func>
                                <m:funcPr>
                                  <m:ctrlPr>
                                    <a:rPr lang="en-US" sz="2400" i="1">
                                      <a:solidFill>
                                        <a:srgbClr val="000000"/>
                                      </a:solidFill>
                                      <a:latin typeface="Cambria Math" panose="02040503050406030204" pitchFamily="18" charset="0"/>
                                    </a:rPr>
                                  </m:ctrlPr>
                                </m:funcPr>
                                <m:fName>
                                  <m:r>
                                    <m:rPr>
                                      <m:sty m:val="p"/>
                                    </m:rPr>
                                    <a:rPr lang="en-US" sz="2400">
                                      <a:solidFill>
                                        <a:srgbClr val="000000"/>
                                      </a:solidFill>
                                      <a:latin typeface="Cambria Math" panose="02040503050406030204" pitchFamily="18" charset="0"/>
                                    </a:rPr>
                                    <m:t>sin</m:t>
                                  </m:r>
                                </m:fName>
                                <m:e>
                                  <m:r>
                                    <a:rPr lang="en-US" sz="2400" i="1">
                                      <a:solidFill>
                                        <a:srgbClr val="000000"/>
                                      </a:solidFill>
                                      <a:latin typeface="Cambria Math" panose="02040503050406030204" pitchFamily="18" charset="0"/>
                                    </a:rPr>
                                    <m:t>𝑡</m:t>
                                  </m:r>
                                </m:e>
                              </m:func>
                            </m:num>
                            <m:den>
                              <m:r>
                                <a:rPr lang="en-US" sz="2400" i="1">
                                  <a:solidFill>
                                    <a:srgbClr val="000000"/>
                                  </a:solidFill>
                                  <a:latin typeface="Cambria Math" panose="02040503050406030204" pitchFamily="18" charset="0"/>
                                </a:rPr>
                                <m:t>𝑡</m:t>
                              </m:r>
                            </m:den>
                          </m:f>
                        </m:e>
                      </m:d>
                    </m:oMath>
                  </m:oMathPara>
                </a14:m>
                <a:endParaRPr lang="en-US" sz="2400" dirty="0"/>
              </a:p>
            </p:txBody>
          </p:sp>
        </mc:Choice>
        <mc:Fallback xmlns="">
          <p:sp>
            <p:nvSpPr>
              <p:cNvPr id="4101" name="Object 5">
                <a:extLst>
                  <a:ext uri="{FF2B5EF4-FFF2-40B4-BE49-F238E27FC236}">
                    <a16:creationId xmlns:a16="http://schemas.microsoft.com/office/drawing/2014/main" id="{70867069-55D9-432D-B4B7-B797C57042AD}"/>
                  </a:ext>
                </a:extLst>
              </p:cNvPr>
              <p:cNvSpPr txBox="1">
                <a:spLocks noRot="1" noChangeAspect="1" noMove="1" noResize="1" noEditPoints="1" noAdjustHandles="1" noChangeArrowheads="1" noChangeShapeType="1" noTextEdit="1"/>
              </p:cNvSpPr>
              <p:nvPr/>
            </p:nvSpPr>
            <p:spPr bwMode="auto">
              <a:xfrm>
                <a:off x="432172" y="4045208"/>
                <a:ext cx="8443964" cy="2590196"/>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304A41E-164B-44E1-864C-2987C69B7887}"/>
                  </a:ext>
                </a:extLst>
              </p:cNvPr>
              <p:cNvSpPr txBox="1"/>
              <p:nvPr/>
            </p:nvSpPr>
            <p:spPr>
              <a:xfrm>
                <a:off x="432172" y="1264335"/>
                <a:ext cx="7920880" cy="461665"/>
              </a:xfrm>
              <a:prstGeom prst="rect">
                <a:avLst/>
              </a:prstGeom>
              <a:noFill/>
            </p:spPr>
            <p:txBody>
              <a:bodyPr wrap="square">
                <a:spAutoFit/>
              </a:bodyPr>
              <a:lstStyle/>
              <a:p>
                <a:r>
                  <a:rPr lang="en-US" sz="2400" dirty="0">
                    <a:solidFill>
                      <a:srgbClr val="0000FF"/>
                    </a:solidFill>
                    <a:latin typeface="Cambria Math" panose="02040503050406030204" pitchFamily="18" charset="0"/>
                    <a:ea typeface="楷体" panose="02010609060101010101" pitchFamily="49" charset="-122"/>
                  </a:rPr>
                  <a:t>例</a:t>
                </a:r>
                <a:r>
                  <a:rPr lang="en-US" sz="2400" dirty="0">
                    <a:latin typeface="Cambria Math" panose="02040503050406030204" pitchFamily="18" charset="0"/>
                    <a:ea typeface="楷体" panose="02010609060101010101" pitchFamily="49" charset="-122"/>
                  </a:rPr>
                  <a:t>：连续时间信号</a:t>
                </a:r>
                <a14:m>
                  <m:oMath xmlns:m="http://schemas.openxmlformats.org/officeDocument/2006/math">
                    <m:r>
                      <a:rPr lang="en-US" sz="2400" i="1" dirty="0" smtClean="0">
                        <a:latin typeface="Cambria Math" panose="02040503050406030204" pitchFamily="18" charset="0"/>
                        <a:ea typeface="楷体" panose="02010609060101010101" pitchFamily="49" charset="-122"/>
                      </a:rPr>
                      <m:t>𝑥</m:t>
                    </m:r>
                    <m:r>
                      <a:rPr lang="en-US" sz="2400" i="1" dirty="0" smtClean="0">
                        <a:latin typeface="Cambria Math" panose="02040503050406030204" pitchFamily="18" charset="0"/>
                        <a:ea typeface="楷体" panose="02010609060101010101" pitchFamily="49" charset="-122"/>
                      </a:rPr>
                      <m:t>(</m:t>
                    </m:r>
                    <m:r>
                      <a:rPr lang="en-US" sz="2400" i="1" dirty="0" smtClean="0">
                        <a:latin typeface="Cambria Math" panose="02040503050406030204" pitchFamily="18" charset="0"/>
                        <a:ea typeface="楷体" panose="02010609060101010101" pitchFamily="49" charset="-122"/>
                      </a:rPr>
                      <m:t>𝑡</m:t>
                    </m:r>
                    <m:r>
                      <a:rPr lang="en-US" sz="2400" i="1" dirty="0" smtClean="0">
                        <a:latin typeface="Cambria Math" panose="02040503050406030204" pitchFamily="18" charset="0"/>
                        <a:ea typeface="楷体" panose="02010609060101010101" pitchFamily="49" charset="-122"/>
                      </a:rPr>
                      <m:t>)</m:t>
                    </m:r>
                  </m:oMath>
                </a14:m>
                <a:r>
                  <a:rPr lang="en-US" sz="2400" dirty="0">
                    <a:latin typeface="Cambria Math" panose="02040503050406030204" pitchFamily="18" charset="0"/>
                    <a:ea typeface="楷体" panose="02010609060101010101" pitchFamily="49" charset="-122"/>
                  </a:rPr>
                  <a:t>的频谱</a:t>
                </a:r>
                <a14:m>
                  <m:oMath xmlns:m="http://schemas.openxmlformats.org/officeDocument/2006/math">
                    <m:r>
                      <a:rPr lang="en-US" sz="2400" i="1" dirty="0" smtClean="0">
                        <a:latin typeface="Cambria Math" panose="02040503050406030204" pitchFamily="18" charset="0"/>
                        <a:ea typeface="楷体" panose="02010609060101010101" pitchFamily="49" charset="-122"/>
                      </a:rPr>
                      <m:t>𝑋</m:t>
                    </m:r>
                    <m:r>
                      <a:rPr lang="en-US" sz="2400" i="1" dirty="0" smtClean="0">
                        <a:latin typeface="Cambria Math" panose="02040503050406030204" pitchFamily="18" charset="0"/>
                        <a:ea typeface="楷体" panose="02010609060101010101" pitchFamily="49" charset="-122"/>
                      </a:rPr>
                      <m:t>(</m:t>
                    </m:r>
                    <m:r>
                      <m:rPr>
                        <m:sty m:val="p"/>
                      </m:rPr>
                      <a:rPr lang="en-US" sz="2400" i="0" dirty="0" smtClean="0">
                        <a:latin typeface="Cambria Math" panose="02040503050406030204" pitchFamily="18" charset="0"/>
                        <a:ea typeface="楷体" panose="02010609060101010101" pitchFamily="49" charset="-122"/>
                      </a:rPr>
                      <m:t>j</m:t>
                    </m:r>
                    <m:r>
                      <a:rPr lang="en-US" sz="2400" i="1">
                        <a:solidFill>
                          <a:srgbClr val="000000"/>
                        </a:solidFill>
                        <a:latin typeface="Cambria Math" panose="02040503050406030204" pitchFamily="18" charset="0"/>
                      </a:rPr>
                      <m:t>𝜔</m:t>
                    </m:r>
                    <m:r>
                      <a:rPr lang="en-US" sz="2400" i="1" dirty="0" smtClean="0">
                        <a:latin typeface="Cambria Math" panose="02040503050406030204" pitchFamily="18" charset="0"/>
                        <a:ea typeface="楷体" panose="02010609060101010101" pitchFamily="49" charset="-122"/>
                      </a:rPr>
                      <m:t>)</m:t>
                    </m:r>
                  </m:oMath>
                </a14:m>
                <a:r>
                  <a:rPr lang="en-US" sz="2400" dirty="0">
                    <a:latin typeface="Cambria Math" panose="02040503050406030204" pitchFamily="18" charset="0"/>
                    <a:ea typeface="楷体" panose="02010609060101010101" pitchFamily="49" charset="-122"/>
                  </a:rPr>
                  <a:t>如下图，试确定</a:t>
                </a:r>
                <a14:m>
                  <m:oMath xmlns:m="http://schemas.openxmlformats.org/officeDocument/2006/math">
                    <m:r>
                      <a:rPr lang="en-US" sz="2400" i="1" dirty="0" smtClean="0">
                        <a:latin typeface="Cambria Math" panose="02040503050406030204" pitchFamily="18" charset="0"/>
                        <a:ea typeface="楷体" panose="02010609060101010101" pitchFamily="49" charset="-122"/>
                      </a:rPr>
                      <m:t>𝑥</m:t>
                    </m:r>
                    <m:r>
                      <a:rPr lang="en-US" sz="2400" i="1" dirty="0" smtClean="0">
                        <a:latin typeface="Cambria Math" panose="02040503050406030204" pitchFamily="18" charset="0"/>
                        <a:ea typeface="楷体" panose="02010609060101010101" pitchFamily="49" charset="-122"/>
                      </a:rPr>
                      <m:t>(</m:t>
                    </m:r>
                    <m:r>
                      <a:rPr lang="en-US" sz="2400" i="1" dirty="0" smtClean="0">
                        <a:latin typeface="Cambria Math" panose="02040503050406030204" pitchFamily="18" charset="0"/>
                        <a:ea typeface="楷体" panose="02010609060101010101" pitchFamily="49" charset="-122"/>
                      </a:rPr>
                      <m:t>𝑡</m:t>
                    </m:r>
                    <m:r>
                      <a:rPr lang="en-US" sz="2400" i="1" dirty="0" smtClean="0">
                        <a:latin typeface="Cambria Math" panose="02040503050406030204" pitchFamily="18" charset="0"/>
                        <a:ea typeface="楷体" panose="02010609060101010101" pitchFamily="49" charset="-122"/>
                      </a:rPr>
                      <m:t>)</m:t>
                    </m:r>
                  </m:oMath>
                </a14:m>
                <a:r>
                  <a:rPr lang="en-US" sz="2400" dirty="0">
                    <a:latin typeface="Cambria Math" panose="02040503050406030204" pitchFamily="18" charset="0"/>
                    <a:ea typeface="楷体" panose="02010609060101010101" pitchFamily="49" charset="-122"/>
                  </a:rPr>
                  <a:t>。</a:t>
                </a:r>
              </a:p>
            </p:txBody>
          </p:sp>
        </mc:Choice>
        <mc:Fallback xmlns="">
          <p:sp>
            <p:nvSpPr>
              <p:cNvPr id="14" name="文本框 13">
                <a:extLst>
                  <a:ext uri="{FF2B5EF4-FFF2-40B4-BE49-F238E27FC236}">
                    <a16:creationId xmlns:a16="http://schemas.microsoft.com/office/drawing/2014/main" id="{A304A41E-164B-44E1-864C-2987C69B7887}"/>
                  </a:ext>
                </a:extLst>
              </p:cNvPr>
              <p:cNvSpPr txBox="1">
                <a:spLocks noRot="1" noChangeAspect="1" noMove="1" noResize="1" noEditPoints="1" noAdjustHandles="1" noChangeArrowheads="1" noChangeShapeType="1" noTextEdit="1"/>
              </p:cNvSpPr>
              <p:nvPr/>
            </p:nvSpPr>
            <p:spPr>
              <a:xfrm>
                <a:off x="432172" y="1264335"/>
                <a:ext cx="7920880" cy="461665"/>
              </a:xfrm>
              <a:prstGeom prst="rect">
                <a:avLst/>
              </a:prstGeom>
              <a:blipFill>
                <a:blip r:embed="rId3"/>
                <a:stretch>
                  <a:fillRect l="-1232" t="-14474" r="-308" b="-25000"/>
                </a:stretch>
              </a:blipFill>
            </p:spPr>
            <p:txBody>
              <a:bodyPr/>
              <a:lstStyle/>
              <a:p>
                <a:r>
                  <a:rPr lang="en-US">
                    <a:noFill/>
                  </a:rPr>
                  <a:t> </a:t>
                </a:r>
              </a:p>
            </p:txBody>
          </p:sp>
        </mc:Fallback>
      </mc:AlternateContent>
      <p:sp>
        <p:nvSpPr>
          <p:cNvPr id="22" name="标题 1">
            <a:extLst>
              <a:ext uri="{FF2B5EF4-FFF2-40B4-BE49-F238E27FC236}">
                <a16:creationId xmlns:a16="http://schemas.microsoft.com/office/drawing/2014/main" id="{4C809A9F-C0D3-4530-ABF8-607E65C3C353}"/>
              </a:ext>
            </a:extLst>
          </p:cNvPr>
          <p:cNvSpPr>
            <a:spLocks noGrp="1"/>
          </p:cNvSpPr>
          <p:nvPr>
            <p:ph type="title"/>
          </p:nvPr>
        </p:nvSpPr>
        <p:spPr>
          <a:xfrm>
            <a:off x="457200" y="274638"/>
            <a:ext cx="8229600" cy="725487"/>
          </a:xfrm>
        </p:spPr>
        <p:txBody>
          <a:bodyPr/>
          <a:lstStyle/>
          <a:p>
            <a:r>
              <a:rPr lang="en-US" altLang="zh-CN" sz="3200" dirty="0"/>
              <a:t>4.1 </a:t>
            </a:r>
            <a:r>
              <a:rPr lang="zh-CN" altLang="en-US" sz="3200" dirty="0"/>
              <a:t>非周期信号的表示：连续时间傅里叶变换</a:t>
            </a:r>
            <a:endParaRPr lang="zh-CN" altLang="en-US" dirty="0"/>
          </a:p>
        </p:txBody>
      </p:sp>
      <p:grpSp>
        <p:nvGrpSpPr>
          <p:cNvPr id="2049" name="组合 2048">
            <a:extLst>
              <a:ext uri="{FF2B5EF4-FFF2-40B4-BE49-F238E27FC236}">
                <a16:creationId xmlns:a16="http://schemas.microsoft.com/office/drawing/2014/main" id="{23AE7D82-DBC4-44A6-AC62-22E235C9EC6A}"/>
              </a:ext>
            </a:extLst>
          </p:cNvPr>
          <p:cNvGrpSpPr/>
          <p:nvPr/>
        </p:nvGrpSpPr>
        <p:grpSpPr>
          <a:xfrm>
            <a:off x="3264037" y="1807290"/>
            <a:ext cx="2615926" cy="1909742"/>
            <a:chOff x="3080012" y="2362209"/>
            <a:chExt cx="2615926" cy="1909742"/>
          </a:xfrm>
        </p:grpSpPr>
        <mc:AlternateContent xmlns:mc="http://schemas.openxmlformats.org/markup-compatibility/2006" xmlns:a14="http://schemas.microsoft.com/office/drawing/2010/main">
          <mc:Choice Requires="a14">
            <p:sp>
              <p:nvSpPr>
                <p:cNvPr id="24" name="Object 2">
                  <a:extLst>
                    <a:ext uri="{FF2B5EF4-FFF2-40B4-BE49-F238E27FC236}">
                      <a16:creationId xmlns:a16="http://schemas.microsoft.com/office/drawing/2014/main" id="{C43AAA7E-2C75-4A65-92FD-913715B6BF11}"/>
                    </a:ext>
                  </a:extLst>
                </p:cNvPr>
                <p:cNvSpPr txBox="1"/>
                <p:nvPr/>
              </p:nvSpPr>
              <p:spPr bwMode="auto">
                <a:xfrm>
                  <a:off x="4203962" y="2362209"/>
                  <a:ext cx="815975" cy="4302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000" i="1" dirty="0">
                            <a:latin typeface="Cambria Math" panose="02040503050406030204" pitchFamily="18" charset="0"/>
                            <a:ea typeface="楷体" panose="02010609060101010101" pitchFamily="49" charset="-122"/>
                          </a:rPr>
                          <m:t>𝑋</m:t>
                        </m:r>
                        <m:r>
                          <a:rPr lang="en-US" sz="2000" i="1" dirty="0">
                            <a:latin typeface="Cambria Math" panose="02040503050406030204" pitchFamily="18" charset="0"/>
                            <a:ea typeface="楷体" panose="02010609060101010101" pitchFamily="49" charset="-122"/>
                          </a:rPr>
                          <m:t>(</m:t>
                        </m:r>
                        <m:r>
                          <m:rPr>
                            <m:sty m:val="p"/>
                          </m:rPr>
                          <a:rPr lang="en-US" sz="2000" i="0" dirty="0">
                            <a:latin typeface="Cambria Math" panose="02040503050406030204" pitchFamily="18" charset="0"/>
                            <a:ea typeface="楷体" panose="02010609060101010101" pitchFamily="49" charset="-122"/>
                          </a:rPr>
                          <m:t>j</m:t>
                        </m:r>
                        <m:r>
                          <a:rPr lang="en-US" sz="2000" i="1">
                            <a:solidFill>
                              <a:srgbClr val="000000"/>
                            </a:solidFill>
                            <a:latin typeface="Cambria Math" panose="02040503050406030204" pitchFamily="18" charset="0"/>
                          </a:rPr>
                          <m:t>𝜔</m:t>
                        </m:r>
                        <m:r>
                          <a:rPr lang="en-US" sz="2000" i="1" dirty="0">
                            <a:latin typeface="Cambria Math" panose="02040503050406030204" pitchFamily="18" charset="0"/>
                            <a:ea typeface="楷体" panose="02010609060101010101" pitchFamily="49" charset="-122"/>
                          </a:rPr>
                          <m:t>)</m:t>
                        </m:r>
                      </m:oMath>
                    </m:oMathPara>
                  </a14:m>
                  <a:endParaRPr lang="en-US" sz="2000" dirty="0"/>
                </a:p>
              </p:txBody>
            </p:sp>
          </mc:Choice>
          <mc:Fallback xmlns="">
            <p:sp>
              <p:nvSpPr>
                <p:cNvPr id="24" name="Object 2">
                  <a:extLst>
                    <a:ext uri="{FF2B5EF4-FFF2-40B4-BE49-F238E27FC236}">
                      <a16:creationId xmlns:a16="http://schemas.microsoft.com/office/drawing/2014/main" id="{C43AAA7E-2C75-4A65-92FD-913715B6BF11}"/>
                    </a:ext>
                  </a:extLst>
                </p:cNvPr>
                <p:cNvSpPr txBox="1">
                  <a:spLocks noRot="1" noChangeAspect="1" noMove="1" noResize="1" noEditPoints="1" noAdjustHandles="1" noChangeArrowheads="1" noChangeShapeType="1" noTextEdit="1"/>
                </p:cNvSpPr>
                <p:nvPr/>
              </p:nvSpPr>
              <p:spPr bwMode="auto">
                <a:xfrm>
                  <a:off x="4203962" y="2362209"/>
                  <a:ext cx="815975" cy="430213"/>
                </a:xfrm>
                <a:prstGeom prst="rect">
                  <a:avLst/>
                </a:prstGeom>
                <a:blipFill>
                  <a:blip r:embed="rId4"/>
                  <a:stretch>
                    <a:fillRect r="-3731" b="-9859"/>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bject 3">
                  <a:extLst>
                    <a:ext uri="{FF2B5EF4-FFF2-40B4-BE49-F238E27FC236}">
                      <a16:creationId xmlns:a16="http://schemas.microsoft.com/office/drawing/2014/main" id="{5BCFD9F0-B401-48CF-9A5F-5A03CA0A3126}"/>
                    </a:ext>
                  </a:extLst>
                </p:cNvPr>
                <p:cNvSpPr txBox="1"/>
                <p:nvPr/>
              </p:nvSpPr>
              <p:spPr bwMode="auto">
                <a:xfrm>
                  <a:off x="5291400" y="3043247"/>
                  <a:ext cx="404538" cy="385763"/>
                </a:xfrm>
                <a:prstGeom prst="rect">
                  <a:avLst/>
                </a:prstGeom>
                <a:noFill/>
                <a:ln>
                  <a:noFill/>
                </a:ln>
                <a:effectLst/>
              </p:spPr>
              <p:txBody>
                <a:bodyPr>
                  <a:noAutofit/>
                </a:bodyPr>
                <a:lstStyle/>
                <a:p>
                  <a:pPr/>
                  <a14:m>
                    <m:oMathPara xmlns:m="http://schemas.openxmlformats.org/officeDocument/2006/math">
                      <m:oMathParaPr>
                        <m:jc m:val="center"/>
                      </m:oMathParaPr>
                      <m:oMath xmlns:m="http://schemas.openxmlformats.org/officeDocument/2006/math">
                        <m:r>
                          <a:rPr lang="en-US" sz="2000" i="1">
                            <a:solidFill>
                              <a:srgbClr val="000000"/>
                            </a:solidFill>
                            <a:latin typeface="Cambria Math" panose="02040503050406030204" pitchFamily="18" charset="0"/>
                          </a:rPr>
                          <m:t>𝜔</m:t>
                        </m:r>
                      </m:oMath>
                    </m:oMathPara>
                  </a14:m>
                  <a:endParaRPr lang="en-US" sz="2000" dirty="0"/>
                </a:p>
              </p:txBody>
            </p:sp>
          </mc:Choice>
          <mc:Fallback xmlns="">
            <p:sp>
              <p:nvSpPr>
                <p:cNvPr id="25" name="Object 3">
                  <a:extLst>
                    <a:ext uri="{FF2B5EF4-FFF2-40B4-BE49-F238E27FC236}">
                      <a16:creationId xmlns:a16="http://schemas.microsoft.com/office/drawing/2014/main" id="{5BCFD9F0-B401-48CF-9A5F-5A03CA0A3126}"/>
                    </a:ext>
                  </a:extLst>
                </p:cNvPr>
                <p:cNvSpPr txBox="1">
                  <a:spLocks noRot="1" noChangeAspect="1" noMove="1" noResize="1" noEditPoints="1" noAdjustHandles="1" noChangeArrowheads="1" noChangeShapeType="1" noTextEdit="1"/>
                </p:cNvSpPr>
                <p:nvPr/>
              </p:nvSpPr>
              <p:spPr bwMode="auto">
                <a:xfrm>
                  <a:off x="5291400" y="3043247"/>
                  <a:ext cx="404538" cy="385763"/>
                </a:xfrm>
                <a:prstGeom prst="rect">
                  <a:avLst/>
                </a:prstGeom>
                <a:blipFill>
                  <a:blip r:embed="rId5"/>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bject 4">
                  <a:extLst>
                    <a:ext uri="{FF2B5EF4-FFF2-40B4-BE49-F238E27FC236}">
                      <a16:creationId xmlns:a16="http://schemas.microsoft.com/office/drawing/2014/main" id="{AF4DA1AA-5907-4EC5-A180-032E1F3E634B}"/>
                    </a:ext>
                  </a:extLst>
                </p:cNvPr>
                <p:cNvSpPr txBox="1"/>
                <p:nvPr/>
              </p:nvSpPr>
              <p:spPr bwMode="auto">
                <a:xfrm>
                  <a:off x="4689737" y="3406785"/>
                  <a:ext cx="288925" cy="4127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000" b="0" i="1" smtClean="0">
                            <a:solidFill>
                              <a:srgbClr val="000000"/>
                            </a:solidFill>
                            <a:latin typeface="Cambria Math" panose="02040503050406030204" pitchFamily="18" charset="0"/>
                          </a:rPr>
                          <m:t>1</m:t>
                        </m:r>
                      </m:oMath>
                    </m:oMathPara>
                  </a14:m>
                  <a:endParaRPr lang="en-US" sz="2000" dirty="0"/>
                </a:p>
              </p:txBody>
            </p:sp>
          </mc:Choice>
          <mc:Fallback xmlns="">
            <p:sp>
              <p:nvSpPr>
                <p:cNvPr id="26" name="Object 4">
                  <a:extLst>
                    <a:ext uri="{FF2B5EF4-FFF2-40B4-BE49-F238E27FC236}">
                      <a16:creationId xmlns:a16="http://schemas.microsoft.com/office/drawing/2014/main" id="{AF4DA1AA-5907-4EC5-A180-032E1F3E634B}"/>
                    </a:ext>
                  </a:extLst>
                </p:cNvPr>
                <p:cNvSpPr txBox="1">
                  <a:spLocks noRot="1" noChangeAspect="1" noMove="1" noResize="1" noEditPoints="1" noAdjustHandles="1" noChangeArrowheads="1" noChangeShapeType="1" noTextEdit="1"/>
                </p:cNvSpPr>
                <p:nvPr/>
              </p:nvSpPr>
              <p:spPr bwMode="auto">
                <a:xfrm>
                  <a:off x="4689737" y="3406785"/>
                  <a:ext cx="288925" cy="412750"/>
                </a:xfrm>
                <a:prstGeom prst="rect">
                  <a:avLst/>
                </a:prstGeom>
                <a:blipFill>
                  <a:blip r:embed="rId6"/>
                  <a:stretch>
                    <a:fillRect r="-10638"/>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bject 5">
                  <a:extLst>
                    <a:ext uri="{FF2B5EF4-FFF2-40B4-BE49-F238E27FC236}">
                      <a16:creationId xmlns:a16="http://schemas.microsoft.com/office/drawing/2014/main" id="{1E931CA9-D3E1-47EA-B05E-37D42FE31F41}"/>
                    </a:ext>
                  </a:extLst>
                </p:cNvPr>
                <p:cNvSpPr txBox="1"/>
                <p:nvPr/>
              </p:nvSpPr>
              <p:spPr bwMode="auto">
                <a:xfrm>
                  <a:off x="3294641" y="3060602"/>
                  <a:ext cx="538163" cy="4127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1</m:t>
                        </m:r>
                      </m:oMath>
                    </m:oMathPara>
                  </a14:m>
                  <a:endParaRPr lang="en-US" sz="2000" dirty="0"/>
                </a:p>
              </p:txBody>
            </p:sp>
          </mc:Choice>
          <mc:Fallback xmlns="">
            <p:sp>
              <p:nvSpPr>
                <p:cNvPr id="27" name="Object 5">
                  <a:extLst>
                    <a:ext uri="{FF2B5EF4-FFF2-40B4-BE49-F238E27FC236}">
                      <a16:creationId xmlns:a16="http://schemas.microsoft.com/office/drawing/2014/main" id="{1E931CA9-D3E1-47EA-B05E-37D42FE31F41}"/>
                    </a:ext>
                  </a:extLst>
                </p:cNvPr>
                <p:cNvSpPr txBox="1">
                  <a:spLocks noRot="1" noChangeAspect="1" noMove="1" noResize="1" noEditPoints="1" noAdjustHandles="1" noChangeArrowheads="1" noChangeShapeType="1" noTextEdit="1"/>
                </p:cNvSpPr>
                <p:nvPr/>
              </p:nvSpPr>
              <p:spPr bwMode="auto">
                <a:xfrm>
                  <a:off x="3294641" y="3060602"/>
                  <a:ext cx="538163" cy="412750"/>
                </a:xfrm>
                <a:prstGeom prst="rect">
                  <a:avLst/>
                </a:prstGeom>
                <a:blipFill>
                  <a:blip r:embed="rId7"/>
                  <a:stretch>
                    <a:fillRect/>
                  </a:stretch>
                </a:blipFill>
                <a:ln>
                  <a:noFill/>
                </a:ln>
                <a:effectLst/>
              </p:spPr>
              <p:txBody>
                <a:bodyPr/>
                <a:lstStyle/>
                <a:p>
                  <a:r>
                    <a:rPr lang="en-US">
                      <a:noFill/>
                    </a:rPr>
                    <a:t> </a:t>
                  </a:r>
                </a:p>
              </p:txBody>
            </p:sp>
          </mc:Fallback>
        </mc:AlternateContent>
        <p:sp>
          <p:nvSpPr>
            <p:cNvPr id="28" name="Text Box 8">
              <a:extLst>
                <a:ext uri="{FF2B5EF4-FFF2-40B4-BE49-F238E27FC236}">
                  <a16:creationId xmlns:a16="http://schemas.microsoft.com/office/drawing/2014/main" id="{61123E3E-61CE-4A86-AA94-4C82DFD29654}"/>
                </a:ext>
              </a:extLst>
            </p:cNvPr>
            <p:cNvSpPr txBox="1">
              <a:spLocks noChangeArrowheads="1"/>
            </p:cNvSpPr>
            <p:nvPr/>
          </p:nvSpPr>
          <p:spPr bwMode="auto">
            <a:xfrm>
              <a:off x="3894400" y="2577315"/>
              <a:ext cx="25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000000"/>
                  </a:solidFill>
                  <a:latin typeface="Cambria Math" panose="02040503050406030204" pitchFamily="18" charset="0"/>
                  <a:ea typeface="Cambria Math" panose="02040503050406030204" pitchFamily="18" charset="0"/>
                  <a:cs typeface="楷体_GB2312" panose="02010609030101010101" pitchFamily="49" charset="-122"/>
                </a:rPr>
                <a:t>1</a:t>
              </a:r>
            </a:p>
          </p:txBody>
        </p:sp>
        <p:sp>
          <p:nvSpPr>
            <p:cNvPr id="29" name="Rectangle 9">
              <a:extLst>
                <a:ext uri="{FF2B5EF4-FFF2-40B4-BE49-F238E27FC236}">
                  <a16:creationId xmlns:a16="http://schemas.microsoft.com/office/drawing/2014/main" id="{D12505C5-5B01-4C93-A47F-BFDA3D729CAE}"/>
                </a:ext>
              </a:extLst>
            </p:cNvPr>
            <p:cNvSpPr>
              <a:spLocks noChangeArrowheads="1"/>
            </p:cNvSpPr>
            <p:nvPr/>
          </p:nvSpPr>
          <p:spPr bwMode="auto">
            <a:xfrm>
              <a:off x="4203962" y="340361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000000"/>
                  </a:solidFill>
                  <a:latin typeface="Cambria Math" panose="02040503050406030204" pitchFamily="18" charset="0"/>
                  <a:ea typeface="Cambria Math" panose="02040503050406030204" pitchFamily="18" charset="0"/>
                  <a:cs typeface="楷体_GB2312" panose="02010609030101010101" pitchFamily="49" charset="-122"/>
                </a:rPr>
                <a:t>0</a:t>
              </a:r>
            </a:p>
          </p:txBody>
        </p:sp>
        <p:sp>
          <p:nvSpPr>
            <p:cNvPr id="30" name="Line 10">
              <a:extLst>
                <a:ext uri="{FF2B5EF4-FFF2-40B4-BE49-F238E27FC236}">
                  <a16:creationId xmlns:a16="http://schemas.microsoft.com/office/drawing/2014/main" id="{D751FDC5-2960-4066-AB18-D9CC05B2E905}"/>
                </a:ext>
              </a:extLst>
            </p:cNvPr>
            <p:cNvSpPr>
              <a:spLocks noChangeShapeType="1"/>
            </p:cNvSpPr>
            <p:nvPr/>
          </p:nvSpPr>
          <p:spPr bwMode="auto">
            <a:xfrm>
              <a:off x="3080012" y="3435360"/>
              <a:ext cx="24384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Line 11">
              <a:extLst>
                <a:ext uri="{FF2B5EF4-FFF2-40B4-BE49-F238E27FC236}">
                  <a16:creationId xmlns:a16="http://schemas.microsoft.com/office/drawing/2014/main" id="{F38745B1-A7C0-48E8-926E-0254BE58FD30}"/>
                </a:ext>
              </a:extLst>
            </p:cNvPr>
            <p:cNvSpPr>
              <a:spLocks noChangeShapeType="1"/>
            </p:cNvSpPr>
            <p:nvPr/>
          </p:nvSpPr>
          <p:spPr bwMode="auto">
            <a:xfrm flipH="1" flipV="1">
              <a:off x="4219837" y="2649547"/>
              <a:ext cx="1588" cy="15382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12">
              <a:extLst>
                <a:ext uri="{FF2B5EF4-FFF2-40B4-BE49-F238E27FC236}">
                  <a16:creationId xmlns:a16="http://schemas.microsoft.com/office/drawing/2014/main" id="{6B3A1C9D-0A9B-4C1E-8D47-704CA9E5F8EB}"/>
                </a:ext>
              </a:extLst>
            </p:cNvPr>
            <p:cNvSpPr>
              <a:spLocks noChangeShapeType="1"/>
            </p:cNvSpPr>
            <p:nvPr/>
          </p:nvSpPr>
          <p:spPr bwMode="auto">
            <a:xfrm flipH="1" flipV="1">
              <a:off x="3556261" y="3418688"/>
              <a:ext cx="7462" cy="669867"/>
            </a:xfrm>
            <a:prstGeom prst="line">
              <a:avLst/>
            </a:prstGeom>
            <a:noFill/>
            <a:ln w="28575">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3">
              <a:extLst>
                <a:ext uri="{FF2B5EF4-FFF2-40B4-BE49-F238E27FC236}">
                  <a16:creationId xmlns:a16="http://schemas.microsoft.com/office/drawing/2014/main" id="{58191F9B-0F03-4AF1-815C-0B75380AFBF7}"/>
                </a:ext>
              </a:extLst>
            </p:cNvPr>
            <p:cNvSpPr>
              <a:spLocks noChangeShapeType="1"/>
            </p:cNvSpPr>
            <p:nvPr/>
          </p:nvSpPr>
          <p:spPr bwMode="auto">
            <a:xfrm flipV="1">
              <a:off x="3574837" y="2786071"/>
              <a:ext cx="1284763" cy="127950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4">
              <a:extLst>
                <a:ext uri="{FF2B5EF4-FFF2-40B4-BE49-F238E27FC236}">
                  <a16:creationId xmlns:a16="http://schemas.microsoft.com/office/drawing/2014/main" id="{23CD7BB3-1CF8-44B9-8D9C-8C45607B8854}"/>
                </a:ext>
              </a:extLst>
            </p:cNvPr>
            <p:cNvSpPr>
              <a:spLocks noChangeShapeType="1"/>
            </p:cNvSpPr>
            <p:nvPr/>
          </p:nvSpPr>
          <p:spPr bwMode="auto">
            <a:xfrm>
              <a:off x="4859600" y="2786072"/>
              <a:ext cx="0" cy="649288"/>
            </a:xfrm>
            <a:prstGeom prst="line">
              <a:avLst/>
            </a:prstGeom>
            <a:noFill/>
            <a:ln w="28575">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4">
              <a:extLst>
                <a:ext uri="{FF2B5EF4-FFF2-40B4-BE49-F238E27FC236}">
                  <a16:creationId xmlns:a16="http://schemas.microsoft.com/office/drawing/2014/main" id="{5F2477D6-C8EB-4BF9-8B6A-2B892AC3EC91}"/>
                </a:ext>
              </a:extLst>
            </p:cNvPr>
            <p:cNvSpPr>
              <a:spLocks noChangeShapeType="1"/>
            </p:cNvSpPr>
            <p:nvPr/>
          </p:nvSpPr>
          <p:spPr bwMode="auto">
            <a:xfrm rot="16200000">
              <a:off x="4544481" y="2457603"/>
              <a:ext cx="0" cy="649288"/>
            </a:xfrm>
            <a:prstGeom prst="line">
              <a:avLst/>
            </a:prstGeom>
            <a:noFill/>
            <a:ln w="28575">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4">
              <a:extLst>
                <a:ext uri="{FF2B5EF4-FFF2-40B4-BE49-F238E27FC236}">
                  <a16:creationId xmlns:a16="http://schemas.microsoft.com/office/drawing/2014/main" id="{F898F225-A973-4B3C-987F-2A4740E3073E}"/>
                </a:ext>
              </a:extLst>
            </p:cNvPr>
            <p:cNvSpPr>
              <a:spLocks noChangeShapeType="1"/>
            </p:cNvSpPr>
            <p:nvPr/>
          </p:nvSpPr>
          <p:spPr bwMode="auto">
            <a:xfrm rot="16200000">
              <a:off x="3899481" y="3752428"/>
              <a:ext cx="0" cy="649288"/>
            </a:xfrm>
            <a:prstGeom prst="line">
              <a:avLst/>
            </a:prstGeom>
            <a:noFill/>
            <a:ln w="28575">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45" name="Object 5">
                  <a:extLst>
                    <a:ext uri="{FF2B5EF4-FFF2-40B4-BE49-F238E27FC236}">
                      <a16:creationId xmlns:a16="http://schemas.microsoft.com/office/drawing/2014/main" id="{E8A94AA8-42D7-4262-9462-947B3EBFB0D6}"/>
                    </a:ext>
                  </a:extLst>
                </p:cNvPr>
                <p:cNvSpPr txBox="1"/>
                <p:nvPr/>
              </p:nvSpPr>
              <p:spPr bwMode="auto">
                <a:xfrm>
                  <a:off x="4160837" y="3859201"/>
                  <a:ext cx="538163" cy="4127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1</m:t>
                        </m:r>
                      </m:oMath>
                    </m:oMathPara>
                  </a14:m>
                  <a:endParaRPr lang="en-US" sz="2000" dirty="0"/>
                </a:p>
              </p:txBody>
            </p:sp>
          </mc:Choice>
          <mc:Fallback xmlns="">
            <p:sp>
              <p:nvSpPr>
                <p:cNvPr id="45" name="Object 5">
                  <a:extLst>
                    <a:ext uri="{FF2B5EF4-FFF2-40B4-BE49-F238E27FC236}">
                      <a16:creationId xmlns:a16="http://schemas.microsoft.com/office/drawing/2014/main" id="{E8A94AA8-42D7-4262-9462-947B3EBFB0D6}"/>
                    </a:ext>
                  </a:extLst>
                </p:cNvPr>
                <p:cNvSpPr txBox="1">
                  <a:spLocks noRot="1" noChangeAspect="1" noMove="1" noResize="1" noEditPoints="1" noAdjustHandles="1" noChangeArrowheads="1" noChangeShapeType="1" noTextEdit="1"/>
                </p:cNvSpPr>
                <p:nvPr/>
              </p:nvSpPr>
              <p:spPr bwMode="auto">
                <a:xfrm>
                  <a:off x="4160837" y="3859201"/>
                  <a:ext cx="538163" cy="412750"/>
                </a:xfrm>
                <a:prstGeom prst="rect">
                  <a:avLst/>
                </a:prstGeom>
                <a:blipFill>
                  <a:blip r:embed="rId8"/>
                  <a:stretch>
                    <a:fillRect/>
                  </a:stretch>
                </a:blipFill>
                <a:ln>
                  <a:noFill/>
                </a:ln>
                <a:effectLst/>
              </p:spPr>
              <p:txBody>
                <a:bodyPr/>
                <a:lstStyle/>
                <a:p>
                  <a:r>
                    <a:rPr lang="en-US">
                      <a:noFill/>
                    </a:rPr>
                    <a:t> </a:t>
                  </a:r>
                </a:p>
              </p:txBody>
            </p:sp>
          </mc:Fallback>
        </mc:AlternateContent>
      </p:grpSp>
      <p:sp>
        <p:nvSpPr>
          <p:cNvPr id="49" name="文本框 48">
            <a:extLst>
              <a:ext uri="{FF2B5EF4-FFF2-40B4-BE49-F238E27FC236}">
                <a16:creationId xmlns:a16="http://schemas.microsoft.com/office/drawing/2014/main" id="{0F4766BB-D81F-462E-9E94-6A474F10FDFA}"/>
              </a:ext>
            </a:extLst>
          </p:cNvPr>
          <p:cNvSpPr txBox="1"/>
          <p:nvPr/>
        </p:nvSpPr>
        <p:spPr>
          <a:xfrm>
            <a:off x="432172" y="3600942"/>
            <a:ext cx="936104" cy="461665"/>
          </a:xfrm>
          <a:prstGeom prst="rect">
            <a:avLst/>
          </a:prstGeom>
          <a:noFill/>
        </p:spPr>
        <p:txBody>
          <a:bodyPr wrap="square">
            <a:spAutoFit/>
          </a:bodyPr>
          <a:lstStyle/>
          <a:p>
            <a:r>
              <a:rPr lang="zh-CN" altLang="en-US" sz="2400" dirty="0">
                <a:solidFill>
                  <a:srgbClr val="0000FF"/>
                </a:solidFill>
                <a:latin typeface="Cambria Math" panose="02040503050406030204" pitchFamily="18" charset="0"/>
                <a:ea typeface="楷体" panose="02010609060101010101" pitchFamily="49" charset="-122"/>
              </a:rPr>
              <a:t>解</a:t>
            </a:r>
            <a:r>
              <a:rPr lang="en-US" sz="2400" dirty="0">
                <a:latin typeface="Cambria Math" panose="02040503050406030204" pitchFamily="18" charset="0"/>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wipe(down)">
                                      <p:cBhvr>
                                        <p:cTn id="7" dur="500"/>
                                        <p:tgtEl>
                                          <p:spTgt spid="410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30AD8-5AFE-48AB-9C71-9149836067B8}"/>
              </a:ext>
            </a:extLst>
          </p:cNvPr>
          <p:cNvSpPr>
            <a:spLocks noGrp="1"/>
          </p:cNvSpPr>
          <p:nvPr>
            <p:ph type="title"/>
          </p:nvPr>
        </p:nvSpPr>
        <p:spPr/>
        <p:txBody>
          <a:bodyPr/>
          <a:lstStyle/>
          <a:p>
            <a:r>
              <a:rPr lang="zh-CN" altLang="en-US" dirty="0"/>
              <a:t>课后作业</a:t>
            </a:r>
            <a:endParaRPr lang="en-US" dirty="0"/>
          </a:p>
        </p:txBody>
      </p:sp>
      <p:sp>
        <p:nvSpPr>
          <p:cNvPr id="3" name="内容占位符 2">
            <a:extLst>
              <a:ext uri="{FF2B5EF4-FFF2-40B4-BE49-F238E27FC236}">
                <a16:creationId xmlns:a16="http://schemas.microsoft.com/office/drawing/2014/main" id="{2D1D437D-C598-40E2-B0B9-F3A9C6B201DE}"/>
              </a:ext>
            </a:extLst>
          </p:cNvPr>
          <p:cNvSpPr>
            <a:spLocks noGrp="1"/>
          </p:cNvSpPr>
          <p:nvPr>
            <p:ph idx="1"/>
          </p:nvPr>
        </p:nvSpPr>
        <p:spPr>
          <a:xfrm>
            <a:off x="457200" y="1285875"/>
            <a:ext cx="8229600" cy="608885"/>
          </a:xfrm>
        </p:spPr>
        <p:txBody>
          <a:bodyPr>
            <a:spAutoFit/>
          </a:bodyPr>
          <a:lstStyle/>
          <a:p>
            <a:pPr algn="just">
              <a:lnSpc>
                <a:spcPct val="130000"/>
              </a:lnSpc>
              <a:spcBef>
                <a:spcPts val="0"/>
              </a:spcBef>
              <a:spcAft>
                <a:spcPts val="600"/>
              </a:spcAft>
            </a:pPr>
            <a:r>
              <a:rPr lang="en-US" altLang="zh-CN" sz="2800" b="0" dirty="0"/>
              <a:t>4.21(g)</a:t>
            </a:r>
            <a:r>
              <a:rPr lang="zh-CN" altLang="en-US" sz="2800" b="0" dirty="0"/>
              <a:t>、</a:t>
            </a:r>
            <a:r>
              <a:rPr lang="en-US" altLang="zh-CN" sz="2800" b="0" dirty="0"/>
              <a:t>4.22(d)</a:t>
            </a:r>
            <a:endParaRPr lang="en-US" sz="2800" b="0" dirty="0"/>
          </a:p>
        </p:txBody>
      </p:sp>
      <p:sp>
        <p:nvSpPr>
          <p:cNvPr id="4" name="灯片编号占位符 3">
            <a:extLst>
              <a:ext uri="{FF2B5EF4-FFF2-40B4-BE49-F238E27FC236}">
                <a16:creationId xmlns:a16="http://schemas.microsoft.com/office/drawing/2014/main" id="{C018AEBB-9A02-4033-B315-77405E85549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CC5206-228A-4188-B6B3-2BFCD2AC1E6E}"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890426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标题 1">
            <a:extLst>
              <a:ext uri="{FF2B5EF4-FFF2-40B4-BE49-F238E27FC236}">
                <a16:creationId xmlns:a16="http://schemas.microsoft.com/office/drawing/2014/main" id="{85564466-5A90-478F-B6D6-5C87D14CAB8E}"/>
              </a:ext>
            </a:extLst>
          </p:cNvPr>
          <p:cNvSpPr>
            <a:spLocks noGrp="1"/>
          </p:cNvSpPr>
          <p:nvPr>
            <p:ph type="title"/>
          </p:nvPr>
        </p:nvSpPr>
        <p:spPr/>
        <p:txBody>
          <a:bodyPr/>
          <a:lstStyle/>
          <a:p>
            <a:r>
              <a:rPr lang="en-US" altLang="zh-CN" dirty="0"/>
              <a:t>4.2  </a:t>
            </a:r>
            <a:r>
              <a:rPr lang="zh-CN" altLang="en-US" dirty="0"/>
              <a:t>周期信号的傅里叶变换</a:t>
            </a:r>
            <a:endParaRPr lang="zh-CN" altLang="en-US" sz="5400" dirty="0"/>
          </a:p>
        </p:txBody>
      </p:sp>
      <p:sp>
        <p:nvSpPr>
          <p:cNvPr id="3" name="内容占位符 2">
            <a:extLst>
              <a:ext uri="{FF2B5EF4-FFF2-40B4-BE49-F238E27FC236}">
                <a16:creationId xmlns:a16="http://schemas.microsoft.com/office/drawing/2014/main" id="{6FF059FF-B5D1-44C7-A82C-F317A7AAA1B0}"/>
              </a:ext>
            </a:extLst>
          </p:cNvPr>
          <p:cNvSpPr>
            <a:spLocks noGrp="1"/>
          </p:cNvSpPr>
          <p:nvPr>
            <p:ph idx="1"/>
          </p:nvPr>
        </p:nvSpPr>
        <p:spPr/>
        <p:txBody>
          <a:bodyPr/>
          <a:lstStyle/>
          <a:p>
            <a:r>
              <a:rPr lang="zh-CN" altLang="en-US" sz="2800" b="0"/>
              <a:t>通过建立周期信号的傅里叶变换，可以实现非周期信号与周期信号的统一数学描述方法，从而对某些问题的分析带来方便。</a:t>
            </a:r>
            <a:endParaRPr lang="en-US" altLang="zh-CN" sz="2800" b="0"/>
          </a:p>
          <a:p>
            <a:r>
              <a:rPr lang="zh-CN" altLang="en-US" sz="2800" b="0"/>
              <a:t>但由于周期信号不满足傅里叶变换的 </a:t>
            </a:r>
            <a:r>
              <a:rPr lang="en-US" altLang="zh-CN" sz="2800" b="0"/>
              <a:t>Dirichlet  </a:t>
            </a:r>
            <a:r>
              <a:rPr lang="zh-CN" altLang="en-US" sz="2800" b="0"/>
              <a:t>条件，因而不能直接从定义出发，建立其傅里叶变换表示。</a:t>
            </a:r>
            <a:endParaRPr lang="en-US" altLang="zh-CN" sz="2800" b="0"/>
          </a:p>
          <a:p>
            <a:r>
              <a:rPr lang="zh-CN" altLang="en-US" sz="2800" b="0"/>
              <a:t>考查                                   所对应的信号</a:t>
            </a:r>
          </a:p>
        </p:txBody>
      </p:sp>
      <p:sp>
        <p:nvSpPr>
          <p:cNvPr id="4" name="灯片编号占位符 3">
            <a:extLst>
              <a:ext uri="{FF2B5EF4-FFF2-40B4-BE49-F238E27FC236}">
                <a16:creationId xmlns:a16="http://schemas.microsoft.com/office/drawing/2014/main" id="{08C6E750-6F94-4F73-B462-6C3D6AA6631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0FBCD6-DD58-4065-A22F-877961453C24}" type="slidenum">
              <a:rPr lang="zh-CN" altLang="en-US">
                <a:solidFill>
                  <a:srgbClr val="898989"/>
                </a:solidFill>
                <a:latin typeface="Calibri" panose="020F0502020204030204" pitchFamily="34" charset="0"/>
              </a:rPr>
              <a:pPr eaLnBrk="1" hangingPunct="1"/>
              <a:t>22</a:t>
            </a:fld>
            <a:endParaRPr lang="zh-CN" altLang="en-US">
              <a:solidFill>
                <a:srgbClr val="898989"/>
              </a:solidFill>
              <a:latin typeface="Calibri" panose="020F0502020204030204" pitchFamily="34" charset="0"/>
            </a:endParaRPr>
          </a:p>
        </p:txBody>
      </p:sp>
      <p:graphicFrame>
        <p:nvGraphicFramePr>
          <p:cNvPr id="5" name="Object 2">
            <a:extLst>
              <a:ext uri="{FF2B5EF4-FFF2-40B4-BE49-F238E27FC236}">
                <a16:creationId xmlns:a16="http://schemas.microsoft.com/office/drawing/2014/main" id="{3A1DE0EA-057B-445A-A79F-0EEC15758AB4}"/>
              </a:ext>
            </a:extLst>
          </p:cNvPr>
          <p:cNvGraphicFramePr>
            <a:graphicFrameLocks noChangeAspect="1"/>
          </p:cNvGraphicFramePr>
          <p:nvPr>
            <p:extLst>
              <p:ext uri="{D42A27DB-BD31-4B8C-83A1-F6EECF244321}">
                <p14:modId xmlns:p14="http://schemas.microsoft.com/office/powerpoint/2010/main" val="1654725877"/>
              </p:ext>
            </p:extLst>
          </p:nvPr>
        </p:nvGraphicFramePr>
        <p:xfrm>
          <a:off x="1670050" y="4071938"/>
          <a:ext cx="2898775" cy="487362"/>
        </p:xfrm>
        <a:graphic>
          <a:graphicData uri="http://schemas.openxmlformats.org/presentationml/2006/ole">
            <mc:AlternateContent xmlns:mc="http://schemas.openxmlformats.org/markup-compatibility/2006">
              <mc:Choice xmlns:v="urn:schemas-microsoft-com:vml" Requires="v">
                <p:oleObj spid="_x0000_s18674" name="Equation" r:id="rId3" imgW="1358640" imgH="228600" progId="Equation.DSMT4">
                  <p:embed/>
                </p:oleObj>
              </mc:Choice>
              <mc:Fallback>
                <p:oleObj name="Equation" r:id="rId3" imgW="135864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50" y="4071938"/>
                        <a:ext cx="289877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5" name="Object 3">
            <a:extLst>
              <a:ext uri="{FF2B5EF4-FFF2-40B4-BE49-F238E27FC236}">
                <a16:creationId xmlns:a16="http://schemas.microsoft.com/office/drawing/2014/main" id="{AECE892C-F343-47F6-99C6-D96B018AF9E9}"/>
              </a:ext>
            </a:extLst>
          </p:cNvPr>
          <p:cNvGraphicFramePr>
            <a:graphicFrameLocks noChangeAspect="1"/>
          </p:cNvGraphicFramePr>
          <p:nvPr>
            <p:extLst>
              <p:ext uri="{D42A27DB-BD31-4B8C-83A1-F6EECF244321}">
                <p14:modId xmlns:p14="http://schemas.microsoft.com/office/powerpoint/2010/main" val="310444846"/>
              </p:ext>
            </p:extLst>
          </p:nvPr>
        </p:nvGraphicFramePr>
        <p:xfrm>
          <a:off x="928688" y="4572000"/>
          <a:ext cx="3830637" cy="892175"/>
        </p:xfrm>
        <a:graphic>
          <a:graphicData uri="http://schemas.openxmlformats.org/presentationml/2006/ole">
            <mc:AlternateContent xmlns:mc="http://schemas.openxmlformats.org/markup-compatibility/2006">
              <mc:Choice xmlns:v="urn:schemas-microsoft-com:vml" Requires="v">
                <p:oleObj spid="_x0000_s18675" name="Equation" r:id="rId5" imgW="1650960" imgH="393480" progId="Equation.DSMT4">
                  <p:embed/>
                </p:oleObj>
              </mc:Choice>
              <mc:Fallback>
                <p:oleObj name="Equation" r:id="rId5" imgW="165096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4572000"/>
                        <a:ext cx="3830637"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a:extLst>
              <a:ext uri="{FF2B5EF4-FFF2-40B4-BE49-F238E27FC236}">
                <a16:creationId xmlns:a16="http://schemas.microsoft.com/office/drawing/2014/main" id="{8D2C5899-48F5-44CA-A62C-379A8BEDEC9B}"/>
              </a:ext>
            </a:extLst>
          </p:cNvPr>
          <p:cNvGraphicFramePr>
            <a:graphicFrameLocks noChangeAspect="1"/>
          </p:cNvGraphicFramePr>
          <p:nvPr>
            <p:extLst>
              <p:ext uri="{D42A27DB-BD31-4B8C-83A1-F6EECF244321}">
                <p14:modId xmlns:p14="http://schemas.microsoft.com/office/powerpoint/2010/main" val="2280886137"/>
              </p:ext>
            </p:extLst>
          </p:nvPr>
        </p:nvGraphicFramePr>
        <p:xfrm>
          <a:off x="4762500" y="4645025"/>
          <a:ext cx="3092450" cy="747713"/>
        </p:xfrm>
        <a:graphic>
          <a:graphicData uri="http://schemas.openxmlformats.org/presentationml/2006/ole">
            <mc:AlternateContent xmlns:mc="http://schemas.openxmlformats.org/markup-compatibility/2006">
              <mc:Choice xmlns:v="urn:schemas-microsoft-com:vml" Requires="v">
                <p:oleObj spid="_x0000_s18676" name="Equation" r:id="rId7" imgW="1333440" imgH="330120" progId="Equation.DSMT4">
                  <p:embed/>
                </p:oleObj>
              </mc:Choice>
              <mc:Fallback>
                <p:oleObj name="Equation" r:id="rId7" imgW="133344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2500" y="4645025"/>
                        <a:ext cx="30924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a:extLst>
              <a:ext uri="{FF2B5EF4-FFF2-40B4-BE49-F238E27FC236}">
                <a16:creationId xmlns:a16="http://schemas.microsoft.com/office/drawing/2014/main" id="{BCCE13EE-E2B9-4169-A6F6-9E4555FC66CE}"/>
              </a:ext>
            </a:extLst>
          </p:cNvPr>
          <p:cNvGraphicFramePr>
            <a:graphicFrameLocks noChangeAspect="1"/>
          </p:cNvGraphicFramePr>
          <p:nvPr>
            <p:extLst>
              <p:ext uri="{D42A27DB-BD31-4B8C-83A1-F6EECF244321}">
                <p14:modId xmlns:p14="http://schemas.microsoft.com/office/powerpoint/2010/main" val="2579615677"/>
              </p:ext>
            </p:extLst>
          </p:nvPr>
        </p:nvGraphicFramePr>
        <p:xfrm>
          <a:off x="7858125" y="4787900"/>
          <a:ext cx="912813" cy="460375"/>
        </p:xfrm>
        <a:graphic>
          <a:graphicData uri="http://schemas.openxmlformats.org/presentationml/2006/ole">
            <mc:AlternateContent xmlns:mc="http://schemas.openxmlformats.org/markup-compatibility/2006">
              <mc:Choice xmlns:v="urn:schemas-microsoft-com:vml" Requires="v">
                <p:oleObj spid="_x0000_s18677" name="Equation" r:id="rId9" imgW="393480" imgH="203040" progId="Equation.DSMT4">
                  <p:embed/>
                </p:oleObj>
              </mc:Choice>
              <mc:Fallback>
                <p:oleObj name="Equation" r:id="rId9" imgW="393480" imgH="2030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8125" y="4787900"/>
                        <a:ext cx="9128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2">
            <a:extLst>
              <a:ext uri="{FF2B5EF4-FFF2-40B4-BE49-F238E27FC236}">
                <a16:creationId xmlns:a16="http://schemas.microsoft.com/office/drawing/2014/main" id="{14F83209-0700-4F1B-BCA6-E0193168BB8B}"/>
              </a:ext>
            </a:extLst>
          </p:cNvPr>
          <p:cNvSpPr txBox="1">
            <a:spLocks noChangeArrowheads="1"/>
          </p:cNvSpPr>
          <p:nvPr/>
        </p:nvSpPr>
        <p:spPr bwMode="auto">
          <a:xfrm>
            <a:off x="973138" y="5500688"/>
            <a:ext cx="78136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800" dirty="0">
                <a:latin typeface="华文楷体" panose="02010600040101010101" pitchFamily="2" charset="-122"/>
                <a:ea typeface="华文楷体" panose="02010600040101010101" pitchFamily="2" charset="-122"/>
                <a:cs typeface="楷体_GB2312" panose="02010609030101010101" pitchFamily="49" charset="-122"/>
              </a:rPr>
              <a:t>  </a:t>
            </a:r>
            <a:r>
              <a:rPr lang="zh-CN" altLang="en-US" sz="2800" dirty="0">
                <a:latin typeface="华文楷体" panose="02010600040101010101" pitchFamily="2" charset="-122"/>
                <a:ea typeface="华文楷体" panose="02010600040101010101" pitchFamily="2" charset="-122"/>
                <a:cs typeface="楷体_GB2312" panose="02010609030101010101" pitchFamily="49" charset="-122"/>
              </a:rPr>
              <a:t>这表明</a:t>
            </a:r>
            <a:r>
              <a:rPr lang="zh-CN" altLang="en-US" sz="2800" dirty="0">
                <a:solidFill>
                  <a:srgbClr val="FF0000"/>
                </a:solidFill>
                <a:latin typeface="华文楷体" panose="02010600040101010101" pitchFamily="2" charset="-122"/>
                <a:ea typeface="华文楷体" panose="02010600040101010101" pitchFamily="2" charset="-122"/>
                <a:cs typeface="楷体_GB2312" panose="02010609030101010101" pitchFamily="49" charset="-122"/>
              </a:rPr>
              <a:t>周期性复指数信号的频谱是一个冲激</a:t>
            </a:r>
            <a:r>
              <a:rPr lang="zh-CN" altLang="en-US" sz="2800" dirty="0">
                <a:latin typeface="华文楷体" panose="02010600040101010101" pitchFamily="2" charset="-122"/>
                <a:ea typeface="华文楷体" panose="02010600040101010101" pitchFamily="2"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4035"/>
                                        </p:tgtEl>
                                        <p:attrNameLst>
                                          <p:attrName>style.visibility</p:attrName>
                                        </p:attrNameLst>
                                      </p:cBhvr>
                                      <p:to>
                                        <p:strVal val="visible"/>
                                      </p:to>
                                    </p:set>
                                    <p:animEffect transition="in" filter="blinds(horizontal)">
                                      <p:cBhvr>
                                        <p:cTn id="20" dur="500"/>
                                        <p:tgtEl>
                                          <p:spTgt spid="440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4036"/>
                                        </p:tgtEl>
                                        <p:attrNameLst>
                                          <p:attrName>style.visibility</p:attrName>
                                        </p:attrNameLst>
                                      </p:cBhvr>
                                      <p:to>
                                        <p:strVal val="visible"/>
                                      </p:to>
                                    </p:set>
                                    <p:animEffect transition="in" filter="blinds(horizontal)">
                                      <p:cBhvr>
                                        <p:cTn id="25" dur="500"/>
                                        <p:tgtEl>
                                          <p:spTgt spid="440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4037"/>
                                        </p:tgtEl>
                                        <p:attrNameLst>
                                          <p:attrName>style.visibility</p:attrName>
                                        </p:attrNameLst>
                                      </p:cBhvr>
                                      <p:to>
                                        <p:strVal val="visible"/>
                                      </p:to>
                                    </p:set>
                                    <p:animEffect transition="in" filter="blinds(horizontal)">
                                      <p:cBhvr>
                                        <p:cTn id="30" dur="500"/>
                                        <p:tgtEl>
                                          <p:spTgt spid="440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标题 1">
            <a:extLst>
              <a:ext uri="{FF2B5EF4-FFF2-40B4-BE49-F238E27FC236}">
                <a16:creationId xmlns:a16="http://schemas.microsoft.com/office/drawing/2014/main" id="{FD2D0135-D6F2-4815-A348-5FFE33176919}"/>
              </a:ext>
            </a:extLst>
          </p:cNvPr>
          <p:cNvSpPr>
            <a:spLocks noGrp="1"/>
          </p:cNvSpPr>
          <p:nvPr>
            <p:ph type="title"/>
          </p:nvPr>
        </p:nvSpPr>
        <p:spPr/>
        <p:txBody>
          <a:bodyPr/>
          <a:lstStyle/>
          <a:p>
            <a:r>
              <a:rPr lang="en-US" altLang="zh-CN" dirty="0"/>
              <a:t>4.2  </a:t>
            </a:r>
            <a:r>
              <a:rPr lang="zh-CN" altLang="en-US" dirty="0"/>
              <a:t>周期信号的傅里叶变换</a:t>
            </a:r>
          </a:p>
        </p:txBody>
      </p:sp>
      <p:sp>
        <p:nvSpPr>
          <p:cNvPr id="4" name="灯片编号占位符 3">
            <a:extLst>
              <a:ext uri="{FF2B5EF4-FFF2-40B4-BE49-F238E27FC236}">
                <a16:creationId xmlns:a16="http://schemas.microsoft.com/office/drawing/2014/main" id="{D1B15977-7535-43BB-9A66-0C2FDD2BC2D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BB7BAA-4BC2-4303-916E-8C5A13D31DD6}" type="slidenum">
              <a:rPr lang="zh-CN" altLang="en-US">
                <a:solidFill>
                  <a:srgbClr val="898989"/>
                </a:solidFill>
                <a:latin typeface="Calibri" panose="020F0502020204030204" pitchFamily="34" charset="0"/>
              </a:rPr>
              <a:pPr eaLnBrk="1" hangingPunct="1"/>
              <a:t>23</a:t>
            </a:fld>
            <a:endParaRPr lang="zh-CN" altLang="en-US">
              <a:solidFill>
                <a:srgbClr val="898989"/>
              </a:solidFill>
              <a:latin typeface="Calibri" panose="020F0502020204030204" pitchFamily="34" charset="0"/>
            </a:endParaRPr>
          </a:p>
        </p:txBody>
      </p:sp>
      <p:grpSp>
        <p:nvGrpSpPr>
          <p:cNvPr id="2" name="Group 3">
            <a:extLst>
              <a:ext uri="{FF2B5EF4-FFF2-40B4-BE49-F238E27FC236}">
                <a16:creationId xmlns:a16="http://schemas.microsoft.com/office/drawing/2014/main" id="{804C286B-EC21-4FD6-8597-8C307E7226E9}"/>
              </a:ext>
            </a:extLst>
          </p:cNvPr>
          <p:cNvGrpSpPr>
            <a:grpSpLocks/>
          </p:cNvGrpSpPr>
          <p:nvPr/>
        </p:nvGrpSpPr>
        <p:grpSpPr bwMode="auto">
          <a:xfrm>
            <a:off x="1066800" y="2071688"/>
            <a:ext cx="6469063" cy="1252537"/>
            <a:chOff x="672" y="1680"/>
            <a:chExt cx="4075" cy="789"/>
          </a:xfrm>
        </p:grpSpPr>
        <p:sp>
          <p:nvSpPr>
            <p:cNvPr id="19475" name="Text Box 4">
              <a:extLst>
                <a:ext uri="{FF2B5EF4-FFF2-40B4-BE49-F238E27FC236}">
                  <a16:creationId xmlns:a16="http://schemas.microsoft.com/office/drawing/2014/main" id="{E167DC55-E42C-40D1-9559-404CFDDAB123}"/>
                </a:ext>
              </a:extLst>
            </p:cNvPr>
            <p:cNvSpPr txBox="1">
              <a:spLocks noChangeArrowheads="1"/>
            </p:cNvSpPr>
            <p:nvPr/>
          </p:nvSpPr>
          <p:spPr bwMode="auto">
            <a:xfrm>
              <a:off x="672" y="1680"/>
              <a:ext cx="407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于是对于表示为傅里叶级数的周期信号</a:t>
              </a:r>
            </a:p>
          </p:txBody>
        </p:sp>
        <p:graphicFrame>
          <p:nvGraphicFramePr>
            <p:cNvPr id="19462" name="Object 2">
              <a:extLst>
                <a:ext uri="{FF2B5EF4-FFF2-40B4-BE49-F238E27FC236}">
                  <a16:creationId xmlns:a16="http://schemas.microsoft.com/office/drawing/2014/main" id="{1A714FDC-5E00-4370-899C-C3666EAACB5E}"/>
                </a:ext>
              </a:extLst>
            </p:cNvPr>
            <p:cNvGraphicFramePr>
              <a:graphicFrameLocks noChangeAspect="1"/>
            </p:cNvGraphicFramePr>
            <p:nvPr/>
          </p:nvGraphicFramePr>
          <p:xfrm>
            <a:off x="1845" y="2046"/>
            <a:ext cx="1845" cy="423"/>
          </p:xfrm>
          <a:graphic>
            <a:graphicData uri="http://schemas.openxmlformats.org/presentationml/2006/ole">
              <mc:AlternateContent xmlns:mc="http://schemas.openxmlformats.org/markup-compatibility/2006">
                <mc:Choice xmlns:v="urn:schemas-microsoft-com:vml" Requires="v">
                  <p:oleObj spid="_x0000_s19698" name="Equation" r:id="rId3" imgW="1257120" imgH="291960" progId="Equation.DSMT4">
                    <p:embed/>
                  </p:oleObj>
                </mc:Choice>
                <mc:Fallback>
                  <p:oleObj name="Equation" r:id="rId3" imgW="1257120" imgH="2919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 y="2046"/>
                          <a:ext cx="1845"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6">
            <a:extLst>
              <a:ext uri="{FF2B5EF4-FFF2-40B4-BE49-F238E27FC236}">
                <a16:creationId xmlns:a16="http://schemas.microsoft.com/office/drawing/2014/main" id="{912B2882-1674-4AFC-BBE3-1FAF55841D6A}"/>
              </a:ext>
            </a:extLst>
          </p:cNvPr>
          <p:cNvGrpSpPr>
            <a:grpSpLocks/>
          </p:cNvGrpSpPr>
          <p:nvPr/>
        </p:nvGrpSpPr>
        <p:grpSpPr bwMode="auto">
          <a:xfrm>
            <a:off x="1066800" y="3481388"/>
            <a:ext cx="5437188" cy="650875"/>
            <a:chOff x="672" y="2722"/>
            <a:chExt cx="3425" cy="410"/>
          </a:xfrm>
        </p:grpSpPr>
        <p:sp>
          <p:nvSpPr>
            <p:cNvPr id="19474" name="Text Box 7">
              <a:extLst>
                <a:ext uri="{FF2B5EF4-FFF2-40B4-BE49-F238E27FC236}">
                  <a16:creationId xmlns:a16="http://schemas.microsoft.com/office/drawing/2014/main" id="{9AFA644E-F41F-4366-842F-99182F41EA32}"/>
                </a:ext>
              </a:extLst>
            </p:cNvPr>
            <p:cNvSpPr txBox="1">
              <a:spLocks noChangeArrowheads="1"/>
            </p:cNvSpPr>
            <p:nvPr/>
          </p:nvSpPr>
          <p:spPr bwMode="auto">
            <a:xfrm>
              <a:off x="672" y="2745"/>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就有</a:t>
              </a:r>
            </a:p>
          </p:txBody>
        </p:sp>
        <p:graphicFrame>
          <p:nvGraphicFramePr>
            <p:cNvPr id="19461" name="Object 3">
              <a:extLst>
                <a:ext uri="{FF2B5EF4-FFF2-40B4-BE49-F238E27FC236}">
                  <a16:creationId xmlns:a16="http://schemas.microsoft.com/office/drawing/2014/main" id="{C53ABC02-D800-4377-8D61-7A7039AB6FB9}"/>
                </a:ext>
              </a:extLst>
            </p:cNvPr>
            <p:cNvGraphicFramePr>
              <a:graphicFrameLocks noChangeAspect="1"/>
            </p:cNvGraphicFramePr>
            <p:nvPr>
              <p:extLst>
                <p:ext uri="{D42A27DB-BD31-4B8C-83A1-F6EECF244321}">
                  <p14:modId xmlns:p14="http://schemas.microsoft.com/office/powerpoint/2010/main" val="1890357096"/>
                </p:ext>
              </p:extLst>
            </p:nvPr>
          </p:nvGraphicFramePr>
          <p:xfrm>
            <a:off x="1285" y="2722"/>
            <a:ext cx="2812" cy="410"/>
          </p:xfrm>
          <a:graphic>
            <a:graphicData uri="http://schemas.openxmlformats.org/presentationml/2006/ole">
              <mc:AlternateContent xmlns:mc="http://schemas.openxmlformats.org/markup-compatibility/2006">
                <mc:Choice xmlns:v="urn:schemas-microsoft-com:vml" Requires="v">
                  <p:oleObj spid="_x0000_s19699" name="Equation" r:id="rId5" imgW="2006280" imgH="291960" progId="Equation.DSMT4">
                    <p:embed/>
                  </p:oleObj>
                </mc:Choice>
                <mc:Fallback>
                  <p:oleObj name="Equation" r:id="rId5" imgW="2006280" imgH="2919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 y="2722"/>
                          <a:ext cx="2812" cy="410"/>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pSp>
      <p:grpSp>
        <p:nvGrpSpPr>
          <p:cNvPr id="5" name="Group 9">
            <a:extLst>
              <a:ext uri="{FF2B5EF4-FFF2-40B4-BE49-F238E27FC236}">
                <a16:creationId xmlns:a16="http://schemas.microsoft.com/office/drawing/2014/main" id="{8EC93F8F-A47A-459F-87D5-55F5E1A3F429}"/>
              </a:ext>
            </a:extLst>
          </p:cNvPr>
          <p:cNvGrpSpPr>
            <a:grpSpLocks/>
          </p:cNvGrpSpPr>
          <p:nvPr/>
        </p:nvGrpSpPr>
        <p:grpSpPr bwMode="auto">
          <a:xfrm>
            <a:off x="2643188" y="4267200"/>
            <a:ext cx="5613400" cy="519113"/>
            <a:chOff x="1584" y="3408"/>
            <a:chExt cx="3536" cy="327"/>
          </a:xfrm>
        </p:grpSpPr>
        <p:sp>
          <p:nvSpPr>
            <p:cNvPr id="19472" name="Text Box 10">
              <a:extLst>
                <a:ext uri="{FF2B5EF4-FFF2-40B4-BE49-F238E27FC236}">
                  <a16:creationId xmlns:a16="http://schemas.microsoft.com/office/drawing/2014/main" id="{99195261-859F-4717-92FC-8F396BEDB28A}"/>
                </a:ext>
              </a:extLst>
            </p:cNvPr>
            <p:cNvSpPr txBox="1">
              <a:spLocks noChangeArrowheads="1"/>
            </p:cNvSpPr>
            <p:nvPr/>
          </p:nvSpPr>
          <p:spPr bwMode="auto">
            <a:xfrm>
              <a:off x="2304" y="3408"/>
              <a:ext cx="2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周期信号的傅里叶变换表示</a:t>
              </a:r>
            </a:p>
          </p:txBody>
        </p:sp>
        <p:sp>
          <p:nvSpPr>
            <p:cNvPr id="19473" name="Line 11">
              <a:extLst>
                <a:ext uri="{FF2B5EF4-FFF2-40B4-BE49-F238E27FC236}">
                  <a16:creationId xmlns:a16="http://schemas.microsoft.com/office/drawing/2014/main" id="{36DFE80A-4A1F-4A3F-9A7F-C13DD93278EE}"/>
                </a:ext>
              </a:extLst>
            </p:cNvPr>
            <p:cNvSpPr>
              <a:spLocks noChangeShapeType="1"/>
            </p:cNvSpPr>
            <p:nvPr/>
          </p:nvSpPr>
          <p:spPr bwMode="auto">
            <a:xfrm>
              <a:off x="1584" y="3600"/>
              <a:ext cx="7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8" name="组合 17">
            <a:extLst>
              <a:ext uri="{FF2B5EF4-FFF2-40B4-BE49-F238E27FC236}">
                <a16:creationId xmlns:a16="http://schemas.microsoft.com/office/drawing/2014/main" id="{59D75D8D-5ED4-4160-9843-2153624644F2}"/>
              </a:ext>
            </a:extLst>
          </p:cNvPr>
          <p:cNvGrpSpPr>
            <a:grpSpLocks/>
          </p:cNvGrpSpPr>
          <p:nvPr/>
        </p:nvGrpSpPr>
        <p:grpSpPr bwMode="auto">
          <a:xfrm>
            <a:off x="1071563" y="1190625"/>
            <a:ext cx="6067425" cy="736988"/>
            <a:chOff x="1295400" y="1428736"/>
            <a:chExt cx="6067425" cy="737463"/>
          </a:xfrm>
        </p:grpSpPr>
        <p:sp>
          <p:nvSpPr>
            <p:cNvPr id="19471" name="Rectangle 15">
              <a:extLst>
                <a:ext uri="{FF2B5EF4-FFF2-40B4-BE49-F238E27FC236}">
                  <a16:creationId xmlns:a16="http://schemas.microsoft.com/office/drawing/2014/main" id="{5F874E73-B6A6-4BD6-B55A-5080B7BF5F73}"/>
                </a:ext>
              </a:extLst>
            </p:cNvPr>
            <p:cNvSpPr>
              <a:spLocks noChangeArrowheads="1"/>
            </p:cNvSpPr>
            <p:nvPr/>
          </p:nvSpPr>
          <p:spPr bwMode="auto">
            <a:xfrm>
              <a:off x="1295400" y="1428736"/>
              <a:ext cx="3062286" cy="67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a:latin typeface="Times New Roman" panose="02020603050405020304" pitchFamily="18" charset="0"/>
                  <a:ea typeface="华文楷体" panose="02010600040101010101" pitchFamily="2" charset="-122"/>
                  <a:cs typeface="楷体_GB2312" panose="02010609030101010101" pitchFamily="49" charset="-122"/>
                </a:rPr>
                <a:t>若                       则</a:t>
              </a:r>
            </a:p>
          </p:txBody>
        </p:sp>
        <p:graphicFrame>
          <p:nvGraphicFramePr>
            <p:cNvPr id="19459" name="Object 4">
              <a:extLst>
                <a:ext uri="{FF2B5EF4-FFF2-40B4-BE49-F238E27FC236}">
                  <a16:creationId xmlns:a16="http://schemas.microsoft.com/office/drawing/2014/main" id="{23F86852-7EBA-4020-B9B9-2B7F252D8007}"/>
                </a:ext>
              </a:extLst>
            </p:cNvPr>
            <p:cNvGraphicFramePr>
              <a:graphicFrameLocks noChangeAspect="1"/>
            </p:cNvGraphicFramePr>
            <p:nvPr/>
          </p:nvGraphicFramePr>
          <p:xfrm>
            <a:off x="1843081" y="1512888"/>
            <a:ext cx="1871663" cy="630237"/>
          </p:xfrm>
          <a:graphic>
            <a:graphicData uri="http://schemas.openxmlformats.org/presentationml/2006/ole">
              <mc:AlternateContent xmlns:mc="http://schemas.openxmlformats.org/markup-compatibility/2006">
                <mc:Choice xmlns:v="urn:schemas-microsoft-com:vml" Requires="v">
                  <p:oleObj spid="_x0000_s19700" name="Equation" r:id="rId7" imgW="698400" imgH="228600" progId="Equation.DSMT4">
                    <p:embed/>
                  </p:oleObj>
                </mc:Choice>
                <mc:Fallback>
                  <p:oleObj name="Equation" r:id="rId7" imgW="6984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3081" y="1512888"/>
                          <a:ext cx="1871663"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5">
              <a:extLst>
                <a:ext uri="{FF2B5EF4-FFF2-40B4-BE49-F238E27FC236}">
                  <a16:creationId xmlns:a16="http://schemas.microsoft.com/office/drawing/2014/main" id="{C090E146-A9F0-436E-8B47-19FDCB652FFA}"/>
                </a:ext>
              </a:extLst>
            </p:cNvPr>
            <p:cNvGraphicFramePr>
              <a:graphicFrameLocks noChangeAspect="1"/>
            </p:cNvGraphicFramePr>
            <p:nvPr/>
          </p:nvGraphicFramePr>
          <p:xfrm>
            <a:off x="4217988" y="1616924"/>
            <a:ext cx="3144837" cy="549275"/>
          </p:xfrm>
          <a:graphic>
            <a:graphicData uri="http://schemas.openxmlformats.org/presentationml/2006/ole">
              <mc:AlternateContent xmlns:mc="http://schemas.openxmlformats.org/markup-compatibility/2006">
                <mc:Choice xmlns:v="urn:schemas-microsoft-com:vml" Requires="v">
                  <p:oleObj spid="_x0000_s19701" name="Equation" r:id="rId9" imgW="1434960" imgH="228600" progId="Equation.DSMT4">
                    <p:embed/>
                  </p:oleObj>
                </mc:Choice>
                <mc:Fallback>
                  <p:oleObj name="Equation" r:id="rId9" imgW="143496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7988" y="1616924"/>
                          <a:ext cx="31448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19470" name="Text Box 3">
                <a:extLst>
                  <a:ext uri="{FF2B5EF4-FFF2-40B4-BE49-F238E27FC236}">
                    <a16:creationId xmlns:a16="http://schemas.microsoft.com/office/drawing/2014/main" id="{55E147EE-B8BB-4D59-B458-2D35576B386F}"/>
                  </a:ext>
                </a:extLst>
              </p:cNvPr>
              <p:cNvSpPr txBox="1">
                <a:spLocks noChangeArrowheads="1"/>
              </p:cNvSpPr>
              <p:nvPr/>
            </p:nvSpPr>
            <p:spPr bwMode="auto">
              <a:xfrm>
                <a:off x="642938" y="5000625"/>
                <a:ext cx="8072437" cy="138430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华文楷体" panose="02010600040101010101" pitchFamily="2" charset="-122"/>
                    <a:ea typeface="华文楷体" panose="02010600040101010101" pitchFamily="2" charset="-122"/>
                    <a:cs typeface="楷体_GB2312" panose="02010609030101010101" pitchFamily="49" charset="-122"/>
                  </a:rPr>
                  <a:t>这表明：周期信号的傅里叶变换由一系列冲激组成，每一个冲激分别位于信号的各次谐波的频率处，其冲激强度为对应的傅里叶级数系数</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𝑎</m:t>
                        </m:r>
                      </m:e>
                      <m:sub>
                        <m:r>
                          <a:rPr lang="en-US" sz="2800" i="1">
                            <a:solidFill>
                              <a:schemeClr val="tx1"/>
                            </a:solidFill>
                            <a:latin typeface="Cambria Math" panose="02040503050406030204" pitchFamily="18" charset="0"/>
                          </a:rPr>
                          <m:t>𝑘</m:t>
                        </m:r>
                      </m:sub>
                    </m:sSub>
                  </m:oMath>
                </a14:m>
                <a:r>
                  <a:rPr lang="zh-CN" altLang="en-US" sz="2800" dirty="0">
                    <a:latin typeface="华文楷体" panose="02010600040101010101" pitchFamily="2" charset="-122"/>
                    <a:ea typeface="华文楷体" panose="02010600040101010101" pitchFamily="2" charset="-122"/>
                    <a:cs typeface="楷体_GB2312" panose="02010609030101010101" pitchFamily="49" charset="-122"/>
                  </a:rPr>
                  <a:t>的</a:t>
                </a:r>
                <a:r>
                  <a:rPr lang="en-US" altLang="zh-CN" sz="2800" dirty="0">
                    <a:latin typeface="华文楷体" panose="02010600040101010101" pitchFamily="2" charset="-122"/>
                    <a:ea typeface="华文楷体" panose="02010600040101010101" pitchFamily="2" charset="-122"/>
                    <a:cs typeface="楷体_GB2312" panose="02010609030101010101" pitchFamily="49" charset="-122"/>
                  </a:rPr>
                  <a:t>2</a:t>
                </a:r>
                <a:r>
                  <a:rPr lang="el-GR" altLang="zh-CN" sz="2800" dirty="0">
                    <a:latin typeface="Times New Roman" panose="02020603050405020304" pitchFamily="18" charset="0"/>
                    <a:ea typeface="华文楷体" panose="02010600040101010101" pitchFamily="2" charset="-122"/>
                    <a:cs typeface="Times New Roman" panose="02020603050405020304" pitchFamily="18" charset="0"/>
                  </a:rPr>
                  <a:t>π</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倍</a:t>
                </a:r>
                <a:r>
                  <a:rPr lang="zh-CN" altLang="en-US" sz="2800" dirty="0">
                    <a:latin typeface="华文楷体" panose="02010600040101010101" pitchFamily="2" charset="-122"/>
                    <a:ea typeface="华文楷体" panose="02010600040101010101" pitchFamily="2" charset="-122"/>
                    <a:cs typeface="楷体_GB2312" panose="02010609030101010101" pitchFamily="49" charset="-122"/>
                  </a:rPr>
                  <a:t>。</a:t>
                </a:r>
              </a:p>
            </p:txBody>
          </p:sp>
        </mc:Choice>
        <mc:Fallback xmlns="">
          <p:sp>
            <p:nvSpPr>
              <p:cNvPr id="19470" name="Text Box 3">
                <a:extLst>
                  <a:ext uri="{FF2B5EF4-FFF2-40B4-BE49-F238E27FC236}">
                    <a16:creationId xmlns:a16="http://schemas.microsoft.com/office/drawing/2014/main" id="{55E147EE-B8BB-4D59-B458-2D35576B386F}"/>
                  </a:ext>
                </a:extLst>
              </p:cNvPr>
              <p:cNvSpPr txBox="1">
                <a:spLocks noRot="1" noChangeAspect="1" noMove="1" noResize="1" noEditPoints="1" noAdjustHandles="1" noChangeArrowheads="1" noChangeShapeType="1" noTextEdit="1"/>
              </p:cNvSpPr>
              <p:nvPr/>
            </p:nvSpPr>
            <p:spPr bwMode="auto">
              <a:xfrm>
                <a:off x="642938" y="5000625"/>
                <a:ext cx="8072437" cy="1384300"/>
              </a:xfrm>
              <a:prstGeom prst="rect">
                <a:avLst/>
              </a:prstGeom>
              <a:blipFill>
                <a:blip r:embed="rId11"/>
                <a:stretch>
                  <a:fillRect l="-1509" t="-4405" r="-5132" b="-114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标题 1">
            <a:extLst>
              <a:ext uri="{FF2B5EF4-FFF2-40B4-BE49-F238E27FC236}">
                <a16:creationId xmlns:a16="http://schemas.microsoft.com/office/drawing/2014/main" id="{B57497B7-F9A8-4AEC-BFCA-EC9C13DD1D92}"/>
              </a:ext>
            </a:extLst>
          </p:cNvPr>
          <p:cNvSpPr>
            <a:spLocks noGrp="1"/>
          </p:cNvSpPr>
          <p:nvPr>
            <p:ph type="title"/>
          </p:nvPr>
        </p:nvSpPr>
        <p:spPr/>
        <p:txBody>
          <a:bodyPr/>
          <a:lstStyle/>
          <a:p>
            <a:r>
              <a:rPr lang="en-US" altLang="zh-CN"/>
              <a:t>4.2  </a:t>
            </a:r>
            <a:r>
              <a:rPr lang="zh-CN" altLang="en-US"/>
              <a:t>周期信号的傅里叶变换</a:t>
            </a:r>
          </a:p>
        </p:txBody>
      </p:sp>
      <p:sp>
        <p:nvSpPr>
          <p:cNvPr id="4" name="灯片编号占位符 3">
            <a:extLst>
              <a:ext uri="{FF2B5EF4-FFF2-40B4-BE49-F238E27FC236}">
                <a16:creationId xmlns:a16="http://schemas.microsoft.com/office/drawing/2014/main" id="{D3638DAE-47FA-4A08-8D7E-22A27F9DF68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2AC56A-FE1F-4CF9-9700-0A6022C6FF39}" type="slidenum">
              <a:rPr lang="zh-CN" altLang="en-US">
                <a:solidFill>
                  <a:srgbClr val="898989"/>
                </a:solidFill>
                <a:latin typeface="Calibri" panose="020F0502020204030204" pitchFamily="34" charset="0"/>
              </a:rPr>
              <a:pPr eaLnBrk="1" hangingPunct="1"/>
              <a:t>24</a:t>
            </a:fld>
            <a:endParaRPr lang="zh-CN" altLang="en-US">
              <a:solidFill>
                <a:srgbClr val="898989"/>
              </a:solidFill>
              <a:latin typeface="Calibri" panose="020F0502020204030204" pitchFamily="34" charset="0"/>
            </a:endParaRPr>
          </a:p>
        </p:txBody>
      </p:sp>
      <p:grpSp>
        <p:nvGrpSpPr>
          <p:cNvPr id="20493" name="Group 5">
            <a:extLst>
              <a:ext uri="{FF2B5EF4-FFF2-40B4-BE49-F238E27FC236}">
                <a16:creationId xmlns:a16="http://schemas.microsoft.com/office/drawing/2014/main" id="{C38F9290-8E78-4F36-88E4-8A2441452A3B}"/>
              </a:ext>
            </a:extLst>
          </p:cNvPr>
          <p:cNvGrpSpPr>
            <a:grpSpLocks/>
          </p:cNvGrpSpPr>
          <p:nvPr/>
        </p:nvGrpSpPr>
        <p:grpSpPr bwMode="auto">
          <a:xfrm>
            <a:off x="857250" y="1285875"/>
            <a:ext cx="5441950" cy="1020763"/>
            <a:chOff x="576" y="1872"/>
            <a:chExt cx="3428" cy="643"/>
          </a:xfrm>
        </p:grpSpPr>
        <p:sp>
          <p:nvSpPr>
            <p:cNvPr id="20499" name="Text Box 6">
              <a:extLst>
                <a:ext uri="{FF2B5EF4-FFF2-40B4-BE49-F238E27FC236}">
                  <a16:creationId xmlns:a16="http://schemas.microsoft.com/office/drawing/2014/main" id="{D1C6CC29-6D79-4439-830F-45D90D0ACE53}"/>
                </a:ext>
              </a:extLst>
            </p:cNvPr>
            <p:cNvSpPr txBox="1">
              <a:spLocks noChangeArrowheads="1"/>
            </p:cNvSpPr>
            <p:nvPr/>
          </p:nvSpPr>
          <p:spPr bwMode="auto">
            <a:xfrm>
              <a:off x="576" y="2016"/>
              <a:ext cx="7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例</a:t>
              </a:r>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1</a:t>
              </a:r>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 </a:t>
              </a:r>
            </a:p>
          </p:txBody>
        </p:sp>
        <p:graphicFrame>
          <p:nvGraphicFramePr>
            <p:cNvPr id="20490" name="Object 2">
              <a:extLst>
                <a:ext uri="{FF2B5EF4-FFF2-40B4-BE49-F238E27FC236}">
                  <a16:creationId xmlns:a16="http://schemas.microsoft.com/office/drawing/2014/main" id="{BA11B061-F0DC-498C-90E1-6E0A10EEC6A7}"/>
                </a:ext>
              </a:extLst>
            </p:cNvPr>
            <p:cNvGraphicFramePr>
              <a:graphicFrameLocks noChangeAspect="1"/>
            </p:cNvGraphicFramePr>
            <p:nvPr/>
          </p:nvGraphicFramePr>
          <p:xfrm>
            <a:off x="1180" y="1872"/>
            <a:ext cx="2824" cy="643"/>
          </p:xfrm>
          <a:graphic>
            <a:graphicData uri="http://schemas.openxmlformats.org/presentationml/2006/ole">
              <mc:AlternateContent xmlns:mc="http://schemas.openxmlformats.org/markup-compatibility/2006">
                <mc:Choice xmlns:v="urn:schemas-microsoft-com:vml" Requires="v">
                  <p:oleObj spid="_x0000_s21022" name="Equation" r:id="rId3" imgW="1917360" imgH="419040" progId="Equation.DSMT4">
                    <p:embed/>
                  </p:oleObj>
                </mc:Choice>
                <mc:Fallback>
                  <p:oleObj name="Equation" r:id="rId3" imgW="191736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 y="1872"/>
                          <a:ext cx="2824"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 name="Object 3">
            <a:extLst>
              <a:ext uri="{FF2B5EF4-FFF2-40B4-BE49-F238E27FC236}">
                <a16:creationId xmlns:a16="http://schemas.microsoft.com/office/drawing/2014/main" id="{C739BAA5-1535-4AAA-B242-7BB6DACF0F15}"/>
              </a:ext>
            </a:extLst>
          </p:cNvPr>
          <p:cNvGraphicFramePr>
            <a:graphicFrameLocks noChangeAspect="1"/>
          </p:cNvGraphicFramePr>
          <p:nvPr>
            <p:extLst>
              <p:ext uri="{D42A27DB-BD31-4B8C-83A1-F6EECF244321}">
                <p14:modId xmlns:p14="http://schemas.microsoft.com/office/powerpoint/2010/main" val="1042207034"/>
              </p:ext>
            </p:extLst>
          </p:nvPr>
        </p:nvGraphicFramePr>
        <p:xfrm>
          <a:off x="1725613" y="2481263"/>
          <a:ext cx="5094287" cy="989012"/>
        </p:xfrm>
        <a:graphic>
          <a:graphicData uri="http://schemas.openxmlformats.org/presentationml/2006/ole">
            <mc:AlternateContent xmlns:mc="http://schemas.openxmlformats.org/markup-compatibility/2006">
              <mc:Choice xmlns:v="urn:schemas-microsoft-com:vml" Requires="v">
                <p:oleObj spid="_x0000_s21023" name="Equation" r:id="rId5" imgW="2158920" imgH="419040" progId="Equation.DSMT4">
                  <p:embed/>
                </p:oleObj>
              </mc:Choice>
              <mc:Fallback>
                <p:oleObj name="Equation" r:id="rId5" imgW="2158920" imgH="419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613" y="2481263"/>
                        <a:ext cx="5094287" cy="989012"/>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pSp>
        <p:nvGrpSpPr>
          <p:cNvPr id="3" name="Group 9">
            <a:extLst>
              <a:ext uri="{FF2B5EF4-FFF2-40B4-BE49-F238E27FC236}">
                <a16:creationId xmlns:a16="http://schemas.microsoft.com/office/drawing/2014/main" id="{21B31D1C-AA9F-4617-9477-F94CDD450C0A}"/>
              </a:ext>
            </a:extLst>
          </p:cNvPr>
          <p:cNvGrpSpPr>
            <a:grpSpLocks/>
          </p:cNvGrpSpPr>
          <p:nvPr/>
        </p:nvGrpSpPr>
        <p:grpSpPr bwMode="auto">
          <a:xfrm>
            <a:off x="1924050" y="3714750"/>
            <a:ext cx="4648200" cy="1981200"/>
            <a:chOff x="2688" y="2961"/>
            <a:chExt cx="2928" cy="1248"/>
          </a:xfrm>
        </p:grpSpPr>
        <p:sp>
          <p:nvSpPr>
            <p:cNvPr id="20495" name="Line 10">
              <a:extLst>
                <a:ext uri="{FF2B5EF4-FFF2-40B4-BE49-F238E27FC236}">
                  <a16:creationId xmlns:a16="http://schemas.microsoft.com/office/drawing/2014/main" id="{2C7A6074-A461-4660-AA4C-AB0443ACB1D0}"/>
                </a:ext>
              </a:extLst>
            </p:cNvPr>
            <p:cNvSpPr>
              <a:spLocks noChangeShapeType="1"/>
            </p:cNvSpPr>
            <p:nvPr/>
          </p:nvSpPr>
          <p:spPr bwMode="auto">
            <a:xfrm>
              <a:off x="2688" y="3658"/>
              <a:ext cx="29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0483" name="Object 4">
              <a:extLst>
                <a:ext uri="{FF2B5EF4-FFF2-40B4-BE49-F238E27FC236}">
                  <a16:creationId xmlns:a16="http://schemas.microsoft.com/office/drawing/2014/main" id="{34ACC566-098F-4917-AF9D-4B676647B197}"/>
                </a:ext>
              </a:extLst>
            </p:cNvPr>
            <p:cNvGraphicFramePr>
              <a:graphicFrameLocks noChangeAspect="1"/>
            </p:cNvGraphicFramePr>
            <p:nvPr/>
          </p:nvGraphicFramePr>
          <p:xfrm>
            <a:off x="4086" y="2961"/>
            <a:ext cx="521" cy="224"/>
          </p:xfrm>
          <a:graphic>
            <a:graphicData uri="http://schemas.openxmlformats.org/presentationml/2006/ole">
              <mc:AlternateContent xmlns:mc="http://schemas.openxmlformats.org/markup-compatibility/2006">
                <mc:Choice xmlns:v="urn:schemas-microsoft-com:vml" Requires="v">
                  <p:oleObj spid="_x0000_s21024" name="Equation" r:id="rId7" imgW="469800" imgH="203040" progId="Equation.DSMT4">
                    <p:embed/>
                  </p:oleObj>
                </mc:Choice>
                <mc:Fallback>
                  <p:oleObj name="Equation" r:id="rId7" imgW="469800" imgH="203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6" y="2961"/>
                          <a:ext cx="52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6" name="Line 12">
              <a:extLst>
                <a:ext uri="{FF2B5EF4-FFF2-40B4-BE49-F238E27FC236}">
                  <a16:creationId xmlns:a16="http://schemas.microsoft.com/office/drawing/2014/main" id="{30DF52B9-2BEB-495E-907E-3BB9882F7F67}"/>
                </a:ext>
              </a:extLst>
            </p:cNvPr>
            <p:cNvSpPr>
              <a:spLocks noChangeShapeType="1"/>
            </p:cNvSpPr>
            <p:nvPr/>
          </p:nvSpPr>
          <p:spPr bwMode="auto">
            <a:xfrm flipV="1">
              <a:off x="4101" y="3142"/>
              <a:ext cx="0" cy="5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7" name="Line 13">
              <a:extLst>
                <a:ext uri="{FF2B5EF4-FFF2-40B4-BE49-F238E27FC236}">
                  <a16:creationId xmlns:a16="http://schemas.microsoft.com/office/drawing/2014/main" id="{B6906C9C-19D4-47F3-AEAF-ACDE5D68C659}"/>
                </a:ext>
              </a:extLst>
            </p:cNvPr>
            <p:cNvSpPr>
              <a:spLocks noChangeShapeType="1"/>
            </p:cNvSpPr>
            <p:nvPr/>
          </p:nvSpPr>
          <p:spPr bwMode="auto">
            <a:xfrm>
              <a:off x="3480" y="3658"/>
              <a:ext cx="0" cy="48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8" name="Freeform 14">
              <a:extLst>
                <a:ext uri="{FF2B5EF4-FFF2-40B4-BE49-F238E27FC236}">
                  <a16:creationId xmlns:a16="http://schemas.microsoft.com/office/drawing/2014/main" id="{FEDA4E1D-0921-42C1-8BC3-7483D9DDCE67}"/>
                </a:ext>
              </a:extLst>
            </p:cNvPr>
            <p:cNvSpPr>
              <a:spLocks/>
            </p:cNvSpPr>
            <p:nvPr/>
          </p:nvSpPr>
          <p:spPr bwMode="auto">
            <a:xfrm>
              <a:off x="4718" y="3206"/>
              <a:ext cx="3" cy="459"/>
            </a:xfrm>
            <a:custGeom>
              <a:avLst/>
              <a:gdLst>
                <a:gd name="T0" fmla="*/ 3 w 3"/>
                <a:gd name="T1" fmla="*/ 201 h 604"/>
                <a:gd name="T2" fmla="*/ 0 w 3"/>
                <a:gd name="T3" fmla="*/ 0 h 604"/>
                <a:gd name="T4" fmla="*/ 0 60000 65536"/>
                <a:gd name="T5" fmla="*/ 0 60000 65536"/>
                <a:gd name="T6" fmla="*/ 0 w 3"/>
                <a:gd name="T7" fmla="*/ 0 h 604"/>
                <a:gd name="T8" fmla="*/ 3 w 3"/>
                <a:gd name="T9" fmla="*/ 604 h 604"/>
              </a:gdLst>
              <a:ahLst/>
              <a:cxnLst>
                <a:cxn ang="T4">
                  <a:pos x="T0" y="T1"/>
                </a:cxn>
                <a:cxn ang="T5">
                  <a:pos x="T2" y="T3"/>
                </a:cxn>
              </a:cxnLst>
              <a:rect l="T6" t="T7" r="T8" b="T9"/>
              <a:pathLst>
                <a:path w="3" h="604">
                  <a:moveTo>
                    <a:pt x="3" y="604"/>
                  </a:moveTo>
                  <a:lnTo>
                    <a:pt x="0"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484" name="Object 5">
              <a:extLst>
                <a:ext uri="{FF2B5EF4-FFF2-40B4-BE49-F238E27FC236}">
                  <a16:creationId xmlns:a16="http://schemas.microsoft.com/office/drawing/2014/main" id="{98CCD737-73C2-4EA7-BA6D-7EC4DF25F262}"/>
                </a:ext>
              </a:extLst>
            </p:cNvPr>
            <p:cNvGraphicFramePr>
              <a:graphicFrameLocks noChangeAspect="1"/>
            </p:cNvGraphicFramePr>
            <p:nvPr/>
          </p:nvGraphicFramePr>
          <p:xfrm>
            <a:off x="3294" y="3420"/>
            <a:ext cx="375" cy="282"/>
          </p:xfrm>
          <a:graphic>
            <a:graphicData uri="http://schemas.openxmlformats.org/presentationml/2006/ole">
              <mc:AlternateContent xmlns:mc="http://schemas.openxmlformats.org/markup-compatibility/2006">
                <mc:Choice xmlns:v="urn:schemas-microsoft-com:vml" Requires="v">
                  <p:oleObj spid="_x0000_s21025" name="Equation" r:id="rId9" imgW="304560" imgH="228600" progId="Equation.DSMT4">
                    <p:embed/>
                  </p:oleObj>
                </mc:Choice>
                <mc:Fallback>
                  <p:oleObj name="Equation" r:id="rId9" imgW="30456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4" y="3420"/>
                          <a:ext cx="375"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6">
              <a:extLst>
                <a:ext uri="{FF2B5EF4-FFF2-40B4-BE49-F238E27FC236}">
                  <a16:creationId xmlns:a16="http://schemas.microsoft.com/office/drawing/2014/main" id="{475A373B-FE36-459A-8B7C-3E7D12021817}"/>
                </a:ext>
              </a:extLst>
            </p:cNvPr>
            <p:cNvGraphicFramePr>
              <a:graphicFrameLocks noChangeAspect="1"/>
            </p:cNvGraphicFramePr>
            <p:nvPr/>
          </p:nvGraphicFramePr>
          <p:xfrm>
            <a:off x="4603" y="3608"/>
            <a:ext cx="234" cy="280"/>
          </p:xfrm>
          <a:graphic>
            <a:graphicData uri="http://schemas.openxmlformats.org/presentationml/2006/ole">
              <mc:AlternateContent xmlns:mc="http://schemas.openxmlformats.org/markup-compatibility/2006">
                <mc:Choice xmlns:v="urn:schemas-microsoft-com:vml" Requires="v">
                  <p:oleObj spid="_x0000_s21026" name="Equation" r:id="rId11" imgW="190440" imgH="228600" progId="Equation.DSMT4">
                    <p:embed/>
                  </p:oleObj>
                </mc:Choice>
                <mc:Fallback>
                  <p:oleObj name="Equation" r:id="rId11" imgW="19044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3" y="3608"/>
                          <a:ext cx="23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7">
              <a:extLst>
                <a:ext uri="{FF2B5EF4-FFF2-40B4-BE49-F238E27FC236}">
                  <a16:creationId xmlns:a16="http://schemas.microsoft.com/office/drawing/2014/main" id="{68AB30B1-7115-46CF-81BD-6C3DFD6706AB}"/>
                </a:ext>
              </a:extLst>
            </p:cNvPr>
            <p:cNvGraphicFramePr>
              <a:graphicFrameLocks noChangeAspect="1"/>
            </p:cNvGraphicFramePr>
            <p:nvPr/>
          </p:nvGraphicFramePr>
          <p:xfrm>
            <a:off x="3515" y="3763"/>
            <a:ext cx="297" cy="446"/>
          </p:xfrm>
          <a:graphic>
            <a:graphicData uri="http://schemas.openxmlformats.org/presentationml/2006/ole">
              <mc:AlternateContent xmlns:mc="http://schemas.openxmlformats.org/markup-compatibility/2006">
                <mc:Choice xmlns:v="urn:schemas-microsoft-com:vml" Requires="v">
                  <p:oleObj spid="_x0000_s21027" name="Equation" r:id="rId13" imgW="279360" imgH="419040" progId="Equation.DSMT4">
                    <p:embed/>
                  </p:oleObj>
                </mc:Choice>
                <mc:Fallback>
                  <p:oleObj name="Equation" r:id="rId13" imgW="279360" imgH="41904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15" y="3763"/>
                          <a:ext cx="29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8">
              <a:extLst>
                <a:ext uri="{FF2B5EF4-FFF2-40B4-BE49-F238E27FC236}">
                  <a16:creationId xmlns:a16="http://schemas.microsoft.com/office/drawing/2014/main" id="{E88E0D9C-ACA3-426D-9EAB-442B44494A3A}"/>
                </a:ext>
              </a:extLst>
            </p:cNvPr>
            <p:cNvGraphicFramePr>
              <a:graphicFrameLocks noChangeAspect="1"/>
            </p:cNvGraphicFramePr>
            <p:nvPr/>
          </p:nvGraphicFramePr>
          <p:xfrm>
            <a:off x="4754" y="3073"/>
            <a:ext cx="178" cy="448"/>
          </p:xfrm>
          <a:graphic>
            <a:graphicData uri="http://schemas.openxmlformats.org/presentationml/2006/ole">
              <mc:AlternateContent xmlns:mc="http://schemas.openxmlformats.org/markup-compatibility/2006">
                <mc:Choice xmlns:v="urn:schemas-microsoft-com:vml" Requires="v">
                  <p:oleObj spid="_x0000_s21028" name="Equation" r:id="rId15" imgW="164880" imgH="419040" progId="Equation.DSMT4">
                    <p:embed/>
                  </p:oleObj>
                </mc:Choice>
                <mc:Fallback>
                  <p:oleObj name="Equation" r:id="rId15" imgW="164880" imgH="4190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4" y="3073"/>
                          <a:ext cx="178"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8" name="Object 9">
              <a:extLst>
                <a:ext uri="{FF2B5EF4-FFF2-40B4-BE49-F238E27FC236}">
                  <a16:creationId xmlns:a16="http://schemas.microsoft.com/office/drawing/2014/main" id="{0AABC110-C956-4498-B7FD-A7707A9B5299}"/>
                </a:ext>
              </a:extLst>
            </p:cNvPr>
            <p:cNvGraphicFramePr>
              <a:graphicFrameLocks noChangeAspect="1"/>
            </p:cNvGraphicFramePr>
            <p:nvPr/>
          </p:nvGraphicFramePr>
          <p:xfrm>
            <a:off x="5409" y="3487"/>
            <a:ext cx="173" cy="158"/>
          </p:xfrm>
          <a:graphic>
            <a:graphicData uri="http://schemas.openxmlformats.org/presentationml/2006/ole">
              <mc:AlternateContent xmlns:mc="http://schemas.openxmlformats.org/markup-compatibility/2006">
                <mc:Choice xmlns:v="urn:schemas-microsoft-com:vml" Requires="v">
                  <p:oleObj spid="_x0000_s21029" name="Equation" r:id="rId17" imgW="152280" imgH="139680" progId="Equation.DSMT4">
                    <p:embed/>
                  </p:oleObj>
                </mc:Choice>
                <mc:Fallback>
                  <p:oleObj name="Equation" r:id="rId17" imgW="152280" imgH="1396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09" y="3487"/>
                          <a:ext cx="173"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9" name="Object 10">
              <a:extLst>
                <a:ext uri="{FF2B5EF4-FFF2-40B4-BE49-F238E27FC236}">
                  <a16:creationId xmlns:a16="http://schemas.microsoft.com/office/drawing/2014/main" id="{FFDF4DFD-42D4-4051-BD65-804BB697AFF5}"/>
                </a:ext>
              </a:extLst>
            </p:cNvPr>
            <p:cNvGraphicFramePr>
              <a:graphicFrameLocks noChangeAspect="1"/>
            </p:cNvGraphicFramePr>
            <p:nvPr/>
          </p:nvGraphicFramePr>
          <p:xfrm>
            <a:off x="4023" y="3644"/>
            <a:ext cx="213" cy="244"/>
          </p:xfrm>
          <a:graphic>
            <a:graphicData uri="http://schemas.openxmlformats.org/presentationml/2006/ole">
              <mc:AlternateContent xmlns:mc="http://schemas.openxmlformats.org/markup-compatibility/2006">
                <mc:Choice xmlns:v="urn:schemas-microsoft-com:vml" Requires="v">
                  <p:oleObj spid="_x0000_s21030" name="Equation" r:id="rId19" imgW="114120" imgH="177480" progId="Equation.DSMT4">
                    <p:embed/>
                  </p:oleObj>
                </mc:Choice>
                <mc:Fallback>
                  <p:oleObj name="Equation" r:id="rId19" imgW="114120" imgH="17748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23" y="3644"/>
                          <a:ext cx="21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标题 1">
            <a:extLst>
              <a:ext uri="{FF2B5EF4-FFF2-40B4-BE49-F238E27FC236}">
                <a16:creationId xmlns:a16="http://schemas.microsoft.com/office/drawing/2014/main" id="{EF90E750-C771-4473-A05C-14CC2DFDBB0C}"/>
              </a:ext>
            </a:extLst>
          </p:cNvPr>
          <p:cNvSpPr>
            <a:spLocks noGrp="1"/>
          </p:cNvSpPr>
          <p:nvPr>
            <p:ph type="title"/>
          </p:nvPr>
        </p:nvSpPr>
        <p:spPr/>
        <p:txBody>
          <a:bodyPr/>
          <a:lstStyle/>
          <a:p>
            <a:r>
              <a:rPr lang="en-US" altLang="zh-CN"/>
              <a:t>4.2  </a:t>
            </a:r>
            <a:r>
              <a:rPr lang="zh-CN" altLang="en-US"/>
              <a:t>周期信号的傅里叶变换</a:t>
            </a:r>
          </a:p>
        </p:txBody>
      </p:sp>
      <p:sp>
        <p:nvSpPr>
          <p:cNvPr id="4" name="灯片编号占位符 3">
            <a:extLst>
              <a:ext uri="{FF2B5EF4-FFF2-40B4-BE49-F238E27FC236}">
                <a16:creationId xmlns:a16="http://schemas.microsoft.com/office/drawing/2014/main" id="{73A962B0-6093-497C-84BE-E4E9047BA6F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27568C-50C2-496E-9EB9-51BF5795AA66}" type="slidenum">
              <a:rPr lang="zh-CN" altLang="en-US">
                <a:solidFill>
                  <a:srgbClr val="898989"/>
                </a:solidFill>
                <a:latin typeface="Calibri" panose="020F0502020204030204" pitchFamily="34" charset="0"/>
              </a:rPr>
              <a:pPr eaLnBrk="1" hangingPunct="1"/>
              <a:t>25</a:t>
            </a:fld>
            <a:endParaRPr lang="zh-CN" altLang="en-US">
              <a:solidFill>
                <a:srgbClr val="898989"/>
              </a:solidFill>
              <a:latin typeface="Calibri" panose="020F0502020204030204" pitchFamily="34" charset="0"/>
            </a:endParaRPr>
          </a:p>
        </p:txBody>
      </p:sp>
      <p:graphicFrame>
        <p:nvGraphicFramePr>
          <p:cNvPr id="5" name="Object 2">
            <a:extLst>
              <a:ext uri="{FF2B5EF4-FFF2-40B4-BE49-F238E27FC236}">
                <a16:creationId xmlns:a16="http://schemas.microsoft.com/office/drawing/2014/main" id="{1FC53EE4-F2AE-469F-999F-391DA73A98C5}"/>
              </a:ext>
            </a:extLst>
          </p:cNvPr>
          <p:cNvGraphicFramePr>
            <a:graphicFrameLocks noChangeAspect="1"/>
          </p:cNvGraphicFramePr>
          <p:nvPr>
            <p:extLst>
              <p:ext uri="{D42A27DB-BD31-4B8C-83A1-F6EECF244321}">
                <p14:modId xmlns:p14="http://schemas.microsoft.com/office/powerpoint/2010/main" val="3984491311"/>
              </p:ext>
            </p:extLst>
          </p:nvPr>
        </p:nvGraphicFramePr>
        <p:xfrm>
          <a:off x="2171700" y="2652713"/>
          <a:ext cx="4938713" cy="490537"/>
        </p:xfrm>
        <a:graphic>
          <a:graphicData uri="http://schemas.openxmlformats.org/presentationml/2006/ole">
            <mc:AlternateContent xmlns:mc="http://schemas.openxmlformats.org/markup-compatibility/2006">
              <mc:Choice xmlns:v="urn:schemas-microsoft-com:vml" Requires="v">
                <p:oleObj spid="_x0000_s22046" name="Equation" r:id="rId3" imgW="2120760" imgH="228600" progId="Equation.DSMT4">
                  <p:embed/>
                </p:oleObj>
              </mc:Choice>
              <mc:Fallback>
                <p:oleObj name="Equation" r:id="rId3" imgW="212076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2652713"/>
                        <a:ext cx="4938713" cy="490537"/>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pSp>
        <p:nvGrpSpPr>
          <p:cNvPr id="2" name="Group 4">
            <a:extLst>
              <a:ext uri="{FF2B5EF4-FFF2-40B4-BE49-F238E27FC236}">
                <a16:creationId xmlns:a16="http://schemas.microsoft.com/office/drawing/2014/main" id="{B6DE778B-605D-4C6C-82AE-31299EE67052}"/>
              </a:ext>
            </a:extLst>
          </p:cNvPr>
          <p:cNvGrpSpPr>
            <a:grpSpLocks/>
          </p:cNvGrpSpPr>
          <p:nvPr/>
        </p:nvGrpSpPr>
        <p:grpSpPr bwMode="auto">
          <a:xfrm>
            <a:off x="2000250" y="3705225"/>
            <a:ext cx="5602288" cy="1509713"/>
            <a:chOff x="1056" y="1353"/>
            <a:chExt cx="3529" cy="951"/>
          </a:xfrm>
        </p:grpSpPr>
        <p:sp>
          <p:nvSpPr>
            <p:cNvPr id="21520" name="Line 5">
              <a:extLst>
                <a:ext uri="{FF2B5EF4-FFF2-40B4-BE49-F238E27FC236}">
                  <a16:creationId xmlns:a16="http://schemas.microsoft.com/office/drawing/2014/main" id="{567ADD1F-7AD4-446C-8276-0FEDE04D239B}"/>
                </a:ext>
              </a:extLst>
            </p:cNvPr>
            <p:cNvSpPr>
              <a:spLocks noChangeShapeType="1"/>
            </p:cNvSpPr>
            <p:nvPr/>
          </p:nvSpPr>
          <p:spPr bwMode="auto">
            <a:xfrm>
              <a:off x="1056" y="2088"/>
              <a:ext cx="350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1" name="Line 6">
              <a:extLst>
                <a:ext uri="{FF2B5EF4-FFF2-40B4-BE49-F238E27FC236}">
                  <a16:creationId xmlns:a16="http://schemas.microsoft.com/office/drawing/2014/main" id="{4D03E5DE-7946-4F10-9C12-FF647CADE827}"/>
                </a:ext>
              </a:extLst>
            </p:cNvPr>
            <p:cNvSpPr>
              <a:spLocks noChangeShapeType="1"/>
            </p:cNvSpPr>
            <p:nvPr/>
          </p:nvSpPr>
          <p:spPr bwMode="auto">
            <a:xfrm flipV="1">
              <a:off x="2700" y="1396"/>
              <a:ext cx="0" cy="6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2" name="Line 7">
              <a:extLst>
                <a:ext uri="{FF2B5EF4-FFF2-40B4-BE49-F238E27FC236}">
                  <a16:creationId xmlns:a16="http://schemas.microsoft.com/office/drawing/2014/main" id="{7C1812D7-5195-40C1-A223-ECF9CE8B95E7}"/>
                </a:ext>
              </a:extLst>
            </p:cNvPr>
            <p:cNvSpPr>
              <a:spLocks noChangeShapeType="1"/>
            </p:cNvSpPr>
            <p:nvPr/>
          </p:nvSpPr>
          <p:spPr bwMode="auto">
            <a:xfrm flipV="1">
              <a:off x="2138" y="1570"/>
              <a:ext cx="0" cy="51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3" name="Line 8">
              <a:extLst>
                <a:ext uri="{FF2B5EF4-FFF2-40B4-BE49-F238E27FC236}">
                  <a16:creationId xmlns:a16="http://schemas.microsoft.com/office/drawing/2014/main" id="{74327C7F-5902-4D19-89A4-0FCD2E839D8C}"/>
                </a:ext>
              </a:extLst>
            </p:cNvPr>
            <p:cNvSpPr>
              <a:spLocks noChangeShapeType="1"/>
            </p:cNvSpPr>
            <p:nvPr/>
          </p:nvSpPr>
          <p:spPr bwMode="auto">
            <a:xfrm flipV="1">
              <a:off x="3263" y="1570"/>
              <a:ext cx="0" cy="51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1508" name="Object 3">
              <a:extLst>
                <a:ext uri="{FF2B5EF4-FFF2-40B4-BE49-F238E27FC236}">
                  <a16:creationId xmlns:a16="http://schemas.microsoft.com/office/drawing/2014/main" id="{65DDD099-8AF3-4B29-BDDA-5DC8CA616B68}"/>
                </a:ext>
              </a:extLst>
            </p:cNvPr>
            <p:cNvGraphicFramePr>
              <a:graphicFrameLocks noChangeAspect="1"/>
            </p:cNvGraphicFramePr>
            <p:nvPr/>
          </p:nvGraphicFramePr>
          <p:xfrm>
            <a:off x="2700" y="1353"/>
            <a:ext cx="520" cy="225"/>
          </p:xfrm>
          <a:graphic>
            <a:graphicData uri="http://schemas.openxmlformats.org/presentationml/2006/ole">
              <mc:AlternateContent xmlns:mc="http://schemas.openxmlformats.org/markup-compatibility/2006">
                <mc:Choice xmlns:v="urn:schemas-microsoft-com:vml" Requires="v">
                  <p:oleObj spid="_x0000_s22047" name="Equation" r:id="rId5" imgW="469800" imgH="203040" progId="Equation.DSMT4">
                    <p:embed/>
                  </p:oleObj>
                </mc:Choice>
                <mc:Fallback>
                  <p:oleObj name="Equation" r:id="rId5" imgW="46980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 y="1353"/>
                          <a:ext cx="520"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4">
              <a:extLst>
                <a:ext uri="{FF2B5EF4-FFF2-40B4-BE49-F238E27FC236}">
                  <a16:creationId xmlns:a16="http://schemas.microsoft.com/office/drawing/2014/main" id="{93026F4C-B5D0-46A7-BE4B-565BFE05EE73}"/>
                </a:ext>
              </a:extLst>
            </p:cNvPr>
            <p:cNvGraphicFramePr>
              <a:graphicFrameLocks noChangeAspect="1"/>
            </p:cNvGraphicFramePr>
            <p:nvPr/>
          </p:nvGraphicFramePr>
          <p:xfrm>
            <a:off x="2174" y="1526"/>
            <a:ext cx="215" cy="215"/>
          </p:xfrm>
          <a:graphic>
            <a:graphicData uri="http://schemas.openxmlformats.org/presentationml/2006/ole">
              <mc:AlternateContent xmlns:mc="http://schemas.openxmlformats.org/markup-compatibility/2006">
                <mc:Choice xmlns:v="urn:schemas-microsoft-com:vml" Requires="v">
                  <p:oleObj spid="_x0000_s22048" name="Equation" r:id="rId7" imgW="139680" imgH="139680" progId="Equation.DSMT4">
                    <p:embed/>
                  </p:oleObj>
                </mc:Choice>
                <mc:Fallback>
                  <p:oleObj name="Equation" r:id="rId7" imgW="139680" imgH="1396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4" y="1526"/>
                          <a:ext cx="21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5">
              <a:extLst>
                <a:ext uri="{FF2B5EF4-FFF2-40B4-BE49-F238E27FC236}">
                  <a16:creationId xmlns:a16="http://schemas.microsoft.com/office/drawing/2014/main" id="{FE4C2E86-E182-4871-BB4D-5D02BBEB5EB8}"/>
                </a:ext>
              </a:extLst>
            </p:cNvPr>
            <p:cNvGraphicFramePr>
              <a:graphicFrameLocks noChangeAspect="1"/>
            </p:cNvGraphicFramePr>
            <p:nvPr/>
          </p:nvGraphicFramePr>
          <p:xfrm>
            <a:off x="3299" y="1526"/>
            <a:ext cx="216" cy="215"/>
          </p:xfrm>
          <a:graphic>
            <a:graphicData uri="http://schemas.openxmlformats.org/presentationml/2006/ole">
              <mc:AlternateContent xmlns:mc="http://schemas.openxmlformats.org/markup-compatibility/2006">
                <mc:Choice xmlns:v="urn:schemas-microsoft-com:vml" Requires="v">
                  <p:oleObj spid="_x0000_s22049" name="Equation" r:id="rId9" imgW="139680" imgH="139680" progId="Equation.DSMT4">
                    <p:embed/>
                  </p:oleObj>
                </mc:Choice>
                <mc:Fallback>
                  <p:oleObj name="Equation" r:id="rId9" imgW="139680" imgH="1396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 y="1526"/>
                          <a:ext cx="21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6">
              <a:extLst>
                <a:ext uri="{FF2B5EF4-FFF2-40B4-BE49-F238E27FC236}">
                  <a16:creationId xmlns:a16="http://schemas.microsoft.com/office/drawing/2014/main" id="{3DE2C451-5CBB-4891-B89F-356E99851968}"/>
                </a:ext>
              </a:extLst>
            </p:cNvPr>
            <p:cNvGraphicFramePr>
              <a:graphicFrameLocks noChangeAspect="1"/>
            </p:cNvGraphicFramePr>
            <p:nvPr/>
          </p:nvGraphicFramePr>
          <p:xfrm>
            <a:off x="1921" y="2002"/>
            <a:ext cx="389" cy="292"/>
          </p:xfrm>
          <a:graphic>
            <a:graphicData uri="http://schemas.openxmlformats.org/presentationml/2006/ole">
              <mc:AlternateContent xmlns:mc="http://schemas.openxmlformats.org/markup-compatibility/2006">
                <mc:Choice xmlns:v="urn:schemas-microsoft-com:vml" Requires="v">
                  <p:oleObj spid="_x0000_s22050" name="Equation" r:id="rId10" imgW="304560" imgH="228600" progId="Equation.DSMT4">
                    <p:embed/>
                  </p:oleObj>
                </mc:Choice>
                <mc:Fallback>
                  <p:oleObj name="Equation" r:id="rId10" imgW="30456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1" y="2002"/>
                          <a:ext cx="38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7">
              <a:extLst>
                <a:ext uri="{FF2B5EF4-FFF2-40B4-BE49-F238E27FC236}">
                  <a16:creationId xmlns:a16="http://schemas.microsoft.com/office/drawing/2014/main" id="{03DC4B38-6CE6-4DAF-962C-35218AD0BC0D}"/>
                </a:ext>
              </a:extLst>
            </p:cNvPr>
            <p:cNvGraphicFramePr>
              <a:graphicFrameLocks noChangeAspect="1"/>
            </p:cNvGraphicFramePr>
            <p:nvPr/>
          </p:nvGraphicFramePr>
          <p:xfrm>
            <a:off x="3132" y="2002"/>
            <a:ext cx="252" cy="302"/>
          </p:xfrm>
          <a:graphic>
            <a:graphicData uri="http://schemas.openxmlformats.org/presentationml/2006/ole">
              <mc:AlternateContent xmlns:mc="http://schemas.openxmlformats.org/markup-compatibility/2006">
                <mc:Choice xmlns:v="urn:schemas-microsoft-com:vml" Requires="v">
                  <p:oleObj spid="_x0000_s22051" name="Equation" r:id="rId12" imgW="190440" imgH="228600" progId="Equation.DSMT4">
                    <p:embed/>
                  </p:oleObj>
                </mc:Choice>
                <mc:Fallback>
                  <p:oleObj name="Equation" r:id="rId12" imgW="190440" imgH="2286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2" y="2002"/>
                          <a:ext cx="252"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3" name="Object 8">
              <a:extLst>
                <a:ext uri="{FF2B5EF4-FFF2-40B4-BE49-F238E27FC236}">
                  <a16:creationId xmlns:a16="http://schemas.microsoft.com/office/drawing/2014/main" id="{467D18E5-B7DB-4F13-B87D-8BAC79C4427C}"/>
                </a:ext>
              </a:extLst>
            </p:cNvPr>
            <p:cNvGraphicFramePr>
              <a:graphicFrameLocks noChangeAspect="1"/>
            </p:cNvGraphicFramePr>
            <p:nvPr/>
          </p:nvGraphicFramePr>
          <p:xfrm>
            <a:off x="4345" y="1872"/>
            <a:ext cx="240" cy="220"/>
          </p:xfrm>
          <a:graphic>
            <a:graphicData uri="http://schemas.openxmlformats.org/presentationml/2006/ole">
              <mc:AlternateContent xmlns:mc="http://schemas.openxmlformats.org/markup-compatibility/2006">
                <mc:Choice xmlns:v="urn:schemas-microsoft-com:vml" Requires="v">
                  <p:oleObj spid="_x0000_s22052" name="Equation" r:id="rId14" imgW="152280" imgH="139680" progId="Equation.DSMT4">
                    <p:embed/>
                  </p:oleObj>
                </mc:Choice>
                <mc:Fallback>
                  <p:oleObj name="Equation" r:id="rId14" imgW="152280" imgH="13968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5" y="1872"/>
                          <a:ext cx="24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4" name="Object 9">
              <a:extLst>
                <a:ext uri="{FF2B5EF4-FFF2-40B4-BE49-F238E27FC236}">
                  <a16:creationId xmlns:a16="http://schemas.microsoft.com/office/drawing/2014/main" id="{D69264C8-4FA6-4BED-899E-9042AA62A4A8}"/>
                </a:ext>
              </a:extLst>
            </p:cNvPr>
            <p:cNvGraphicFramePr>
              <a:graphicFrameLocks noChangeAspect="1"/>
            </p:cNvGraphicFramePr>
            <p:nvPr/>
          </p:nvGraphicFramePr>
          <p:xfrm>
            <a:off x="2593" y="2073"/>
            <a:ext cx="220" cy="199"/>
          </p:xfrm>
          <a:graphic>
            <a:graphicData uri="http://schemas.openxmlformats.org/presentationml/2006/ole">
              <mc:AlternateContent xmlns:mc="http://schemas.openxmlformats.org/markup-compatibility/2006">
                <mc:Choice xmlns:v="urn:schemas-microsoft-com:vml" Requires="v">
                  <p:oleObj spid="_x0000_s22053" name="Equation" r:id="rId16" imgW="114120" imgH="177480" progId="Equation.DSMT4">
                    <p:embed/>
                  </p:oleObj>
                </mc:Choice>
                <mc:Fallback>
                  <p:oleObj name="Equation" r:id="rId16" imgW="114120" imgH="17748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93" y="2073"/>
                          <a:ext cx="2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18" name="Group 16">
            <a:extLst>
              <a:ext uri="{FF2B5EF4-FFF2-40B4-BE49-F238E27FC236}">
                <a16:creationId xmlns:a16="http://schemas.microsoft.com/office/drawing/2014/main" id="{F067A5DA-2ACA-4B96-B691-4916C1B208A8}"/>
              </a:ext>
            </a:extLst>
          </p:cNvPr>
          <p:cNvGrpSpPr>
            <a:grpSpLocks/>
          </p:cNvGrpSpPr>
          <p:nvPr/>
        </p:nvGrpSpPr>
        <p:grpSpPr bwMode="auto">
          <a:xfrm>
            <a:off x="1238250" y="1298575"/>
            <a:ext cx="5516563" cy="962025"/>
            <a:chOff x="576" y="536"/>
            <a:chExt cx="3475" cy="606"/>
          </a:xfrm>
        </p:grpSpPr>
        <p:graphicFrame>
          <p:nvGraphicFramePr>
            <p:cNvPr id="21507" name="Object 10">
              <a:extLst>
                <a:ext uri="{FF2B5EF4-FFF2-40B4-BE49-F238E27FC236}">
                  <a16:creationId xmlns:a16="http://schemas.microsoft.com/office/drawing/2014/main" id="{1085244D-B76D-423F-AD6E-37E7F1637078}"/>
                </a:ext>
              </a:extLst>
            </p:cNvPr>
            <p:cNvGraphicFramePr>
              <a:graphicFrameLocks noChangeAspect="1"/>
            </p:cNvGraphicFramePr>
            <p:nvPr/>
          </p:nvGraphicFramePr>
          <p:xfrm>
            <a:off x="1257" y="536"/>
            <a:ext cx="2794" cy="606"/>
          </p:xfrm>
          <a:graphic>
            <a:graphicData uri="http://schemas.openxmlformats.org/presentationml/2006/ole">
              <mc:AlternateContent xmlns:mc="http://schemas.openxmlformats.org/markup-compatibility/2006">
                <mc:Choice xmlns:v="urn:schemas-microsoft-com:vml" Requires="v">
                  <p:oleObj spid="_x0000_s22054" name="Equation" r:id="rId18" imgW="1892160" imgH="393480" progId="Equation.DSMT4">
                    <p:embed/>
                  </p:oleObj>
                </mc:Choice>
                <mc:Fallback>
                  <p:oleObj name="Equation" r:id="rId18" imgW="1892160" imgH="39348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57" y="536"/>
                          <a:ext cx="2794"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9" name="Text Box 18">
              <a:extLst>
                <a:ext uri="{FF2B5EF4-FFF2-40B4-BE49-F238E27FC236}">
                  <a16:creationId xmlns:a16="http://schemas.microsoft.com/office/drawing/2014/main" id="{1667F384-D031-4752-97D7-54D69E2B92BD}"/>
                </a:ext>
              </a:extLst>
            </p:cNvPr>
            <p:cNvSpPr txBox="1">
              <a:spLocks noChangeArrowheads="1"/>
            </p:cNvSpPr>
            <p:nvPr/>
          </p:nvSpPr>
          <p:spPr bwMode="auto">
            <a:xfrm>
              <a:off x="576" y="672"/>
              <a:ext cx="7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例</a:t>
              </a:r>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2</a:t>
              </a:r>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标题 1">
            <a:extLst>
              <a:ext uri="{FF2B5EF4-FFF2-40B4-BE49-F238E27FC236}">
                <a16:creationId xmlns:a16="http://schemas.microsoft.com/office/drawing/2014/main" id="{15E7EE94-4C51-49E1-976A-B1F90C5D9C54}"/>
              </a:ext>
            </a:extLst>
          </p:cNvPr>
          <p:cNvSpPr>
            <a:spLocks noGrp="1"/>
          </p:cNvSpPr>
          <p:nvPr>
            <p:ph type="title"/>
          </p:nvPr>
        </p:nvSpPr>
        <p:spPr/>
        <p:txBody>
          <a:bodyPr/>
          <a:lstStyle/>
          <a:p>
            <a:r>
              <a:rPr lang="en-US" altLang="zh-CN"/>
              <a:t>4.2  </a:t>
            </a:r>
            <a:r>
              <a:rPr lang="zh-CN" altLang="en-US"/>
              <a:t>周期信号的傅里叶变换</a:t>
            </a:r>
          </a:p>
        </p:txBody>
      </p:sp>
      <p:sp>
        <p:nvSpPr>
          <p:cNvPr id="4" name="灯片编号占位符 3">
            <a:extLst>
              <a:ext uri="{FF2B5EF4-FFF2-40B4-BE49-F238E27FC236}">
                <a16:creationId xmlns:a16="http://schemas.microsoft.com/office/drawing/2014/main" id="{32A33B80-DBE3-46DA-89C7-13D06BB6827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FD76BC-E831-428A-9205-75330C011C6B}" type="slidenum">
              <a:rPr lang="zh-CN" altLang="en-US">
                <a:solidFill>
                  <a:srgbClr val="898989"/>
                </a:solidFill>
                <a:latin typeface="Calibri" panose="020F0502020204030204" pitchFamily="34" charset="0"/>
              </a:rPr>
              <a:pPr eaLnBrk="1" hangingPunct="1"/>
              <a:t>26</a:t>
            </a:fld>
            <a:endParaRPr lang="zh-CN" altLang="en-US">
              <a:solidFill>
                <a:srgbClr val="898989"/>
              </a:solidFill>
              <a:latin typeface="Calibri" panose="020F0502020204030204" pitchFamily="34" charset="0"/>
            </a:endParaRPr>
          </a:p>
        </p:txBody>
      </p:sp>
      <p:graphicFrame>
        <p:nvGraphicFramePr>
          <p:cNvPr id="5" name="Object 2">
            <a:extLst>
              <a:ext uri="{FF2B5EF4-FFF2-40B4-BE49-F238E27FC236}">
                <a16:creationId xmlns:a16="http://schemas.microsoft.com/office/drawing/2014/main" id="{64BF4248-33E5-4315-A306-66B2B11A6B22}"/>
              </a:ext>
            </a:extLst>
          </p:cNvPr>
          <p:cNvGraphicFramePr>
            <a:graphicFrameLocks noChangeAspect="1"/>
          </p:cNvGraphicFramePr>
          <p:nvPr>
            <p:extLst>
              <p:ext uri="{D42A27DB-BD31-4B8C-83A1-F6EECF244321}">
                <p14:modId xmlns:p14="http://schemas.microsoft.com/office/powerpoint/2010/main" val="2874261137"/>
              </p:ext>
            </p:extLst>
          </p:nvPr>
        </p:nvGraphicFramePr>
        <p:xfrm>
          <a:off x="1814513" y="2286000"/>
          <a:ext cx="3579812" cy="1027113"/>
        </p:xfrm>
        <a:graphic>
          <a:graphicData uri="http://schemas.openxmlformats.org/presentationml/2006/ole">
            <mc:AlternateContent xmlns:mc="http://schemas.openxmlformats.org/markup-compatibility/2006">
              <mc:Choice xmlns:v="urn:schemas-microsoft-com:vml" Requires="v">
                <p:oleObj spid="_x0000_s23490" name="Equation" r:id="rId3" imgW="1460160" imgH="431640" progId="Equation.DSMT4">
                  <p:embed/>
                </p:oleObj>
              </mc:Choice>
              <mc:Fallback>
                <p:oleObj name="Equation" r:id="rId3" imgW="146016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2286000"/>
                        <a:ext cx="3579812"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48" name="Group 19">
            <a:extLst>
              <a:ext uri="{FF2B5EF4-FFF2-40B4-BE49-F238E27FC236}">
                <a16:creationId xmlns:a16="http://schemas.microsoft.com/office/drawing/2014/main" id="{0A28C574-E3DD-4FE4-9074-0E9358D9A9BD}"/>
              </a:ext>
            </a:extLst>
          </p:cNvPr>
          <p:cNvGrpSpPr>
            <a:grpSpLocks/>
          </p:cNvGrpSpPr>
          <p:nvPr/>
        </p:nvGrpSpPr>
        <p:grpSpPr bwMode="auto">
          <a:xfrm>
            <a:off x="700088" y="1276350"/>
            <a:ext cx="3511550" cy="882650"/>
            <a:chOff x="576" y="2652"/>
            <a:chExt cx="2212" cy="556"/>
          </a:xfrm>
        </p:grpSpPr>
        <p:graphicFrame>
          <p:nvGraphicFramePr>
            <p:cNvPr id="22545" name="Object 3">
              <a:extLst>
                <a:ext uri="{FF2B5EF4-FFF2-40B4-BE49-F238E27FC236}">
                  <a16:creationId xmlns:a16="http://schemas.microsoft.com/office/drawing/2014/main" id="{38EA2A74-EE54-4BD9-89B4-282B7E3EFBD2}"/>
                </a:ext>
              </a:extLst>
            </p:cNvPr>
            <p:cNvGraphicFramePr>
              <a:graphicFrameLocks noChangeAspect="1"/>
            </p:cNvGraphicFramePr>
            <p:nvPr/>
          </p:nvGraphicFramePr>
          <p:xfrm>
            <a:off x="1200" y="2652"/>
            <a:ext cx="1588" cy="556"/>
          </p:xfrm>
          <a:graphic>
            <a:graphicData uri="http://schemas.openxmlformats.org/presentationml/2006/ole">
              <mc:AlternateContent xmlns:mc="http://schemas.openxmlformats.org/markup-compatibility/2006">
                <mc:Choice xmlns:v="urn:schemas-microsoft-com:vml" Requires="v">
                  <p:oleObj spid="_x0000_s23491" name="Equation" r:id="rId5" imgW="1231560" imgH="431640" progId="Equation.DSMT4">
                    <p:embed/>
                  </p:oleObj>
                </mc:Choice>
                <mc:Fallback>
                  <p:oleObj name="Equation" r:id="rId5" imgW="123156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652"/>
                          <a:ext cx="1588"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76" name="Text Box 21">
              <a:extLst>
                <a:ext uri="{FF2B5EF4-FFF2-40B4-BE49-F238E27FC236}">
                  <a16:creationId xmlns:a16="http://schemas.microsoft.com/office/drawing/2014/main" id="{5552728A-C61E-45BB-9212-95A76407EE2F}"/>
                </a:ext>
              </a:extLst>
            </p:cNvPr>
            <p:cNvSpPr txBox="1">
              <a:spLocks noChangeArrowheads="1"/>
            </p:cNvSpPr>
            <p:nvPr/>
          </p:nvSpPr>
          <p:spPr bwMode="auto">
            <a:xfrm>
              <a:off x="576" y="2748"/>
              <a:ext cx="7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例</a:t>
              </a:r>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3</a:t>
              </a:r>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 </a:t>
              </a:r>
            </a:p>
          </p:txBody>
        </p:sp>
      </p:grpSp>
      <p:grpSp>
        <p:nvGrpSpPr>
          <p:cNvPr id="22549" name="Group 22">
            <a:extLst>
              <a:ext uri="{FF2B5EF4-FFF2-40B4-BE49-F238E27FC236}">
                <a16:creationId xmlns:a16="http://schemas.microsoft.com/office/drawing/2014/main" id="{2CA4C3B2-F60D-4C97-A2AF-6E0F2F04238F}"/>
              </a:ext>
            </a:extLst>
          </p:cNvPr>
          <p:cNvGrpSpPr>
            <a:grpSpLocks/>
          </p:cNvGrpSpPr>
          <p:nvPr/>
        </p:nvGrpSpPr>
        <p:grpSpPr bwMode="auto">
          <a:xfrm>
            <a:off x="4357688" y="1428750"/>
            <a:ext cx="2928937" cy="519113"/>
            <a:chOff x="2880" y="2748"/>
            <a:chExt cx="1845" cy="327"/>
          </a:xfrm>
        </p:grpSpPr>
        <p:sp>
          <p:nvSpPr>
            <p:cNvPr id="22574" name="Text Box 23">
              <a:extLst>
                <a:ext uri="{FF2B5EF4-FFF2-40B4-BE49-F238E27FC236}">
                  <a16:creationId xmlns:a16="http://schemas.microsoft.com/office/drawing/2014/main" id="{A3C13E6D-11A3-473B-9876-B0F4C89ABCD8}"/>
                </a:ext>
              </a:extLst>
            </p:cNvPr>
            <p:cNvSpPr txBox="1">
              <a:spLocks noChangeArrowheads="1"/>
            </p:cNvSpPr>
            <p:nvPr/>
          </p:nvSpPr>
          <p:spPr bwMode="auto">
            <a:xfrm>
              <a:off x="3484" y="2748"/>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均匀冲激串</a:t>
              </a:r>
            </a:p>
          </p:txBody>
        </p:sp>
        <p:sp>
          <p:nvSpPr>
            <p:cNvPr id="22575" name="Line 24">
              <a:extLst>
                <a:ext uri="{FF2B5EF4-FFF2-40B4-BE49-F238E27FC236}">
                  <a16:creationId xmlns:a16="http://schemas.microsoft.com/office/drawing/2014/main" id="{EA20D5D0-8DE3-4AF2-91C5-7C4F6D9CC7E2}"/>
                </a:ext>
              </a:extLst>
            </p:cNvPr>
            <p:cNvSpPr>
              <a:spLocks noChangeShapeType="1"/>
            </p:cNvSpPr>
            <p:nvPr/>
          </p:nvSpPr>
          <p:spPr bwMode="auto">
            <a:xfrm>
              <a:off x="2880" y="2940"/>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
            <a:extLst>
              <a:ext uri="{FF2B5EF4-FFF2-40B4-BE49-F238E27FC236}">
                <a16:creationId xmlns:a16="http://schemas.microsoft.com/office/drawing/2014/main" id="{811EBF2C-132D-42D9-AAA7-D49C3E5D098A}"/>
              </a:ext>
            </a:extLst>
          </p:cNvPr>
          <p:cNvGrpSpPr>
            <a:grpSpLocks/>
          </p:cNvGrpSpPr>
          <p:nvPr/>
        </p:nvGrpSpPr>
        <p:grpSpPr bwMode="auto">
          <a:xfrm>
            <a:off x="914400" y="4478338"/>
            <a:ext cx="3678238" cy="2000250"/>
            <a:chOff x="624" y="1056"/>
            <a:chExt cx="2317" cy="1260"/>
          </a:xfrm>
        </p:grpSpPr>
        <p:sp>
          <p:nvSpPr>
            <p:cNvPr id="22563" name="Line 3">
              <a:extLst>
                <a:ext uri="{FF2B5EF4-FFF2-40B4-BE49-F238E27FC236}">
                  <a16:creationId xmlns:a16="http://schemas.microsoft.com/office/drawing/2014/main" id="{4FC6F165-2495-4D4E-8E16-A5E1209ADDB4}"/>
                </a:ext>
              </a:extLst>
            </p:cNvPr>
            <p:cNvSpPr>
              <a:spLocks noChangeShapeType="1"/>
            </p:cNvSpPr>
            <p:nvPr/>
          </p:nvSpPr>
          <p:spPr bwMode="auto">
            <a:xfrm>
              <a:off x="624" y="2068"/>
              <a:ext cx="231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4" name="Line 4">
              <a:extLst>
                <a:ext uri="{FF2B5EF4-FFF2-40B4-BE49-F238E27FC236}">
                  <a16:creationId xmlns:a16="http://schemas.microsoft.com/office/drawing/2014/main" id="{C7E1CCD6-965E-4406-836F-11F8DA4F7205}"/>
                </a:ext>
              </a:extLst>
            </p:cNvPr>
            <p:cNvSpPr>
              <a:spLocks noChangeShapeType="1"/>
            </p:cNvSpPr>
            <p:nvPr/>
          </p:nvSpPr>
          <p:spPr bwMode="auto">
            <a:xfrm flipV="1">
              <a:off x="1700" y="1116"/>
              <a:ext cx="0" cy="95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5" name="Line 5">
              <a:extLst>
                <a:ext uri="{FF2B5EF4-FFF2-40B4-BE49-F238E27FC236}">
                  <a16:creationId xmlns:a16="http://schemas.microsoft.com/office/drawing/2014/main" id="{BEC0433C-762F-4F35-8EC7-579CC08235AE}"/>
                </a:ext>
              </a:extLst>
            </p:cNvPr>
            <p:cNvSpPr>
              <a:spLocks noChangeShapeType="1"/>
            </p:cNvSpPr>
            <p:nvPr/>
          </p:nvSpPr>
          <p:spPr bwMode="auto">
            <a:xfrm flipV="1">
              <a:off x="1700" y="1571"/>
              <a:ext cx="0" cy="49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6" name="Line 6">
              <a:extLst>
                <a:ext uri="{FF2B5EF4-FFF2-40B4-BE49-F238E27FC236}">
                  <a16:creationId xmlns:a16="http://schemas.microsoft.com/office/drawing/2014/main" id="{464F3596-60AE-4BE9-B8A1-88AF9DC7F829}"/>
                </a:ext>
              </a:extLst>
            </p:cNvPr>
            <p:cNvSpPr>
              <a:spLocks noChangeShapeType="1"/>
            </p:cNvSpPr>
            <p:nvPr/>
          </p:nvSpPr>
          <p:spPr bwMode="auto">
            <a:xfrm flipV="1">
              <a:off x="1989" y="1571"/>
              <a:ext cx="0" cy="49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7" name="Line 7">
              <a:extLst>
                <a:ext uri="{FF2B5EF4-FFF2-40B4-BE49-F238E27FC236}">
                  <a16:creationId xmlns:a16="http://schemas.microsoft.com/office/drawing/2014/main" id="{ABE2A48F-5D78-4E2D-AB26-427422C9A8DB}"/>
                </a:ext>
              </a:extLst>
            </p:cNvPr>
            <p:cNvSpPr>
              <a:spLocks noChangeShapeType="1"/>
            </p:cNvSpPr>
            <p:nvPr/>
          </p:nvSpPr>
          <p:spPr bwMode="auto">
            <a:xfrm flipV="1">
              <a:off x="1410" y="1571"/>
              <a:ext cx="0" cy="49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8" name="Line 8">
              <a:extLst>
                <a:ext uri="{FF2B5EF4-FFF2-40B4-BE49-F238E27FC236}">
                  <a16:creationId xmlns:a16="http://schemas.microsoft.com/office/drawing/2014/main" id="{8ED21C4A-965E-433D-9120-E541F8F6A96B}"/>
                </a:ext>
              </a:extLst>
            </p:cNvPr>
            <p:cNvSpPr>
              <a:spLocks noChangeShapeType="1"/>
            </p:cNvSpPr>
            <p:nvPr/>
          </p:nvSpPr>
          <p:spPr bwMode="auto">
            <a:xfrm flipV="1">
              <a:off x="2279" y="1571"/>
              <a:ext cx="0" cy="49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9" name="Line 9">
              <a:extLst>
                <a:ext uri="{FF2B5EF4-FFF2-40B4-BE49-F238E27FC236}">
                  <a16:creationId xmlns:a16="http://schemas.microsoft.com/office/drawing/2014/main" id="{B8E9BF14-A47E-452F-ACD7-A074F0F00D37}"/>
                </a:ext>
              </a:extLst>
            </p:cNvPr>
            <p:cNvSpPr>
              <a:spLocks noChangeShapeType="1"/>
            </p:cNvSpPr>
            <p:nvPr/>
          </p:nvSpPr>
          <p:spPr bwMode="auto">
            <a:xfrm flipV="1">
              <a:off x="1120" y="1571"/>
              <a:ext cx="0" cy="49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2539" name="Object 4">
              <a:extLst>
                <a:ext uri="{FF2B5EF4-FFF2-40B4-BE49-F238E27FC236}">
                  <a16:creationId xmlns:a16="http://schemas.microsoft.com/office/drawing/2014/main" id="{68B7D241-E279-4C53-9DE2-8E2E58B53764}"/>
                </a:ext>
              </a:extLst>
            </p:cNvPr>
            <p:cNvGraphicFramePr>
              <a:graphicFrameLocks noChangeAspect="1"/>
            </p:cNvGraphicFramePr>
            <p:nvPr/>
          </p:nvGraphicFramePr>
          <p:xfrm>
            <a:off x="1885" y="2078"/>
            <a:ext cx="175" cy="207"/>
          </p:xfrm>
          <a:graphic>
            <a:graphicData uri="http://schemas.openxmlformats.org/presentationml/2006/ole">
              <mc:AlternateContent xmlns:mc="http://schemas.openxmlformats.org/markup-compatibility/2006">
                <mc:Choice xmlns:v="urn:schemas-microsoft-com:vml" Requires="v">
                  <p:oleObj spid="_x0000_s23492" name="Equation" r:id="rId7" imgW="139680" imgH="164880" progId="Equation.DSMT4">
                    <p:embed/>
                  </p:oleObj>
                </mc:Choice>
                <mc:Fallback>
                  <p:oleObj name="Equation" r:id="rId7" imgW="139680" imgH="1648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5" y="2078"/>
                          <a:ext cx="175"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 name="Object 5">
              <a:extLst>
                <a:ext uri="{FF2B5EF4-FFF2-40B4-BE49-F238E27FC236}">
                  <a16:creationId xmlns:a16="http://schemas.microsoft.com/office/drawing/2014/main" id="{30E530A2-48A6-4D15-BB8F-E5B6D9F53467}"/>
                </a:ext>
              </a:extLst>
            </p:cNvPr>
            <p:cNvGraphicFramePr>
              <a:graphicFrameLocks noChangeAspect="1"/>
            </p:cNvGraphicFramePr>
            <p:nvPr/>
          </p:nvGraphicFramePr>
          <p:xfrm>
            <a:off x="1272" y="2078"/>
            <a:ext cx="290" cy="206"/>
          </p:xfrm>
          <a:graphic>
            <a:graphicData uri="http://schemas.openxmlformats.org/presentationml/2006/ole">
              <mc:AlternateContent xmlns:mc="http://schemas.openxmlformats.org/markup-compatibility/2006">
                <mc:Choice xmlns:v="urn:schemas-microsoft-com:vml" Requires="v">
                  <p:oleObj spid="_x0000_s23493" name="Equation" r:id="rId9" imgW="253800" imgH="164880" progId="Equation.DSMT4">
                    <p:embed/>
                  </p:oleObj>
                </mc:Choice>
                <mc:Fallback>
                  <p:oleObj name="Equation" r:id="rId9" imgW="253800" imgH="1648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2" y="2078"/>
                          <a:ext cx="29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1" name="Object 6">
              <a:extLst>
                <a:ext uri="{FF2B5EF4-FFF2-40B4-BE49-F238E27FC236}">
                  <a16:creationId xmlns:a16="http://schemas.microsoft.com/office/drawing/2014/main" id="{6CC6A3E8-EB7F-440F-8706-FD3C793CEE6E}"/>
                </a:ext>
              </a:extLst>
            </p:cNvPr>
            <p:cNvGraphicFramePr>
              <a:graphicFrameLocks noChangeAspect="1"/>
            </p:cNvGraphicFramePr>
            <p:nvPr/>
          </p:nvGraphicFramePr>
          <p:xfrm>
            <a:off x="2148" y="2078"/>
            <a:ext cx="290" cy="206"/>
          </p:xfrm>
          <a:graphic>
            <a:graphicData uri="http://schemas.openxmlformats.org/presentationml/2006/ole">
              <mc:AlternateContent xmlns:mc="http://schemas.openxmlformats.org/markup-compatibility/2006">
                <mc:Choice xmlns:v="urn:schemas-microsoft-com:vml" Requires="v">
                  <p:oleObj spid="_x0000_s23494" name="Equation" r:id="rId11" imgW="215640" imgH="164880" progId="Equation.DSMT4">
                    <p:embed/>
                  </p:oleObj>
                </mc:Choice>
                <mc:Fallback>
                  <p:oleObj name="Equation" r:id="rId11" imgW="215640" imgH="1648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8" y="2078"/>
                          <a:ext cx="29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 name="Object 7">
              <a:extLst>
                <a:ext uri="{FF2B5EF4-FFF2-40B4-BE49-F238E27FC236}">
                  <a16:creationId xmlns:a16="http://schemas.microsoft.com/office/drawing/2014/main" id="{B5DF4E16-B6DD-46E9-906D-F403377837F5}"/>
                </a:ext>
              </a:extLst>
            </p:cNvPr>
            <p:cNvGraphicFramePr>
              <a:graphicFrameLocks noChangeAspect="1"/>
            </p:cNvGraphicFramePr>
            <p:nvPr/>
          </p:nvGraphicFramePr>
          <p:xfrm>
            <a:off x="878" y="2078"/>
            <a:ext cx="414" cy="206"/>
          </p:xfrm>
          <a:graphic>
            <a:graphicData uri="http://schemas.openxmlformats.org/presentationml/2006/ole">
              <mc:AlternateContent xmlns:mc="http://schemas.openxmlformats.org/markup-compatibility/2006">
                <mc:Choice xmlns:v="urn:schemas-microsoft-com:vml" Requires="v">
                  <p:oleObj spid="_x0000_s23495" name="Equation" r:id="rId13" imgW="330120" imgH="164880" progId="Equation.DSMT4">
                    <p:embed/>
                  </p:oleObj>
                </mc:Choice>
                <mc:Fallback>
                  <p:oleObj name="Equation" r:id="rId13" imgW="330120" imgH="1648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8" y="2078"/>
                          <a:ext cx="41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70" name="Text Box 14">
              <a:extLst>
                <a:ext uri="{FF2B5EF4-FFF2-40B4-BE49-F238E27FC236}">
                  <a16:creationId xmlns:a16="http://schemas.microsoft.com/office/drawing/2014/main" id="{9B6D72A9-853B-4F72-8385-4873FDCA286E}"/>
                </a:ext>
              </a:extLst>
            </p:cNvPr>
            <p:cNvSpPr txBox="1">
              <a:spLocks noChangeArrowheads="1"/>
            </p:cNvSpPr>
            <p:nvPr/>
          </p:nvSpPr>
          <p:spPr bwMode="auto">
            <a:xfrm>
              <a:off x="1584" y="2064"/>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a:t>
              </a:r>
            </a:p>
          </p:txBody>
        </p:sp>
        <p:graphicFrame>
          <p:nvGraphicFramePr>
            <p:cNvPr id="22543" name="Object 8">
              <a:extLst>
                <a:ext uri="{FF2B5EF4-FFF2-40B4-BE49-F238E27FC236}">
                  <a16:creationId xmlns:a16="http://schemas.microsoft.com/office/drawing/2014/main" id="{289A0C11-1451-424C-B4DF-BBA9398EFE50}"/>
                </a:ext>
              </a:extLst>
            </p:cNvPr>
            <p:cNvGraphicFramePr>
              <a:graphicFrameLocks noChangeAspect="1"/>
            </p:cNvGraphicFramePr>
            <p:nvPr/>
          </p:nvGraphicFramePr>
          <p:xfrm>
            <a:off x="1728" y="1056"/>
            <a:ext cx="372" cy="271"/>
          </p:xfrm>
          <a:graphic>
            <a:graphicData uri="http://schemas.openxmlformats.org/presentationml/2006/ole">
              <mc:AlternateContent xmlns:mc="http://schemas.openxmlformats.org/markup-compatibility/2006">
                <mc:Choice xmlns:v="urn:schemas-microsoft-com:vml" Requires="v">
                  <p:oleObj spid="_x0000_s23496" name="Equation" r:id="rId15" imgW="279360" imgH="203040" progId="Equation.DSMT4">
                    <p:embed/>
                  </p:oleObj>
                </mc:Choice>
                <mc:Fallback>
                  <p:oleObj name="Equation" r:id="rId15" imgW="279360" imgH="2030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1056"/>
                          <a:ext cx="37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4" name="Object 9">
              <a:extLst>
                <a:ext uri="{FF2B5EF4-FFF2-40B4-BE49-F238E27FC236}">
                  <a16:creationId xmlns:a16="http://schemas.microsoft.com/office/drawing/2014/main" id="{57AD40FE-AEFD-4C12-BCA6-9D72C5818231}"/>
                </a:ext>
              </a:extLst>
            </p:cNvPr>
            <p:cNvGraphicFramePr>
              <a:graphicFrameLocks noChangeAspect="1"/>
            </p:cNvGraphicFramePr>
            <p:nvPr/>
          </p:nvGraphicFramePr>
          <p:xfrm>
            <a:off x="2733" y="1860"/>
            <a:ext cx="145" cy="249"/>
          </p:xfrm>
          <a:graphic>
            <a:graphicData uri="http://schemas.openxmlformats.org/presentationml/2006/ole">
              <mc:AlternateContent xmlns:mc="http://schemas.openxmlformats.org/markup-compatibility/2006">
                <mc:Choice xmlns:v="urn:schemas-microsoft-com:vml" Requires="v">
                  <p:oleObj spid="_x0000_s23497" name="Equation" r:id="rId17" imgW="88560" imgH="152280" progId="Equation.DSMT4">
                    <p:embed/>
                  </p:oleObj>
                </mc:Choice>
                <mc:Fallback>
                  <p:oleObj name="Equation" r:id="rId17" imgW="88560" imgH="1522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3" y="1860"/>
                          <a:ext cx="1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71" name="Text Box 17">
              <a:extLst>
                <a:ext uri="{FF2B5EF4-FFF2-40B4-BE49-F238E27FC236}">
                  <a16:creationId xmlns:a16="http://schemas.microsoft.com/office/drawing/2014/main" id="{C4068A29-B819-476F-B8DB-85F8556B31C8}"/>
                </a:ext>
              </a:extLst>
            </p:cNvPr>
            <p:cNvSpPr txBox="1">
              <a:spLocks noChangeArrowheads="1"/>
            </p:cNvSpPr>
            <p:nvPr/>
          </p:nvSpPr>
          <p:spPr bwMode="auto">
            <a:xfrm>
              <a:off x="1696" y="138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22572" name="Line 18">
              <a:extLst>
                <a:ext uri="{FF2B5EF4-FFF2-40B4-BE49-F238E27FC236}">
                  <a16:creationId xmlns:a16="http://schemas.microsoft.com/office/drawing/2014/main" id="{14D003EC-03F2-42FE-8C96-E24C61A5D644}"/>
                </a:ext>
              </a:extLst>
            </p:cNvPr>
            <p:cNvSpPr>
              <a:spLocks noChangeShapeType="1"/>
            </p:cNvSpPr>
            <p:nvPr/>
          </p:nvSpPr>
          <p:spPr bwMode="auto">
            <a:xfrm>
              <a:off x="707" y="1902"/>
              <a:ext cx="331" cy="0"/>
            </a:xfrm>
            <a:prstGeom prst="line">
              <a:avLst/>
            </a:prstGeom>
            <a:noFill/>
            <a:ln w="3175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2573" name="Line 19">
              <a:extLst>
                <a:ext uri="{FF2B5EF4-FFF2-40B4-BE49-F238E27FC236}">
                  <a16:creationId xmlns:a16="http://schemas.microsoft.com/office/drawing/2014/main" id="{13F0D4EE-279B-42C5-B227-992FE51B27FB}"/>
                </a:ext>
              </a:extLst>
            </p:cNvPr>
            <p:cNvSpPr>
              <a:spLocks noChangeShapeType="1"/>
            </p:cNvSpPr>
            <p:nvPr/>
          </p:nvSpPr>
          <p:spPr bwMode="auto">
            <a:xfrm>
              <a:off x="2361" y="1902"/>
              <a:ext cx="331" cy="0"/>
            </a:xfrm>
            <a:prstGeom prst="line">
              <a:avLst/>
            </a:prstGeom>
            <a:noFill/>
            <a:ln w="3175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20">
            <a:extLst>
              <a:ext uri="{FF2B5EF4-FFF2-40B4-BE49-F238E27FC236}">
                <a16:creationId xmlns:a16="http://schemas.microsoft.com/office/drawing/2014/main" id="{53D0F74C-B4B3-4B2E-A500-29E2DF3FC2A7}"/>
              </a:ext>
            </a:extLst>
          </p:cNvPr>
          <p:cNvGrpSpPr>
            <a:grpSpLocks/>
          </p:cNvGrpSpPr>
          <p:nvPr/>
        </p:nvGrpSpPr>
        <p:grpSpPr bwMode="auto">
          <a:xfrm>
            <a:off x="5105400" y="4505325"/>
            <a:ext cx="3611563" cy="2035175"/>
            <a:chOff x="3231" y="1073"/>
            <a:chExt cx="2275" cy="1282"/>
          </a:xfrm>
        </p:grpSpPr>
        <p:sp>
          <p:nvSpPr>
            <p:cNvPr id="22553" name="Line 21">
              <a:extLst>
                <a:ext uri="{FF2B5EF4-FFF2-40B4-BE49-F238E27FC236}">
                  <a16:creationId xmlns:a16="http://schemas.microsoft.com/office/drawing/2014/main" id="{411362FF-4AC0-4252-8E8D-3048DC80AABD}"/>
                </a:ext>
              </a:extLst>
            </p:cNvPr>
            <p:cNvSpPr>
              <a:spLocks noChangeShapeType="1"/>
            </p:cNvSpPr>
            <p:nvPr/>
          </p:nvSpPr>
          <p:spPr bwMode="auto">
            <a:xfrm>
              <a:off x="3231" y="2068"/>
              <a:ext cx="22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4" name="Line 22">
              <a:extLst>
                <a:ext uri="{FF2B5EF4-FFF2-40B4-BE49-F238E27FC236}">
                  <a16:creationId xmlns:a16="http://schemas.microsoft.com/office/drawing/2014/main" id="{D91C675B-1F0B-48D3-A5A7-798788053ACC}"/>
                </a:ext>
              </a:extLst>
            </p:cNvPr>
            <p:cNvSpPr>
              <a:spLocks noChangeShapeType="1"/>
            </p:cNvSpPr>
            <p:nvPr/>
          </p:nvSpPr>
          <p:spPr bwMode="auto">
            <a:xfrm flipV="1">
              <a:off x="4348" y="1198"/>
              <a:ext cx="0" cy="8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2534" name="Object 10">
              <a:extLst>
                <a:ext uri="{FF2B5EF4-FFF2-40B4-BE49-F238E27FC236}">
                  <a16:creationId xmlns:a16="http://schemas.microsoft.com/office/drawing/2014/main" id="{9D789058-0B3A-4C3F-A0F8-993EF21CD746}"/>
                </a:ext>
              </a:extLst>
            </p:cNvPr>
            <p:cNvGraphicFramePr>
              <a:graphicFrameLocks noChangeAspect="1"/>
            </p:cNvGraphicFramePr>
            <p:nvPr/>
          </p:nvGraphicFramePr>
          <p:xfrm>
            <a:off x="4389" y="1073"/>
            <a:ext cx="555" cy="240"/>
          </p:xfrm>
          <a:graphic>
            <a:graphicData uri="http://schemas.openxmlformats.org/presentationml/2006/ole">
              <mc:AlternateContent xmlns:mc="http://schemas.openxmlformats.org/markup-compatibility/2006">
                <mc:Choice xmlns:v="urn:schemas-microsoft-com:vml" Requires="v">
                  <p:oleObj spid="_x0000_s23498" name="Equation" r:id="rId19" imgW="469800" imgH="203040" progId="Equation.DSMT4">
                    <p:embed/>
                  </p:oleObj>
                </mc:Choice>
                <mc:Fallback>
                  <p:oleObj name="Equation" r:id="rId19" imgW="469800" imgH="20304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89" y="1073"/>
                          <a:ext cx="55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55" name="Line 24">
              <a:extLst>
                <a:ext uri="{FF2B5EF4-FFF2-40B4-BE49-F238E27FC236}">
                  <a16:creationId xmlns:a16="http://schemas.microsoft.com/office/drawing/2014/main" id="{FF6C4E33-3493-4517-AB7F-0F15AC7D8126}"/>
                </a:ext>
              </a:extLst>
            </p:cNvPr>
            <p:cNvSpPr>
              <a:spLocks noChangeShapeType="1"/>
            </p:cNvSpPr>
            <p:nvPr/>
          </p:nvSpPr>
          <p:spPr bwMode="auto">
            <a:xfrm flipV="1">
              <a:off x="4141" y="1695"/>
              <a:ext cx="0" cy="3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6" name="Line 25">
              <a:extLst>
                <a:ext uri="{FF2B5EF4-FFF2-40B4-BE49-F238E27FC236}">
                  <a16:creationId xmlns:a16="http://schemas.microsoft.com/office/drawing/2014/main" id="{77ABEC4D-AC0E-4FE3-8B28-91E9618501F7}"/>
                </a:ext>
              </a:extLst>
            </p:cNvPr>
            <p:cNvSpPr>
              <a:spLocks noChangeShapeType="1"/>
            </p:cNvSpPr>
            <p:nvPr/>
          </p:nvSpPr>
          <p:spPr bwMode="auto">
            <a:xfrm flipV="1">
              <a:off x="4554" y="1695"/>
              <a:ext cx="0" cy="3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7" name="Line 26">
              <a:extLst>
                <a:ext uri="{FF2B5EF4-FFF2-40B4-BE49-F238E27FC236}">
                  <a16:creationId xmlns:a16="http://schemas.microsoft.com/office/drawing/2014/main" id="{54E89923-2956-4765-9547-C50DA44272B2}"/>
                </a:ext>
              </a:extLst>
            </p:cNvPr>
            <p:cNvSpPr>
              <a:spLocks noChangeShapeType="1"/>
            </p:cNvSpPr>
            <p:nvPr/>
          </p:nvSpPr>
          <p:spPr bwMode="auto">
            <a:xfrm flipV="1">
              <a:off x="3934" y="1695"/>
              <a:ext cx="0" cy="3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8" name="Line 27">
              <a:extLst>
                <a:ext uri="{FF2B5EF4-FFF2-40B4-BE49-F238E27FC236}">
                  <a16:creationId xmlns:a16="http://schemas.microsoft.com/office/drawing/2014/main" id="{14980B2C-9D59-4869-8CA7-D9236B2F303C}"/>
                </a:ext>
              </a:extLst>
            </p:cNvPr>
            <p:cNvSpPr>
              <a:spLocks noChangeShapeType="1"/>
            </p:cNvSpPr>
            <p:nvPr/>
          </p:nvSpPr>
          <p:spPr bwMode="auto">
            <a:xfrm flipV="1">
              <a:off x="4761" y="1695"/>
              <a:ext cx="0" cy="3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9" name="Line 28">
              <a:extLst>
                <a:ext uri="{FF2B5EF4-FFF2-40B4-BE49-F238E27FC236}">
                  <a16:creationId xmlns:a16="http://schemas.microsoft.com/office/drawing/2014/main" id="{10059EB7-7E31-4C83-9ED3-34ABD6A4EF86}"/>
                </a:ext>
              </a:extLst>
            </p:cNvPr>
            <p:cNvSpPr>
              <a:spLocks noChangeShapeType="1"/>
            </p:cNvSpPr>
            <p:nvPr/>
          </p:nvSpPr>
          <p:spPr bwMode="auto">
            <a:xfrm flipV="1">
              <a:off x="4348" y="1695"/>
              <a:ext cx="0" cy="3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0" name="Line 29">
              <a:extLst>
                <a:ext uri="{FF2B5EF4-FFF2-40B4-BE49-F238E27FC236}">
                  <a16:creationId xmlns:a16="http://schemas.microsoft.com/office/drawing/2014/main" id="{D73313A7-FF67-473F-8285-4FBD7C8A1D17}"/>
                </a:ext>
              </a:extLst>
            </p:cNvPr>
            <p:cNvSpPr>
              <a:spLocks noChangeShapeType="1"/>
            </p:cNvSpPr>
            <p:nvPr/>
          </p:nvSpPr>
          <p:spPr bwMode="auto">
            <a:xfrm>
              <a:off x="3438" y="1902"/>
              <a:ext cx="331" cy="0"/>
            </a:xfrm>
            <a:prstGeom prst="line">
              <a:avLst/>
            </a:prstGeom>
            <a:noFill/>
            <a:ln w="3175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2561" name="Line 30">
              <a:extLst>
                <a:ext uri="{FF2B5EF4-FFF2-40B4-BE49-F238E27FC236}">
                  <a16:creationId xmlns:a16="http://schemas.microsoft.com/office/drawing/2014/main" id="{4CBDB898-33F5-4312-AEF0-CF4775B7EBB6}"/>
                </a:ext>
              </a:extLst>
            </p:cNvPr>
            <p:cNvSpPr>
              <a:spLocks noChangeShapeType="1"/>
            </p:cNvSpPr>
            <p:nvPr/>
          </p:nvSpPr>
          <p:spPr bwMode="auto">
            <a:xfrm>
              <a:off x="4927" y="1902"/>
              <a:ext cx="331" cy="0"/>
            </a:xfrm>
            <a:prstGeom prst="line">
              <a:avLst/>
            </a:prstGeom>
            <a:noFill/>
            <a:ln w="3175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Text Box 31">
              <a:extLst>
                <a:ext uri="{FF2B5EF4-FFF2-40B4-BE49-F238E27FC236}">
                  <a16:creationId xmlns:a16="http://schemas.microsoft.com/office/drawing/2014/main" id="{DFB4C904-A387-4C0A-B40A-EE2007EF2EAF}"/>
                </a:ext>
              </a:extLst>
            </p:cNvPr>
            <p:cNvSpPr txBox="1">
              <a:spLocks noChangeArrowheads="1"/>
            </p:cNvSpPr>
            <p:nvPr/>
          </p:nvSpPr>
          <p:spPr bwMode="auto">
            <a:xfrm>
              <a:off x="4265" y="2026"/>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a:t>
              </a:r>
            </a:p>
          </p:txBody>
        </p:sp>
        <p:graphicFrame>
          <p:nvGraphicFramePr>
            <p:cNvPr id="22535" name="Object 11">
              <a:extLst>
                <a:ext uri="{FF2B5EF4-FFF2-40B4-BE49-F238E27FC236}">
                  <a16:creationId xmlns:a16="http://schemas.microsoft.com/office/drawing/2014/main" id="{262DD00F-E672-4326-9F9C-5E0DFC24252F}"/>
                </a:ext>
              </a:extLst>
            </p:cNvPr>
            <p:cNvGraphicFramePr>
              <a:graphicFrameLocks noChangeAspect="1"/>
            </p:cNvGraphicFramePr>
            <p:nvPr/>
          </p:nvGraphicFramePr>
          <p:xfrm>
            <a:off x="4380" y="2176"/>
            <a:ext cx="329" cy="179"/>
          </p:xfrm>
          <a:graphic>
            <a:graphicData uri="http://schemas.openxmlformats.org/presentationml/2006/ole">
              <mc:AlternateContent xmlns:mc="http://schemas.openxmlformats.org/markup-compatibility/2006">
                <mc:Choice xmlns:v="urn:schemas-microsoft-com:vml" Requires="v">
                  <p:oleObj spid="_x0000_s23499" name="Equation" r:id="rId21" imgW="419040" imgH="177480" progId="Equation.DSMT4">
                    <p:embed/>
                  </p:oleObj>
                </mc:Choice>
                <mc:Fallback>
                  <p:oleObj name="Equation" r:id="rId21" imgW="419040" imgH="17748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80" y="2176"/>
                          <a:ext cx="32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12">
              <a:extLst>
                <a:ext uri="{FF2B5EF4-FFF2-40B4-BE49-F238E27FC236}">
                  <a16:creationId xmlns:a16="http://schemas.microsoft.com/office/drawing/2014/main" id="{141A9B42-6FA6-42AE-ADB4-E14A8ED6B066}"/>
                </a:ext>
              </a:extLst>
            </p:cNvPr>
            <p:cNvGraphicFramePr>
              <a:graphicFrameLocks noChangeAspect="1"/>
            </p:cNvGraphicFramePr>
            <p:nvPr/>
          </p:nvGraphicFramePr>
          <p:xfrm>
            <a:off x="3881" y="2167"/>
            <a:ext cx="415" cy="186"/>
          </p:xfrm>
          <a:graphic>
            <a:graphicData uri="http://schemas.openxmlformats.org/presentationml/2006/ole">
              <mc:AlternateContent xmlns:mc="http://schemas.openxmlformats.org/markup-compatibility/2006">
                <mc:Choice xmlns:v="urn:schemas-microsoft-com:vml" Requires="v">
                  <p:oleObj spid="_x0000_s23500" name="Equation" r:id="rId23" imgW="507960" imgH="177480" progId="Equation.DSMT4">
                    <p:embed/>
                  </p:oleObj>
                </mc:Choice>
                <mc:Fallback>
                  <p:oleObj name="Equation" r:id="rId23" imgW="507960" imgH="177480" progId="Equation.DSMT4">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1" y="2167"/>
                          <a:ext cx="415"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7" name="Object 13">
              <a:extLst>
                <a:ext uri="{FF2B5EF4-FFF2-40B4-BE49-F238E27FC236}">
                  <a16:creationId xmlns:a16="http://schemas.microsoft.com/office/drawing/2014/main" id="{19B6571A-7E69-487F-A717-4D21FB7729FD}"/>
                </a:ext>
              </a:extLst>
            </p:cNvPr>
            <p:cNvGraphicFramePr>
              <a:graphicFrameLocks noChangeAspect="1"/>
            </p:cNvGraphicFramePr>
            <p:nvPr/>
          </p:nvGraphicFramePr>
          <p:xfrm>
            <a:off x="4366" y="1344"/>
            <a:ext cx="239" cy="392"/>
          </p:xfrm>
          <a:graphic>
            <a:graphicData uri="http://schemas.openxmlformats.org/presentationml/2006/ole">
              <mc:AlternateContent xmlns:mc="http://schemas.openxmlformats.org/markup-compatibility/2006">
                <mc:Choice xmlns:v="urn:schemas-microsoft-com:vml" Requires="v">
                  <p:oleObj spid="_x0000_s23501" name="Equation" r:id="rId25" imgW="241200" imgH="393480" progId="Equation.DSMT4">
                    <p:embed/>
                  </p:oleObj>
                </mc:Choice>
                <mc:Fallback>
                  <p:oleObj name="Equation" r:id="rId25" imgW="241200" imgH="39348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66" y="1344"/>
                          <a:ext cx="239"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14">
              <a:extLst>
                <a:ext uri="{FF2B5EF4-FFF2-40B4-BE49-F238E27FC236}">
                  <a16:creationId xmlns:a16="http://schemas.microsoft.com/office/drawing/2014/main" id="{F5B360E1-FD47-4017-B753-DCB6C65BFC94}"/>
                </a:ext>
              </a:extLst>
            </p:cNvPr>
            <p:cNvGraphicFramePr>
              <a:graphicFrameLocks noChangeAspect="1"/>
            </p:cNvGraphicFramePr>
            <p:nvPr/>
          </p:nvGraphicFramePr>
          <p:xfrm>
            <a:off x="5257" y="1902"/>
            <a:ext cx="207" cy="190"/>
          </p:xfrm>
          <a:graphic>
            <a:graphicData uri="http://schemas.openxmlformats.org/presentationml/2006/ole">
              <mc:AlternateContent xmlns:mc="http://schemas.openxmlformats.org/markup-compatibility/2006">
                <mc:Choice xmlns:v="urn:schemas-microsoft-com:vml" Requires="v">
                  <p:oleObj spid="_x0000_s23502" name="Equation" r:id="rId27" imgW="152280" imgH="139680" progId="Equation.DSMT4">
                    <p:embed/>
                  </p:oleObj>
                </mc:Choice>
                <mc:Fallback>
                  <p:oleObj name="Equation" r:id="rId27" imgW="152280" imgH="139680" progId="Equation.DSMT4">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57" y="1902"/>
                          <a:ext cx="20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6" name="Object 15">
            <a:extLst>
              <a:ext uri="{FF2B5EF4-FFF2-40B4-BE49-F238E27FC236}">
                <a16:creationId xmlns:a16="http://schemas.microsoft.com/office/drawing/2014/main" id="{83DC5BF7-9E36-45D0-A482-5A3617CB4E3F}"/>
              </a:ext>
            </a:extLst>
          </p:cNvPr>
          <p:cNvGraphicFramePr>
            <a:graphicFrameLocks noChangeAspect="1"/>
          </p:cNvGraphicFramePr>
          <p:nvPr>
            <p:extLst>
              <p:ext uri="{D42A27DB-BD31-4B8C-83A1-F6EECF244321}">
                <p14:modId xmlns:p14="http://schemas.microsoft.com/office/powerpoint/2010/main" val="58148516"/>
              </p:ext>
            </p:extLst>
          </p:nvPr>
        </p:nvGraphicFramePr>
        <p:xfrm>
          <a:off x="2184400" y="3416300"/>
          <a:ext cx="4459288" cy="941388"/>
        </p:xfrm>
        <a:graphic>
          <a:graphicData uri="http://schemas.openxmlformats.org/presentationml/2006/ole">
            <mc:AlternateContent xmlns:mc="http://schemas.openxmlformats.org/markup-compatibility/2006">
              <mc:Choice xmlns:v="urn:schemas-microsoft-com:vml" Requires="v">
                <p:oleObj spid="_x0000_s23503" name="Equation" r:id="rId29" imgW="2044440" imgH="431640" progId="Equation.DSMT4">
                  <p:embed/>
                </p:oleObj>
              </mc:Choice>
              <mc:Fallback>
                <p:oleObj name="Equation" r:id="rId29" imgW="2044440" imgH="431640" progId="Equation.DSMT4">
                  <p:embed/>
                  <p:pic>
                    <p:nvPicPr>
                      <p:cNvPr id="0"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84400" y="3416300"/>
                        <a:ext cx="4459288" cy="941388"/>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sp>
        <p:nvSpPr>
          <p:cNvPr id="47" name="Line 41">
            <a:extLst>
              <a:ext uri="{FF2B5EF4-FFF2-40B4-BE49-F238E27FC236}">
                <a16:creationId xmlns:a16="http://schemas.microsoft.com/office/drawing/2014/main" id="{F4220E12-D7F9-47B7-A8A5-18A86197E582}"/>
              </a:ext>
            </a:extLst>
          </p:cNvPr>
          <p:cNvSpPr>
            <a:spLocks noChangeShapeType="1"/>
          </p:cNvSpPr>
          <p:nvPr/>
        </p:nvSpPr>
        <p:spPr bwMode="auto">
          <a:xfrm>
            <a:off x="4427538" y="5148263"/>
            <a:ext cx="10810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48144" name="Object 16">
            <a:extLst>
              <a:ext uri="{FF2B5EF4-FFF2-40B4-BE49-F238E27FC236}">
                <a16:creationId xmlns:a16="http://schemas.microsoft.com/office/drawing/2014/main" id="{4010881F-1A52-4C70-BD35-234EBEFC8E1B}"/>
              </a:ext>
            </a:extLst>
          </p:cNvPr>
          <p:cNvGraphicFramePr>
            <a:graphicFrameLocks noChangeAspect="1"/>
          </p:cNvGraphicFramePr>
          <p:nvPr>
            <p:extLst>
              <p:ext uri="{D42A27DB-BD31-4B8C-83A1-F6EECF244321}">
                <p14:modId xmlns:p14="http://schemas.microsoft.com/office/powerpoint/2010/main" val="2246330613"/>
              </p:ext>
            </p:extLst>
          </p:nvPr>
        </p:nvGraphicFramePr>
        <p:xfrm>
          <a:off x="5432425" y="2316163"/>
          <a:ext cx="2273300" cy="966787"/>
        </p:xfrm>
        <a:graphic>
          <a:graphicData uri="http://schemas.openxmlformats.org/presentationml/2006/ole">
            <mc:AlternateContent xmlns:mc="http://schemas.openxmlformats.org/markup-compatibility/2006">
              <mc:Choice xmlns:v="urn:schemas-microsoft-com:vml" Requires="v">
                <p:oleObj spid="_x0000_s23504" name="Equation" r:id="rId31" imgW="927000" imgH="406080" progId="Equation.DSMT4">
                  <p:embed/>
                </p:oleObj>
              </mc:Choice>
              <mc:Fallback>
                <p:oleObj name="Equation" r:id="rId31" imgW="927000" imgH="406080" progId="Equation.DSMT4">
                  <p:embed/>
                  <p:pic>
                    <p:nvPicPr>
                      <p:cNvPr id="0" name="Object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432425" y="2316163"/>
                        <a:ext cx="2273300"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5" name="Object 17">
            <a:extLst>
              <a:ext uri="{FF2B5EF4-FFF2-40B4-BE49-F238E27FC236}">
                <a16:creationId xmlns:a16="http://schemas.microsoft.com/office/drawing/2014/main" id="{76688DC0-0651-4F00-9F1C-A5DF0819F83A}"/>
              </a:ext>
            </a:extLst>
          </p:cNvPr>
          <p:cNvGraphicFramePr>
            <a:graphicFrameLocks noChangeAspect="1"/>
          </p:cNvGraphicFramePr>
          <p:nvPr>
            <p:extLst>
              <p:ext uri="{D42A27DB-BD31-4B8C-83A1-F6EECF244321}">
                <p14:modId xmlns:p14="http://schemas.microsoft.com/office/powerpoint/2010/main" val="1447375236"/>
              </p:ext>
            </p:extLst>
          </p:nvPr>
        </p:nvGraphicFramePr>
        <p:xfrm>
          <a:off x="7743825" y="2330450"/>
          <a:ext cx="685800" cy="936625"/>
        </p:xfrm>
        <a:graphic>
          <a:graphicData uri="http://schemas.openxmlformats.org/presentationml/2006/ole">
            <mc:AlternateContent xmlns:mc="http://schemas.openxmlformats.org/markup-compatibility/2006">
              <mc:Choice xmlns:v="urn:schemas-microsoft-com:vml" Requires="v">
                <p:oleObj spid="_x0000_s23505" name="Equation" r:id="rId33" imgW="279360" imgH="393480" progId="Equation.DSMT4">
                  <p:embed/>
                </p:oleObj>
              </mc:Choice>
              <mc:Fallback>
                <p:oleObj name="Equation" r:id="rId33" imgW="279360" imgH="393480" progId="Equation.DSMT4">
                  <p:embed/>
                  <p:pic>
                    <p:nvPicPr>
                      <p:cNvPr id="0" name="Object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743825" y="2330450"/>
                        <a:ext cx="6858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44"/>
                                        </p:tgtEl>
                                        <p:attrNameLst>
                                          <p:attrName>style.visibility</p:attrName>
                                        </p:attrNameLst>
                                      </p:cBhvr>
                                      <p:to>
                                        <p:strVal val="visible"/>
                                      </p:to>
                                    </p:set>
                                    <p:animEffect transition="in" filter="blinds(horizontal)">
                                      <p:cBhvr>
                                        <p:cTn id="12" dur="500"/>
                                        <p:tgtEl>
                                          <p:spTgt spid="481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145"/>
                                        </p:tgtEl>
                                        <p:attrNameLst>
                                          <p:attrName>style.visibility</p:attrName>
                                        </p:attrNameLst>
                                      </p:cBhvr>
                                      <p:to>
                                        <p:strVal val="visible"/>
                                      </p:to>
                                    </p:set>
                                    <p:animEffect transition="in" filter="blinds(horizontal)">
                                      <p:cBhvr>
                                        <p:cTn id="17" dur="500"/>
                                        <p:tgtEl>
                                          <p:spTgt spid="481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ppt_x</p:attrName>
                                        </p:attrNameLst>
                                      </p:cBhvr>
                                      <p:tavLst>
                                        <p:tav tm="0">
                                          <p:val>
                                            <p:strVal val="#ppt_x-#ppt_w/2"/>
                                          </p:val>
                                        </p:tav>
                                        <p:tav tm="100000">
                                          <p:val>
                                            <p:strVal val="#ppt_x"/>
                                          </p:val>
                                        </p:tav>
                                      </p:tavLst>
                                    </p:anim>
                                    <p:anim calcmode="lin" valueType="num">
                                      <p:cBhvr>
                                        <p:cTn id="33" dur="500" fill="hold"/>
                                        <p:tgtEl>
                                          <p:spTgt spid="47"/>
                                        </p:tgtEl>
                                        <p:attrNameLst>
                                          <p:attrName>ppt_y</p:attrName>
                                        </p:attrNameLst>
                                      </p:cBhvr>
                                      <p:tavLst>
                                        <p:tav tm="0">
                                          <p:val>
                                            <p:strVal val="#ppt_y"/>
                                          </p:val>
                                        </p:tav>
                                        <p:tav tm="100000">
                                          <p:val>
                                            <p:strVal val="#ppt_y"/>
                                          </p:val>
                                        </p:tav>
                                      </p:tavLst>
                                    </p:anim>
                                    <p:anim calcmode="lin" valueType="num">
                                      <p:cBhvr>
                                        <p:cTn id="34" dur="500" fill="hold"/>
                                        <p:tgtEl>
                                          <p:spTgt spid="47"/>
                                        </p:tgtEl>
                                        <p:attrNameLst>
                                          <p:attrName>ppt_w</p:attrName>
                                        </p:attrNameLst>
                                      </p:cBhvr>
                                      <p:tavLst>
                                        <p:tav tm="0">
                                          <p:val>
                                            <p:fltVal val="0"/>
                                          </p:val>
                                        </p:tav>
                                        <p:tav tm="100000">
                                          <p:val>
                                            <p:strVal val="#ppt_w"/>
                                          </p:val>
                                        </p:tav>
                                      </p:tavLst>
                                    </p:anim>
                                    <p:anim calcmode="lin" valueType="num">
                                      <p:cBhvr>
                                        <p:cTn id="35" dur="5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1" name="标题 1">
            <a:extLst>
              <a:ext uri="{FF2B5EF4-FFF2-40B4-BE49-F238E27FC236}">
                <a16:creationId xmlns:a16="http://schemas.microsoft.com/office/drawing/2014/main" id="{7FC9F189-1B2C-4AF5-807B-04FB92E70591}"/>
              </a:ext>
            </a:extLst>
          </p:cNvPr>
          <p:cNvSpPr>
            <a:spLocks noGrp="1"/>
          </p:cNvSpPr>
          <p:nvPr>
            <p:ph type="title"/>
          </p:nvPr>
        </p:nvSpPr>
        <p:spPr/>
        <p:txBody>
          <a:bodyPr/>
          <a:lstStyle/>
          <a:p>
            <a:r>
              <a:rPr lang="en-US" altLang="zh-CN"/>
              <a:t>4.2  </a:t>
            </a:r>
            <a:r>
              <a:rPr lang="zh-CN" altLang="en-US"/>
              <a:t>周期信号的傅里叶变换</a:t>
            </a:r>
          </a:p>
        </p:txBody>
      </p:sp>
      <p:sp>
        <p:nvSpPr>
          <p:cNvPr id="4" name="灯片编号占位符 3">
            <a:extLst>
              <a:ext uri="{FF2B5EF4-FFF2-40B4-BE49-F238E27FC236}">
                <a16:creationId xmlns:a16="http://schemas.microsoft.com/office/drawing/2014/main" id="{4FB7B26B-D4A3-4C15-B6D7-F2952F9A18D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DA1812-7B63-4D7D-9425-6FBD351F93A0}" type="slidenum">
              <a:rPr lang="zh-CN" altLang="en-US">
                <a:solidFill>
                  <a:srgbClr val="898989"/>
                </a:solidFill>
                <a:latin typeface="Calibri" panose="020F0502020204030204" pitchFamily="34" charset="0"/>
              </a:rPr>
              <a:pPr eaLnBrk="1" hangingPunct="1"/>
              <a:t>27</a:t>
            </a:fld>
            <a:endParaRPr lang="zh-CN" altLang="en-US">
              <a:solidFill>
                <a:srgbClr val="898989"/>
              </a:solidFill>
              <a:latin typeface="Calibri" panose="020F0502020204030204" pitchFamily="34" charset="0"/>
            </a:endParaRPr>
          </a:p>
        </p:txBody>
      </p:sp>
      <p:sp>
        <p:nvSpPr>
          <p:cNvPr id="23573" name="Text Box 2">
            <a:extLst>
              <a:ext uri="{FF2B5EF4-FFF2-40B4-BE49-F238E27FC236}">
                <a16:creationId xmlns:a16="http://schemas.microsoft.com/office/drawing/2014/main" id="{69E2E840-925E-449A-9310-08BB37D70E0C}"/>
              </a:ext>
            </a:extLst>
          </p:cNvPr>
          <p:cNvSpPr txBox="1">
            <a:spLocks noChangeArrowheads="1"/>
          </p:cNvSpPr>
          <p:nvPr/>
        </p:nvSpPr>
        <p:spPr bwMode="auto">
          <a:xfrm>
            <a:off x="785813" y="1195388"/>
            <a:ext cx="3436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例</a:t>
            </a:r>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4. </a:t>
            </a:r>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周期性矩形脉冲</a:t>
            </a:r>
          </a:p>
        </p:txBody>
      </p:sp>
      <p:graphicFrame>
        <p:nvGraphicFramePr>
          <p:cNvPr id="6" name="Object 2">
            <a:extLst>
              <a:ext uri="{FF2B5EF4-FFF2-40B4-BE49-F238E27FC236}">
                <a16:creationId xmlns:a16="http://schemas.microsoft.com/office/drawing/2014/main" id="{A3390863-1217-4D1A-81D9-D7CBFEFFB9F9}"/>
              </a:ext>
            </a:extLst>
          </p:cNvPr>
          <p:cNvGraphicFramePr>
            <a:graphicFrameLocks noChangeAspect="1"/>
          </p:cNvGraphicFramePr>
          <p:nvPr>
            <p:extLst>
              <p:ext uri="{D42A27DB-BD31-4B8C-83A1-F6EECF244321}">
                <p14:modId xmlns:p14="http://schemas.microsoft.com/office/powerpoint/2010/main" val="3014136218"/>
              </p:ext>
            </p:extLst>
          </p:nvPr>
        </p:nvGraphicFramePr>
        <p:xfrm>
          <a:off x="1604963" y="3363913"/>
          <a:ext cx="5753100" cy="901700"/>
        </p:xfrm>
        <a:graphic>
          <a:graphicData uri="http://schemas.openxmlformats.org/presentationml/2006/ole">
            <mc:AlternateContent xmlns:mc="http://schemas.openxmlformats.org/markup-compatibility/2006">
              <mc:Choice xmlns:v="urn:schemas-microsoft-com:vml" Requires="v">
                <p:oleObj spid="_x0000_s60534" name="Equation" r:id="rId3" imgW="2565360" imgH="431640" progId="Equation.DSMT4">
                  <p:embed/>
                </p:oleObj>
              </mc:Choice>
              <mc:Fallback>
                <p:oleObj name="Equation" r:id="rId3" imgW="256536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3363913"/>
                        <a:ext cx="57531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
            <a:extLst>
              <a:ext uri="{FF2B5EF4-FFF2-40B4-BE49-F238E27FC236}">
                <a16:creationId xmlns:a16="http://schemas.microsoft.com/office/drawing/2014/main" id="{F3BCE611-51F4-49AB-A32C-64C07A05B72F}"/>
              </a:ext>
            </a:extLst>
          </p:cNvPr>
          <p:cNvGraphicFramePr>
            <a:graphicFrameLocks noChangeAspect="1"/>
          </p:cNvGraphicFramePr>
          <p:nvPr>
            <p:extLst>
              <p:ext uri="{D42A27DB-BD31-4B8C-83A1-F6EECF244321}">
                <p14:modId xmlns:p14="http://schemas.microsoft.com/office/powerpoint/2010/main" val="76670896"/>
              </p:ext>
            </p:extLst>
          </p:nvPr>
        </p:nvGraphicFramePr>
        <p:xfrm>
          <a:off x="6413500" y="4730750"/>
          <a:ext cx="1039813" cy="714375"/>
        </p:xfrm>
        <a:graphic>
          <a:graphicData uri="http://schemas.openxmlformats.org/presentationml/2006/ole">
            <mc:AlternateContent xmlns:mc="http://schemas.openxmlformats.org/markup-compatibility/2006">
              <mc:Choice xmlns:v="urn:schemas-microsoft-com:vml" Requires="v">
                <p:oleObj spid="_x0000_s60535" name="Equation" r:id="rId5" imgW="507960" imgH="393480" progId="Equation.DSMT4">
                  <p:embed/>
                </p:oleObj>
              </mc:Choice>
              <mc:Fallback>
                <p:oleObj name="Equation" r:id="rId5" imgW="507960" imgH="393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3500" y="4730750"/>
                        <a:ext cx="1039813" cy="71437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组合 44">
            <a:extLst>
              <a:ext uri="{FF2B5EF4-FFF2-40B4-BE49-F238E27FC236}">
                <a16:creationId xmlns:a16="http://schemas.microsoft.com/office/drawing/2014/main" id="{9E5D707E-2CD8-4FCF-9C60-762606F928D7}"/>
              </a:ext>
            </a:extLst>
          </p:cNvPr>
          <p:cNvGrpSpPr>
            <a:grpSpLocks/>
          </p:cNvGrpSpPr>
          <p:nvPr/>
        </p:nvGrpSpPr>
        <p:grpSpPr bwMode="auto">
          <a:xfrm>
            <a:off x="2133600" y="4500563"/>
            <a:ext cx="5000625" cy="2159000"/>
            <a:chOff x="2133600" y="4500570"/>
            <a:chExt cx="5000625" cy="2158267"/>
          </a:xfrm>
        </p:grpSpPr>
        <p:sp>
          <p:nvSpPr>
            <p:cNvPr id="23576" name="Line 7">
              <a:extLst>
                <a:ext uri="{FF2B5EF4-FFF2-40B4-BE49-F238E27FC236}">
                  <a16:creationId xmlns:a16="http://schemas.microsoft.com/office/drawing/2014/main" id="{B8C4B856-93DD-429A-9C6D-DFD2B3AAC416}"/>
                </a:ext>
              </a:extLst>
            </p:cNvPr>
            <p:cNvSpPr>
              <a:spLocks noChangeShapeType="1"/>
            </p:cNvSpPr>
            <p:nvPr/>
          </p:nvSpPr>
          <p:spPr bwMode="auto">
            <a:xfrm>
              <a:off x="2133600" y="6043636"/>
              <a:ext cx="49434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7" name="Line 8">
              <a:extLst>
                <a:ext uri="{FF2B5EF4-FFF2-40B4-BE49-F238E27FC236}">
                  <a16:creationId xmlns:a16="http://schemas.microsoft.com/office/drawing/2014/main" id="{7AE4DC7D-F36A-4C6F-AD18-26E6E7C04E3A}"/>
                </a:ext>
              </a:extLst>
            </p:cNvPr>
            <p:cNvSpPr>
              <a:spLocks noChangeShapeType="1"/>
            </p:cNvSpPr>
            <p:nvPr/>
          </p:nvSpPr>
          <p:spPr bwMode="auto">
            <a:xfrm flipV="1">
              <a:off x="4411663" y="4659336"/>
              <a:ext cx="0" cy="1384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8" name="Line 9">
              <a:extLst>
                <a:ext uri="{FF2B5EF4-FFF2-40B4-BE49-F238E27FC236}">
                  <a16:creationId xmlns:a16="http://schemas.microsoft.com/office/drawing/2014/main" id="{1D0BAA66-ABD9-4167-97CE-E15E2C67E5DF}"/>
                </a:ext>
              </a:extLst>
            </p:cNvPr>
            <p:cNvSpPr>
              <a:spLocks noChangeShapeType="1"/>
            </p:cNvSpPr>
            <p:nvPr/>
          </p:nvSpPr>
          <p:spPr bwMode="auto">
            <a:xfrm flipV="1">
              <a:off x="4411663" y="5075261"/>
              <a:ext cx="0" cy="9683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9" name="Line 10">
              <a:extLst>
                <a:ext uri="{FF2B5EF4-FFF2-40B4-BE49-F238E27FC236}">
                  <a16:creationId xmlns:a16="http://schemas.microsoft.com/office/drawing/2014/main" id="{14BAB940-9517-49AE-B4D5-A4426575D144}"/>
                </a:ext>
              </a:extLst>
            </p:cNvPr>
            <p:cNvSpPr>
              <a:spLocks noChangeShapeType="1"/>
            </p:cNvSpPr>
            <p:nvPr/>
          </p:nvSpPr>
          <p:spPr bwMode="auto">
            <a:xfrm flipV="1">
              <a:off x="4033838" y="5419748"/>
              <a:ext cx="0" cy="6238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0" name="Line 11">
              <a:extLst>
                <a:ext uri="{FF2B5EF4-FFF2-40B4-BE49-F238E27FC236}">
                  <a16:creationId xmlns:a16="http://schemas.microsoft.com/office/drawing/2014/main" id="{7EDEF015-2513-4C0A-AA2C-FAAFF3A0455E}"/>
                </a:ext>
              </a:extLst>
            </p:cNvPr>
            <p:cNvSpPr>
              <a:spLocks noChangeShapeType="1"/>
            </p:cNvSpPr>
            <p:nvPr/>
          </p:nvSpPr>
          <p:spPr bwMode="auto">
            <a:xfrm>
              <a:off x="3273425" y="6043636"/>
              <a:ext cx="0" cy="276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1" name="Line 12">
              <a:extLst>
                <a:ext uri="{FF2B5EF4-FFF2-40B4-BE49-F238E27FC236}">
                  <a16:creationId xmlns:a16="http://schemas.microsoft.com/office/drawing/2014/main" id="{0FE91D7A-DAD0-41C1-ACE0-81E6537A65C9}"/>
                </a:ext>
              </a:extLst>
            </p:cNvPr>
            <p:cNvSpPr>
              <a:spLocks noChangeShapeType="1"/>
            </p:cNvSpPr>
            <p:nvPr/>
          </p:nvSpPr>
          <p:spPr bwMode="auto">
            <a:xfrm flipV="1">
              <a:off x="2606675" y="5835673"/>
              <a:ext cx="0" cy="207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2" name="Line 13">
              <a:extLst>
                <a:ext uri="{FF2B5EF4-FFF2-40B4-BE49-F238E27FC236}">
                  <a16:creationId xmlns:a16="http://schemas.microsoft.com/office/drawing/2014/main" id="{15840F6D-790E-4D78-ABB6-63278F705CFC}"/>
                </a:ext>
              </a:extLst>
            </p:cNvPr>
            <p:cNvSpPr>
              <a:spLocks noChangeShapeType="1"/>
            </p:cNvSpPr>
            <p:nvPr/>
          </p:nvSpPr>
          <p:spPr bwMode="auto">
            <a:xfrm flipV="1">
              <a:off x="4794250" y="5419748"/>
              <a:ext cx="0" cy="6238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3" name="Line 14">
              <a:extLst>
                <a:ext uri="{FF2B5EF4-FFF2-40B4-BE49-F238E27FC236}">
                  <a16:creationId xmlns:a16="http://schemas.microsoft.com/office/drawing/2014/main" id="{A21B5260-040F-499A-AB84-0FC737173CF7}"/>
                </a:ext>
              </a:extLst>
            </p:cNvPr>
            <p:cNvSpPr>
              <a:spLocks noChangeShapeType="1"/>
            </p:cNvSpPr>
            <p:nvPr/>
          </p:nvSpPr>
          <p:spPr bwMode="auto">
            <a:xfrm>
              <a:off x="5459413" y="6043636"/>
              <a:ext cx="0" cy="276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4" name="Line 15">
              <a:extLst>
                <a:ext uri="{FF2B5EF4-FFF2-40B4-BE49-F238E27FC236}">
                  <a16:creationId xmlns:a16="http://schemas.microsoft.com/office/drawing/2014/main" id="{CD50CD72-A301-4C89-AC1E-0FCD725F023F}"/>
                </a:ext>
              </a:extLst>
            </p:cNvPr>
            <p:cNvSpPr>
              <a:spLocks noChangeShapeType="1"/>
            </p:cNvSpPr>
            <p:nvPr/>
          </p:nvSpPr>
          <p:spPr bwMode="auto">
            <a:xfrm flipV="1">
              <a:off x="6126163" y="5835673"/>
              <a:ext cx="0" cy="207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3557" name="Object 5">
              <a:extLst>
                <a:ext uri="{FF2B5EF4-FFF2-40B4-BE49-F238E27FC236}">
                  <a16:creationId xmlns:a16="http://schemas.microsoft.com/office/drawing/2014/main" id="{49D7713F-CD8A-4FBE-9640-F92B31F1FBCF}"/>
                </a:ext>
              </a:extLst>
            </p:cNvPr>
            <p:cNvGraphicFramePr>
              <a:graphicFrameLocks noChangeAspect="1"/>
            </p:cNvGraphicFramePr>
            <p:nvPr/>
          </p:nvGraphicFramePr>
          <p:xfrm>
            <a:off x="4500562" y="4500570"/>
            <a:ext cx="847725" cy="447675"/>
          </p:xfrm>
          <a:graphic>
            <a:graphicData uri="http://schemas.openxmlformats.org/presentationml/2006/ole">
              <mc:AlternateContent xmlns:mc="http://schemas.openxmlformats.org/markup-compatibility/2006">
                <mc:Choice xmlns:v="urn:schemas-microsoft-com:vml" Requires="v">
                  <p:oleObj spid="_x0000_s60536" name="Equation" r:id="rId7" imgW="469800" imgH="203040" progId="Equation.DSMT4">
                    <p:embed/>
                  </p:oleObj>
                </mc:Choice>
                <mc:Fallback>
                  <p:oleObj name="Equation" r:id="rId7" imgW="469800" imgH="2030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2" y="4500570"/>
                          <a:ext cx="8477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6">
              <a:extLst>
                <a:ext uri="{FF2B5EF4-FFF2-40B4-BE49-F238E27FC236}">
                  <a16:creationId xmlns:a16="http://schemas.microsoft.com/office/drawing/2014/main" id="{B668741B-9AE0-4647-87E1-255D8F03EA44}"/>
                </a:ext>
              </a:extLst>
            </p:cNvPr>
            <p:cNvGraphicFramePr>
              <a:graphicFrameLocks noChangeAspect="1"/>
            </p:cNvGraphicFramePr>
            <p:nvPr/>
          </p:nvGraphicFramePr>
          <p:xfrm>
            <a:off x="4597403" y="6028599"/>
            <a:ext cx="403225" cy="630238"/>
          </p:xfrm>
          <a:graphic>
            <a:graphicData uri="http://schemas.openxmlformats.org/presentationml/2006/ole">
              <mc:AlternateContent xmlns:mc="http://schemas.openxmlformats.org/markup-compatibility/2006">
                <mc:Choice xmlns:v="urn:schemas-microsoft-com:vml" Requires="v">
                  <p:oleObj spid="_x0000_s60537" name="Equation" r:id="rId9" imgW="241200" imgH="393480" progId="Equation.DSMT4">
                    <p:embed/>
                  </p:oleObj>
                </mc:Choice>
                <mc:Fallback>
                  <p:oleObj name="Equation" r:id="rId9" imgW="24120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7403" y="6028599"/>
                          <a:ext cx="40322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9" name="Object 7">
              <a:extLst>
                <a:ext uri="{FF2B5EF4-FFF2-40B4-BE49-F238E27FC236}">
                  <a16:creationId xmlns:a16="http://schemas.microsoft.com/office/drawing/2014/main" id="{516B9ACA-22D9-4C1C-835B-432DBB9D6A5B}"/>
                </a:ext>
              </a:extLst>
            </p:cNvPr>
            <p:cNvGraphicFramePr>
              <a:graphicFrameLocks noChangeAspect="1"/>
            </p:cNvGraphicFramePr>
            <p:nvPr/>
          </p:nvGraphicFramePr>
          <p:xfrm>
            <a:off x="6657975" y="5762648"/>
            <a:ext cx="476250" cy="317500"/>
          </p:xfrm>
          <a:graphic>
            <a:graphicData uri="http://schemas.openxmlformats.org/presentationml/2006/ole">
              <mc:AlternateContent xmlns:mc="http://schemas.openxmlformats.org/markup-compatibility/2006">
                <mc:Choice xmlns:v="urn:schemas-microsoft-com:vml" Requires="v">
                  <p:oleObj spid="_x0000_s60538" name="Equation" r:id="rId11" imgW="152280" imgH="139680" progId="Equation.DSMT4">
                    <p:embed/>
                  </p:oleObj>
                </mc:Choice>
                <mc:Fallback>
                  <p:oleObj name="Equation" r:id="rId11" imgW="152280" imgH="13968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7975" y="5762648"/>
                          <a:ext cx="47625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0" name="Object 8">
              <a:extLst>
                <a:ext uri="{FF2B5EF4-FFF2-40B4-BE49-F238E27FC236}">
                  <a16:creationId xmlns:a16="http://schemas.microsoft.com/office/drawing/2014/main" id="{026D1D34-AC90-4AB0-BB63-1D82A0746360}"/>
                </a:ext>
              </a:extLst>
            </p:cNvPr>
            <p:cNvGraphicFramePr>
              <a:graphicFrameLocks noChangeAspect="1"/>
            </p:cNvGraphicFramePr>
            <p:nvPr/>
          </p:nvGraphicFramePr>
          <p:xfrm>
            <a:off x="2820988" y="5962673"/>
            <a:ext cx="266700" cy="214313"/>
          </p:xfrm>
          <a:graphic>
            <a:graphicData uri="http://schemas.openxmlformats.org/presentationml/2006/ole">
              <mc:AlternateContent xmlns:mc="http://schemas.openxmlformats.org/markup-compatibility/2006">
                <mc:Choice xmlns:v="urn:schemas-microsoft-com:vml" Requires="v">
                  <p:oleObj spid="_x0000_s60539" name="Equation" r:id="rId13" imgW="114120" imgH="126720" progId="Equation.DSMT4">
                    <p:embed/>
                  </p:oleObj>
                </mc:Choice>
                <mc:Fallback>
                  <p:oleObj name="Equation" r:id="rId13" imgW="114120" imgH="12672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20988" y="5962673"/>
                          <a:ext cx="266700"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a:extLst>
                <a:ext uri="{FF2B5EF4-FFF2-40B4-BE49-F238E27FC236}">
                  <a16:creationId xmlns:a16="http://schemas.microsoft.com/office/drawing/2014/main" id="{873D66A7-E448-486A-957D-3D28E3BDC5C5}"/>
                </a:ext>
              </a:extLst>
            </p:cNvPr>
            <p:cNvGraphicFramePr>
              <a:graphicFrameLocks noChangeAspect="1"/>
            </p:cNvGraphicFramePr>
            <p:nvPr/>
          </p:nvGraphicFramePr>
          <p:xfrm>
            <a:off x="3514725" y="5957911"/>
            <a:ext cx="266700" cy="214313"/>
          </p:xfrm>
          <a:graphic>
            <a:graphicData uri="http://schemas.openxmlformats.org/presentationml/2006/ole">
              <mc:AlternateContent xmlns:mc="http://schemas.openxmlformats.org/markup-compatibility/2006">
                <mc:Choice xmlns:v="urn:schemas-microsoft-com:vml" Requires="v">
                  <p:oleObj spid="_x0000_s60540" name="Equation" r:id="rId15" imgW="114120" imgH="126720" progId="Equation.DSMT4">
                    <p:embed/>
                  </p:oleObj>
                </mc:Choice>
                <mc:Fallback>
                  <p:oleObj name="Equation" r:id="rId15" imgW="114120" imgH="12672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14725" y="5957911"/>
                          <a:ext cx="266700"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10">
              <a:extLst>
                <a:ext uri="{FF2B5EF4-FFF2-40B4-BE49-F238E27FC236}">
                  <a16:creationId xmlns:a16="http://schemas.microsoft.com/office/drawing/2014/main" id="{4EC79207-AC6B-403E-B2C1-D1B64F4C65B3}"/>
                </a:ext>
              </a:extLst>
            </p:cNvPr>
            <p:cNvGraphicFramePr>
              <a:graphicFrameLocks noChangeAspect="1"/>
            </p:cNvGraphicFramePr>
            <p:nvPr/>
          </p:nvGraphicFramePr>
          <p:xfrm>
            <a:off x="5021263" y="5957911"/>
            <a:ext cx="266700" cy="214313"/>
          </p:xfrm>
          <a:graphic>
            <a:graphicData uri="http://schemas.openxmlformats.org/presentationml/2006/ole">
              <mc:AlternateContent xmlns:mc="http://schemas.openxmlformats.org/markup-compatibility/2006">
                <mc:Choice xmlns:v="urn:schemas-microsoft-com:vml" Requires="v">
                  <p:oleObj spid="_x0000_s60541" name="Equation" r:id="rId16" imgW="114120" imgH="126720" progId="Equation.DSMT4">
                    <p:embed/>
                  </p:oleObj>
                </mc:Choice>
                <mc:Fallback>
                  <p:oleObj name="Equation" r:id="rId16" imgW="114120" imgH="12672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1263" y="5957911"/>
                          <a:ext cx="266700"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3" name="Object 11">
              <a:extLst>
                <a:ext uri="{FF2B5EF4-FFF2-40B4-BE49-F238E27FC236}">
                  <a16:creationId xmlns:a16="http://schemas.microsoft.com/office/drawing/2014/main" id="{D3879166-D096-4302-9D2E-13D24D28823D}"/>
                </a:ext>
              </a:extLst>
            </p:cNvPr>
            <p:cNvGraphicFramePr>
              <a:graphicFrameLocks noChangeAspect="1"/>
            </p:cNvGraphicFramePr>
            <p:nvPr/>
          </p:nvGraphicFramePr>
          <p:xfrm>
            <a:off x="5649913" y="5962673"/>
            <a:ext cx="266700" cy="214313"/>
          </p:xfrm>
          <a:graphic>
            <a:graphicData uri="http://schemas.openxmlformats.org/presentationml/2006/ole">
              <mc:AlternateContent xmlns:mc="http://schemas.openxmlformats.org/markup-compatibility/2006">
                <mc:Choice xmlns:v="urn:schemas-microsoft-com:vml" Requires="v">
                  <p:oleObj spid="_x0000_s60542" name="Equation" r:id="rId17" imgW="114120" imgH="126720" progId="Equation.DSMT4">
                    <p:embed/>
                  </p:oleObj>
                </mc:Choice>
                <mc:Fallback>
                  <p:oleObj name="Equation" r:id="rId17" imgW="114120" imgH="12672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49913" y="5962673"/>
                          <a:ext cx="266700"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4" name="Object 18">
              <a:extLst>
                <a:ext uri="{FF2B5EF4-FFF2-40B4-BE49-F238E27FC236}">
                  <a16:creationId xmlns:a16="http://schemas.microsoft.com/office/drawing/2014/main" id="{1C49F0B8-9033-4B9A-ABAB-DA011ADAC087}"/>
                </a:ext>
              </a:extLst>
            </p:cNvPr>
            <p:cNvGraphicFramePr>
              <a:graphicFrameLocks noChangeAspect="1"/>
            </p:cNvGraphicFramePr>
            <p:nvPr/>
          </p:nvGraphicFramePr>
          <p:xfrm>
            <a:off x="4442187" y="4916135"/>
            <a:ext cx="233362" cy="223838"/>
          </p:xfrm>
          <a:graphic>
            <a:graphicData uri="http://schemas.openxmlformats.org/presentationml/2006/ole">
              <mc:AlternateContent xmlns:mc="http://schemas.openxmlformats.org/markup-compatibility/2006">
                <mc:Choice xmlns:v="urn:schemas-microsoft-com:vml" Requires="v">
                  <p:oleObj spid="_x0000_s60543" name="Equation" r:id="rId18" imgW="139680" imgH="139680" progId="Equation.DSMT4">
                    <p:embed/>
                  </p:oleObj>
                </mc:Choice>
                <mc:Fallback>
                  <p:oleObj name="Equation" r:id="rId18" imgW="139680" imgH="139680" progId="Equation.DSMT4">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42187" y="4916135"/>
                          <a:ext cx="233362"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4" name="Group 10">
            <a:extLst>
              <a:ext uri="{FF2B5EF4-FFF2-40B4-BE49-F238E27FC236}">
                <a16:creationId xmlns:a16="http://schemas.microsoft.com/office/drawing/2014/main" id="{D2669800-F818-4B6C-8187-35B34435E517}"/>
              </a:ext>
            </a:extLst>
          </p:cNvPr>
          <p:cNvGrpSpPr>
            <a:grpSpLocks/>
          </p:cNvGrpSpPr>
          <p:nvPr/>
        </p:nvGrpSpPr>
        <p:grpSpPr bwMode="auto">
          <a:xfrm>
            <a:off x="1473203" y="1663573"/>
            <a:ext cx="6248400" cy="1733550"/>
            <a:chOff x="1008" y="864"/>
            <a:chExt cx="3936" cy="1092"/>
          </a:xfrm>
        </p:grpSpPr>
        <p:graphicFrame>
          <p:nvGraphicFramePr>
            <p:cNvPr id="45" name="Object 2">
              <a:extLst>
                <a:ext uri="{FF2B5EF4-FFF2-40B4-BE49-F238E27FC236}">
                  <a16:creationId xmlns:a16="http://schemas.microsoft.com/office/drawing/2014/main" id="{1FFF6D2F-A107-4E66-923B-C34EF40401E0}"/>
                </a:ext>
              </a:extLst>
            </p:cNvPr>
            <p:cNvGraphicFramePr>
              <a:graphicFrameLocks noChangeAspect="1"/>
            </p:cNvGraphicFramePr>
            <p:nvPr>
              <p:extLst>
                <p:ext uri="{D42A27DB-BD31-4B8C-83A1-F6EECF244321}">
                  <p14:modId xmlns:p14="http://schemas.microsoft.com/office/powerpoint/2010/main" val="4277998276"/>
                </p:ext>
              </p:extLst>
            </p:nvPr>
          </p:nvGraphicFramePr>
          <p:xfrm>
            <a:off x="1056" y="864"/>
            <a:ext cx="3774" cy="1092"/>
          </p:xfrm>
          <a:graphic>
            <a:graphicData uri="http://schemas.openxmlformats.org/presentationml/2006/ole">
              <mc:AlternateContent xmlns:mc="http://schemas.openxmlformats.org/markup-compatibility/2006">
                <mc:Choice xmlns:v="urn:schemas-microsoft-com:vml" Requires="v">
                  <p:oleObj spid="_x0000_s60544" name="位图图像" r:id="rId20" imgW="5990476" imgH="1733333" progId="Paint.Picture">
                    <p:embed/>
                  </p:oleObj>
                </mc:Choice>
                <mc:Fallback>
                  <p:oleObj name="位图图像" r:id="rId20" imgW="5990476" imgH="1733333" progId="Paint.Picture">
                    <p:embed/>
                    <p:pic>
                      <p:nvPicPr>
                        <p:cNvPr id="3078" name="Object 2">
                          <a:extLst>
                            <a:ext uri="{FF2B5EF4-FFF2-40B4-BE49-F238E27FC236}">
                              <a16:creationId xmlns:a16="http://schemas.microsoft.com/office/drawing/2014/main" id="{721FFC21-75CC-4663-8702-F5BD44320C1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6" y="864"/>
                          <a:ext cx="3774" cy="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3">
              <a:extLst>
                <a:ext uri="{FF2B5EF4-FFF2-40B4-BE49-F238E27FC236}">
                  <a16:creationId xmlns:a16="http://schemas.microsoft.com/office/drawing/2014/main" id="{21BC73C2-AD2F-484A-92F5-DDF161481B74}"/>
                </a:ext>
              </a:extLst>
            </p:cNvPr>
            <p:cNvGraphicFramePr>
              <a:graphicFrameLocks noChangeAspect="1"/>
            </p:cNvGraphicFramePr>
            <p:nvPr/>
          </p:nvGraphicFramePr>
          <p:xfrm>
            <a:off x="2781" y="1200"/>
            <a:ext cx="86" cy="161"/>
          </p:xfrm>
          <a:graphic>
            <a:graphicData uri="http://schemas.openxmlformats.org/presentationml/2006/ole">
              <mc:AlternateContent xmlns:mc="http://schemas.openxmlformats.org/markup-compatibility/2006">
                <mc:Choice xmlns:v="urn:schemas-microsoft-com:vml" Requires="v">
                  <p:oleObj spid="_x0000_s60545" name="Equation" r:id="rId22" imgW="88560" imgH="164880" progId="Equation.DSMT4">
                    <p:embed/>
                  </p:oleObj>
                </mc:Choice>
                <mc:Fallback>
                  <p:oleObj name="Equation" r:id="rId22" imgW="88560" imgH="164880" progId="Equation.DSMT4">
                    <p:embed/>
                    <p:pic>
                      <p:nvPicPr>
                        <p:cNvPr id="3079" name="Object 3">
                          <a:extLst>
                            <a:ext uri="{FF2B5EF4-FFF2-40B4-BE49-F238E27FC236}">
                              <a16:creationId xmlns:a16="http://schemas.microsoft.com/office/drawing/2014/main" id="{F5ADF8B5-318D-4D54-8C50-3EAB2A48543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1" y="1200"/>
                          <a:ext cx="86"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4">
              <a:extLst>
                <a:ext uri="{FF2B5EF4-FFF2-40B4-BE49-F238E27FC236}">
                  <a16:creationId xmlns:a16="http://schemas.microsoft.com/office/drawing/2014/main" id="{77E21482-EE99-4D50-946D-3B2824495CA2}"/>
                </a:ext>
              </a:extLst>
            </p:cNvPr>
            <p:cNvGraphicFramePr>
              <a:graphicFrameLocks noChangeAspect="1"/>
            </p:cNvGraphicFramePr>
            <p:nvPr/>
          </p:nvGraphicFramePr>
          <p:xfrm>
            <a:off x="3553" y="1717"/>
            <a:ext cx="165" cy="196"/>
          </p:xfrm>
          <a:graphic>
            <a:graphicData uri="http://schemas.openxmlformats.org/presentationml/2006/ole">
              <mc:AlternateContent xmlns:mc="http://schemas.openxmlformats.org/markup-compatibility/2006">
                <mc:Choice xmlns:v="urn:schemas-microsoft-com:vml" Requires="v">
                  <p:oleObj spid="_x0000_s60546" name="Equation" r:id="rId24" imgW="139680" imgH="164880" progId="Equation.DSMT4">
                    <p:embed/>
                  </p:oleObj>
                </mc:Choice>
                <mc:Fallback>
                  <p:oleObj name="Equation" r:id="rId24" imgW="139680" imgH="164880" progId="Equation.DSMT4">
                    <p:embed/>
                    <p:pic>
                      <p:nvPicPr>
                        <p:cNvPr id="3080" name="Object 4">
                          <a:extLst>
                            <a:ext uri="{FF2B5EF4-FFF2-40B4-BE49-F238E27FC236}">
                              <a16:creationId xmlns:a16="http://schemas.microsoft.com/office/drawing/2014/main" id="{B6C49C39-B0F1-4BB4-9055-E40C2E25ACD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53" y="1717"/>
                          <a:ext cx="165"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5">
              <a:extLst>
                <a:ext uri="{FF2B5EF4-FFF2-40B4-BE49-F238E27FC236}">
                  <a16:creationId xmlns:a16="http://schemas.microsoft.com/office/drawing/2014/main" id="{FF62F0B6-01D8-4A35-AF51-AED5B965C01A}"/>
                </a:ext>
              </a:extLst>
            </p:cNvPr>
            <p:cNvGraphicFramePr>
              <a:graphicFrameLocks noChangeAspect="1"/>
            </p:cNvGraphicFramePr>
            <p:nvPr/>
          </p:nvGraphicFramePr>
          <p:xfrm>
            <a:off x="2070" y="1715"/>
            <a:ext cx="256" cy="185"/>
          </p:xfrm>
          <a:graphic>
            <a:graphicData uri="http://schemas.openxmlformats.org/presentationml/2006/ole">
              <mc:AlternateContent xmlns:mc="http://schemas.openxmlformats.org/markup-compatibility/2006">
                <mc:Choice xmlns:v="urn:schemas-microsoft-com:vml" Requires="v">
                  <p:oleObj spid="_x0000_s60547" name="Equation" r:id="rId26" imgW="228600" imgH="164880" progId="Equation.DSMT4">
                    <p:embed/>
                  </p:oleObj>
                </mc:Choice>
                <mc:Fallback>
                  <p:oleObj name="Equation" r:id="rId26" imgW="228600" imgH="164880" progId="Equation.DSMT4">
                    <p:embed/>
                    <p:pic>
                      <p:nvPicPr>
                        <p:cNvPr id="3081" name="Object 5">
                          <a:extLst>
                            <a:ext uri="{FF2B5EF4-FFF2-40B4-BE49-F238E27FC236}">
                              <a16:creationId xmlns:a16="http://schemas.microsoft.com/office/drawing/2014/main" id="{21909E08-F907-4912-BB0E-4973DB13C5C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70" y="1715"/>
                          <a:ext cx="256"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6">
              <a:extLst>
                <a:ext uri="{FF2B5EF4-FFF2-40B4-BE49-F238E27FC236}">
                  <a16:creationId xmlns:a16="http://schemas.microsoft.com/office/drawing/2014/main" id="{B0A9FC50-7216-4ED1-95DA-D1D1E908FEA0}"/>
                </a:ext>
              </a:extLst>
            </p:cNvPr>
            <p:cNvGraphicFramePr>
              <a:graphicFrameLocks noChangeAspect="1"/>
            </p:cNvGraphicFramePr>
            <p:nvPr/>
          </p:nvGraphicFramePr>
          <p:xfrm>
            <a:off x="4800" y="1437"/>
            <a:ext cx="123" cy="210"/>
          </p:xfrm>
          <a:graphic>
            <a:graphicData uri="http://schemas.openxmlformats.org/presentationml/2006/ole">
              <mc:AlternateContent xmlns:mc="http://schemas.openxmlformats.org/markup-compatibility/2006">
                <mc:Choice xmlns:v="urn:schemas-microsoft-com:vml" Requires="v">
                  <p:oleObj spid="_x0000_s60548" name="Equation" r:id="rId28" imgW="88560" imgH="152280" progId="Equation.DSMT4">
                    <p:embed/>
                  </p:oleObj>
                </mc:Choice>
                <mc:Fallback>
                  <p:oleObj name="Equation" r:id="rId28" imgW="88560" imgH="152280" progId="Equation.DSMT4">
                    <p:embed/>
                    <p:pic>
                      <p:nvPicPr>
                        <p:cNvPr id="3082" name="Object 6">
                          <a:extLst>
                            <a:ext uri="{FF2B5EF4-FFF2-40B4-BE49-F238E27FC236}">
                              <a16:creationId xmlns:a16="http://schemas.microsoft.com/office/drawing/2014/main" id="{5B0BA834-C338-4FA8-8555-0C33633C138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00" y="1437"/>
                          <a:ext cx="1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7">
              <a:extLst>
                <a:ext uri="{FF2B5EF4-FFF2-40B4-BE49-F238E27FC236}">
                  <a16:creationId xmlns:a16="http://schemas.microsoft.com/office/drawing/2014/main" id="{1FB88CD2-BBC1-49BE-A876-6A803D2C7AF3}"/>
                </a:ext>
              </a:extLst>
            </p:cNvPr>
            <p:cNvGraphicFramePr>
              <a:graphicFrameLocks noChangeAspect="1"/>
            </p:cNvGraphicFramePr>
            <p:nvPr/>
          </p:nvGraphicFramePr>
          <p:xfrm>
            <a:off x="2976" y="912"/>
            <a:ext cx="339" cy="247"/>
          </p:xfrm>
          <a:graphic>
            <a:graphicData uri="http://schemas.openxmlformats.org/presentationml/2006/ole">
              <mc:AlternateContent xmlns:mc="http://schemas.openxmlformats.org/markup-compatibility/2006">
                <mc:Choice xmlns:v="urn:schemas-microsoft-com:vml" Requires="v">
                  <p:oleObj spid="_x0000_s60549" name="Equation" r:id="rId30" imgW="279360" imgH="203040" progId="Equation.DSMT4">
                    <p:embed/>
                  </p:oleObj>
                </mc:Choice>
                <mc:Fallback>
                  <p:oleObj name="Equation" r:id="rId30" imgW="279360" imgH="203040" progId="Equation.DSMT4">
                    <p:embed/>
                    <p:pic>
                      <p:nvPicPr>
                        <p:cNvPr id="3083" name="Object 7">
                          <a:extLst>
                            <a:ext uri="{FF2B5EF4-FFF2-40B4-BE49-F238E27FC236}">
                              <a16:creationId xmlns:a16="http://schemas.microsoft.com/office/drawing/2014/main" id="{8D76B9FF-8322-497F-9510-001BD3B797E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76" y="912"/>
                          <a:ext cx="339"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Line 17">
              <a:extLst>
                <a:ext uri="{FF2B5EF4-FFF2-40B4-BE49-F238E27FC236}">
                  <a16:creationId xmlns:a16="http://schemas.microsoft.com/office/drawing/2014/main" id="{D9902A6B-97CA-4DC9-9099-2756ECD6F6DF}"/>
                </a:ext>
              </a:extLst>
            </p:cNvPr>
            <p:cNvSpPr>
              <a:spLocks noChangeShapeType="1"/>
            </p:cNvSpPr>
            <p:nvPr/>
          </p:nvSpPr>
          <p:spPr bwMode="auto">
            <a:xfrm>
              <a:off x="1056" y="1662"/>
              <a:ext cx="38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Line 18">
              <a:extLst>
                <a:ext uri="{FF2B5EF4-FFF2-40B4-BE49-F238E27FC236}">
                  <a16:creationId xmlns:a16="http://schemas.microsoft.com/office/drawing/2014/main" id="{5ADB8E7F-E70B-430A-8960-4543C92E1A20}"/>
                </a:ext>
              </a:extLst>
            </p:cNvPr>
            <p:cNvSpPr>
              <a:spLocks noChangeShapeType="1"/>
            </p:cNvSpPr>
            <p:nvPr/>
          </p:nvSpPr>
          <p:spPr bwMode="auto">
            <a:xfrm flipV="1">
              <a:off x="2898" y="981"/>
              <a:ext cx="0" cy="67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3" name="Object 8">
              <a:extLst>
                <a:ext uri="{FF2B5EF4-FFF2-40B4-BE49-F238E27FC236}">
                  <a16:creationId xmlns:a16="http://schemas.microsoft.com/office/drawing/2014/main" id="{8F710B71-B19F-4930-8822-829941A18CB9}"/>
                </a:ext>
              </a:extLst>
            </p:cNvPr>
            <p:cNvGraphicFramePr>
              <a:graphicFrameLocks noChangeAspect="1"/>
            </p:cNvGraphicFramePr>
            <p:nvPr/>
          </p:nvGraphicFramePr>
          <p:xfrm>
            <a:off x="1008" y="1440"/>
            <a:ext cx="288" cy="128"/>
          </p:xfrm>
          <a:graphic>
            <a:graphicData uri="http://schemas.openxmlformats.org/presentationml/2006/ole">
              <mc:AlternateContent xmlns:mc="http://schemas.openxmlformats.org/markup-compatibility/2006">
                <mc:Choice xmlns:v="urn:schemas-microsoft-com:vml" Requires="v">
                  <p:oleObj spid="_x0000_s60550" name="Equation" r:id="rId32" imgW="228600" imgH="101520" progId="Equation.DSMT4">
                    <p:embed/>
                  </p:oleObj>
                </mc:Choice>
                <mc:Fallback>
                  <p:oleObj name="Equation" r:id="rId32" imgW="228600" imgH="101520" progId="Equation.DSMT4">
                    <p:embed/>
                    <p:pic>
                      <p:nvPicPr>
                        <p:cNvPr id="3084" name="Object 8">
                          <a:extLst>
                            <a:ext uri="{FF2B5EF4-FFF2-40B4-BE49-F238E27FC236}">
                              <a16:creationId xmlns:a16="http://schemas.microsoft.com/office/drawing/2014/main" id="{D79415CF-2508-4C9C-A5D9-861A4993439C}"/>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08" y="1440"/>
                          <a:ext cx="28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9">
              <a:extLst>
                <a:ext uri="{FF2B5EF4-FFF2-40B4-BE49-F238E27FC236}">
                  <a16:creationId xmlns:a16="http://schemas.microsoft.com/office/drawing/2014/main" id="{851E4433-119E-4B91-961A-EFAF5F10A9AC}"/>
                </a:ext>
              </a:extLst>
            </p:cNvPr>
            <p:cNvGraphicFramePr>
              <a:graphicFrameLocks noChangeAspect="1"/>
            </p:cNvGraphicFramePr>
            <p:nvPr/>
          </p:nvGraphicFramePr>
          <p:xfrm>
            <a:off x="4464" y="1440"/>
            <a:ext cx="288" cy="128"/>
          </p:xfrm>
          <a:graphic>
            <a:graphicData uri="http://schemas.openxmlformats.org/presentationml/2006/ole">
              <mc:AlternateContent xmlns:mc="http://schemas.openxmlformats.org/markup-compatibility/2006">
                <mc:Choice xmlns:v="urn:schemas-microsoft-com:vml" Requires="v">
                  <p:oleObj spid="_x0000_s60551" name="Equation" r:id="rId34" imgW="228600" imgH="101520" progId="Equation.DSMT4">
                    <p:embed/>
                  </p:oleObj>
                </mc:Choice>
                <mc:Fallback>
                  <p:oleObj name="Equation" r:id="rId34" imgW="228600" imgH="101520" progId="Equation.DSMT4">
                    <p:embed/>
                    <p:pic>
                      <p:nvPicPr>
                        <p:cNvPr id="3085" name="Object 9">
                          <a:extLst>
                            <a:ext uri="{FF2B5EF4-FFF2-40B4-BE49-F238E27FC236}">
                              <a16:creationId xmlns:a16="http://schemas.microsoft.com/office/drawing/2014/main" id="{06EBFAA8-45DE-4C20-BF72-574D40BBC628}"/>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64" y="1440"/>
                          <a:ext cx="28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 name="Object 3">
            <a:extLst>
              <a:ext uri="{FF2B5EF4-FFF2-40B4-BE49-F238E27FC236}">
                <a16:creationId xmlns:a16="http://schemas.microsoft.com/office/drawing/2014/main" id="{44259405-2BF5-49D7-8616-397220D5D99F}"/>
              </a:ext>
            </a:extLst>
          </p:cNvPr>
          <p:cNvGraphicFramePr>
            <a:graphicFrameLocks noChangeAspect="1"/>
          </p:cNvGraphicFramePr>
          <p:nvPr>
            <p:extLst>
              <p:ext uri="{D42A27DB-BD31-4B8C-83A1-F6EECF244321}">
                <p14:modId xmlns:p14="http://schemas.microsoft.com/office/powerpoint/2010/main" val="760886038"/>
              </p:ext>
            </p:extLst>
          </p:nvPr>
        </p:nvGraphicFramePr>
        <p:xfrm>
          <a:off x="5752306" y="1275797"/>
          <a:ext cx="2649537" cy="847725"/>
        </p:xfrm>
        <a:graphic>
          <a:graphicData uri="http://schemas.openxmlformats.org/presentationml/2006/ole">
            <mc:AlternateContent xmlns:mc="http://schemas.openxmlformats.org/markup-compatibility/2006">
              <mc:Choice xmlns:v="urn:schemas-microsoft-com:vml" Requires="v">
                <p:oleObj spid="_x0000_s60552" name="Equation" r:id="rId35" imgW="1231560" imgH="393480" progId="Equation.DSMT4">
                  <p:embed/>
                </p:oleObj>
              </mc:Choice>
              <mc:Fallback>
                <p:oleObj name="Equation" r:id="rId35" imgW="1231560" imgH="393480" progId="Equation.DSMT4">
                  <p:embed/>
                  <p:pic>
                    <p:nvPicPr>
                      <p:cNvPr id="0" name="Object 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752306" y="1275797"/>
                        <a:ext cx="264953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标题 1">
            <a:extLst>
              <a:ext uri="{FF2B5EF4-FFF2-40B4-BE49-F238E27FC236}">
                <a16:creationId xmlns:a16="http://schemas.microsoft.com/office/drawing/2014/main" id="{D56E9ABC-3B7D-4FD4-B901-13090798BE1D}"/>
              </a:ext>
            </a:extLst>
          </p:cNvPr>
          <p:cNvSpPr>
            <a:spLocks noGrp="1"/>
          </p:cNvSpPr>
          <p:nvPr>
            <p:ph type="title"/>
          </p:nvPr>
        </p:nvSpPr>
        <p:spPr/>
        <p:txBody>
          <a:bodyPr/>
          <a:lstStyle/>
          <a:p>
            <a:r>
              <a:rPr lang="en-US" altLang="zh-CN" dirty="0"/>
              <a:t>4.3 </a:t>
            </a:r>
            <a:r>
              <a:rPr lang="zh-CN" altLang="en-US" dirty="0"/>
              <a:t>连续时间傅里叶变换的性质</a:t>
            </a:r>
            <a:endParaRPr lang="zh-CN" altLang="en-US" sz="4800" dirty="0"/>
          </a:p>
        </p:txBody>
      </p:sp>
      <p:sp>
        <p:nvSpPr>
          <p:cNvPr id="24581" name="内容占位符 2">
            <a:extLst>
              <a:ext uri="{FF2B5EF4-FFF2-40B4-BE49-F238E27FC236}">
                <a16:creationId xmlns:a16="http://schemas.microsoft.com/office/drawing/2014/main" id="{3B8222AC-ACB7-457D-8B9E-CD7B29992469}"/>
              </a:ext>
            </a:extLst>
          </p:cNvPr>
          <p:cNvSpPr>
            <a:spLocks noGrp="1"/>
          </p:cNvSpPr>
          <p:nvPr>
            <p:ph idx="1"/>
          </p:nvPr>
        </p:nvSpPr>
        <p:spPr/>
        <p:txBody>
          <a:bodyPr/>
          <a:lstStyle/>
          <a:p>
            <a:r>
              <a:rPr lang="zh-CN" altLang="en-US" sz="2800" b="0" dirty="0"/>
              <a:t>掌握傅里叶变换的性质，有助于深入理解信号时域特性与频域特性之间的关系，某些情况下可以简化傅里叶变换对的计算。</a:t>
            </a:r>
          </a:p>
        </p:txBody>
      </p:sp>
      <p:sp>
        <p:nvSpPr>
          <p:cNvPr id="4" name="灯片编号占位符 3">
            <a:extLst>
              <a:ext uri="{FF2B5EF4-FFF2-40B4-BE49-F238E27FC236}">
                <a16:creationId xmlns:a16="http://schemas.microsoft.com/office/drawing/2014/main" id="{E0DBAEBE-F1BF-491B-BDE6-EA8CFD75F59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585AAB-BECA-4075-99E2-3FA54E0E3A6D}" type="slidenum">
              <a:rPr lang="zh-CN" altLang="en-US">
                <a:solidFill>
                  <a:srgbClr val="898989"/>
                </a:solidFill>
                <a:latin typeface="Calibri" panose="020F0502020204030204" pitchFamily="34" charset="0"/>
              </a:rPr>
              <a:pPr eaLnBrk="1" hangingPunct="1"/>
              <a:t>28</a:t>
            </a:fld>
            <a:endParaRPr lang="zh-CN" altLang="en-US">
              <a:solidFill>
                <a:srgbClr val="898989"/>
              </a:solidFill>
              <a:latin typeface="Calibri" panose="020F0502020204030204" pitchFamily="34" charset="0"/>
            </a:endParaRPr>
          </a:p>
        </p:txBody>
      </p:sp>
      <p:sp>
        <p:nvSpPr>
          <p:cNvPr id="5" name="Text Box 4">
            <a:extLst>
              <a:ext uri="{FF2B5EF4-FFF2-40B4-BE49-F238E27FC236}">
                <a16:creationId xmlns:a16="http://schemas.microsoft.com/office/drawing/2014/main" id="{A2455DD6-02EB-4CB9-9E8E-2BD8ABD50582}"/>
              </a:ext>
            </a:extLst>
          </p:cNvPr>
          <p:cNvSpPr txBox="1">
            <a:spLocks noChangeArrowheads="1"/>
          </p:cNvSpPr>
          <p:nvPr/>
        </p:nvSpPr>
        <p:spPr bwMode="auto">
          <a:xfrm>
            <a:off x="928688" y="2867025"/>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1.  </a:t>
            </a:r>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线性</a:t>
            </a:r>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2" name="Group 5">
            <a:extLst>
              <a:ext uri="{FF2B5EF4-FFF2-40B4-BE49-F238E27FC236}">
                <a16:creationId xmlns:a16="http://schemas.microsoft.com/office/drawing/2014/main" id="{6731330E-88ED-4B8B-82CD-D852E0475933}"/>
              </a:ext>
            </a:extLst>
          </p:cNvPr>
          <p:cNvGrpSpPr>
            <a:grpSpLocks/>
          </p:cNvGrpSpPr>
          <p:nvPr/>
        </p:nvGrpSpPr>
        <p:grpSpPr bwMode="auto">
          <a:xfrm>
            <a:off x="1701800" y="4452938"/>
            <a:ext cx="6062663" cy="547687"/>
            <a:chOff x="1008" y="3648"/>
            <a:chExt cx="3819" cy="345"/>
          </a:xfrm>
        </p:grpSpPr>
        <p:sp>
          <p:nvSpPr>
            <p:cNvPr id="24587" name="Text Box 6">
              <a:extLst>
                <a:ext uri="{FF2B5EF4-FFF2-40B4-BE49-F238E27FC236}">
                  <a16:creationId xmlns:a16="http://schemas.microsoft.com/office/drawing/2014/main" id="{461501A3-C592-4F0E-8D8C-4417B16E96BB}"/>
                </a:ext>
              </a:extLst>
            </p:cNvPr>
            <p:cNvSpPr txBox="1">
              <a:spLocks noChangeArrowheads="1"/>
            </p:cNvSpPr>
            <p:nvPr/>
          </p:nvSpPr>
          <p:spPr bwMode="auto">
            <a:xfrm>
              <a:off x="1008" y="3648"/>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则</a:t>
              </a:r>
            </a:p>
          </p:txBody>
        </p:sp>
        <p:graphicFrame>
          <p:nvGraphicFramePr>
            <p:cNvPr id="24579" name="Object 2">
              <a:extLst>
                <a:ext uri="{FF2B5EF4-FFF2-40B4-BE49-F238E27FC236}">
                  <a16:creationId xmlns:a16="http://schemas.microsoft.com/office/drawing/2014/main" id="{438A88C3-85B7-46CC-9E36-2AE8A0B0AF7F}"/>
                </a:ext>
              </a:extLst>
            </p:cNvPr>
            <p:cNvGraphicFramePr>
              <a:graphicFrameLocks noChangeAspect="1"/>
            </p:cNvGraphicFramePr>
            <p:nvPr>
              <p:extLst>
                <p:ext uri="{D42A27DB-BD31-4B8C-83A1-F6EECF244321}">
                  <p14:modId xmlns:p14="http://schemas.microsoft.com/office/powerpoint/2010/main" val="531758003"/>
                </p:ext>
              </p:extLst>
            </p:nvPr>
          </p:nvGraphicFramePr>
          <p:xfrm>
            <a:off x="1460" y="3657"/>
            <a:ext cx="3367" cy="336"/>
          </p:xfrm>
          <a:graphic>
            <a:graphicData uri="http://schemas.openxmlformats.org/presentationml/2006/ole">
              <mc:AlternateContent xmlns:mc="http://schemas.openxmlformats.org/markup-compatibility/2006">
                <mc:Choice xmlns:v="urn:schemas-microsoft-com:vml" Requires="v">
                  <p:oleObj spid="_x0000_s24698" name="Equation" r:id="rId3" imgW="2082600" imgH="203040" progId="Equation.DSMT4">
                    <p:embed/>
                  </p:oleObj>
                </mc:Choice>
                <mc:Fallback>
                  <p:oleObj name="Equation" r:id="rId3" imgW="208260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 y="3657"/>
                          <a:ext cx="3367" cy="336"/>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pSp>
      <p:grpSp>
        <p:nvGrpSpPr>
          <p:cNvPr id="3" name="Group 11">
            <a:extLst>
              <a:ext uri="{FF2B5EF4-FFF2-40B4-BE49-F238E27FC236}">
                <a16:creationId xmlns:a16="http://schemas.microsoft.com/office/drawing/2014/main" id="{C37D4B83-917B-4BF4-82CD-D44CF57FC0C4}"/>
              </a:ext>
            </a:extLst>
          </p:cNvPr>
          <p:cNvGrpSpPr>
            <a:grpSpLocks/>
          </p:cNvGrpSpPr>
          <p:nvPr/>
        </p:nvGrpSpPr>
        <p:grpSpPr bwMode="auto">
          <a:xfrm>
            <a:off x="1701800" y="3652838"/>
            <a:ext cx="5108575" cy="519112"/>
            <a:chOff x="1008" y="3189"/>
            <a:chExt cx="3218" cy="327"/>
          </a:xfrm>
        </p:grpSpPr>
        <p:graphicFrame>
          <p:nvGraphicFramePr>
            <p:cNvPr id="24578" name="Object 3">
              <a:extLst>
                <a:ext uri="{FF2B5EF4-FFF2-40B4-BE49-F238E27FC236}">
                  <a16:creationId xmlns:a16="http://schemas.microsoft.com/office/drawing/2014/main" id="{800465A2-3B65-4B0E-B133-CCF8C52659DA}"/>
                </a:ext>
              </a:extLst>
            </p:cNvPr>
            <p:cNvGraphicFramePr>
              <a:graphicFrameLocks noChangeAspect="1"/>
            </p:cNvGraphicFramePr>
            <p:nvPr/>
          </p:nvGraphicFramePr>
          <p:xfrm>
            <a:off x="1401" y="3216"/>
            <a:ext cx="2825" cy="295"/>
          </p:xfrm>
          <a:graphic>
            <a:graphicData uri="http://schemas.openxmlformats.org/presentationml/2006/ole">
              <mc:AlternateContent xmlns:mc="http://schemas.openxmlformats.org/markup-compatibility/2006">
                <mc:Choice xmlns:v="urn:schemas-microsoft-com:vml" Requires="v">
                  <p:oleObj spid="_x0000_s24699" name="Equation" r:id="rId5" imgW="1942920" imgH="203040" progId="Equation.DSMT4">
                    <p:embed/>
                  </p:oleObj>
                </mc:Choice>
                <mc:Fallback>
                  <p:oleObj name="Equation" r:id="rId5" imgW="194292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 y="3216"/>
                          <a:ext cx="282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6" name="Rectangle 13">
              <a:extLst>
                <a:ext uri="{FF2B5EF4-FFF2-40B4-BE49-F238E27FC236}">
                  <a16:creationId xmlns:a16="http://schemas.microsoft.com/office/drawing/2014/main" id="{9297F225-8A3C-42CC-9873-099423A59FAB}"/>
                </a:ext>
              </a:extLst>
            </p:cNvPr>
            <p:cNvSpPr>
              <a:spLocks noChangeArrowheads="1"/>
            </p:cNvSpPr>
            <p:nvPr/>
          </p:nvSpPr>
          <p:spPr bwMode="auto">
            <a:xfrm>
              <a:off x="1008" y="318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标题 1">
            <a:extLst>
              <a:ext uri="{FF2B5EF4-FFF2-40B4-BE49-F238E27FC236}">
                <a16:creationId xmlns:a16="http://schemas.microsoft.com/office/drawing/2014/main" id="{FC97B637-BADD-476C-AEDF-5E51E72DAFFB}"/>
              </a:ext>
            </a:extLst>
          </p:cNvPr>
          <p:cNvSpPr>
            <a:spLocks noGrp="1"/>
          </p:cNvSpPr>
          <p:nvPr>
            <p:ph type="title"/>
          </p:nvPr>
        </p:nvSpPr>
        <p:spPr/>
        <p:txBody>
          <a:bodyPr/>
          <a:lstStyle/>
          <a:p>
            <a:r>
              <a:rPr lang="en-US" altLang="zh-CN" dirty="0"/>
              <a:t>4.3 </a:t>
            </a:r>
            <a:r>
              <a:rPr lang="zh-CN" altLang="en-US" dirty="0"/>
              <a:t>连续时间傅里叶变换的性质</a:t>
            </a:r>
          </a:p>
        </p:txBody>
      </p:sp>
      <p:sp>
        <p:nvSpPr>
          <p:cNvPr id="4" name="灯片编号占位符 3">
            <a:extLst>
              <a:ext uri="{FF2B5EF4-FFF2-40B4-BE49-F238E27FC236}">
                <a16:creationId xmlns:a16="http://schemas.microsoft.com/office/drawing/2014/main" id="{08990B82-9039-43CB-899A-142B4791A9B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EC51BD-D0E4-4200-9552-A8D2E05C3189}" type="slidenum">
              <a:rPr lang="zh-CN" altLang="en-US">
                <a:solidFill>
                  <a:srgbClr val="898989"/>
                </a:solidFill>
                <a:latin typeface="Calibri" panose="020F0502020204030204" pitchFamily="34" charset="0"/>
              </a:rPr>
              <a:pPr eaLnBrk="1" hangingPunct="1"/>
              <a:t>29</a:t>
            </a:fld>
            <a:endParaRPr lang="zh-CN" altLang="en-US">
              <a:solidFill>
                <a:srgbClr val="898989"/>
              </a:solidFill>
              <a:latin typeface="Calibri" panose="020F0502020204030204" pitchFamily="34" charset="0"/>
            </a:endParaRPr>
          </a:p>
        </p:txBody>
      </p:sp>
      <p:sp>
        <p:nvSpPr>
          <p:cNvPr id="25610" name="Text Box 2">
            <a:extLst>
              <a:ext uri="{FF2B5EF4-FFF2-40B4-BE49-F238E27FC236}">
                <a16:creationId xmlns:a16="http://schemas.microsoft.com/office/drawing/2014/main" id="{C6A2CCB8-2B9D-41F6-890E-3A30D4A31226}"/>
              </a:ext>
            </a:extLst>
          </p:cNvPr>
          <p:cNvSpPr txBox="1">
            <a:spLocks noChangeArrowheads="1"/>
          </p:cNvSpPr>
          <p:nvPr/>
        </p:nvSpPr>
        <p:spPr bwMode="auto">
          <a:xfrm>
            <a:off x="871538" y="1303338"/>
            <a:ext cx="1451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2.  </a:t>
            </a:r>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时移</a:t>
            </a:r>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a:t>
            </a:r>
          </a:p>
        </p:txBody>
      </p:sp>
      <p:sp>
        <p:nvSpPr>
          <p:cNvPr id="6" name="Text Box 3">
            <a:extLst>
              <a:ext uri="{FF2B5EF4-FFF2-40B4-BE49-F238E27FC236}">
                <a16:creationId xmlns:a16="http://schemas.microsoft.com/office/drawing/2014/main" id="{62224681-28B3-42F9-86C2-2F799F085AAD}"/>
              </a:ext>
            </a:extLst>
          </p:cNvPr>
          <p:cNvSpPr txBox="1">
            <a:spLocks noChangeArrowheads="1"/>
          </p:cNvSpPr>
          <p:nvPr/>
        </p:nvSpPr>
        <p:spPr bwMode="auto">
          <a:xfrm>
            <a:off x="857250" y="5157192"/>
            <a:ext cx="7786688" cy="67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即信号的时移会导致其频谱产生一个</a:t>
            </a:r>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线性相移</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2" name="Group 4">
            <a:extLst>
              <a:ext uri="{FF2B5EF4-FFF2-40B4-BE49-F238E27FC236}">
                <a16:creationId xmlns:a16="http://schemas.microsoft.com/office/drawing/2014/main" id="{D3097BAC-9A3A-4580-9838-0BBD44835F04}"/>
              </a:ext>
            </a:extLst>
          </p:cNvPr>
          <p:cNvGrpSpPr>
            <a:grpSpLocks/>
          </p:cNvGrpSpPr>
          <p:nvPr/>
        </p:nvGrpSpPr>
        <p:grpSpPr bwMode="auto">
          <a:xfrm>
            <a:off x="1285875" y="2065338"/>
            <a:ext cx="6654800" cy="534987"/>
            <a:chOff x="864" y="1008"/>
            <a:chExt cx="4192" cy="337"/>
          </a:xfrm>
        </p:grpSpPr>
        <p:graphicFrame>
          <p:nvGraphicFramePr>
            <p:cNvPr id="25606" name="Object 2">
              <a:extLst>
                <a:ext uri="{FF2B5EF4-FFF2-40B4-BE49-F238E27FC236}">
                  <a16:creationId xmlns:a16="http://schemas.microsoft.com/office/drawing/2014/main" id="{1EBF361C-E050-402B-8493-00BEEAB20060}"/>
                </a:ext>
              </a:extLst>
            </p:cNvPr>
            <p:cNvGraphicFramePr>
              <a:graphicFrameLocks noChangeAspect="1"/>
            </p:cNvGraphicFramePr>
            <p:nvPr/>
          </p:nvGraphicFramePr>
          <p:xfrm>
            <a:off x="1162" y="1026"/>
            <a:ext cx="1431" cy="318"/>
          </p:xfrm>
          <a:graphic>
            <a:graphicData uri="http://schemas.openxmlformats.org/presentationml/2006/ole">
              <mc:AlternateContent xmlns:mc="http://schemas.openxmlformats.org/markup-compatibility/2006">
                <mc:Choice xmlns:v="urn:schemas-microsoft-com:vml" Requires="v">
                  <p:oleObj spid="_x0000_s25962" name="Equation" r:id="rId3" imgW="914400" imgH="203040" progId="Equation.DSMT4">
                    <p:embed/>
                  </p:oleObj>
                </mc:Choice>
                <mc:Fallback>
                  <p:oleObj name="Equation" r:id="rId3" imgW="91440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 y="1026"/>
                          <a:ext cx="1431"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4" name="Text Box 6">
              <a:extLst>
                <a:ext uri="{FF2B5EF4-FFF2-40B4-BE49-F238E27FC236}">
                  <a16:creationId xmlns:a16="http://schemas.microsoft.com/office/drawing/2014/main" id="{A2EC8F38-043C-4D90-9E75-DD46ACD6DAE1}"/>
                </a:ext>
              </a:extLst>
            </p:cNvPr>
            <p:cNvSpPr txBox="1">
              <a:spLocks noChangeArrowheads="1"/>
            </p:cNvSpPr>
            <p:nvPr/>
          </p:nvSpPr>
          <p:spPr bwMode="auto">
            <a:xfrm>
              <a:off x="2640" y="1008"/>
              <a:ext cx="4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则</a:t>
              </a:r>
            </a:p>
          </p:txBody>
        </p:sp>
        <p:graphicFrame>
          <p:nvGraphicFramePr>
            <p:cNvPr id="25607" name="Object 3">
              <a:extLst>
                <a:ext uri="{FF2B5EF4-FFF2-40B4-BE49-F238E27FC236}">
                  <a16:creationId xmlns:a16="http://schemas.microsoft.com/office/drawing/2014/main" id="{23AD22DA-DDFF-47E1-A9D5-056607DA2A30}"/>
                </a:ext>
              </a:extLst>
            </p:cNvPr>
            <p:cNvGraphicFramePr>
              <a:graphicFrameLocks noChangeAspect="1"/>
            </p:cNvGraphicFramePr>
            <p:nvPr>
              <p:extLst>
                <p:ext uri="{D42A27DB-BD31-4B8C-83A1-F6EECF244321}">
                  <p14:modId xmlns:p14="http://schemas.microsoft.com/office/powerpoint/2010/main" val="1691857232"/>
                </p:ext>
              </p:extLst>
            </p:nvPr>
          </p:nvGraphicFramePr>
          <p:xfrm>
            <a:off x="3033" y="1008"/>
            <a:ext cx="2023" cy="337"/>
          </p:xfrm>
          <a:graphic>
            <a:graphicData uri="http://schemas.openxmlformats.org/presentationml/2006/ole">
              <mc:AlternateContent xmlns:mc="http://schemas.openxmlformats.org/markup-compatibility/2006">
                <mc:Choice xmlns:v="urn:schemas-microsoft-com:vml" Requires="v">
                  <p:oleObj spid="_x0000_s25963" name="Equation" r:id="rId5" imgW="1447560" imgH="241200" progId="Equation.DSMT4">
                    <p:embed/>
                  </p:oleObj>
                </mc:Choice>
                <mc:Fallback>
                  <p:oleObj name="Equation" r:id="rId5" imgW="144756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 y="1008"/>
                          <a:ext cx="2023" cy="337"/>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sp>
          <p:nvSpPr>
            <p:cNvPr id="25615" name="Rectangle 8">
              <a:extLst>
                <a:ext uri="{FF2B5EF4-FFF2-40B4-BE49-F238E27FC236}">
                  <a16:creationId xmlns:a16="http://schemas.microsoft.com/office/drawing/2014/main" id="{50AA7DFA-8D55-4590-BEDB-DF731EBC49DE}"/>
                </a:ext>
              </a:extLst>
            </p:cNvPr>
            <p:cNvSpPr>
              <a:spLocks noChangeArrowheads="1"/>
            </p:cNvSpPr>
            <p:nvPr/>
          </p:nvSpPr>
          <p:spPr bwMode="auto">
            <a:xfrm>
              <a:off x="864" y="100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若</a:t>
              </a:r>
            </a:p>
          </p:txBody>
        </p:sp>
      </p:grpSp>
      <p:graphicFrame>
        <p:nvGraphicFramePr>
          <p:cNvPr id="12" name="Object 4">
            <a:extLst>
              <a:ext uri="{FF2B5EF4-FFF2-40B4-BE49-F238E27FC236}">
                <a16:creationId xmlns:a16="http://schemas.microsoft.com/office/drawing/2014/main" id="{C9348DFD-30D2-4C23-9897-B2721587FA87}"/>
              </a:ext>
            </a:extLst>
          </p:cNvPr>
          <p:cNvGraphicFramePr>
            <a:graphicFrameLocks noChangeAspect="1"/>
          </p:cNvGraphicFramePr>
          <p:nvPr>
            <p:extLst>
              <p:ext uri="{D42A27DB-BD31-4B8C-83A1-F6EECF244321}">
                <p14:modId xmlns:p14="http://schemas.microsoft.com/office/powerpoint/2010/main" val="3400890417"/>
              </p:ext>
            </p:extLst>
          </p:nvPr>
        </p:nvGraphicFramePr>
        <p:xfrm>
          <a:off x="1071563" y="3325093"/>
          <a:ext cx="4394200" cy="731837"/>
        </p:xfrm>
        <a:graphic>
          <a:graphicData uri="http://schemas.openxmlformats.org/presentationml/2006/ole">
            <mc:AlternateContent xmlns:mc="http://schemas.openxmlformats.org/markup-compatibility/2006">
              <mc:Choice xmlns:v="urn:schemas-microsoft-com:vml" Requires="v">
                <p:oleObj spid="_x0000_s25964" name="Equation" r:id="rId7" imgW="1981080" imgH="330120" progId="Equation.DSMT4">
                  <p:embed/>
                </p:oleObj>
              </mc:Choice>
              <mc:Fallback>
                <p:oleObj name="Equation" r:id="rId7" imgW="198108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3325093"/>
                        <a:ext cx="43942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a:extLst>
              <a:ext uri="{FF2B5EF4-FFF2-40B4-BE49-F238E27FC236}">
                <a16:creationId xmlns:a16="http://schemas.microsoft.com/office/drawing/2014/main" id="{87027E1A-7C98-4D62-B127-94B657FE992E}"/>
              </a:ext>
            </a:extLst>
          </p:cNvPr>
          <p:cNvGraphicFramePr>
            <a:graphicFrameLocks noChangeAspect="1"/>
          </p:cNvGraphicFramePr>
          <p:nvPr>
            <p:extLst>
              <p:ext uri="{D42A27DB-BD31-4B8C-83A1-F6EECF244321}">
                <p14:modId xmlns:p14="http://schemas.microsoft.com/office/powerpoint/2010/main" val="1544643001"/>
              </p:ext>
            </p:extLst>
          </p:nvPr>
        </p:nvGraphicFramePr>
        <p:xfrm>
          <a:off x="5471616" y="3325093"/>
          <a:ext cx="2844800" cy="731837"/>
        </p:xfrm>
        <a:graphic>
          <a:graphicData uri="http://schemas.openxmlformats.org/presentationml/2006/ole">
            <mc:AlternateContent xmlns:mc="http://schemas.openxmlformats.org/markup-compatibility/2006">
              <mc:Choice xmlns:v="urn:schemas-microsoft-com:vml" Requires="v">
                <p:oleObj spid="_x0000_s25965" name="Equation" r:id="rId9" imgW="1282680" imgH="330120" progId="Equation.DSMT4">
                  <p:embed/>
                </p:oleObj>
              </mc:Choice>
              <mc:Fallback>
                <p:oleObj name="Equation" r:id="rId9" imgW="1282680" imgH="330120" progId="Equation.DSMT4">
                  <p:embed/>
                  <p:pic>
                    <p:nvPicPr>
                      <p:cNvPr id="0" name="Object 5"/>
                      <p:cNvPicPr>
                        <a:picLocks noChangeAspect="1" noChangeArrowheads="1"/>
                      </p:cNvPicPr>
                      <p:nvPr/>
                    </p:nvPicPr>
                    <p:blipFill>
                      <a:blip r:embed="rId10"/>
                      <a:srcRect/>
                      <a:stretch>
                        <a:fillRect/>
                      </a:stretch>
                    </p:blipFill>
                    <p:spPr bwMode="auto">
                      <a:xfrm>
                        <a:off x="5471616" y="3325093"/>
                        <a:ext cx="28448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a:extLst>
              <a:ext uri="{FF2B5EF4-FFF2-40B4-BE49-F238E27FC236}">
                <a16:creationId xmlns:a16="http://schemas.microsoft.com/office/drawing/2014/main" id="{9CC981E6-0115-4702-8865-6D82EA2A72A0}"/>
              </a:ext>
            </a:extLst>
          </p:cNvPr>
          <p:cNvGraphicFramePr>
            <a:graphicFrameLocks noChangeAspect="1"/>
          </p:cNvGraphicFramePr>
          <p:nvPr>
            <p:extLst>
              <p:ext uri="{D42A27DB-BD31-4B8C-83A1-F6EECF244321}">
                <p14:modId xmlns:p14="http://schemas.microsoft.com/office/powerpoint/2010/main" val="3041485864"/>
              </p:ext>
            </p:extLst>
          </p:nvPr>
        </p:nvGraphicFramePr>
        <p:xfrm>
          <a:off x="2768872" y="4209330"/>
          <a:ext cx="3070225" cy="731838"/>
        </p:xfrm>
        <a:graphic>
          <a:graphicData uri="http://schemas.openxmlformats.org/presentationml/2006/ole">
            <mc:AlternateContent xmlns:mc="http://schemas.openxmlformats.org/markup-compatibility/2006">
              <mc:Choice xmlns:v="urn:schemas-microsoft-com:vml" Requires="v">
                <p:oleObj spid="_x0000_s25966" name="Equation" r:id="rId11" imgW="1384200" imgH="330120" progId="Equation.DSMT4">
                  <p:embed/>
                </p:oleObj>
              </mc:Choice>
              <mc:Fallback>
                <p:oleObj name="Equation" r:id="rId11" imgW="1384200" imgH="330120" progId="Equation.DSMT4">
                  <p:embed/>
                  <p:pic>
                    <p:nvPicPr>
                      <p:cNvPr id="0" name="Object 6"/>
                      <p:cNvPicPr>
                        <a:picLocks noChangeAspect="1" noChangeArrowheads="1"/>
                      </p:cNvPicPr>
                      <p:nvPr/>
                    </p:nvPicPr>
                    <p:blipFill>
                      <a:blip r:embed="rId12"/>
                      <a:srcRect/>
                      <a:stretch>
                        <a:fillRect/>
                      </a:stretch>
                    </p:blipFill>
                    <p:spPr bwMode="auto">
                      <a:xfrm>
                        <a:off x="2768872" y="4209330"/>
                        <a:ext cx="307022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a:extLst>
              <a:ext uri="{FF2B5EF4-FFF2-40B4-BE49-F238E27FC236}">
                <a16:creationId xmlns:a16="http://schemas.microsoft.com/office/drawing/2014/main" id="{E15866B1-E8FE-409F-BB52-2DAB97B6B203}"/>
              </a:ext>
            </a:extLst>
          </p:cNvPr>
          <p:cNvGraphicFramePr>
            <a:graphicFrameLocks noChangeAspect="1"/>
          </p:cNvGraphicFramePr>
          <p:nvPr>
            <p:extLst>
              <p:ext uri="{D42A27DB-BD31-4B8C-83A1-F6EECF244321}">
                <p14:modId xmlns:p14="http://schemas.microsoft.com/office/powerpoint/2010/main" val="493425448"/>
              </p:ext>
            </p:extLst>
          </p:nvPr>
        </p:nvGraphicFramePr>
        <p:xfrm>
          <a:off x="5869260" y="4322043"/>
          <a:ext cx="1943100" cy="506412"/>
        </p:xfrm>
        <a:graphic>
          <a:graphicData uri="http://schemas.openxmlformats.org/presentationml/2006/ole">
            <mc:AlternateContent xmlns:mc="http://schemas.openxmlformats.org/markup-compatibility/2006">
              <mc:Choice xmlns:v="urn:schemas-microsoft-com:vml" Requires="v">
                <p:oleObj spid="_x0000_s25967" name="Equation" r:id="rId13" imgW="876240" imgH="228600" progId="Equation.DSMT4">
                  <p:embed/>
                </p:oleObj>
              </mc:Choice>
              <mc:Fallback>
                <p:oleObj name="Equation" r:id="rId13" imgW="876240" imgH="2286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9260" y="4322043"/>
                        <a:ext cx="194310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6">
            <a:extLst>
              <a:ext uri="{FF2B5EF4-FFF2-40B4-BE49-F238E27FC236}">
                <a16:creationId xmlns:a16="http://schemas.microsoft.com/office/drawing/2014/main" id="{058D8504-1D84-454F-84FA-FE4255F22A8C}"/>
              </a:ext>
            </a:extLst>
          </p:cNvPr>
          <p:cNvSpPr txBox="1">
            <a:spLocks noChangeArrowheads="1"/>
          </p:cNvSpPr>
          <p:nvPr/>
        </p:nvSpPr>
        <p:spPr bwMode="auto">
          <a:xfrm>
            <a:off x="785813" y="2917105"/>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blinds(horizontal)">
                                      <p:cBhvr>
                                        <p:cTn id="22" dur="500"/>
                                        <p:tgtEl>
                                          <p:spTgt spid="51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06"/>
                                        </p:tgtEl>
                                        <p:attrNameLst>
                                          <p:attrName>style.visibility</p:attrName>
                                        </p:attrNameLst>
                                      </p:cBhvr>
                                      <p:to>
                                        <p:strVal val="visible"/>
                                      </p:to>
                                    </p:set>
                                    <p:animEffect transition="in" filter="blinds(horizontal)">
                                      <p:cBhvr>
                                        <p:cTn id="27" dur="500"/>
                                        <p:tgtEl>
                                          <p:spTgt spid="512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07"/>
                                        </p:tgtEl>
                                        <p:attrNameLst>
                                          <p:attrName>style.visibility</p:attrName>
                                        </p:attrNameLst>
                                      </p:cBhvr>
                                      <p:to>
                                        <p:strVal val="visible"/>
                                      </p:to>
                                    </p:set>
                                    <p:animEffect transition="in" filter="blinds(horizontal)">
                                      <p:cBhvr>
                                        <p:cTn id="32" dur="500"/>
                                        <p:tgtEl>
                                          <p:spTgt spid="512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6" name="标题 1">
            <a:extLst>
              <a:ext uri="{FF2B5EF4-FFF2-40B4-BE49-F238E27FC236}">
                <a16:creationId xmlns:a16="http://schemas.microsoft.com/office/drawing/2014/main" id="{F1F4F376-A8D5-4E71-A8CF-3D93D0E1357F}"/>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p>
        </p:txBody>
      </p:sp>
      <p:sp>
        <p:nvSpPr>
          <p:cNvPr id="3087" name="内容占位符 2">
            <a:extLst>
              <a:ext uri="{FF2B5EF4-FFF2-40B4-BE49-F238E27FC236}">
                <a16:creationId xmlns:a16="http://schemas.microsoft.com/office/drawing/2014/main" id="{5021E089-3D6B-4254-ADB8-BA0908B04604}"/>
              </a:ext>
            </a:extLst>
          </p:cNvPr>
          <p:cNvSpPr>
            <a:spLocks noGrp="1"/>
          </p:cNvSpPr>
          <p:nvPr>
            <p:ph idx="1"/>
          </p:nvPr>
        </p:nvSpPr>
        <p:spPr/>
        <p:txBody>
          <a:bodyPr/>
          <a:lstStyle/>
          <a:p>
            <a:r>
              <a:rPr lang="zh-CN" altLang="en-US" sz="2800" b="0"/>
              <a:t>一</a:t>
            </a:r>
            <a:r>
              <a:rPr lang="en-US" altLang="zh-CN" sz="2800" b="0"/>
              <a:t>. </a:t>
            </a:r>
            <a:r>
              <a:rPr lang="zh-CN" altLang="en-US" sz="2800" b="0"/>
              <a:t>从傅里叶级数到傅里叶变换</a:t>
            </a:r>
            <a:endParaRPr lang="en-US" altLang="zh-CN" sz="2800" b="0"/>
          </a:p>
          <a:p>
            <a:pPr lvl="1"/>
            <a:r>
              <a:rPr lang="zh-CN" altLang="en-US" sz="2400" b="0"/>
              <a:t>周期方波在基波周期趋于无穷时的变化</a:t>
            </a:r>
          </a:p>
        </p:txBody>
      </p:sp>
      <p:sp>
        <p:nvSpPr>
          <p:cNvPr id="4" name="灯片编号占位符 3">
            <a:extLst>
              <a:ext uri="{FF2B5EF4-FFF2-40B4-BE49-F238E27FC236}">
                <a16:creationId xmlns:a16="http://schemas.microsoft.com/office/drawing/2014/main" id="{4EA66D75-88A8-44B7-A0B4-A765A8C182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99AA74-6E1C-4B16-B305-F188815312DA}" type="slidenum">
              <a:rPr lang="zh-CN" altLang="en-US">
                <a:solidFill>
                  <a:srgbClr val="898989"/>
                </a:solidFill>
                <a:latin typeface="Calibri" panose="020F0502020204030204" pitchFamily="34" charset="0"/>
              </a:rPr>
              <a:pPr eaLnBrk="1" hangingPunct="1"/>
              <a:t>3</a:t>
            </a:fld>
            <a:endParaRPr lang="zh-CN" altLang="en-US">
              <a:solidFill>
                <a:srgbClr val="898989"/>
              </a:solidFill>
              <a:latin typeface="Calibri" panose="020F0502020204030204" pitchFamily="34" charset="0"/>
            </a:endParaRPr>
          </a:p>
        </p:txBody>
      </p:sp>
      <p:grpSp>
        <p:nvGrpSpPr>
          <p:cNvPr id="3089" name="Group 10">
            <a:extLst>
              <a:ext uri="{FF2B5EF4-FFF2-40B4-BE49-F238E27FC236}">
                <a16:creationId xmlns:a16="http://schemas.microsoft.com/office/drawing/2014/main" id="{81FFB15A-A2B8-4673-A9AB-DFFD96870806}"/>
              </a:ext>
            </a:extLst>
          </p:cNvPr>
          <p:cNvGrpSpPr>
            <a:grpSpLocks/>
          </p:cNvGrpSpPr>
          <p:nvPr/>
        </p:nvGrpSpPr>
        <p:grpSpPr bwMode="auto">
          <a:xfrm>
            <a:off x="1600200" y="2409825"/>
            <a:ext cx="6248400" cy="1733550"/>
            <a:chOff x="1008" y="864"/>
            <a:chExt cx="3936" cy="1092"/>
          </a:xfrm>
        </p:grpSpPr>
        <p:graphicFrame>
          <p:nvGraphicFramePr>
            <p:cNvPr id="3078" name="Object 2">
              <a:extLst>
                <a:ext uri="{FF2B5EF4-FFF2-40B4-BE49-F238E27FC236}">
                  <a16:creationId xmlns:a16="http://schemas.microsoft.com/office/drawing/2014/main" id="{721FFC21-75CC-4663-8702-F5BD44320C18}"/>
                </a:ext>
              </a:extLst>
            </p:cNvPr>
            <p:cNvGraphicFramePr>
              <a:graphicFrameLocks noChangeAspect="1"/>
            </p:cNvGraphicFramePr>
            <p:nvPr/>
          </p:nvGraphicFramePr>
          <p:xfrm>
            <a:off x="1056" y="864"/>
            <a:ext cx="3774" cy="1092"/>
          </p:xfrm>
          <a:graphic>
            <a:graphicData uri="http://schemas.openxmlformats.org/presentationml/2006/ole">
              <mc:AlternateContent xmlns:mc="http://schemas.openxmlformats.org/markup-compatibility/2006">
                <mc:Choice xmlns:v="urn:schemas-microsoft-com:vml" Requires="v">
                  <p:oleObj spid="_x0000_s2770" name="位图图像" r:id="rId3" imgW="5990476" imgH="1733333" progId="Paint.Picture">
                    <p:embed/>
                  </p:oleObj>
                </mc:Choice>
                <mc:Fallback>
                  <p:oleObj name="位图图像" r:id="rId3" imgW="5990476" imgH="1733333"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864"/>
                          <a:ext cx="3774" cy="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3">
              <a:extLst>
                <a:ext uri="{FF2B5EF4-FFF2-40B4-BE49-F238E27FC236}">
                  <a16:creationId xmlns:a16="http://schemas.microsoft.com/office/drawing/2014/main" id="{F5ADF8B5-318D-4D54-8C50-3EAB2A48543B}"/>
                </a:ext>
              </a:extLst>
            </p:cNvPr>
            <p:cNvGraphicFramePr>
              <a:graphicFrameLocks noChangeAspect="1"/>
            </p:cNvGraphicFramePr>
            <p:nvPr/>
          </p:nvGraphicFramePr>
          <p:xfrm>
            <a:off x="2781" y="1200"/>
            <a:ext cx="86" cy="161"/>
          </p:xfrm>
          <a:graphic>
            <a:graphicData uri="http://schemas.openxmlformats.org/presentationml/2006/ole">
              <mc:AlternateContent xmlns:mc="http://schemas.openxmlformats.org/markup-compatibility/2006">
                <mc:Choice xmlns:v="urn:schemas-microsoft-com:vml" Requires="v">
                  <p:oleObj spid="_x0000_s2771" name="Equation" r:id="rId5" imgW="88560" imgH="164880" progId="Equation.DSMT4">
                    <p:embed/>
                  </p:oleObj>
                </mc:Choice>
                <mc:Fallback>
                  <p:oleObj name="Equation" r:id="rId5" imgW="88560" imgH="1648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 y="1200"/>
                          <a:ext cx="86"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4">
              <a:extLst>
                <a:ext uri="{FF2B5EF4-FFF2-40B4-BE49-F238E27FC236}">
                  <a16:creationId xmlns:a16="http://schemas.microsoft.com/office/drawing/2014/main" id="{B6C49C39-B0F1-4BB4-9055-E40C2E25ACDF}"/>
                </a:ext>
              </a:extLst>
            </p:cNvPr>
            <p:cNvGraphicFramePr>
              <a:graphicFrameLocks noChangeAspect="1"/>
            </p:cNvGraphicFramePr>
            <p:nvPr/>
          </p:nvGraphicFramePr>
          <p:xfrm>
            <a:off x="3553" y="1717"/>
            <a:ext cx="165" cy="196"/>
          </p:xfrm>
          <a:graphic>
            <a:graphicData uri="http://schemas.openxmlformats.org/presentationml/2006/ole">
              <mc:AlternateContent xmlns:mc="http://schemas.openxmlformats.org/markup-compatibility/2006">
                <mc:Choice xmlns:v="urn:schemas-microsoft-com:vml" Requires="v">
                  <p:oleObj spid="_x0000_s2772" name="Equation" r:id="rId7" imgW="139680" imgH="164880" progId="Equation.DSMT4">
                    <p:embed/>
                  </p:oleObj>
                </mc:Choice>
                <mc:Fallback>
                  <p:oleObj name="Equation" r:id="rId7" imgW="139680" imgH="1648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3" y="1717"/>
                          <a:ext cx="165"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1" name="Object 5">
              <a:extLst>
                <a:ext uri="{FF2B5EF4-FFF2-40B4-BE49-F238E27FC236}">
                  <a16:creationId xmlns:a16="http://schemas.microsoft.com/office/drawing/2014/main" id="{21909E08-F907-4912-BB0E-4973DB13C5C7}"/>
                </a:ext>
              </a:extLst>
            </p:cNvPr>
            <p:cNvGraphicFramePr>
              <a:graphicFrameLocks noChangeAspect="1"/>
            </p:cNvGraphicFramePr>
            <p:nvPr/>
          </p:nvGraphicFramePr>
          <p:xfrm>
            <a:off x="2070" y="1715"/>
            <a:ext cx="256" cy="185"/>
          </p:xfrm>
          <a:graphic>
            <a:graphicData uri="http://schemas.openxmlformats.org/presentationml/2006/ole">
              <mc:AlternateContent xmlns:mc="http://schemas.openxmlformats.org/markup-compatibility/2006">
                <mc:Choice xmlns:v="urn:schemas-microsoft-com:vml" Requires="v">
                  <p:oleObj spid="_x0000_s2773" name="Equation" r:id="rId9" imgW="228600" imgH="164880" progId="Equation.DSMT4">
                    <p:embed/>
                  </p:oleObj>
                </mc:Choice>
                <mc:Fallback>
                  <p:oleObj name="Equation" r:id="rId9" imgW="228600" imgH="1648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0" y="1715"/>
                          <a:ext cx="256"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 name="Object 6">
              <a:extLst>
                <a:ext uri="{FF2B5EF4-FFF2-40B4-BE49-F238E27FC236}">
                  <a16:creationId xmlns:a16="http://schemas.microsoft.com/office/drawing/2014/main" id="{5B0BA834-C338-4FA8-8555-0C33633C1386}"/>
                </a:ext>
              </a:extLst>
            </p:cNvPr>
            <p:cNvGraphicFramePr>
              <a:graphicFrameLocks noChangeAspect="1"/>
            </p:cNvGraphicFramePr>
            <p:nvPr/>
          </p:nvGraphicFramePr>
          <p:xfrm>
            <a:off x="4800" y="1437"/>
            <a:ext cx="123" cy="210"/>
          </p:xfrm>
          <a:graphic>
            <a:graphicData uri="http://schemas.openxmlformats.org/presentationml/2006/ole">
              <mc:AlternateContent xmlns:mc="http://schemas.openxmlformats.org/markup-compatibility/2006">
                <mc:Choice xmlns:v="urn:schemas-microsoft-com:vml" Requires="v">
                  <p:oleObj spid="_x0000_s2774" name="Equation" r:id="rId11" imgW="88560" imgH="152280" progId="Equation.DSMT4">
                    <p:embed/>
                  </p:oleObj>
                </mc:Choice>
                <mc:Fallback>
                  <p:oleObj name="Equation" r:id="rId11" imgW="88560" imgH="1522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 y="1437"/>
                          <a:ext cx="1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3" name="Object 7">
              <a:extLst>
                <a:ext uri="{FF2B5EF4-FFF2-40B4-BE49-F238E27FC236}">
                  <a16:creationId xmlns:a16="http://schemas.microsoft.com/office/drawing/2014/main" id="{8D76B9FF-8322-497F-9510-001BD3B797E5}"/>
                </a:ext>
              </a:extLst>
            </p:cNvPr>
            <p:cNvGraphicFramePr>
              <a:graphicFrameLocks noChangeAspect="1"/>
            </p:cNvGraphicFramePr>
            <p:nvPr/>
          </p:nvGraphicFramePr>
          <p:xfrm>
            <a:off x="2976" y="912"/>
            <a:ext cx="339" cy="247"/>
          </p:xfrm>
          <a:graphic>
            <a:graphicData uri="http://schemas.openxmlformats.org/presentationml/2006/ole">
              <mc:AlternateContent xmlns:mc="http://schemas.openxmlformats.org/markup-compatibility/2006">
                <mc:Choice xmlns:v="urn:schemas-microsoft-com:vml" Requires="v">
                  <p:oleObj spid="_x0000_s2775" name="Equation" r:id="rId13" imgW="279360" imgH="203040" progId="Equation.DSMT4">
                    <p:embed/>
                  </p:oleObj>
                </mc:Choice>
                <mc:Fallback>
                  <p:oleObj name="Equation" r:id="rId13" imgW="279360" imgH="20304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6" y="912"/>
                          <a:ext cx="339"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1" name="Line 17">
              <a:extLst>
                <a:ext uri="{FF2B5EF4-FFF2-40B4-BE49-F238E27FC236}">
                  <a16:creationId xmlns:a16="http://schemas.microsoft.com/office/drawing/2014/main" id="{1FF29BE4-D511-4B75-BFD9-C73649C92914}"/>
                </a:ext>
              </a:extLst>
            </p:cNvPr>
            <p:cNvSpPr>
              <a:spLocks noChangeShapeType="1"/>
            </p:cNvSpPr>
            <p:nvPr/>
          </p:nvSpPr>
          <p:spPr bwMode="auto">
            <a:xfrm>
              <a:off x="1056" y="1662"/>
              <a:ext cx="38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 name="Line 18">
              <a:extLst>
                <a:ext uri="{FF2B5EF4-FFF2-40B4-BE49-F238E27FC236}">
                  <a16:creationId xmlns:a16="http://schemas.microsoft.com/office/drawing/2014/main" id="{20E90F65-7A0F-4E7E-B2E3-F81059EBAF5E}"/>
                </a:ext>
              </a:extLst>
            </p:cNvPr>
            <p:cNvSpPr>
              <a:spLocks noChangeShapeType="1"/>
            </p:cNvSpPr>
            <p:nvPr/>
          </p:nvSpPr>
          <p:spPr bwMode="auto">
            <a:xfrm flipV="1">
              <a:off x="2898" y="981"/>
              <a:ext cx="0" cy="67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084" name="Object 8">
              <a:extLst>
                <a:ext uri="{FF2B5EF4-FFF2-40B4-BE49-F238E27FC236}">
                  <a16:creationId xmlns:a16="http://schemas.microsoft.com/office/drawing/2014/main" id="{D79415CF-2508-4C9C-A5D9-861A4993439C}"/>
                </a:ext>
              </a:extLst>
            </p:cNvPr>
            <p:cNvGraphicFramePr>
              <a:graphicFrameLocks noChangeAspect="1"/>
            </p:cNvGraphicFramePr>
            <p:nvPr/>
          </p:nvGraphicFramePr>
          <p:xfrm>
            <a:off x="1008" y="1440"/>
            <a:ext cx="288" cy="128"/>
          </p:xfrm>
          <a:graphic>
            <a:graphicData uri="http://schemas.openxmlformats.org/presentationml/2006/ole">
              <mc:AlternateContent xmlns:mc="http://schemas.openxmlformats.org/markup-compatibility/2006">
                <mc:Choice xmlns:v="urn:schemas-microsoft-com:vml" Requires="v">
                  <p:oleObj spid="_x0000_s2776" name="Equation" r:id="rId15" imgW="228600" imgH="101520" progId="Equation.DSMT4">
                    <p:embed/>
                  </p:oleObj>
                </mc:Choice>
                <mc:Fallback>
                  <p:oleObj name="Equation" r:id="rId15" imgW="228600" imgH="10152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1440"/>
                          <a:ext cx="28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5" name="Object 9">
              <a:extLst>
                <a:ext uri="{FF2B5EF4-FFF2-40B4-BE49-F238E27FC236}">
                  <a16:creationId xmlns:a16="http://schemas.microsoft.com/office/drawing/2014/main" id="{06EBFAA8-45DE-4C20-BF72-574D40BBC628}"/>
                </a:ext>
              </a:extLst>
            </p:cNvPr>
            <p:cNvGraphicFramePr>
              <a:graphicFrameLocks noChangeAspect="1"/>
            </p:cNvGraphicFramePr>
            <p:nvPr/>
          </p:nvGraphicFramePr>
          <p:xfrm>
            <a:off x="4464" y="1440"/>
            <a:ext cx="288" cy="128"/>
          </p:xfrm>
          <a:graphic>
            <a:graphicData uri="http://schemas.openxmlformats.org/presentationml/2006/ole">
              <mc:AlternateContent xmlns:mc="http://schemas.openxmlformats.org/markup-compatibility/2006">
                <mc:Choice xmlns:v="urn:schemas-microsoft-com:vml" Requires="v">
                  <p:oleObj spid="_x0000_s2777" name="Equation" r:id="rId17" imgW="228600" imgH="101520" progId="Equation.DSMT4">
                    <p:embed/>
                  </p:oleObj>
                </mc:Choice>
                <mc:Fallback>
                  <p:oleObj name="Equation" r:id="rId17" imgW="228600" imgH="10152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4" y="1440"/>
                          <a:ext cx="28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 name="Object 11">
            <a:extLst>
              <a:ext uri="{FF2B5EF4-FFF2-40B4-BE49-F238E27FC236}">
                <a16:creationId xmlns:a16="http://schemas.microsoft.com/office/drawing/2014/main" id="{84CC6B28-0236-4A5C-A8F4-D6BCF8AD2049}"/>
              </a:ext>
            </a:extLst>
          </p:cNvPr>
          <p:cNvGraphicFramePr>
            <a:graphicFrameLocks noChangeAspect="1"/>
          </p:cNvGraphicFramePr>
          <p:nvPr>
            <p:extLst>
              <p:ext uri="{D42A27DB-BD31-4B8C-83A1-F6EECF244321}">
                <p14:modId xmlns:p14="http://schemas.microsoft.com/office/powerpoint/2010/main" val="1111122443"/>
              </p:ext>
            </p:extLst>
          </p:nvPr>
        </p:nvGraphicFramePr>
        <p:xfrm>
          <a:off x="4214813" y="4286250"/>
          <a:ext cx="2138362" cy="792163"/>
        </p:xfrm>
        <a:graphic>
          <a:graphicData uri="http://schemas.openxmlformats.org/presentationml/2006/ole">
            <mc:AlternateContent xmlns:mc="http://schemas.openxmlformats.org/markup-compatibility/2006">
              <mc:Choice xmlns:v="urn:schemas-microsoft-com:vml" Requires="v">
                <p:oleObj spid="_x0000_s2778" name="Equation" r:id="rId18" imgW="990360" imgH="393480" progId="Equation.DSMT4">
                  <p:embed/>
                </p:oleObj>
              </mc:Choice>
              <mc:Fallback>
                <p:oleObj name="Equation" r:id="rId18" imgW="990360" imgH="39348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14813" y="4286250"/>
                        <a:ext cx="213836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1">
            <a:extLst>
              <a:ext uri="{FF2B5EF4-FFF2-40B4-BE49-F238E27FC236}">
                <a16:creationId xmlns:a16="http://schemas.microsoft.com/office/drawing/2014/main" id="{14ECDEB5-EBF8-4D97-8AC8-15A3DCF87348}"/>
              </a:ext>
            </a:extLst>
          </p:cNvPr>
          <p:cNvGraphicFramePr>
            <a:graphicFrameLocks noChangeAspect="1"/>
          </p:cNvGraphicFramePr>
          <p:nvPr>
            <p:extLst>
              <p:ext uri="{D42A27DB-BD31-4B8C-83A1-F6EECF244321}">
                <p14:modId xmlns:p14="http://schemas.microsoft.com/office/powerpoint/2010/main" val="3835243618"/>
              </p:ext>
            </p:extLst>
          </p:nvPr>
        </p:nvGraphicFramePr>
        <p:xfrm>
          <a:off x="1500188" y="4286250"/>
          <a:ext cx="2657475" cy="792163"/>
        </p:xfrm>
        <a:graphic>
          <a:graphicData uri="http://schemas.openxmlformats.org/presentationml/2006/ole">
            <mc:AlternateContent xmlns:mc="http://schemas.openxmlformats.org/markup-compatibility/2006">
              <mc:Choice xmlns:v="urn:schemas-microsoft-com:vml" Requires="v">
                <p:oleObj spid="_x0000_s2779" name="Equation" r:id="rId20" imgW="1231560" imgH="393480" progId="Equation.DSMT4">
                  <p:embed/>
                </p:oleObj>
              </mc:Choice>
              <mc:Fallback>
                <p:oleObj name="Equation" r:id="rId20" imgW="1231560" imgH="39348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00188" y="4286250"/>
                        <a:ext cx="265747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1">
            <a:extLst>
              <a:ext uri="{FF2B5EF4-FFF2-40B4-BE49-F238E27FC236}">
                <a16:creationId xmlns:a16="http://schemas.microsoft.com/office/drawing/2014/main" id="{305AFF68-14CD-43C6-9CBD-0EB58F4CBDA5}"/>
              </a:ext>
            </a:extLst>
          </p:cNvPr>
          <p:cNvGraphicFramePr>
            <a:graphicFrameLocks noChangeAspect="1"/>
          </p:cNvGraphicFramePr>
          <p:nvPr>
            <p:extLst>
              <p:ext uri="{D42A27DB-BD31-4B8C-83A1-F6EECF244321}">
                <p14:modId xmlns:p14="http://schemas.microsoft.com/office/powerpoint/2010/main" val="217857391"/>
              </p:ext>
            </p:extLst>
          </p:nvPr>
        </p:nvGraphicFramePr>
        <p:xfrm>
          <a:off x="1566863" y="5224463"/>
          <a:ext cx="3482975" cy="561975"/>
        </p:xfrm>
        <a:graphic>
          <a:graphicData uri="http://schemas.openxmlformats.org/presentationml/2006/ole">
            <mc:AlternateContent xmlns:mc="http://schemas.openxmlformats.org/markup-compatibility/2006">
              <mc:Choice xmlns:v="urn:schemas-microsoft-com:vml" Requires="v">
                <p:oleObj spid="_x0000_s2780" name="Equation" r:id="rId22" imgW="1612800" imgH="279360" progId="Equation.DSMT4">
                  <p:embed/>
                </p:oleObj>
              </mc:Choice>
              <mc:Fallback>
                <p:oleObj name="Equation" r:id="rId22" imgW="1612800" imgH="279360" progId="Equation.DSMT4">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66863" y="5224463"/>
                        <a:ext cx="34829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Box 18">
            <a:extLst>
              <a:ext uri="{FF2B5EF4-FFF2-40B4-BE49-F238E27FC236}">
                <a16:creationId xmlns:a16="http://schemas.microsoft.com/office/drawing/2014/main" id="{3100E406-FD6A-4B95-A97A-A2AAB80CCDB2}"/>
              </a:ext>
            </a:extLst>
          </p:cNvPr>
          <p:cNvSpPr txBox="1">
            <a:spLocks noChangeArrowheads="1"/>
          </p:cNvSpPr>
          <p:nvPr/>
        </p:nvSpPr>
        <p:spPr bwMode="auto">
          <a:xfrm>
            <a:off x="2671763" y="5824538"/>
            <a:ext cx="38908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latin typeface="Times New Roman" panose="02020603050405020304" pitchFamily="18" charset="0"/>
                <a:ea typeface="华文楷体" panose="02010600040101010101" pitchFamily="2" charset="-122"/>
              </a:rPr>
              <a:t>以</a:t>
            </a:r>
            <a:r>
              <a:rPr lang="en-US" altLang="zh-CN" sz="24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ω</a:t>
            </a:r>
            <a:r>
              <a:rPr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为频率对</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抽样函数采样</a:t>
            </a:r>
            <a:endParaRPr lang="zh-CN" altLang="en-US" sz="2400" dirty="0">
              <a:solidFill>
                <a:srgbClr val="FF0000"/>
              </a:solidFill>
              <a:latin typeface="Times New Roman" panose="02020603050405020304" pitchFamily="18" charset="0"/>
              <a:ea typeface="华文楷体" panose="02010600040101010101" pitchFamily="2" charset="-122"/>
            </a:endParaRPr>
          </a:p>
        </p:txBody>
      </p:sp>
      <p:graphicFrame>
        <p:nvGraphicFramePr>
          <p:cNvPr id="20" name="Object 11">
            <a:extLst>
              <a:ext uri="{FF2B5EF4-FFF2-40B4-BE49-F238E27FC236}">
                <a16:creationId xmlns:a16="http://schemas.microsoft.com/office/drawing/2014/main" id="{7D466447-E584-4B96-9169-336EE85463E3}"/>
              </a:ext>
            </a:extLst>
          </p:cNvPr>
          <p:cNvGraphicFramePr>
            <a:graphicFrameLocks noChangeAspect="1"/>
          </p:cNvGraphicFramePr>
          <p:nvPr>
            <p:extLst>
              <p:ext uri="{D42A27DB-BD31-4B8C-83A1-F6EECF244321}">
                <p14:modId xmlns:p14="http://schemas.microsoft.com/office/powerpoint/2010/main" val="1491631165"/>
              </p:ext>
            </p:extLst>
          </p:nvPr>
        </p:nvGraphicFramePr>
        <p:xfrm>
          <a:off x="6677025" y="4262438"/>
          <a:ext cx="1533525" cy="868362"/>
        </p:xfrm>
        <a:graphic>
          <a:graphicData uri="http://schemas.openxmlformats.org/presentationml/2006/ole">
            <mc:AlternateContent xmlns:mc="http://schemas.openxmlformats.org/markup-compatibility/2006">
              <mc:Choice xmlns:v="urn:schemas-microsoft-com:vml" Requires="v">
                <p:oleObj spid="_x0000_s2781" name="Equation" r:id="rId24" imgW="711000" imgH="431640" progId="Equation.DSMT4">
                  <p:embed/>
                </p:oleObj>
              </mc:Choice>
              <mc:Fallback>
                <p:oleObj name="Equation" r:id="rId24" imgW="711000" imgH="431640" progId="Equation.DSMT4">
                  <p:embed/>
                  <p:pic>
                    <p:nvPicPr>
                      <p:cNvPr id="0" name="Object 1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77025" y="4262438"/>
                        <a:ext cx="1533525"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标题 1">
            <a:extLst>
              <a:ext uri="{FF2B5EF4-FFF2-40B4-BE49-F238E27FC236}">
                <a16:creationId xmlns:a16="http://schemas.microsoft.com/office/drawing/2014/main" id="{E6BAF172-B7A1-4AE0-8258-B6F8CB035DE9}"/>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54FC2A6D-FC3C-4D35-B5D8-516DE8E41ED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DF1D7D-B163-4D68-A7B2-56B5D69D1FE9}" type="slidenum">
              <a:rPr lang="zh-CN" altLang="en-US">
                <a:solidFill>
                  <a:srgbClr val="898989"/>
                </a:solidFill>
                <a:latin typeface="Calibri" panose="020F0502020204030204" pitchFamily="34" charset="0"/>
              </a:rPr>
              <a:pPr eaLnBrk="1" hangingPunct="1"/>
              <a:t>30</a:t>
            </a:fld>
            <a:endParaRPr lang="zh-CN" altLang="en-US">
              <a:solidFill>
                <a:srgbClr val="898989"/>
              </a:solidFill>
              <a:latin typeface="Calibri" panose="020F0502020204030204" pitchFamily="34" charset="0"/>
            </a:endParaRPr>
          </a:p>
        </p:txBody>
      </p:sp>
      <p:sp>
        <p:nvSpPr>
          <p:cNvPr id="26634" name="Text Box 9">
            <a:extLst>
              <a:ext uri="{FF2B5EF4-FFF2-40B4-BE49-F238E27FC236}">
                <a16:creationId xmlns:a16="http://schemas.microsoft.com/office/drawing/2014/main" id="{DE8419B5-09EF-4489-9F05-9F7307DE0E51}"/>
              </a:ext>
            </a:extLst>
          </p:cNvPr>
          <p:cNvSpPr txBox="1">
            <a:spLocks noChangeArrowheads="1"/>
          </p:cNvSpPr>
          <p:nvPr/>
        </p:nvSpPr>
        <p:spPr bwMode="auto">
          <a:xfrm>
            <a:off x="642938" y="1393612"/>
            <a:ext cx="35157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3. </a:t>
            </a:r>
            <a:r>
              <a:rPr lang="zh-CN" altLang="en-US"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共轭及共轭对称性</a:t>
            </a:r>
            <a:r>
              <a:rPr lang="en-US" altLang="zh-CN" sz="28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rPr>
              <a:t>:</a:t>
            </a:r>
            <a:endParaRPr lang="en-US" altLang="zh-CN" sz="2400" dirty="0">
              <a:solidFill>
                <a:srgbClr val="0000FF"/>
              </a:solidFill>
              <a:latin typeface="Times New Roman" panose="02020603050405020304" pitchFamily="18" charset="0"/>
              <a:ea typeface="华文楷体" panose="02010600040101010101" pitchFamily="2" charset="-122"/>
              <a:cs typeface="楷体_GB2312" panose="02010609030101010101" pitchFamily="49" charset="-122"/>
            </a:endParaRPr>
          </a:p>
        </p:txBody>
      </p:sp>
      <p:grpSp>
        <p:nvGrpSpPr>
          <p:cNvPr id="2" name="组合 10">
            <a:extLst>
              <a:ext uri="{FF2B5EF4-FFF2-40B4-BE49-F238E27FC236}">
                <a16:creationId xmlns:a16="http://schemas.microsoft.com/office/drawing/2014/main" id="{AA3360F3-F80C-464C-A2D4-574B4AAB36B8}"/>
              </a:ext>
            </a:extLst>
          </p:cNvPr>
          <p:cNvGrpSpPr>
            <a:grpSpLocks/>
          </p:cNvGrpSpPr>
          <p:nvPr/>
        </p:nvGrpSpPr>
        <p:grpSpPr bwMode="auto">
          <a:xfrm>
            <a:off x="1446213" y="2132856"/>
            <a:ext cx="6183312" cy="534987"/>
            <a:chOff x="1252510" y="2058116"/>
            <a:chExt cx="6183321" cy="534983"/>
          </a:xfrm>
        </p:grpSpPr>
        <p:sp>
          <p:nvSpPr>
            <p:cNvPr id="26644" name="Text Box 11">
              <a:extLst>
                <a:ext uri="{FF2B5EF4-FFF2-40B4-BE49-F238E27FC236}">
                  <a16:creationId xmlns:a16="http://schemas.microsoft.com/office/drawing/2014/main" id="{79006E25-28DD-444C-9380-A3FC52DCA113}"/>
                </a:ext>
              </a:extLst>
            </p:cNvPr>
            <p:cNvSpPr txBox="1">
              <a:spLocks noChangeArrowheads="1"/>
            </p:cNvSpPr>
            <p:nvPr/>
          </p:nvSpPr>
          <p:spPr bwMode="auto">
            <a:xfrm>
              <a:off x="1252510" y="2073986"/>
              <a:ext cx="70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若</a:t>
              </a:r>
              <a:r>
                <a:rPr lang="zh-CN" altLang="en-US" sz="2400">
                  <a:latin typeface="Times New Roman" panose="02020603050405020304" pitchFamily="18" charset="0"/>
                  <a:ea typeface="华文楷体" panose="02010600040101010101" pitchFamily="2" charset="-122"/>
                  <a:cs typeface="楷体_GB2312" panose="02010609030101010101" pitchFamily="49" charset="-122"/>
                </a:rPr>
                <a:t>  </a:t>
              </a:r>
            </a:p>
          </p:txBody>
        </p:sp>
        <p:graphicFrame>
          <p:nvGraphicFramePr>
            <p:cNvPr id="26630" name="Object 2">
              <a:extLst>
                <a:ext uri="{FF2B5EF4-FFF2-40B4-BE49-F238E27FC236}">
                  <a16:creationId xmlns:a16="http://schemas.microsoft.com/office/drawing/2014/main" id="{1987F0B6-358F-47B9-A2CA-EC4EED8D2784}"/>
                </a:ext>
              </a:extLst>
            </p:cNvPr>
            <p:cNvGraphicFramePr>
              <a:graphicFrameLocks noChangeAspect="1"/>
            </p:cNvGraphicFramePr>
            <p:nvPr/>
          </p:nvGraphicFramePr>
          <p:xfrm>
            <a:off x="1870056" y="2124791"/>
            <a:ext cx="1989138" cy="442912"/>
          </p:xfrm>
          <a:graphic>
            <a:graphicData uri="http://schemas.openxmlformats.org/presentationml/2006/ole">
              <mc:AlternateContent xmlns:mc="http://schemas.openxmlformats.org/markup-compatibility/2006">
                <mc:Choice xmlns:v="urn:schemas-microsoft-com:vml" Requires="v">
                  <p:oleObj spid="_x0000_s26986" name="Equation" r:id="rId3" imgW="914400" imgH="203040" progId="Equation.DSMT4">
                    <p:embed/>
                  </p:oleObj>
                </mc:Choice>
                <mc:Fallback>
                  <p:oleObj name="Equation" r:id="rId3" imgW="91440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56" y="2124791"/>
                          <a:ext cx="1989138"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5" name="Text Box 13">
              <a:extLst>
                <a:ext uri="{FF2B5EF4-FFF2-40B4-BE49-F238E27FC236}">
                  <a16:creationId xmlns:a16="http://schemas.microsoft.com/office/drawing/2014/main" id="{CEC49D36-05BE-4D94-9AD5-5720F0192C89}"/>
                </a:ext>
              </a:extLst>
            </p:cNvPr>
            <p:cNvSpPr txBox="1">
              <a:spLocks noChangeArrowheads="1"/>
            </p:cNvSpPr>
            <p:nvPr/>
          </p:nvSpPr>
          <p:spPr bwMode="auto">
            <a:xfrm>
              <a:off x="4233866" y="205861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则</a:t>
              </a:r>
            </a:p>
          </p:txBody>
        </p:sp>
        <p:graphicFrame>
          <p:nvGraphicFramePr>
            <p:cNvPr id="26631" name="Object 3">
              <a:extLst>
                <a:ext uri="{FF2B5EF4-FFF2-40B4-BE49-F238E27FC236}">
                  <a16:creationId xmlns:a16="http://schemas.microsoft.com/office/drawing/2014/main" id="{B2036036-3DEA-4BAD-A9CA-F1F2A1E66350}"/>
                </a:ext>
              </a:extLst>
            </p:cNvPr>
            <p:cNvGraphicFramePr>
              <a:graphicFrameLocks noChangeAspect="1"/>
            </p:cNvGraphicFramePr>
            <p:nvPr>
              <p:extLst>
                <p:ext uri="{D42A27DB-BD31-4B8C-83A1-F6EECF244321}">
                  <p14:modId xmlns:p14="http://schemas.microsoft.com/office/powerpoint/2010/main" val="1934096334"/>
                </p:ext>
              </p:extLst>
            </p:nvPr>
          </p:nvGraphicFramePr>
          <p:xfrm>
            <a:off x="4872019" y="2058116"/>
            <a:ext cx="2563812" cy="523875"/>
          </p:xfrm>
          <a:graphic>
            <a:graphicData uri="http://schemas.openxmlformats.org/presentationml/2006/ole">
              <mc:AlternateContent xmlns:mc="http://schemas.openxmlformats.org/markup-compatibility/2006">
                <mc:Choice xmlns:v="urn:schemas-microsoft-com:vml" Requires="v">
                  <p:oleObj spid="_x0000_s26987" name="Equation" r:id="rId5" imgW="1117440" imgH="228600" progId="Equation.DSMT4">
                    <p:embed/>
                  </p:oleObj>
                </mc:Choice>
                <mc:Fallback>
                  <p:oleObj name="Equation" r:id="rId5" imgW="111744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19" y="2058116"/>
                          <a:ext cx="2563812" cy="523875"/>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pSp>
      <p:sp>
        <p:nvSpPr>
          <p:cNvPr id="12" name="Text Box 6">
            <a:extLst>
              <a:ext uri="{FF2B5EF4-FFF2-40B4-BE49-F238E27FC236}">
                <a16:creationId xmlns:a16="http://schemas.microsoft.com/office/drawing/2014/main" id="{9DBE3443-F78C-4A53-ACF8-B484F7A429E8}"/>
              </a:ext>
            </a:extLst>
          </p:cNvPr>
          <p:cNvSpPr txBox="1">
            <a:spLocks noChangeArrowheads="1"/>
          </p:cNvSpPr>
          <p:nvPr/>
        </p:nvSpPr>
        <p:spPr bwMode="auto">
          <a:xfrm>
            <a:off x="785813" y="2917081"/>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证明：</a:t>
            </a:r>
          </a:p>
        </p:txBody>
      </p:sp>
      <p:graphicFrame>
        <p:nvGraphicFramePr>
          <p:cNvPr id="13" name="Object 4">
            <a:extLst>
              <a:ext uri="{FF2B5EF4-FFF2-40B4-BE49-F238E27FC236}">
                <a16:creationId xmlns:a16="http://schemas.microsoft.com/office/drawing/2014/main" id="{CF0BE771-57E7-4FAA-969D-67303FBF4208}"/>
              </a:ext>
            </a:extLst>
          </p:cNvPr>
          <p:cNvGraphicFramePr>
            <a:graphicFrameLocks noChangeAspect="1"/>
          </p:cNvGraphicFramePr>
          <p:nvPr>
            <p:extLst>
              <p:ext uri="{D42A27DB-BD31-4B8C-83A1-F6EECF244321}">
                <p14:modId xmlns:p14="http://schemas.microsoft.com/office/powerpoint/2010/main" val="84931499"/>
              </p:ext>
            </p:extLst>
          </p:nvPr>
        </p:nvGraphicFramePr>
        <p:xfrm>
          <a:off x="2673350" y="3667968"/>
          <a:ext cx="3467100" cy="774700"/>
        </p:xfrm>
        <a:graphic>
          <a:graphicData uri="http://schemas.openxmlformats.org/presentationml/2006/ole">
            <mc:AlternateContent xmlns:mc="http://schemas.openxmlformats.org/markup-compatibility/2006">
              <mc:Choice xmlns:v="urn:schemas-microsoft-com:vml" Requires="v">
                <p:oleObj spid="_x0000_s26988" name="Equation" r:id="rId7" imgW="1473120" imgH="330120" progId="Equation.DSMT4">
                  <p:embed/>
                </p:oleObj>
              </mc:Choice>
              <mc:Fallback>
                <p:oleObj name="Equation" r:id="rId7" imgW="147312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3350" y="3667968"/>
                        <a:ext cx="34671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3">
            <a:extLst>
              <a:ext uri="{FF2B5EF4-FFF2-40B4-BE49-F238E27FC236}">
                <a16:creationId xmlns:a16="http://schemas.microsoft.com/office/drawing/2014/main" id="{7F9899F9-6370-4354-9C59-A51642044440}"/>
              </a:ext>
            </a:extLst>
          </p:cNvPr>
          <p:cNvGrpSpPr>
            <a:grpSpLocks/>
          </p:cNvGrpSpPr>
          <p:nvPr/>
        </p:nvGrpSpPr>
        <p:grpSpPr bwMode="auto">
          <a:xfrm>
            <a:off x="2244725" y="4610943"/>
            <a:ext cx="4710113" cy="771525"/>
            <a:chOff x="1008" y="1745"/>
            <a:chExt cx="2967" cy="486"/>
          </a:xfrm>
        </p:grpSpPr>
        <p:sp>
          <p:nvSpPr>
            <p:cNvPr id="26643" name="Text Box 4">
              <a:extLst>
                <a:ext uri="{FF2B5EF4-FFF2-40B4-BE49-F238E27FC236}">
                  <a16:creationId xmlns:a16="http://schemas.microsoft.com/office/drawing/2014/main" id="{6B9C7176-E31D-4377-B5BC-051E67D37818}"/>
                </a:ext>
              </a:extLst>
            </p:cNvPr>
            <p:cNvSpPr txBox="1">
              <a:spLocks noChangeArrowheads="1"/>
            </p:cNvSpPr>
            <p:nvPr/>
          </p:nvSpPr>
          <p:spPr bwMode="auto">
            <a:xfrm>
              <a:off x="1008" y="182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所以</a:t>
              </a:r>
            </a:p>
          </p:txBody>
        </p:sp>
        <p:graphicFrame>
          <p:nvGraphicFramePr>
            <p:cNvPr id="26629" name="Object 5">
              <a:extLst>
                <a:ext uri="{FF2B5EF4-FFF2-40B4-BE49-F238E27FC236}">
                  <a16:creationId xmlns:a16="http://schemas.microsoft.com/office/drawing/2014/main" id="{69D42EF3-7B46-4B10-B23E-AB6B71175520}"/>
                </a:ext>
              </a:extLst>
            </p:cNvPr>
            <p:cNvGraphicFramePr>
              <a:graphicFrameLocks noChangeAspect="1"/>
            </p:cNvGraphicFramePr>
            <p:nvPr/>
          </p:nvGraphicFramePr>
          <p:xfrm>
            <a:off x="1652" y="1745"/>
            <a:ext cx="2323" cy="486"/>
          </p:xfrm>
          <a:graphic>
            <a:graphicData uri="http://schemas.openxmlformats.org/presentationml/2006/ole">
              <mc:AlternateContent xmlns:mc="http://schemas.openxmlformats.org/markup-compatibility/2006">
                <mc:Choice xmlns:v="urn:schemas-microsoft-com:vml" Requires="v">
                  <p:oleObj spid="_x0000_s26989" name="Equation" r:id="rId9" imgW="1625400" imgH="330120" progId="Equation.DSMT4">
                    <p:embed/>
                  </p:oleObj>
                </mc:Choice>
                <mc:Fallback>
                  <p:oleObj name="Equation" r:id="rId9" imgW="1625400" imgH="33012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2" y="1745"/>
                          <a:ext cx="2323"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6">
            <a:extLst>
              <a:ext uri="{FF2B5EF4-FFF2-40B4-BE49-F238E27FC236}">
                <a16:creationId xmlns:a16="http://schemas.microsoft.com/office/drawing/2014/main" id="{00A463F5-FF51-40DF-8AD6-2F7535905E06}"/>
              </a:ext>
            </a:extLst>
          </p:cNvPr>
          <p:cNvGrpSpPr>
            <a:grpSpLocks/>
          </p:cNvGrpSpPr>
          <p:nvPr/>
        </p:nvGrpSpPr>
        <p:grpSpPr bwMode="auto">
          <a:xfrm>
            <a:off x="2887663" y="5668218"/>
            <a:ext cx="3201987" cy="534988"/>
            <a:chOff x="1056" y="2390"/>
            <a:chExt cx="2017" cy="337"/>
          </a:xfrm>
        </p:grpSpPr>
        <p:sp>
          <p:nvSpPr>
            <p:cNvPr id="26642" name="Text Box 7">
              <a:extLst>
                <a:ext uri="{FF2B5EF4-FFF2-40B4-BE49-F238E27FC236}">
                  <a16:creationId xmlns:a16="http://schemas.microsoft.com/office/drawing/2014/main" id="{091BE3CE-1C3C-41AF-8246-1751DA84F6C8}"/>
                </a:ext>
              </a:extLst>
            </p:cNvPr>
            <p:cNvSpPr txBox="1">
              <a:spLocks noChangeArrowheads="1"/>
            </p:cNvSpPr>
            <p:nvPr/>
          </p:nvSpPr>
          <p:spPr bwMode="auto">
            <a:xfrm>
              <a:off x="1056" y="240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即</a:t>
              </a:r>
            </a:p>
          </p:txBody>
        </p:sp>
        <p:graphicFrame>
          <p:nvGraphicFramePr>
            <p:cNvPr id="26628" name="Object 6">
              <a:extLst>
                <a:ext uri="{FF2B5EF4-FFF2-40B4-BE49-F238E27FC236}">
                  <a16:creationId xmlns:a16="http://schemas.microsoft.com/office/drawing/2014/main" id="{80D4AC50-63CF-4FA0-9D0F-ADF9B91B29C8}"/>
                </a:ext>
              </a:extLst>
            </p:cNvPr>
            <p:cNvGraphicFramePr>
              <a:graphicFrameLocks noChangeAspect="1"/>
            </p:cNvGraphicFramePr>
            <p:nvPr/>
          </p:nvGraphicFramePr>
          <p:xfrm>
            <a:off x="1553" y="2390"/>
            <a:ext cx="1520" cy="330"/>
          </p:xfrm>
          <a:graphic>
            <a:graphicData uri="http://schemas.openxmlformats.org/presentationml/2006/ole">
              <mc:AlternateContent xmlns:mc="http://schemas.openxmlformats.org/markup-compatibility/2006">
                <mc:Choice xmlns:v="urn:schemas-microsoft-com:vml" Requires="v">
                  <p:oleObj spid="_x0000_s26990" name="Equation" r:id="rId11" imgW="1117440" imgH="228600" progId="Equation.DSMT4">
                    <p:embed/>
                  </p:oleObj>
                </mc:Choice>
                <mc:Fallback>
                  <p:oleObj name="Equation" r:id="rId11" imgW="111744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3" y="2390"/>
                          <a:ext cx="15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6">
            <a:extLst>
              <a:ext uri="{FF2B5EF4-FFF2-40B4-BE49-F238E27FC236}">
                <a16:creationId xmlns:a16="http://schemas.microsoft.com/office/drawing/2014/main" id="{1329FB1B-22FB-4EB8-8638-C24ADC5A5C86}"/>
              </a:ext>
            </a:extLst>
          </p:cNvPr>
          <p:cNvGrpSpPr>
            <a:grpSpLocks/>
          </p:cNvGrpSpPr>
          <p:nvPr/>
        </p:nvGrpSpPr>
        <p:grpSpPr bwMode="auto">
          <a:xfrm>
            <a:off x="2208213" y="2807543"/>
            <a:ext cx="4935537" cy="774700"/>
            <a:chOff x="720" y="520"/>
            <a:chExt cx="3109" cy="488"/>
          </a:xfrm>
        </p:grpSpPr>
        <p:sp>
          <p:nvSpPr>
            <p:cNvPr id="26640" name="Text Box 17">
              <a:extLst>
                <a:ext uri="{FF2B5EF4-FFF2-40B4-BE49-F238E27FC236}">
                  <a16:creationId xmlns:a16="http://schemas.microsoft.com/office/drawing/2014/main" id="{BF62EACC-BA29-48B9-B882-D247619E1EA6}"/>
                </a:ext>
              </a:extLst>
            </p:cNvPr>
            <p:cNvSpPr txBox="1">
              <a:spLocks noChangeArrowheads="1"/>
            </p:cNvSpPr>
            <p:nvPr/>
          </p:nvSpPr>
          <p:spPr bwMode="auto">
            <a:xfrm>
              <a:off x="720" y="57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由</a:t>
              </a:r>
            </a:p>
          </p:txBody>
        </p:sp>
        <p:graphicFrame>
          <p:nvGraphicFramePr>
            <p:cNvPr id="26627" name="Object 7">
              <a:extLst>
                <a:ext uri="{FF2B5EF4-FFF2-40B4-BE49-F238E27FC236}">
                  <a16:creationId xmlns:a16="http://schemas.microsoft.com/office/drawing/2014/main" id="{B144E288-C748-4A9B-A10D-84A17C1F8C8B}"/>
                </a:ext>
              </a:extLst>
            </p:cNvPr>
            <p:cNvGraphicFramePr>
              <a:graphicFrameLocks noChangeAspect="1"/>
            </p:cNvGraphicFramePr>
            <p:nvPr/>
          </p:nvGraphicFramePr>
          <p:xfrm>
            <a:off x="1074" y="520"/>
            <a:ext cx="2028" cy="488"/>
          </p:xfrm>
          <a:graphic>
            <a:graphicData uri="http://schemas.openxmlformats.org/presentationml/2006/ole">
              <mc:AlternateContent xmlns:mc="http://schemas.openxmlformats.org/markup-compatibility/2006">
                <mc:Choice xmlns:v="urn:schemas-microsoft-com:vml" Requires="v">
                  <p:oleObj spid="_x0000_s26991" name="Equation" r:id="rId13" imgW="1422360" imgH="330120" progId="Equation.DSMT4">
                    <p:embed/>
                  </p:oleObj>
                </mc:Choice>
                <mc:Fallback>
                  <p:oleObj name="Equation" r:id="rId13" imgW="1422360" imgH="33012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4" y="520"/>
                          <a:ext cx="2028"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1" name="Text Box 19">
              <a:extLst>
                <a:ext uri="{FF2B5EF4-FFF2-40B4-BE49-F238E27FC236}">
                  <a16:creationId xmlns:a16="http://schemas.microsoft.com/office/drawing/2014/main" id="{281A8555-778C-4FDD-8022-C87E30ABF08C}"/>
                </a:ext>
              </a:extLst>
            </p:cNvPr>
            <p:cNvSpPr txBox="1">
              <a:spLocks noChangeArrowheads="1"/>
            </p:cNvSpPr>
            <p:nvPr/>
          </p:nvSpPr>
          <p:spPr bwMode="auto">
            <a:xfrm>
              <a:off x="3263" y="59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可得</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9" name="标题 1">
            <a:extLst>
              <a:ext uri="{FF2B5EF4-FFF2-40B4-BE49-F238E27FC236}">
                <a16:creationId xmlns:a16="http://schemas.microsoft.com/office/drawing/2014/main" id="{81D7FAC2-E1CD-460B-A52A-07F8DE6345A9}"/>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379BE927-F72C-46A1-AF92-52DBA44AB46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F28487-79E8-4A0E-9D7C-0B5F50663924}" type="slidenum">
              <a:rPr lang="zh-CN" altLang="en-US">
                <a:solidFill>
                  <a:srgbClr val="898989"/>
                </a:solidFill>
                <a:latin typeface="Calibri" panose="020F0502020204030204" pitchFamily="34" charset="0"/>
              </a:rPr>
              <a:pPr eaLnBrk="1" hangingPunct="1"/>
              <a:t>31</a:t>
            </a:fld>
            <a:endParaRPr lang="zh-CN" altLang="en-US">
              <a:solidFill>
                <a:srgbClr val="898989"/>
              </a:solidFill>
              <a:latin typeface="Calibri" panose="020F0502020204030204" pitchFamily="34" charset="0"/>
            </a:endParaRPr>
          </a:p>
        </p:txBody>
      </p:sp>
      <p:grpSp>
        <p:nvGrpSpPr>
          <p:cNvPr id="27661" name="Group 9">
            <a:extLst>
              <a:ext uri="{FF2B5EF4-FFF2-40B4-BE49-F238E27FC236}">
                <a16:creationId xmlns:a16="http://schemas.microsoft.com/office/drawing/2014/main" id="{A5629CB8-E495-4F93-A65A-1034411ABA6B}"/>
              </a:ext>
            </a:extLst>
          </p:cNvPr>
          <p:cNvGrpSpPr>
            <a:grpSpLocks/>
          </p:cNvGrpSpPr>
          <p:nvPr/>
        </p:nvGrpSpPr>
        <p:grpSpPr bwMode="auto">
          <a:xfrm>
            <a:off x="642938" y="1252538"/>
            <a:ext cx="5084762" cy="546100"/>
            <a:chOff x="654" y="2936"/>
            <a:chExt cx="3203" cy="344"/>
          </a:xfrm>
        </p:grpSpPr>
        <p:sp>
          <p:nvSpPr>
            <p:cNvPr id="27675" name="Text Box 10">
              <a:extLst>
                <a:ext uri="{FF2B5EF4-FFF2-40B4-BE49-F238E27FC236}">
                  <a16:creationId xmlns:a16="http://schemas.microsoft.com/office/drawing/2014/main" id="{365F1BC0-6910-4DCD-8F28-2B532FCB82AA}"/>
                </a:ext>
              </a:extLst>
            </p:cNvPr>
            <p:cNvSpPr txBox="1">
              <a:spLocks noChangeArrowheads="1"/>
            </p:cNvSpPr>
            <p:nvPr/>
          </p:nvSpPr>
          <p:spPr bwMode="auto">
            <a:xfrm>
              <a:off x="654" y="2950"/>
              <a:ext cx="217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800" dirty="0">
                  <a:latin typeface="Times New Roman" panose="02020603050405020304" pitchFamily="18" charset="0"/>
                  <a:ea typeface="华文楷体" panose="02010600040101010101" pitchFamily="2" charset="-122"/>
                  <a:cs typeface="楷体_GB2312" panose="02010609030101010101" pitchFamily="49" charset="-122"/>
                </a:rPr>
                <a:t> </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若      是</a:t>
              </a:r>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实信号</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，即</a:t>
              </a:r>
            </a:p>
          </p:txBody>
        </p:sp>
        <p:graphicFrame>
          <p:nvGraphicFramePr>
            <p:cNvPr id="27657" name="Object 2">
              <a:extLst>
                <a:ext uri="{FF2B5EF4-FFF2-40B4-BE49-F238E27FC236}">
                  <a16:creationId xmlns:a16="http://schemas.microsoft.com/office/drawing/2014/main" id="{4CBB2B23-71D8-40C1-81DA-75D19BA3ADAB}"/>
                </a:ext>
              </a:extLst>
            </p:cNvPr>
            <p:cNvGraphicFramePr>
              <a:graphicFrameLocks noChangeAspect="1"/>
            </p:cNvGraphicFramePr>
            <p:nvPr/>
          </p:nvGraphicFramePr>
          <p:xfrm>
            <a:off x="1058" y="2974"/>
            <a:ext cx="410" cy="298"/>
          </p:xfrm>
          <a:graphic>
            <a:graphicData uri="http://schemas.openxmlformats.org/presentationml/2006/ole">
              <mc:AlternateContent xmlns:mc="http://schemas.openxmlformats.org/markup-compatibility/2006">
                <mc:Choice xmlns:v="urn:schemas-microsoft-com:vml" Requires="v">
                  <p:oleObj spid="_x0000_s28190" name="Equation" r:id="rId3" imgW="279360" imgH="203040" progId="Equation.DSMT4">
                    <p:embed/>
                  </p:oleObj>
                </mc:Choice>
                <mc:Fallback>
                  <p:oleObj name="Equation" r:id="rId3" imgW="27936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 y="2974"/>
                          <a:ext cx="41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8" name="Object 3">
              <a:extLst>
                <a:ext uri="{FF2B5EF4-FFF2-40B4-BE49-F238E27FC236}">
                  <a16:creationId xmlns:a16="http://schemas.microsoft.com/office/drawing/2014/main" id="{2EB0E3D8-EE78-478B-82D5-022763AC99B5}"/>
                </a:ext>
              </a:extLst>
            </p:cNvPr>
            <p:cNvGraphicFramePr>
              <a:graphicFrameLocks noChangeAspect="1"/>
            </p:cNvGraphicFramePr>
            <p:nvPr/>
          </p:nvGraphicFramePr>
          <p:xfrm>
            <a:off x="2769" y="2936"/>
            <a:ext cx="1088" cy="344"/>
          </p:xfrm>
          <a:graphic>
            <a:graphicData uri="http://schemas.openxmlformats.org/presentationml/2006/ole">
              <mc:AlternateContent xmlns:mc="http://schemas.openxmlformats.org/markup-compatibility/2006">
                <mc:Choice xmlns:v="urn:schemas-microsoft-com:vml" Requires="v">
                  <p:oleObj spid="_x0000_s28191" name="Equation" r:id="rId5" imgW="723600" imgH="228600" progId="Equation.DSMT4">
                    <p:embed/>
                  </p:oleObj>
                </mc:Choice>
                <mc:Fallback>
                  <p:oleObj name="Equation" r:id="rId5" imgW="7236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9" y="2936"/>
                          <a:ext cx="1088"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3">
            <a:extLst>
              <a:ext uri="{FF2B5EF4-FFF2-40B4-BE49-F238E27FC236}">
                <a16:creationId xmlns:a16="http://schemas.microsoft.com/office/drawing/2014/main" id="{4CDECD89-8681-4C56-AA5B-532669FAD0FE}"/>
              </a:ext>
            </a:extLst>
          </p:cNvPr>
          <p:cNvGrpSpPr>
            <a:grpSpLocks/>
          </p:cNvGrpSpPr>
          <p:nvPr/>
        </p:nvGrpSpPr>
        <p:grpSpPr bwMode="auto">
          <a:xfrm>
            <a:off x="827088" y="1857375"/>
            <a:ext cx="4340225" cy="560388"/>
            <a:chOff x="770" y="3456"/>
            <a:chExt cx="2734" cy="353"/>
          </a:xfrm>
        </p:grpSpPr>
        <p:sp>
          <p:nvSpPr>
            <p:cNvPr id="27674" name="Text Box 14">
              <a:extLst>
                <a:ext uri="{FF2B5EF4-FFF2-40B4-BE49-F238E27FC236}">
                  <a16:creationId xmlns:a16="http://schemas.microsoft.com/office/drawing/2014/main" id="{5AE39085-5C63-4C95-9BC7-725EB4CFCE46}"/>
                </a:ext>
              </a:extLst>
            </p:cNvPr>
            <p:cNvSpPr txBox="1">
              <a:spLocks noChangeArrowheads="1"/>
            </p:cNvSpPr>
            <p:nvPr/>
          </p:nvSpPr>
          <p:spPr bwMode="auto">
            <a:xfrm>
              <a:off x="770" y="3456"/>
              <a:ext cx="8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于是有</a:t>
              </a:r>
              <a:r>
                <a:rPr lang="en-US" altLang="zh-CN" sz="2800">
                  <a:latin typeface="Times New Roman" panose="02020603050405020304" pitchFamily="18" charset="0"/>
                  <a:ea typeface="华文楷体" panose="02010600040101010101" pitchFamily="2" charset="-122"/>
                  <a:cs typeface="楷体_GB2312" panose="02010609030101010101" pitchFamily="49" charset="-122"/>
                </a:rPr>
                <a:t>:</a:t>
              </a:r>
            </a:p>
          </p:txBody>
        </p:sp>
        <p:graphicFrame>
          <p:nvGraphicFramePr>
            <p:cNvPr id="27656" name="Object 4">
              <a:extLst>
                <a:ext uri="{FF2B5EF4-FFF2-40B4-BE49-F238E27FC236}">
                  <a16:creationId xmlns:a16="http://schemas.microsoft.com/office/drawing/2014/main" id="{5D53BFCD-5CB0-4352-8269-ECE7EE02D91C}"/>
                </a:ext>
              </a:extLst>
            </p:cNvPr>
            <p:cNvGraphicFramePr>
              <a:graphicFrameLocks noChangeAspect="1"/>
            </p:cNvGraphicFramePr>
            <p:nvPr/>
          </p:nvGraphicFramePr>
          <p:xfrm>
            <a:off x="1740" y="3464"/>
            <a:ext cx="1764" cy="345"/>
          </p:xfrm>
          <a:graphic>
            <a:graphicData uri="http://schemas.openxmlformats.org/presentationml/2006/ole">
              <mc:AlternateContent xmlns:mc="http://schemas.openxmlformats.org/markup-compatibility/2006">
                <mc:Choice xmlns:v="urn:schemas-microsoft-com:vml" Requires="v">
                  <p:oleObj spid="_x0000_s28192" name="Equation" r:id="rId7" imgW="1168200" imgH="228600" progId="Equation.DSMT4">
                    <p:embed/>
                  </p:oleObj>
                </mc:Choice>
                <mc:Fallback>
                  <p:oleObj name="Equation" r:id="rId7" imgW="11682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 y="3464"/>
                          <a:ext cx="176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 name="Object 5">
            <a:extLst>
              <a:ext uri="{FF2B5EF4-FFF2-40B4-BE49-F238E27FC236}">
                <a16:creationId xmlns:a16="http://schemas.microsoft.com/office/drawing/2014/main" id="{F484E143-930E-41E7-99C0-FD9BC1B07E88}"/>
              </a:ext>
            </a:extLst>
          </p:cNvPr>
          <p:cNvGraphicFramePr>
            <a:graphicFrameLocks noChangeAspect="1"/>
          </p:cNvGraphicFramePr>
          <p:nvPr>
            <p:extLst>
              <p:ext uri="{D42A27DB-BD31-4B8C-83A1-F6EECF244321}">
                <p14:modId xmlns:p14="http://schemas.microsoft.com/office/powerpoint/2010/main" val="1856124099"/>
              </p:ext>
            </p:extLst>
          </p:nvPr>
        </p:nvGraphicFramePr>
        <p:xfrm>
          <a:off x="1471613" y="3214688"/>
          <a:ext cx="3941762" cy="488950"/>
        </p:xfrm>
        <a:graphic>
          <a:graphicData uri="http://schemas.openxmlformats.org/presentationml/2006/ole">
            <mc:AlternateContent xmlns:mc="http://schemas.openxmlformats.org/markup-compatibility/2006">
              <mc:Choice xmlns:v="urn:schemas-microsoft-com:vml" Requires="v">
                <p:oleObj spid="_x0000_s28193" name="Equation" r:id="rId9" imgW="1638000" imgH="203040" progId="Equation.DSMT4">
                  <p:embed/>
                </p:oleObj>
              </mc:Choice>
              <mc:Fallback>
                <p:oleObj name="Equation" r:id="rId9" imgW="1638000" imgH="2030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1613" y="3214688"/>
                        <a:ext cx="39417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4">
            <a:extLst>
              <a:ext uri="{FF2B5EF4-FFF2-40B4-BE49-F238E27FC236}">
                <a16:creationId xmlns:a16="http://schemas.microsoft.com/office/drawing/2014/main" id="{D354098C-2504-4D14-9364-946152956AC6}"/>
              </a:ext>
            </a:extLst>
          </p:cNvPr>
          <p:cNvSpPr txBox="1">
            <a:spLocks noChangeArrowheads="1"/>
          </p:cNvSpPr>
          <p:nvPr/>
        </p:nvSpPr>
        <p:spPr bwMode="auto">
          <a:xfrm>
            <a:off x="5715000" y="3233738"/>
            <a:ext cx="2338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实部是偶函数</a:t>
            </a:r>
          </a:p>
        </p:txBody>
      </p:sp>
      <p:sp>
        <p:nvSpPr>
          <p:cNvPr id="15" name="Text Box 5">
            <a:extLst>
              <a:ext uri="{FF2B5EF4-FFF2-40B4-BE49-F238E27FC236}">
                <a16:creationId xmlns:a16="http://schemas.microsoft.com/office/drawing/2014/main" id="{A7CBDAA2-7007-4BBF-9C30-A79868848900}"/>
              </a:ext>
            </a:extLst>
          </p:cNvPr>
          <p:cNvSpPr txBox="1">
            <a:spLocks noChangeArrowheads="1"/>
          </p:cNvSpPr>
          <p:nvPr/>
        </p:nvSpPr>
        <p:spPr bwMode="auto">
          <a:xfrm>
            <a:off x="5715000" y="3857625"/>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虚部是奇函数</a:t>
            </a:r>
          </a:p>
        </p:txBody>
      </p:sp>
      <p:grpSp>
        <p:nvGrpSpPr>
          <p:cNvPr id="5" name="Group 6">
            <a:extLst>
              <a:ext uri="{FF2B5EF4-FFF2-40B4-BE49-F238E27FC236}">
                <a16:creationId xmlns:a16="http://schemas.microsoft.com/office/drawing/2014/main" id="{0E62BAAA-CFB3-4869-826B-090CA27AD6ED}"/>
              </a:ext>
            </a:extLst>
          </p:cNvPr>
          <p:cNvGrpSpPr>
            <a:grpSpLocks/>
          </p:cNvGrpSpPr>
          <p:nvPr/>
        </p:nvGrpSpPr>
        <p:grpSpPr bwMode="auto">
          <a:xfrm>
            <a:off x="684213" y="4522788"/>
            <a:ext cx="5508625" cy="608012"/>
            <a:chOff x="566" y="2295"/>
            <a:chExt cx="3470" cy="383"/>
          </a:xfrm>
        </p:grpSpPr>
        <p:sp>
          <p:nvSpPr>
            <p:cNvPr id="27672" name="Text Box 7">
              <a:extLst>
                <a:ext uri="{FF2B5EF4-FFF2-40B4-BE49-F238E27FC236}">
                  <a16:creationId xmlns:a16="http://schemas.microsoft.com/office/drawing/2014/main" id="{35686284-6134-4CF6-BE1E-F68C497C0D1A}"/>
                </a:ext>
              </a:extLst>
            </p:cNvPr>
            <p:cNvSpPr txBox="1">
              <a:spLocks noChangeArrowheads="1"/>
            </p:cNvSpPr>
            <p:nvPr/>
          </p:nvSpPr>
          <p:spPr bwMode="auto">
            <a:xfrm>
              <a:off x="566" y="2307"/>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800">
                  <a:latin typeface="Times New Roman" panose="02020603050405020304" pitchFamily="18" charset="0"/>
                  <a:ea typeface="华文楷体" panose="02010600040101010101" pitchFamily="2" charset="-122"/>
                  <a:cs typeface="楷体_GB2312" panose="02010609030101010101" pitchFamily="49" charset="-122"/>
                </a:rPr>
                <a:t> </a:t>
              </a:r>
              <a:r>
                <a:rPr lang="zh-CN" altLang="en-US" sz="2800">
                  <a:latin typeface="Times New Roman" panose="02020603050405020304" pitchFamily="18" charset="0"/>
                  <a:ea typeface="华文楷体" panose="02010600040101010101" pitchFamily="2" charset="-122"/>
                  <a:cs typeface="楷体_GB2312" panose="02010609030101010101" pitchFamily="49" charset="-122"/>
                </a:rPr>
                <a:t>若</a:t>
              </a:r>
            </a:p>
          </p:txBody>
        </p:sp>
        <p:graphicFrame>
          <p:nvGraphicFramePr>
            <p:cNvPr id="27655" name="Object 6">
              <a:extLst>
                <a:ext uri="{FF2B5EF4-FFF2-40B4-BE49-F238E27FC236}">
                  <a16:creationId xmlns:a16="http://schemas.microsoft.com/office/drawing/2014/main" id="{AB45F539-7484-4175-8DB4-26E5223FE217}"/>
                </a:ext>
              </a:extLst>
            </p:cNvPr>
            <p:cNvGraphicFramePr>
              <a:graphicFrameLocks noChangeAspect="1"/>
            </p:cNvGraphicFramePr>
            <p:nvPr/>
          </p:nvGraphicFramePr>
          <p:xfrm>
            <a:off x="1105" y="2295"/>
            <a:ext cx="1947" cy="383"/>
          </p:xfrm>
          <a:graphic>
            <a:graphicData uri="http://schemas.openxmlformats.org/presentationml/2006/ole">
              <mc:AlternateContent xmlns:mc="http://schemas.openxmlformats.org/markup-compatibility/2006">
                <mc:Choice xmlns:v="urn:schemas-microsoft-com:vml" Requires="v">
                  <p:oleObj spid="_x0000_s28194" name="Equation" r:id="rId11" imgW="1498320" imgH="253800" progId="Equation.DSMT4">
                    <p:embed/>
                  </p:oleObj>
                </mc:Choice>
                <mc:Fallback>
                  <p:oleObj name="Equation" r:id="rId11" imgW="1498320" imgH="2538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5" y="2295"/>
                          <a:ext cx="1947"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73" name="Text Box 9">
              <a:extLst>
                <a:ext uri="{FF2B5EF4-FFF2-40B4-BE49-F238E27FC236}">
                  <a16:creationId xmlns:a16="http://schemas.microsoft.com/office/drawing/2014/main" id="{EAAA09DB-4882-41D5-9DEF-2112588633E7}"/>
                </a:ext>
              </a:extLst>
            </p:cNvPr>
            <p:cNvSpPr txBox="1">
              <a:spLocks noChangeArrowheads="1"/>
            </p:cNvSpPr>
            <p:nvPr/>
          </p:nvSpPr>
          <p:spPr bwMode="auto">
            <a:xfrm>
              <a:off x="3015" y="2322"/>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，此时得</a:t>
              </a:r>
            </a:p>
          </p:txBody>
        </p:sp>
      </p:grpSp>
      <p:grpSp>
        <p:nvGrpSpPr>
          <p:cNvPr id="6" name="Group 10">
            <a:extLst>
              <a:ext uri="{FF2B5EF4-FFF2-40B4-BE49-F238E27FC236}">
                <a16:creationId xmlns:a16="http://schemas.microsoft.com/office/drawing/2014/main" id="{398E65B4-0BD7-4D84-A5DE-2696DABC26E4}"/>
              </a:ext>
            </a:extLst>
          </p:cNvPr>
          <p:cNvGrpSpPr>
            <a:grpSpLocks/>
          </p:cNvGrpSpPr>
          <p:nvPr/>
        </p:nvGrpSpPr>
        <p:grpSpPr bwMode="auto">
          <a:xfrm>
            <a:off x="1582738" y="5211763"/>
            <a:ext cx="6194425" cy="608012"/>
            <a:chOff x="808" y="2871"/>
            <a:chExt cx="3902" cy="383"/>
          </a:xfrm>
        </p:grpSpPr>
        <p:graphicFrame>
          <p:nvGraphicFramePr>
            <p:cNvPr id="27653" name="Object 7">
              <a:extLst>
                <a:ext uri="{FF2B5EF4-FFF2-40B4-BE49-F238E27FC236}">
                  <a16:creationId xmlns:a16="http://schemas.microsoft.com/office/drawing/2014/main" id="{B3B6848C-DAC9-4AA5-8A0F-8D3C1B9893B9}"/>
                </a:ext>
              </a:extLst>
            </p:cNvPr>
            <p:cNvGraphicFramePr>
              <a:graphicFrameLocks noChangeAspect="1"/>
            </p:cNvGraphicFramePr>
            <p:nvPr/>
          </p:nvGraphicFramePr>
          <p:xfrm>
            <a:off x="808" y="2871"/>
            <a:ext cx="1432" cy="383"/>
          </p:xfrm>
          <a:graphic>
            <a:graphicData uri="http://schemas.openxmlformats.org/presentationml/2006/ole">
              <mc:AlternateContent xmlns:mc="http://schemas.openxmlformats.org/markup-compatibility/2006">
                <mc:Choice xmlns:v="urn:schemas-microsoft-com:vml" Requires="v">
                  <p:oleObj spid="_x0000_s28195" name="Equation" r:id="rId13" imgW="1206360" imgH="253800" progId="Equation.DSMT4">
                    <p:embed/>
                  </p:oleObj>
                </mc:Choice>
                <mc:Fallback>
                  <p:oleObj name="Equation" r:id="rId13" imgW="1206360" imgH="253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8" y="2871"/>
                          <a:ext cx="1432"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8">
              <a:extLst>
                <a:ext uri="{FF2B5EF4-FFF2-40B4-BE49-F238E27FC236}">
                  <a16:creationId xmlns:a16="http://schemas.microsoft.com/office/drawing/2014/main" id="{0DD76CD5-1887-48D2-9DDB-AC67408A2318}"/>
                </a:ext>
              </a:extLst>
            </p:cNvPr>
            <p:cNvGraphicFramePr>
              <a:graphicFrameLocks noChangeAspect="1"/>
            </p:cNvGraphicFramePr>
            <p:nvPr/>
          </p:nvGraphicFramePr>
          <p:xfrm>
            <a:off x="2601" y="2926"/>
            <a:ext cx="2109" cy="306"/>
          </p:xfrm>
          <a:graphic>
            <a:graphicData uri="http://schemas.openxmlformats.org/presentationml/2006/ole">
              <mc:AlternateContent xmlns:mc="http://schemas.openxmlformats.org/markup-compatibility/2006">
                <mc:Choice xmlns:v="urn:schemas-microsoft-com:vml" Requires="v">
                  <p:oleObj spid="_x0000_s28196" name="Equation" r:id="rId15" imgW="1396800" imgH="203040" progId="Equation.DSMT4">
                    <p:embed/>
                  </p:oleObj>
                </mc:Choice>
                <mc:Fallback>
                  <p:oleObj name="Equation" r:id="rId15" imgW="1396800" imgH="2030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1" y="2926"/>
                          <a:ext cx="2109"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 name="Text Box 13">
            <a:extLst>
              <a:ext uri="{FF2B5EF4-FFF2-40B4-BE49-F238E27FC236}">
                <a16:creationId xmlns:a16="http://schemas.microsoft.com/office/drawing/2014/main" id="{F4DE9A59-B8B4-4C68-B977-22B220E8F28A}"/>
              </a:ext>
            </a:extLst>
          </p:cNvPr>
          <p:cNvSpPr txBox="1">
            <a:spLocks noChangeArrowheads="1"/>
          </p:cNvSpPr>
          <p:nvPr/>
        </p:nvSpPr>
        <p:spPr bwMode="auto">
          <a:xfrm>
            <a:off x="928688" y="5929313"/>
            <a:ext cx="55707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即：</a:t>
            </a:r>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幅度是偶函数</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a:t>
            </a:r>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相位是奇函数</a:t>
            </a:r>
          </a:p>
        </p:txBody>
      </p:sp>
      <p:grpSp>
        <p:nvGrpSpPr>
          <p:cNvPr id="7" name="Group 14">
            <a:extLst>
              <a:ext uri="{FF2B5EF4-FFF2-40B4-BE49-F238E27FC236}">
                <a16:creationId xmlns:a16="http://schemas.microsoft.com/office/drawing/2014/main" id="{217D98E3-FFD9-46C5-B520-846FF3F4BA96}"/>
              </a:ext>
            </a:extLst>
          </p:cNvPr>
          <p:cNvGrpSpPr>
            <a:grpSpLocks/>
          </p:cNvGrpSpPr>
          <p:nvPr/>
        </p:nvGrpSpPr>
        <p:grpSpPr bwMode="auto">
          <a:xfrm>
            <a:off x="636588" y="2541588"/>
            <a:ext cx="7643813" cy="558800"/>
            <a:chOff x="536" y="617"/>
            <a:chExt cx="4815" cy="352"/>
          </a:xfrm>
        </p:grpSpPr>
        <p:sp>
          <p:nvSpPr>
            <p:cNvPr id="27670" name="Text Box 15">
              <a:extLst>
                <a:ext uri="{FF2B5EF4-FFF2-40B4-BE49-F238E27FC236}">
                  <a16:creationId xmlns:a16="http://schemas.microsoft.com/office/drawing/2014/main" id="{6D5C73BC-F849-4FF7-885D-EB0F8A17C8BC}"/>
                </a:ext>
              </a:extLst>
            </p:cNvPr>
            <p:cNvSpPr txBox="1">
              <a:spLocks noChangeArrowheads="1"/>
            </p:cNvSpPr>
            <p:nvPr/>
          </p:nvSpPr>
          <p:spPr bwMode="auto">
            <a:xfrm>
              <a:off x="536" y="617"/>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800" dirty="0">
                  <a:latin typeface="Times New Roman" panose="02020603050405020304" pitchFamily="18" charset="0"/>
                  <a:ea typeface="华文楷体" panose="02010600040101010101" pitchFamily="2" charset="-122"/>
                  <a:cs typeface="楷体_GB2312" panose="02010609030101010101" pitchFamily="49" charset="-122"/>
                </a:rPr>
                <a:t> </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若</a:t>
              </a:r>
            </a:p>
          </p:txBody>
        </p:sp>
        <p:sp>
          <p:nvSpPr>
            <p:cNvPr id="27671" name="Text Box 16">
              <a:extLst>
                <a:ext uri="{FF2B5EF4-FFF2-40B4-BE49-F238E27FC236}">
                  <a16:creationId xmlns:a16="http://schemas.microsoft.com/office/drawing/2014/main" id="{51989884-0F23-4044-91CF-5676843BB3E4}"/>
                </a:ext>
              </a:extLst>
            </p:cNvPr>
            <p:cNvSpPr txBox="1">
              <a:spLocks noChangeArrowheads="1"/>
            </p:cNvSpPr>
            <p:nvPr/>
          </p:nvSpPr>
          <p:spPr bwMode="auto">
            <a:xfrm>
              <a:off x="4330" y="632"/>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，此时得</a:t>
              </a:r>
            </a:p>
          </p:txBody>
        </p:sp>
        <p:graphicFrame>
          <p:nvGraphicFramePr>
            <p:cNvPr id="27652" name="Object 9">
              <a:extLst>
                <a:ext uri="{FF2B5EF4-FFF2-40B4-BE49-F238E27FC236}">
                  <a16:creationId xmlns:a16="http://schemas.microsoft.com/office/drawing/2014/main" id="{74915194-76D8-44EC-9FF7-6815F5C5E6AD}"/>
                </a:ext>
              </a:extLst>
            </p:cNvPr>
            <p:cNvGraphicFramePr>
              <a:graphicFrameLocks noChangeAspect="1"/>
            </p:cNvGraphicFramePr>
            <p:nvPr/>
          </p:nvGraphicFramePr>
          <p:xfrm>
            <a:off x="1074" y="661"/>
            <a:ext cx="3278" cy="308"/>
          </p:xfrm>
          <a:graphic>
            <a:graphicData uri="http://schemas.openxmlformats.org/presentationml/2006/ole">
              <mc:AlternateContent xmlns:mc="http://schemas.openxmlformats.org/markup-compatibility/2006">
                <mc:Choice xmlns:v="urn:schemas-microsoft-com:vml" Requires="v">
                  <p:oleObj spid="_x0000_s28197" name="Equation" r:id="rId17" imgW="2158920" imgH="203040" progId="Equation.DSMT4">
                    <p:embed/>
                  </p:oleObj>
                </mc:Choice>
                <mc:Fallback>
                  <p:oleObj name="Equation" r:id="rId17" imgW="2158920" imgH="20304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4" y="661"/>
                          <a:ext cx="327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8" name="Object 10">
            <a:extLst>
              <a:ext uri="{FF2B5EF4-FFF2-40B4-BE49-F238E27FC236}">
                <a16:creationId xmlns:a16="http://schemas.microsoft.com/office/drawing/2014/main" id="{6D8E3FED-8DF5-40AE-A3EB-00BF4F28204E}"/>
              </a:ext>
            </a:extLst>
          </p:cNvPr>
          <p:cNvGraphicFramePr>
            <a:graphicFrameLocks noChangeAspect="1"/>
          </p:cNvGraphicFramePr>
          <p:nvPr>
            <p:extLst>
              <p:ext uri="{D42A27DB-BD31-4B8C-83A1-F6EECF244321}">
                <p14:modId xmlns:p14="http://schemas.microsoft.com/office/powerpoint/2010/main" val="1004856189"/>
              </p:ext>
            </p:extLst>
          </p:nvPr>
        </p:nvGraphicFramePr>
        <p:xfrm>
          <a:off x="1458913" y="3857625"/>
          <a:ext cx="4149725" cy="485775"/>
        </p:xfrm>
        <a:graphic>
          <a:graphicData uri="http://schemas.openxmlformats.org/presentationml/2006/ole">
            <mc:AlternateContent xmlns:mc="http://schemas.openxmlformats.org/markup-compatibility/2006">
              <mc:Choice xmlns:v="urn:schemas-microsoft-com:vml" Requires="v">
                <p:oleObj spid="_x0000_s28198" name="Equation" r:id="rId19" imgW="1739880" imgH="203040" progId="Equation.DSMT4">
                  <p:embed/>
                </p:oleObj>
              </mc:Choice>
              <mc:Fallback>
                <p:oleObj name="Equation" r:id="rId19" imgW="1739880" imgH="20304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58913" y="3857625"/>
                        <a:ext cx="41497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5">
            <a:extLst>
              <a:ext uri="{FF2B5EF4-FFF2-40B4-BE49-F238E27FC236}">
                <a16:creationId xmlns:a16="http://schemas.microsoft.com/office/drawing/2014/main" id="{7EBFC52F-5C03-40ED-85B8-0B70724949E5}"/>
              </a:ext>
            </a:extLst>
          </p:cNvPr>
          <p:cNvSpPr txBox="1">
            <a:spLocks noChangeArrowheads="1"/>
          </p:cNvSpPr>
          <p:nvPr/>
        </p:nvSpPr>
        <p:spPr bwMode="auto">
          <a:xfrm>
            <a:off x="5429250" y="1870075"/>
            <a:ext cx="305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频谱为共轭偶函数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标题 1">
            <a:extLst>
              <a:ext uri="{FF2B5EF4-FFF2-40B4-BE49-F238E27FC236}">
                <a16:creationId xmlns:a16="http://schemas.microsoft.com/office/drawing/2014/main" id="{15A1CBD9-DB7E-4449-BE7E-1098C78AE05A}"/>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332BD5E7-DD04-469E-ACAD-31E44798B79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F72829-DEE7-47BC-B48C-52FD589F33B7}" type="slidenum">
              <a:rPr lang="zh-CN" altLang="en-US">
                <a:solidFill>
                  <a:srgbClr val="898989"/>
                </a:solidFill>
                <a:latin typeface="Calibri" panose="020F0502020204030204" pitchFamily="34" charset="0"/>
              </a:rPr>
              <a:pPr eaLnBrk="1" hangingPunct="1"/>
              <a:t>32</a:t>
            </a:fld>
            <a:endParaRPr lang="zh-CN" altLang="en-US">
              <a:solidFill>
                <a:srgbClr val="898989"/>
              </a:solidFill>
              <a:latin typeface="Calibri" panose="020F0502020204030204" pitchFamily="34" charset="0"/>
            </a:endParaRPr>
          </a:p>
        </p:txBody>
      </p:sp>
      <p:grpSp>
        <p:nvGrpSpPr>
          <p:cNvPr id="28684" name="Group 2">
            <a:extLst>
              <a:ext uri="{FF2B5EF4-FFF2-40B4-BE49-F238E27FC236}">
                <a16:creationId xmlns:a16="http://schemas.microsoft.com/office/drawing/2014/main" id="{FDE1E134-CAA7-4F23-B54F-1018F1BFFDBC}"/>
              </a:ext>
            </a:extLst>
          </p:cNvPr>
          <p:cNvGrpSpPr>
            <a:grpSpLocks/>
          </p:cNvGrpSpPr>
          <p:nvPr/>
        </p:nvGrpSpPr>
        <p:grpSpPr bwMode="auto">
          <a:xfrm>
            <a:off x="792163" y="1285875"/>
            <a:ext cx="6380162" cy="552450"/>
            <a:chOff x="564" y="572"/>
            <a:chExt cx="4019" cy="348"/>
          </a:xfrm>
        </p:grpSpPr>
        <p:sp>
          <p:nvSpPr>
            <p:cNvPr id="28692" name="Text Box 3">
              <a:extLst>
                <a:ext uri="{FF2B5EF4-FFF2-40B4-BE49-F238E27FC236}">
                  <a16:creationId xmlns:a16="http://schemas.microsoft.com/office/drawing/2014/main" id="{FF893892-214C-480A-9851-FE6F3EB74522}"/>
                </a:ext>
              </a:extLst>
            </p:cNvPr>
            <p:cNvSpPr txBox="1">
              <a:spLocks noChangeArrowheads="1"/>
            </p:cNvSpPr>
            <p:nvPr/>
          </p:nvSpPr>
          <p:spPr bwMode="auto">
            <a:xfrm>
              <a:off x="564" y="578"/>
              <a:ext cx="7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800">
                  <a:latin typeface="Times New Roman" panose="02020603050405020304" pitchFamily="18" charset="0"/>
                  <a:ea typeface="华文楷体" panose="02010600040101010101" pitchFamily="2" charset="-122"/>
                  <a:cs typeface="楷体_GB2312" panose="02010609030101010101" pitchFamily="49" charset="-122"/>
                </a:rPr>
                <a:t> </a:t>
              </a:r>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如果</a:t>
              </a:r>
            </a:p>
          </p:txBody>
        </p:sp>
        <p:graphicFrame>
          <p:nvGraphicFramePr>
            <p:cNvPr id="28681" name="Object 2">
              <a:extLst>
                <a:ext uri="{FF2B5EF4-FFF2-40B4-BE49-F238E27FC236}">
                  <a16:creationId xmlns:a16="http://schemas.microsoft.com/office/drawing/2014/main" id="{D67831D2-6AF0-4C77-A0F2-B62F4118A4A6}"/>
                </a:ext>
              </a:extLst>
            </p:cNvPr>
            <p:cNvGraphicFramePr>
              <a:graphicFrameLocks noChangeAspect="1"/>
            </p:cNvGraphicFramePr>
            <p:nvPr/>
          </p:nvGraphicFramePr>
          <p:xfrm>
            <a:off x="1241" y="588"/>
            <a:ext cx="1225" cy="332"/>
          </p:xfrm>
          <a:graphic>
            <a:graphicData uri="http://schemas.openxmlformats.org/presentationml/2006/ole">
              <mc:AlternateContent xmlns:mc="http://schemas.openxmlformats.org/markup-compatibility/2006">
                <mc:Choice xmlns:v="urn:schemas-microsoft-com:vml" Requires="v">
                  <p:oleObj spid="_x0000_s29154" name="Equation" r:id="rId3" imgW="749160" imgH="203040" progId="Equation.DSMT4">
                    <p:embed/>
                  </p:oleObj>
                </mc:Choice>
                <mc:Fallback>
                  <p:oleObj name="Equation" r:id="rId3" imgW="74916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 y="588"/>
                          <a:ext cx="1225"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3" name="Text Box 5">
              <a:extLst>
                <a:ext uri="{FF2B5EF4-FFF2-40B4-BE49-F238E27FC236}">
                  <a16:creationId xmlns:a16="http://schemas.microsoft.com/office/drawing/2014/main" id="{A618F7A3-94AE-42D3-ADEA-6A10141E4F08}"/>
                </a:ext>
              </a:extLst>
            </p:cNvPr>
            <p:cNvSpPr txBox="1">
              <a:spLocks noChangeArrowheads="1"/>
            </p:cNvSpPr>
            <p:nvPr/>
          </p:nvSpPr>
          <p:spPr bwMode="auto">
            <a:xfrm>
              <a:off x="2442" y="572"/>
              <a:ext cx="2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即信号是偶函数。则</a:t>
              </a:r>
            </a:p>
          </p:txBody>
        </p:sp>
      </p:grpSp>
      <p:graphicFrame>
        <p:nvGraphicFramePr>
          <p:cNvPr id="9" name="Object 3">
            <a:extLst>
              <a:ext uri="{FF2B5EF4-FFF2-40B4-BE49-F238E27FC236}">
                <a16:creationId xmlns:a16="http://schemas.microsoft.com/office/drawing/2014/main" id="{6CD95EF3-85C8-4A57-9525-78BBE9169DB2}"/>
              </a:ext>
            </a:extLst>
          </p:cNvPr>
          <p:cNvGraphicFramePr>
            <a:graphicFrameLocks noChangeAspect="1"/>
          </p:cNvGraphicFramePr>
          <p:nvPr>
            <p:extLst>
              <p:ext uri="{D42A27DB-BD31-4B8C-83A1-F6EECF244321}">
                <p14:modId xmlns:p14="http://schemas.microsoft.com/office/powerpoint/2010/main" val="3711249582"/>
              </p:ext>
            </p:extLst>
          </p:nvPr>
        </p:nvGraphicFramePr>
        <p:xfrm>
          <a:off x="1346200" y="1943100"/>
          <a:ext cx="3194050" cy="746125"/>
        </p:xfrm>
        <a:graphic>
          <a:graphicData uri="http://schemas.openxmlformats.org/presentationml/2006/ole">
            <mc:AlternateContent xmlns:mc="http://schemas.openxmlformats.org/markup-compatibility/2006">
              <mc:Choice xmlns:v="urn:schemas-microsoft-com:vml" Requires="v">
                <p:oleObj spid="_x0000_s29155" name="Equation" r:id="rId5" imgW="1422360" imgH="330120" progId="Equation.DSMT4">
                  <p:embed/>
                </p:oleObj>
              </mc:Choice>
              <mc:Fallback>
                <p:oleObj name="Equation" r:id="rId5" imgW="142236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6200" y="1943100"/>
                        <a:ext cx="319405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a:extLst>
              <a:ext uri="{FF2B5EF4-FFF2-40B4-BE49-F238E27FC236}">
                <a16:creationId xmlns:a16="http://schemas.microsoft.com/office/drawing/2014/main" id="{F568B4DB-449B-468C-805A-74900B0E6262}"/>
              </a:ext>
            </a:extLst>
          </p:cNvPr>
          <p:cNvGraphicFramePr>
            <a:graphicFrameLocks noChangeAspect="1"/>
          </p:cNvGraphicFramePr>
          <p:nvPr>
            <p:extLst>
              <p:ext uri="{D42A27DB-BD31-4B8C-83A1-F6EECF244321}">
                <p14:modId xmlns:p14="http://schemas.microsoft.com/office/powerpoint/2010/main" val="1197028747"/>
              </p:ext>
            </p:extLst>
          </p:nvPr>
        </p:nvGraphicFramePr>
        <p:xfrm>
          <a:off x="2357438" y="2786063"/>
          <a:ext cx="2174875" cy="774700"/>
        </p:xfrm>
        <a:graphic>
          <a:graphicData uri="http://schemas.openxmlformats.org/presentationml/2006/ole">
            <mc:AlternateContent xmlns:mc="http://schemas.openxmlformats.org/markup-compatibility/2006">
              <mc:Choice xmlns:v="urn:schemas-microsoft-com:vml" Requires="v">
                <p:oleObj spid="_x0000_s29156" name="Equation" r:id="rId7" imgW="1002960" imgH="330120" progId="Equation.DSMT4">
                  <p:embed/>
                </p:oleObj>
              </mc:Choice>
              <mc:Fallback>
                <p:oleObj name="Equation" r:id="rId7" imgW="100296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2786063"/>
                        <a:ext cx="217487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8">
            <a:extLst>
              <a:ext uri="{FF2B5EF4-FFF2-40B4-BE49-F238E27FC236}">
                <a16:creationId xmlns:a16="http://schemas.microsoft.com/office/drawing/2014/main" id="{DEE430A2-7B66-459D-8B7F-088FA7DD994E}"/>
              </a:ext>
            </a:extLst>
          </p:cNvPr>
          <p:cNvSpPr txBox="1">
            <a:spLocks noChangeArrowheads="1"/>
          </p:cNvSpPr>
          <p:nvPr/>
        </p:nvSpPr>
        <p:spPr bwMode="auto">
          <a:xfrm>
            <a:off x="992188" y="3643313"/>
            <a:ext cx="6378669" cy="447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表明： </a:t>
            </a:r>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偶信号的傅里叶变换是偶函数</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3" name="Group 9">
            <a:extLst>
              <a:ext uri="{FF2B5EF4-FFF2-40B4-BE49-F238E27FC236}">
                <a16:creationId xmlns:a16="http://schemas.microsoft.com/office/drawing/2014/main" id="{C3592F6C-F524-4272-A4F1-4D3ACEF6C88E}"/>
              </a:ext>
            </a:extLst>
          </p:cNvPr>
          <p:cNvGrpSpPr>
            <a:grpSpLocks/>
          </p:cNvGrpSpPr>
          <p:nvPr/>
        </p:nvGrpSpPr>
        <p:grpSpPr bwMode="auto">
          <a:xfrm>
            <a:off x="954088" y="5613405"/>
            <a:ext cx="4133850" cy="523876"/>
            <a:chOff x="700" y="3049"/>
            <a:chExt cx="2604" cy="330"/>
          </a:xfrm>
        </p:grpSpPr>
        <p:sp>
          <p:nvSpPr>
            <p:cNvPr id="28691" name="Text Box 10">
              <a:extLst>
                <a:ext uri="{FF2B5EF4-FFF2-40B4-BE49-F238E27FC236}">
                  <a16:creationId xmlns:a16="http://schemas.microsoft.com/office/drawing/2014/main" id="{CE32B331-0043-4A5E-A007-EBB03E5241F2}"/>
                </a:ext>
              </a:extLst>
            </p:cNvPr>
            <p:cNvSpPr txBox="1">
              <a:spLocks noChangeArrowheads="1"/>
            </p:cNvSpPr>
            <p:nvPr/>
          </p:nvSpPr>
          <p:spPr bwMode="auto">
            <a:xfrm>
              <a:off x="700" y="3049"/>
              <a:ext cx="26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表明            是</a:t>
              </a:r>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实偶函数</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a:t>
              </a:r>
            </a:p>
          </p:txBody>
        </p:sp>
        <p:graphicFrame>
          <p:nvGraphicFramePr>
            <p:cNvPr id="28680" name="Object 5">
              <a:extLst>
                <a:ext uri="{FF2B5EF4-FFF2-40B4-BE49-F238E27FC236}">
                  <a16:creationId xmlns:a16="http://schemas.microsoft.com/office/drawing/2014/main" id="{D3122A25-E984-4C08-AA0F-47E3F6B1A1F9}"/>
                </a:ext>
              </a:extLst>
            </p:cNvPr>
            <p:cNvGraphicFramePr>
              <a:graphicFrameLocks noChangeAspect="1"/>
            </p:cNvGraphicFramePr>
            <p:nvPr/>
          </p:nvGraphicFramePr>
          <p:xfrm>
            <a:off x="1253" y="3078"/>
            <a:ext cx="618" cy="274"/>
          </p:xfrm>
          <a:graphic>
            <a:graphicData uri="http://schemas.openxmlformats.org/presentationml/2006/ole">
              <mc:AlternateContent xmlns:mc="http://schemas.openxmlformats.org/markup-compatibility/2006">
                <mc:Choice xmlns:v="urn:schemas-microsoft-com:vml" Requires="v">
                  <p:oleObj spid="_x0000_s29157" name="Equation" r:id="rId9" imgW="457200" imgH="203040" progId="Equation.DSMT4">
                    <p:embed/>
                  </p:oleObj>
                </mc:Choice>
                <mc:Fallback>
                  <p:oleObj name="Equation" r:id="rId9" imgW="457200" imgH="2030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3" y="3078"/>
                          <a:ext cx="61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5">
            <a:extLst>
              <a:ext uri="{FF2B5EF4-FFF2-40B4-BE49-F238E27FC236}">
                <a16:creationId xmlns:a16="http://schemas.microsoft.com/office/drawing/2014/main" id="{E9702D82-56B1-401F-ADB7-BD93C836F466}"/>
              </a:ext>
            </a:extLst>
          </p:cNvPr>
          <p:cNvGrpSpPr>
            <a:grpSpLocks/>
          </p:cNvGrpSpPr>
          <p:nvPr/>
        </p:nvGrpSpPr>
        <p:grpSpPr bwMode="auto">
          <a:xfrm>
            <a:off x="963613" y="4214813"/>
            <a:ext cx="6530975" cy="528637"/>
            <a:chOff x="672" y="2639"/>
            <a:chExt cx="4114" cy="333"/>
          </a:xfrm>
        </p:grpSpPr>
        <p:graphicFrame>
          <p:nvGraphicFramePr>
            <p:cNvPr id="28679" name="Object 7">
              <a:extLst>
                <a:ext uri="{FF2B5EF4-FFF2-40B4-BE49-F238E27FC236}">
                  <a16:creationId xmlns:a16="http://schemas.microsoft.com/office/drawing/2014/main" id="{2AB9003E-9807-44B3-AA62-6ED8C71D8902}"/>
                </a:ext>
              </a:extLst>
            </p:cNvPr>
            <p:cNvGraphicFramePr>
              <a:graphicFrameLocks noChangeAspect="1"/>
            </p:cNvGraphicFramePr>
            <p:nvPr>
              <p:extLst>
                <p:ext uri="{D42A27DB-BD31-4B8C-83A1-F6EECF244321}">
                  <p14:modId xmlns:p14="http://schemas.microsoft.com/office/powerpoint/2010/main" val="873317439"/>
                </p:ext>
              </p:extLst>
            </p:nvPr>
          </p:nvGraphicFramePr>
          <p:xfrm>
            <a:off x="3081" y="2639"/>
            <a:ext cx="1705" cy="333"/>
          </p:xfrm>
          <a:graphic>
            <a:graphicData uri="http://schemas.openxmlformats.org/presentationml/2006/ole">
              <mc:AlternateContent xmlns:mc="http://schemas.openxmlformats.org/markup-compatibility/2006">
                <mc:Choice xmlns:v="urn:schemas-microsoft-com:vml" Requires="v">
                  <p:oleObj spid="_x0000_s29158" name="Equation" r:id="rId11" imgW="1168200" imgH="228600" progId="Equation.DSMT4">
                    <p:embed/>
                  </p:oleObj>
                </mc:Choice>
                <mc:Fallback>
                  <p:oleObj name="Equation" r:id="rId11" imgW="116820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1" y="2639"/>
                          <a:ext cx="170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0" name="Rectangle 19">
              <a:extLst>
                <a:ext uri="{FF2B5EF4-FFF2-40B4-BE49-F238E27FC236}">
                  <a16:creationId xmlns:a16="http://schemas.microsoft.com/office/drawing/2014/main" id="{1C505A0C-66BE-45BA-84DD-CA4785D43128}"/>
                </a:ext>
              </a:extLst>
            </p:cNvPr>
            <p:cNvSpPr>
              <a:spLocks noChangeArrowheads="1"/>
            </p:cNvSpPr>
            <p:nvPr/>
          </p:nvSpPr>
          <p:spPr bwMode="auto">
            <a:xfrm>
              <a:off x="672" y="2640"/>
              <a:ext cx="246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对于实信号</a:t>
              </a:r>
              <a:r>
                <a:rPr lang="en-US" altLang="zh-CN" sz="2800" i="1" dirty="0">
                  <a:latin typeface="Times New Roman" panose="02020603050405020304" pitchFamily="18" charset="0"/>
                  <a:ea typeface="华文楷体" panose="02010600040101010101" pitchFamily="2" charset="-122"/>
                  <a:cs typeface="楷体_GB2312" panose="02010609030101010101" pitchFamily="49" charset="-122"/>
                </a:rPr>
                <a:t>x</a:t>
              </a:r>
              <a:r>
                <a:rPr lang="en-US" altLang="zh-CN" sz="2800" dirty="0">
                  <a:latin typeface="Times New Roman" panose="02020603050405020304" pitchFamily="18" charset="0"/>
                  <a:ea typeface="华文楷体" panose="02010600040101010101" pitchFamily="2" charset="-122"/>
                  <a:cs typeface="楷体_GB2312" panose="02010609030101010101" pitchFamily="49" charset="-122"/>
                </a:rPr>
                <a:t>(</a:t>
              </a:r>
              <a:r>
                <a:rPr lang="en-US" altLang="zh-CN" sz="2800" i="1" dirty="0">
                  <a:latin typeface="Times New Roman" panose="02020603050405020304" pitchFamily="18" charset="0"/>
                  <a:ea typeface="华文楷体" panose="02010600040101010101" pitchFamily="2" charset="-122"/>
                  <a:cs typeface="楷体_GB2312" panose="02010609030101010101" pitchFamily="49" charset="-122"/>
                </a:rPr>
                <a:t>t</a:t>
              </a:r>
              <a:r>
                <a:rPr lang="en-US" altLang="zh-CN" sz="2800" dirty="0">
                  <a:latin typeface="Times New Roman" panose="02020603050405020304" pitchFamily="18" charset="0"/>
                  <a:ea typeface="华文楷体" panose="02010600040101010101" pitchFamily="2" charset="-122"/>
                  <a:cs typeface="楷体_GB2312" panose="02010609030101010101" pitchFamily="49" charset="-122"/>
                </a:rPr>
                <a:t>)</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，又因为</a:t>
              </a:r>
            </a:p>
          </p:txBody>
        </p:sp>
      </p:grpSp>
      <p:graphicFrame>
        <p:nvGraphicFramePr>
          <p:cNvPr id="54281" name="Object 9">
            <a:extLst>
              <a:ext uri="{FF2B5EF4-FFF2-40B4-BE49-F238E27FC236}">
                <a16:creationId xmlns:a16="http://schemas.microsoft.com/office/drawing/2014/main" id="{EA2641C8-910C-44CC-AE25-D020CAEFB409}"/>
              </a:ext>
            </a:extLst>
          </p:cNvPr>
          <p:cNvGraphicFramePr>
            <a:graphicFrameLocks noChangeAspect="1"/>
          </p:cNvGraphicFramePr>
          <p:nvPr>
            <p:extLst>
              <p:ext uri="{D42A27DB-BD31-4B8C-83A1-F6EECF244321}">
                <p14:modId xmlns:p14="http://schemas.microsoft.com/office/powerpoint/2010/main" val="1990085180"/>
              </p:ext>
            </p:extLst>
          </p:nvPr>
        </p:nvGraphicFramePr>
        <p:xfrm>
          <a:off x="4649788" y="1928813"/>
          <a:ext cx="2422525" cy="774700"/>
        </p:xfrm>
        <a:graphic>
          <a:graphicData uri="http://schemas.openxmlformats.org/presentationml/2006/ole">
            <mc:AlternateContent xmlns:mc="http://schemas.openxmlformats.org/markup-compatibility/2006">
              <mc:Choice xmlns:v="urn:schemas-microsoft-com:vml" Requires="v">
                <p:oleObj spid="_x0000_s29159" name="Equation" r:id="rId13" imgW="1117440" imgH="330120" progId="Equation.DSMT4">
                  <p:embed/>
                </p:oleObj>
              </mc:Choice>
              <mc:Fallback>
                <p:oleObj name="Equation" r:id="rId13" imgW="1117440" imgH="33012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9788" y="1928813"/>
                        <a:ext cx="24225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2" name="Object 10">
            <a:extLst>
              <a:ext uri="{FF2B5EF4-FFF2-40B4-BE49-F238E27FC236}">
                <a16:creationId xmlns:a16="http://schemas.microsoft.com/office/drawing/2014/main" id="{18F47F45-EE65-4F25-A700-CD715B14C4B6}"/>
              </a:ext>
            </a:extLst>
          </p:cNvPr>
          <p:cNvGraphicFramePr>
            <a:graphicFrameLocks noChangeAspect="1"/>
          </p:cNvGraphicFramePr>
          <p:nvPr>
            <p:extLst>
              <p:ext uri="{D42A27DB-BD31-4B8C-83A1-F6EECF244321}">
                <p14:modId xmlns:p14="http://schemas.microsoft.com/office/powerpoint/2010/main" val="2495580355"/>
              </p:ext>
            </p:extLst>
          </p:nvPr>
        </p:nvGraphicFramePr>
        <p:xfrm>
          <a:off x="4643438" y="2935288"/>
          <a:ext cx="1433512" cy="476250"/>
        </p:xfrm>
        <a:graphic>
          <a:graphicData uri="http://schemas.openxmlformats.org/presentationml/2006/ole">
            <mc:AlternateContent xmlns:mc="http://schemas.openxmlformats.org/markup-compatibility/2006">
              <mc:Choice xmlns:v="urn:schemas-microsoft-com:vml" Requires="v">
                <p:oleObj spid="_x0000_s29160" name="Equation" r:id="rId15" imgW="660240" imgH="203040" progId="Equation.DSMT4">
                  <p:embed/>
                </p:oleObj>
              </mc:Choice>
              <mc:Fallback>
                <p:oleObj name="Equation" r:id="rId15" imgW="660240" imgH="20304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3438" y="2935288"/>
                        <a:ext cx="14335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组合 26">
            <a:extLst>
              <a:ext uri="{FF2B5EF4-FFF2-40B4-BE49-F238E27FC236}">
                <a16:creationId xmlns:a16="http://schemas.microsoft.com/office/drawing/2014/main" id="{26A78051-657E-4CA1-B829-E528951A32D5}"/>
              </a:ext>
            </a:extLst>
          </p:cNvPr>
          <p:cNvGrpSpPr>
            <a:grpSpLocks/>
          </p:cNvGrpSpPr>
          <p:nvPr/>
        </p:nvGrpSpPr>
        <p:grpSpPr bwMode="auto">
          <a:xfrm>
            <a:off x="941388" y="4886325"/>
            <a:ext cx="5502820" cy="546100"/>
            <a:chOff x="1135045" y="5143497"/>
            <a:chExt cx="5502232" cy="546100"/>
          </a:xfrm>
        </p:grpSpPr>
        <p:sp>
          <p:nvSpPr>
            <p:cNvPr id="28689" name="Text Box 17">
              <a:extLst>
                <a:ext uri="{FF2B5EF4-FFF2-40B4-BE49-F238E27FC236}">
                  <a16:creationId xmlns:a16="http://schemas.microsoft.com/office/drawing/2014/main" id="{AEB89E87-261A-477B-B88C-3BDBFA7CE3CD}"/>
                </a:ext>
              </a:extLst>
            </p:cNvPr>
            <p:cNvSpPr txBox="1">
              <a:spLocks noChangeArrowheads="1"/>
            </p:cNvSpPr>
            <p:nvPr/>
          </p:nvSpPr>
          <p:spPr bwMode="auto">
            <a:xfrm>
              <a:off x="1135045" y="5164150"/>
              <a:ext cx="3415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所以对于</a:t>
              </a:r>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实偶信号</a:t>
              </a:r>
              <a:r>
                <a:rPr lang="zh-CN" altLang="en-US" sz="2800" dirty="0">
                  <a:latin typeface="Times New Roman" panose="02020603050405020304" pitchFamily="18" charset="0"/>
                  <a:ea typeface="华文楷体" panose="02010600040101010101" pitchFamily="2" charset="-122"/>
                  <a:cs typeface="楷体_GB2312" panose="02010609030101010101" pitchFamily="49" charset="-122"/>
                </a:rPr>
                <a:t>，</a:t>
              </a:r>
            </a:p>
          </p:txBody>
        </p:sp>
        <p:graphicFrame>
          <p:nvGraphicFramePr>
            <p:cNvPr id="28678" name="Object 11">
              <a:extLst>
                <a:ext uri="{FF2B5EF4-FFF2-40B4-BE49-F238E27FC236}">
                  <a16:creationId xmlns:a16="http://schemas.microsoft.com/office/drawing/2014/main" id="{302C4951-F6A8-48AF-AB78-99E3D27EDB55}"/>
                </a:ext>
              </a:extLst>
            </p:cNvPr>
            <p:cNvGraphicFramePr>
              <a:graphicFrameLocks noChangeAspect="1"/>
            </p:cNvGraphicFramePr>
            <p:nvPr>
              <p:extLst>
                <p:ext uri="{D42A27DB-BD31-4B8C-83A1-F6EECF244321}">
                  <p14:modId xmlns:p14="http://schemas.microsoft.com/office/powerpoint/2010/main" val="2554571978"/>
                </p:ext>
              </p:extLst>
            </p:nvPr>
          </p:nvGraphicFramePr>
          <p:xfrm>
            <a:off x="4360802" y="5143497"/>
            <a:ext cx="2276475" cy="546100"/>
          </p:xfrm>
          <a:graphic>
            <a:graphicData uri="http://schemas.openxmlformats.org/presentationml/2006/ole">
              <mc:AlternateContent xmlns:mc="http://schemas.openxmlformats.org/markup-compatibility/2006">
                <mc:Choice xmlns:v="urn:schemas-microsoft-com:vml" Requires="v">
                  <p:oleObj spid="_x0000_s29161" name="Equation" r:id="rId17" imgW="1079280" imgH="228600" progId="Equation.DSMT4">
                    <p:embed/>
                  </p:oleObj>
                </mc:Choice>
                <mc:Fallback>
                  <p:oleObj name="Equation" r:id="rId17" imgW="1079280" imgH="22860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0802" y="5143497"/>
                          <a:ext cx="22764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81"/>
                                        </p:tgtEl>
                                        <p:attrNameLst>
                                          <p:attrName>style.visibility</p:attrName>
                                        </p:attrNameLst>
                                      </p:cBhvr>
                                      <p:to>
                                        <p:strVal val="visible"/>
                                      </p:to>
                                    </p:set>
                                    <p:animEffect transition="in" filter="blinds(horizontal)">
                                      <p:cBhvr>
                                        <p:cTn id="12" dur="500"/>
                                        <p:tgtEl>
                                          <p:spTgt spid="542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82"/>
                                        </p:tgtEl>
                                        <p:attrNameLst>
                                          <p:attrName>style.visibility</p:attrName>
                                        </p:attrNameLst>
                                      </p:cBhvr>
                                      <p:to>
                                        <p:strVal val="visible"/>
                                      </p:to>
                                    </p:set>
                                    <p:animEffect transition="in" filter="blinds(horizontal)">
                                      <p:cBhvr>
                                        <p:cTn id="22" dur="500"/>
                                        <p:tgtEl>
                                          <p:spTgt spid="542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标题 1">
            <a:extLst>
              <a:ext uri="{FF2B5EF4-FFF2-40B4-BE49-F238E27FC236}">
                <a16:creationId xmlns:a16="http://schemas.microsoft.com/office/drawing/2014/main" id="{53E5251D-375B-45DB-B254-5194DBC0865C}"/>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7A301B12-01B2-4471-8793-4172EA4FB98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E31EBF-9470-4218-8419-F81CDCFCFFF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1038" name="Group 12">
            <a:extLst>
              <a:ext uri="{FF2B5EF4-FFF2-40B4-BE49-F238E27FC236}">
                <a16:creationId xmlns:a16="http://schemas.microsoft.com/office/drawing/2014/main" id="{64066CE2-7AB7-40EF-99E7-7FAE296E9305}"/>
              </a:ext>
            </a:extLst>
          </p:cNvPr>
          <p:cNvGrpSpPr>
            <a:grpSpLocks/>
          </p:cNvGrpSpPr>
          <p:nvPr/>
        </p:nvGrpSpPr>
        <p:grpSpPr bwMode="auto">
          <a:xfrm>
            <a:off x="500063" y="1285875"/>
            <a:ext cx="7715250" cy="519113"/>
            <a:chOff x="515" y="3562"/>
            <a:chExt cx="4860" cy="327"/>
          </a:xfrm>
        </p:grpSpPr>
        <p:sp>
          <p:nvSpPr>
            <p:cNvPr id="1050" name="Text Box 13">
              <a:extLst>
                <a:ext uri="{FF2B5EF4-FFF2-40B4-BE49-F238E27FC236}">
                  <a16:creationId xmlns:a16="http://schemas.microsoft.com/office/drawing/2014/main" id="{91CB3851-ADDC-4101-84B8-C927D9CC5B92}"/>
                </a:ext>
              </a:extLst>
            </p:cNvPr>
            <p:cNvSpPr txBox="1">
              <a:spLocks noChangeArrowheads="1"/>
            </p:cNvSpPr>
            <p:nvPr/>
          </p:nvSpPr>
          <p:spPr bwMode="auto">
            <a:xfrm>
              <a:off x="515" y="3562"/>
              <a:ext cx="4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 </a:t>
              </a: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若                      即信号是</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奇函数</a:t>
              </a: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，同样可以得出</a:t>
              </a:r>
              <a:r>
                <a:rPr kumimoji="0" lang="en-US" altLang="zh-CN"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aphicFrame>
          <p:nvGraphicFramePr>
            <p:cNvPr id="1035" name="Object 2">
              <a:extLst>
                <a:ext uri="{FF2B5EF4-FFF2-40B4-BE49-F238E27FC236}">
                  <a16:creationId xmlns:a16="http://schemas.microsoft.com/office/drawing/2014/main" id="{599FC38B-A030-45A6-957F-8C41832EC9FF}"/>
                </a:ext>
              </a:extLst>
            </p:cNvPr>
            <p:cNvGraphicFramePr>
              <a:graphicFrameLocks noChangeAspect="1"/>
            </p:cNvGraphicFramePr>
            <p:nvPr/>
          </p:nvGraphicFramePr>
          <p:xfrm>
            <a:off x="914" y="3590"/>
            <a:ext cx="1225" cy="297"/>
          </p:xfrm>
          <a:graphic>
            <a:graphicData uri="http://schemas.openxmlformats.org/presentationml/2006/ole">
              <mc:AlternateContent xmlns:mc="http://schemas.openxmlformats.org/markup-compatibility/2006">
                <mc:Choice xmlns:v="urn:schemas-microsoft-com:vml" Requires="v">
                  <p:oleObj spid="_x0000_s30298" name="Equation" r:id="rId3" imgW="838080" imgH="203040" progId="Equation.DSMT4">
                    <p:embed/>
                  </p:oleObj>
                </mc:Choice>
                <mc:Fallback>
                  <p:oleObj name="Equation" r:id="rId3" imgW="838080" imgH="203040" progId="Equation.DSMT4">
                    <p:embed/>
                    <p:pic>
                      <p:nvPicPr>
                        <p:cNvPr id="1035" name="Object 2">
                          <a:extLst>
                            <a:ext uri="{FF2B5EF4-FFF2-40B4-BE49-F238E27FC236}">
                              <a16:creationId xmlns:a16="http://schemas.microsoft.com/office/drawing/2014/main" id="{599FC38B-A030-45A6-957F-8C41832EC9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 y="3590"/>
                          <a:ext cx="122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2">
            <a:extLst>
              <a:ext uri="{FF2B5EF4-FFF2-40B4-BE49-F238E27FC236}">
                <a16:creationId xmlns:a16="http://schemas.microsoft.com/office/drawing/2014/main" id="{9A11F0EE-2206-42BE-95F0-C090A70980E1}"/>
              </a:ext>
            </a:extLst>
          </p:cNvPr>
          <p:cNvGrpSpPr>
            <a:grpSpLocks/>
          </p:cNvGrpSpPr>
          <p:nvPr/>
        </p:nvGrpSpPr>
        <p:grpSpPr bwMode="auto">
          <a:xfrm>
            <a:off x="1504950" y="1982787"/>
            <a:ext cx="6265863" cy="523874"/>
            <a:chOff x="903" y="549"/>
            <a:chExt cx="3947" cy="330"/>
          </a:xfrm>
        </p:grpSpPr>
        <p:graphicFrame>
          <p:nvGraphicFramePr>
            <p:cNvPr id="1033" name="Object 3">
              <a:extLst>
                <a:ext uri="{FF2B5EF4-FFF2-40B4-BE49-F238E27FC236}">
                  <a16:creationId xmlns:a16="http://schemas.microsoft.com/office/drawing/2014/main" id="{DEC68C76-E2E3-4F70-A658-3265B0408DD2}"/>
                </a:ext>
              </a:extLst>
            </p:cNvPr>
            <p:cNvGraphicFramePr>
              <a:graphicFrameLocks noChangeAspect="1"/>
            </p:cNvGraphicFramePr>
            <p:nvPr/>
          </p:nvGraphicFramePr>
          <p:xfrm>
            <a:off x="903" y="577"/>
            <a:ext cx="1646" cy="280"/>
          </p:xfrm>
          <a:graphic>
            <a:graphicData uri="http://schemas.openxmlformats.org/presentationml/2006/ole">
              <mc:AlternateContent xmlns:mc="http://schemas.openxmlformats.org/markup-compatibility/2006">
                <mc:Choice xmlns:v="urn:schemas-microsoft-com:vml" Requires="v">
                  <p:oleObj spid="_x0000_s30299" name="Equation" r:id="rId5" imgW="1193760" imgH="203040" progId="Equation.DSMT4">
                    <p:embed/>
                  </p:oleObj>
                </mc:Choice>
                <mc:Fallback>
                  <p:oleObj name="Equation" r:id="rId5" imgW="1193760" imgH="203040" progId="Equation.DSMT4">
                    <p:embed/>
                    <p:pic>
                      <p:nvPicPr>
                        <p:cNvPr id="1033" name="Object 3">
                          <a:extLst>
                            <a:ext uri="{FF2B5EF4-FFF2-40B4-BE49-F238E27FC236}">
                              <a16:creationId xmlns:a16="http://schemas.microsoft.com/office/drawing/2014/main" id="{DEC68C76-E2E3-4F70-A658-3265B0408D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 y="577"/>
                          <a:ext cx="164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9" name="Text Box 4">
              <a:extLst>
                <a:ext uri="{FF2B5EF4-FFF2-40B4-BE49-F238E27FC236}">
                  <a16:creationId xmlns:a16="http://schemas.microsoft.com/office/drawing/2014/main" id="{CFFA8470-196D-4CFD-9F5F-CB3BB16AB2AF}"/>
                </a:ext>
              </a:extLst>
            </p:cNvPr>
            <p:cNvSpPr txBox="1">
              <a:spLocks noChangeArrowheads="1"/>
            </p:cNvSpPr>
            <p:nvPr/>
          </p:nvSpPr>
          <p:spPr bwMode="auto">
            <a:xfrm>
              <a:off x="2472" y="549"/>
              <a:ext cx="23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，表明            是</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奇函数</a:t>
              </a:r>
            </a:p>
          </p:txBody>
        </p:sp>
        <p:graphicFrame>
          <p:nvGraphicFramePr>
            <p:cNvPr id="1034" name="Object 4">
              <a:extLst>
                <a:ext uri="{FF2B5EF4-FFF2-40B4-BE49-F238E27FC236}">
                  <a16:creationId xmlns:a16="http://schemas.microsoft.com/office/drawing/2014/main" id="{649A9059-D66E-438C-9CEC-17A1410E5C84}"/>
                </a:ext>
              </a:extLst>
            </p:cNvPr>
            <p:cNvGraphicFramePr>
              <a:graphicFrameLocks noChangeAspect="1"/>
            </p:cNvGraphicFramePr>
            <p:nvPr>
              <p:extLst>
                <p:ext uri="{D42A27DB-BD31-4B8C-83A1-F6EECF244321}">
                  <p14:modId xmlns:p14="http://schemas.microsoft.com/office/powerpoint/2010/main" val="1948781383"/>
                </p:ext>
              </p:extLst>
            </p:nvPr>
          </p:nvGraphicFramePr>
          <p:xfrm>
            <a:off x="3259" y="573"/>
            <a:ext cx="574" cy="303"/>
          </p:xfrm>
          <a:graphic>
            <a:graphicData uri="http://schemas.openxmlformats.org/presentationml/2006/ole">
              <mc:AlternateContent xmlns:mc="http://schemas.openxmlformats.org/markup-compatibility/2006">
                <mc:Choice xmlns:v="urn:schemas-microsoft-com:vml" Requires="v">
                  <p:oleObj spid="_x0000_s30300" name="Equation" r:id="rId7" imgW="457200" imgH="203040" progId="Equation.DSMT4">
                    <p:embed/>
                  </p:oleObj>
                </mc:Choice>
                <mc:Fallback>
                  <p:oleObj name="Equation" r:id="rId7" imgW="457200" imgH="203040" progId="Equation.DSMT4">
                    <p:embed/>
                    <p:pic>
                      <p:nvPicPr>
                        <p:cNvPr id="1034" name="Object 4">
                          <a:extLst>
                            <a:ext uri="{FF2B5EF4-FFF2-40B4-BE49-F238E27FC236}">
                              <a16:creationId xmlns:a16="http://schemas.microsoft.com/office/drawing/2014/main" id="{649A9059-D66E-438C-9CEC-17A1410E5C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9" y="573"/>
                          <a:ext cx="57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0">
            <a:extLst>
              <a:ext uri="{FF2B5EF4-FFF2-40B4-BE49-F238E27FC236}">
                <a16:creationId xmlns:a16="http://schemas.microsoft.com/office/drawing/2014/main" id="{95A9E21E-17D1-4C0F-A60B-05CA59F68C14}"/>
              </a:ext>
            </a:extLst>
          </p:cNvPr>
          <p:cNvGrpSpPr>
            <a:grpSpLocks/>
          </p:cNvGrpSpPr>
          <p:nvPr/>
        </p:nvGrpSpPr>
        <p:grpSpPr bwMode="auto">
          <a:xfrm>
            <a:off x="500063" y="4119563"/>
            <a:ext cx="5786437" cy="603250"/>
            <a:chOff x="576" y="1668"/>
            <a:chExt cx="3645" cy="380"/>
          </a:xfrm>
        </p:grpSpPr>
        <p:sp>
          <p:nvSpPr>
            <p:cNvPr id="1047" name="Text Box 11">
              <a:extLst>
                <a:ext uri="{FF2B5EF4-FFF2-40B4-BE49-F238E27FC236}">
                  <a16:creationId xmlns:a16="http://schemas.microsoft.com/office/drawing/2014/main" id="{0F107F34-7D02-4C97-9430-A764B55ABDC1}"/>
                </a:ext>
              </a:extLst>
            </p:cNvPr>
            <p:cNvSpPr txBox="1">
              <a:spLocks noChangeArrowheads="1"/>
            </p:cNvSpPr>
            <p:nvPr/>
          </p:nvSpPr>
          <p:spPr bwMode="auto">
            <a:xfrm>
              <a:off x="576" y="1693"/>
              <a:ext cx="11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 </a:t>
              </a: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若实信号</a:t>
              </a:r>
            </a:p>
          </p:txBody>
        </p:sp>
        <p:graphicFrame>
          <p:nvGraphicFramePr>
            <p:cNvPr id="1032" name="Object 7">
              <a:extLst>
                <a:ext uri="{FF2B5EF4-FFF2-40B4-BE49-F238E27FC236}">
                  <a16:creationId xmlns:a16="http://schemas.microsoft.com/office/drawing/2014/main" id="{104DF958-C64C-433F-BA1B-21010371E63C}"/>
                </a:ext>
              </a:extLst>
            </p:cNvPr>
            <p:cNvGraphicFramePr>
              <a:graphicFrameLocks noChangeAspect="1"/>
            </p:cNvGraphicFramePr>
            <p:nvPr/>
          </p:nvGraphicFramePr>
          <p:xfrm>
            <a:off x="1701" y="1668"/>
            <a:ext cx="1905" cy="380"/>
          </p:xfrm>
          <a:graphic>
            <a:graphicData uri="http://schemas.openxmlformats.org/presentationml/2006/ole">
              <mc:AlternateContent xmlns:mc="http://schemas.openxmlformats.org/markup-compatibility/2006">
                <mc:Choice xmlns:v="urn:schemas-microsoft-com:vml" Requires="v">
                  <p:oleObj spid="_x0000_s30301" name="Equation" r:id="rId9" imgW="1143000" imgH="228600" progId="Equation.DSMT4">
                    <p:embed/>
                  </p:oleObj>
                </mc:Choice>
                <mc:Fallback>
                  <p:oleObj name="Equation" r:id="rId9" imgW="1143000" imgH="228600" progId="Equation.DSMT4">
                    <p:embed/>
                    <p:pic>
                      <p:nvPicPr>
                        <p:cNvPr id="1032" name="Object 7">
                          <a:extLst>
                            <a:ext uri="{FF2B5EF4-FFF2-40B4-BE49-F238E27FC236}">
                              <a16:creationId xmlns:a16="http://schemas.microsoft.com/office/drawing/2014/main" id="{104DF958-C64C-433F-BA1B-21010371E6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1" y="1668"/>
                          <a:ext cx="190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8" name="Text Box 13">
              <a:extLst>
                <a:ext uri="{FF2B5EF4-FFF2-40B4-BE49-F238E27FC236}">
                  <a16:creationId xmlns:a16="http://schemas.microsoft.com/office/drawing/2014/main" id="{1E10BB67-BC84-476B-A928-50AC2BE5BBE7}"/>
                </a:ext>
              </a:extLst>
            </p:cNvPr>
            <p:cNvSpPr txBox="1">
              <a:spLocks noChangeArrowheads="1"/>
            </p:cNvSpPr>
            <p:nvPr/>
          </p:nvSpPr>
          <p:spPr bwMode="auto">
            <a:xfrm>
              <a:off x="3580" y="1683"/>
              <a:ext cx="6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则有</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graphicFrame>
        <p:nvGraphicFramePr>
          <p:cNvPr id="20" name="Object 8">
            <a:extLst>
              <a:ext uri="{FF2B5EF4-FFF2-40B4-BE49-F238E27FC236}">
                <a16:creationId xmlns:a16="http://schemas.microsoft.com/office/drawing/2014/main" id="{A185A939-937E-4663-80ED-36B2253FF90C}"/>
              </a:ext>
            </a:extLst>
          </p:cNvPr>
          <p:cNvGraphicFramePr>
            <a:graphicFrameLocks noChangeAspect="1"/>
          </p:cNvGraphicFramePr>
          <p:nvPr>
            <p:extLst>
              <p:ext uri="{D42A27DB-BD31-4B8C-83A1-F6EECF244321}">
                <p14:modId xmlns:p14="http://schemas.microsoft.com/office/powerpoint/2010/main" val="784453874"/>
              </p:ext>
            </p:extLst>
          </p:nvPr>
        </p:nvGraphicFramePr>
        <p:xfrm>
          <a:off x="2500313" y="4902200"/>
          <a:ext cx="4194175" cy="563563"/>
        </p:xfrm>
        <a:graphic>
          <a:graphicData uri="http://schemas.openxmlformats.org/presentationml/2006/ole">
            <mc:AlternateContent xmlns:mc="http://schemas.openxmlformats.org/markup-compatibility/2006">
              <mc:Choice xmlns:v="urn:schemas-microsoft-com:vml" Requires="v">
                <p:oleObj spid="_x0000_s30302" name="Equation" r:id="rId11" imgW="1701720" imgH="228600" progId="Equation.DSMT4">
                  <p:embed/>
                </p:oleObj>
              </mc:Choice>
              <mc:Fallback>
                <p:oleObj name="Equation" r:id="rId11" imgW="1701720" imgH="228600" progId="Equation.DSMT4">
                  <p:embed/>
                  <p:pic>
                    <p:nvPicPr>
                      <p:cNvPr id="20" name="Object 8">
                        <a:extLst>
                          <a:ext uri="{FF2B5EF4-FFF2-40B4-BE49-F238E27FC236}">
                            <a16:creationId xmlns:a16="http://schemas.microsoft.com/office/drawing/2014/main" id="{A185A939-937E-4663-80ED-36B2253FF9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0313" y="4902200"/>
                        <a:ext cx="419417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组合 31">
            <a:extLst>
              <a:ext uri="{FF2B5EF4-FFF2-40B4-BE49-F238E27FC236}">
                <a16:creationId xmlns:a16="http://schemas.microsoft.com/office/drawing/2014/main" id="{04B6074C-C3AC-4CED-9718-06F4D696D873}"/>
              </a:ext>
            </a:extLst>
          </p:cNvPr>
          <p:cNvGrpSpPr>
            <a:grpSpLocks/>
          </p:cNvGrpSpPr>
          <p:nvPr/>
        </p:nvGrpSpPr>
        <p:grpSpPr bwMode="auto">
          <a:xfrm>
            <a:off x="1871663" y="5643563"/>
            <a:ext cx="5335587" cy="534987"/>
            <a:chOff x="1871644" y="5362575"/>
            <a:chExt cx="5335606" cy="534988"/>
          </a:xfrm>
        </p:grpSpPr>
        <p:graphicFrame>
          <p:nvGraphicFramePr>
            <p:cNvPr id="1030" name="Object 9">
              <a:extLst>
                <a:ext uri="{FF2B5EF4-FFF2-40B4-BE49-F238E27FC236}">
                  <a16:creationId xmlns:a16="http://schemas.microsoft.com/office/drawing/2014/main" id="{A0EF0A25-44A9-49DF-BF5E-F13554B8BE5F}"/>
                </a:ext>
              </a:extLst>
            </p:cNvPr>
            <p:cNvGraphicFramePr>
              <a:graphicFrameLocks noChangeAspect="1"/>
            </p:cNvGraphicFramePr>
            <p:nvPr/>
          </p:nvGraphicFramePr>
          <p:xfrm>
            <a:off x="1871644" y="5365750"/>
            <a:ext cx="2346333" cy="528638"/>
          </p:xfrm>
          <a:graphic>
            <a:graphicData uri="http://schemas.openxmlformats.org/presentationml/2006/ole">
              <mc:AlternateContent xmlns:mc="http://schemas.openxmlformats.org/markup-compatibility/2006">
                <mc:Choice xmlns:v="urn:schemas-microsoft-com:vml" Requires="v">
                  <p:oleObj spid="_x0000_s30303" name="Equation" r:id="rId13" imgW="1015920" imgH="228600" progId="Equation.DSMT4">
                    <p:embed/>
                  </p:oleObj>
                </mc:Choice>
                <mc:Fallback>
                  <p:oleObj name="Equation" r:id="rId13" imgW="1015920" imgH="228600" progId="Equation.DSMT4">
                    <p:embed/>
                    <p:pic>
                      <p:nvPicPr>
                        <p:cNvPr id="1030" name="Object 9">
                          <a:extLst>
                            <a:ext uri="{FF2B5EF4-FFF2-40B4-BE49-F238E27FC236}">
                              <a16:creationId xmlns:a16="http://schemas.microsoft.com/office/drawing/2014/main" id="{A0EF0A25-44A9-49DF-BF5E-F13554B8BE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1644" y="5365750"/>
                          <a:ext cx="234633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11">
              <a:extLst>
                <a:ext uri="{FF2B5EF4-FFF2-40B4-BE49-F238E27FC236}">
                  <a16:creationId xmlns:a16="http://schemas.microsoft.com/office/drawing/2014/main" id="{4F492522-6D0C-4D3C-B077-BC8EB2F82937}"/>
                </a:ext>
              </a:extLst>
            </p:cNvPr>
            <p:cNvGraphicFramePr>
              <a:graphicFrameLocks noChangeAspect="1"/>
            </p:cNvGraphicFramePr>
            <p:nvPr/>
          </p:nvGraphicFramePr>
          <p:xfrm>
            <a:off x="4705350" y="5362575"/>
            <a:ext cx="2501900" cy="534988"/>
          </p:xfrm>
          <a:graphic>
            <a:graphicData uri="http://schemas.openxmlformats.org/presentationml/2006/ole">
              <mc:AlternateContent xmlns:mc="http://schemas.openxmlformats.org/markup-compatibility/2006">
                <mc:Choice xmlns:v="urn:schemas-microsoft-com:vml" Requires="v">
                  <p:oleObj spid="_x0000_s30304" name="Equation" r:id="rId15" imgW="1066680" imgH="228600" progId="Equation.DSMT4">
                    <p:embed/>
                  </p:oleObj>
                </mc:Choice>
                <mc:Fallback>
                  <p:oleObj name="Equation" r:id="rId15" imgW="1066680" imgH="228600" progId="Equation.DSMT4">
                    <p:embed/>
                    <p:pic>
                      <p:nvPicPr>
                        <p:cNvPr id="1031" name="Object 11">
                          <a:extLst>
                            <a:ext uri="{FF2B5EF4-FFF2-40B4-BE49-F238E27FC236}">
                              <a16:creationId xmlns:a16="http://schemas.microsoft.com/office/drawing/2014/main" id="{4F492522-6D0C-4D3C-B077-BC8EB2F8293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5350" y="5362575"/>
                          <a:ext cx="25019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15">
            <a:extLst>
              <a:ext uri="{FF2B5EF4-FFF2-40B4-BE49-F238E27FC236}">
                <a16:creationId xmlns:a16="http://schemas.microsoft.com/office/drawing/2014/main" id="{912060A3-CBE0-40D0-B28F-185B1D148AB5}"/>
              </a:ext>
            </a:extLst>
          </p:cNvPr>
          <p:cNvGrpSpPr>
            <a:grpSpLocks/>
          </p:cNvGrpSpPr>
          <p:nvPr/>
        </p:nvGrpSpPr>
        <p:grpSpPr bwMode="auto">
          <a:xfrm>
            <a:off x="749300" y="2681288"/>
            <a:ext cx="6965950" cy="528637"/>
            <a:chOff x="672" y="2639"/>
            <a:chExt cx="4388" cy="333"/>
          </a:xfrm>
        </p:grpSpPr>
        <p:graphicFrame>
          <p:nvGraphicFramePr>
            <p:cNvPr id="1029" name="Object 13">
              <a:extLst>
                <a:ext uri="{FF2B5EF4-FFF2-40B4-BE49-F238E27FC236}">
                  <a16:creationId xmlns:a16="http://schemas.microsoft.com/office/drawing/2014/main" id="{1DE38535-0B80-4587-9755-D87EA9094907}"/>
                </a:ext>
              </a:extLst>
            </p:cNvPr>
            <p:cNvGraphicFramePr>
              <a:graphicFrameLocks noChangeAspect="1"/>
            </p:cNvGraphicFramePr>
            <p:nvPr/>
          </p:nvGraphicFramePr>
          <p:xfrm>
            <a:off x="3355" y="2639"/>
            <a:ext cx="1705" cy="333"/>
          </p:xfrm>
          <a:graphic>
            <a:graphicData uri="http://schemas.openxmlformats.org/presentationml/2006/ole">
              <mc:AlternateContent xmlns:mc="http://schemas.openxmlformats.org/markup-compatibility/2006">
                <mc:Choice xmlns:v="urn:schemas-microsoft-com:vml" Requires="v">
                  <p:oleObj spid="_x0000_s30305" name="Equation" r:id="rId17" imgW="1168200" imgH="228600" progId="Equation.DSMT4">
                    <p:embed/>
                  </p:oleObj>
                </mc:Choice>
                <mc:Fallback>
                  <p:oleObj name="Equation" r:id="rId17" imgW="1168200" imgH="228600" progId="Equation.DSMT4">
                    <p:embed/>
                    <p:pic>
                      <p:nvPicPr>
                        <p:cNvPr id="1029" name="Object 13">
                          <a:extLst>
                            <a:ext uri="{FF2B5EF4-FFF2-40B4-BE49-F238E27FC236}">
                              <a16:creationId xmlns:a16="http://schemas.microsoft.com/office/drawing/2014/main" id="{1DE38535-0B80-4587-9755-D87EA909490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55" y="2639"/>
                          <a:ext cx="170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6" name="Rectangle 19">
              <a:extLst>
                <a:ext uri="{FF2B5EF4-FFF2-40B4-BE49-F238E27FC236}">
                  <a16:creationId xmlns:a16="http://schemas.microsoft.com/office/drawing/2014/main" id="{1FFD9CC4-C0B1-480B-BE07-A99DDAD70FA9}"/>
                </a:ext>
              </a:extLst>
            </p:cNvPr>
            <p:cNvSpPr>
              <a:spLocks noChangeArrowheads="1"/>
            </p:cNvSpPr>
            <p:nvPr/>
          </p:nvSpPr>
          <p:spPr bwMode="auto">
            <a:xfrm>
              <a:off x="672" y="2640"/>
              <a:ext cx="27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对于</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实奇信号</a:t>
              </a:r>
              <a:r>
                <a:rPr kumimoji="0" lang="en-US" altLang="zh-CN" sz="2800" i="1"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x</a:t>
              </a:r>
              <a:r>
                <a:rPr kumimoji="0" lang="en-US" altLang="zh-CN"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r>
                <a:rPr kumimoji="0" lang="en-US" altLang="zh-CN" sz="2800" i="1"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t</a:t>
              </a:r>
              <a:r>
                <a:rPr kumimoji="0" lang="en-US" altLang="zh-CN"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，又因为</a:t>
              </a:r>
            </a:p>
          </p:txBody>
        </p:sp>
      </p:grpSp>
      <p:grpSp>
        <p:nvGrpSpPr>
          <p:cNvPr id="8" name="组合 30">
            <a:extLst>
              <a:ext uri="{FF2B5EF4-FFF2-40B4-BE49-F238E27FC236}">
                <a16:creationId xmlns:a16="http://schemas.microsoft.com/office/drawing/2014/main" id="{726380D4-508C-434C-88B7-604F04858024}"/>
              </a:ext>
            </a:extLst>
          </p:cNvPr>
          <p:cNvGrpSpPr>
            <a:grpSpLocks/>
          </p:cNvGrpSpPr>
          <p:nvPr/>
        </p:nvGrpSpPr>
        <p:grpSpPr bwMode="auto">
          <a:xfrm>
            <a:off x="1428750" y="3387725"/>
            <a:ext cx="7176237" cy="554038"/>
            <a:chOff x="1099303" y="3191532"/>
            <a:chExt cx="7175435" cy="553381"/>
          </a:xfrm>
        </p:grpSpPr>
        <p:graphicFrame>
          <p:nvGraphicFramePr>
            <p:cNvPr id="1027" name="Object 5">
              <a:extLst>
                <a:ext uri="{FF2B5EF4-FFF2-40B4-BE49-F238E27FC236}">
                  <a16:creationId xmlns:a16="http://schemas.microsoft.com/office/drawing/2014/main" id="{19475721-9680-46C6-BE02-46EDE37719FA}"/>
                </a:ext>
              </a:extLst>
            </p:cNvPr>
            <p:cNvGraphicFramePr>
              <a:graphicFrameLocks noChangeAspect="1"/>
            </p:cNvGraphicFramePr>
            <p:nvPr/>
          </p:nvGraphicFramePr>
          <p:xfrm>
            <a:off x="1657350" y="3214688"/>
            <a:ext cx="2706688" cy="530225"/>
          </p:xfrm>
          <a:graphic>
            <a:graphicData uri="http://schemas.openxmlformats.org/presentationml/2006/ole">
              <mc:AlternateContent xmlns:mc="http://schemas.openxmlformats.org/markup-compatibility/2006">
                <mc:Choice xmlns:v="urn:schemas-microsoft-com:vml" Requires="v">
                  <p:oleObj spid="_x0000_s30306" name="Equation" r:id="rId19" imgW="1168200" imgH="228600" progId="Equation.DSMT4">
                    <p:embed/>
                  </p:oleObj>
                </mc:Choice>
                <mc:Fallback>
                  <p:oleObj name="Equation" r:id="rId19" imgW="1168200" imgH="228600" progId="Equation.DSMT4">
                    <p:embed/>
                    <p:pic>
                      <p:nvPicPr>
                        <p:cNvPr id="1027" name="Object 5">
                          <a:extLst>
                            <a:ext uri="{FF2B5EF4-FFF2-40B4-BE49-F238E27FC236}">
                              <a16:creationId xmlns:a16="http://schemas.microsoft.com/office/drawing/2014/main" id="{19475721-9680-46C6-BE02-46EDE37719F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7350" y="3214688"/>
                          <a:ext cx="27066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 name="Text Box 9">
              <a:extLst>
                <a:ext uri="{FF2B5EF4-FFF2-40B4-BE49-F238E27FC236}">
                  <a16:creationId xmlns:a16="http://schemas.microsoft.com/office/drawing/2014/main" id="{EC46F02C-CA12-4145-BC34-58C286CE3EF9}"/>
                </a:ext>
              </a:extLst>
            </p:cNvPr>
            <p:cNvSpPr txBox="1">
              <a:spLocks noChangeArrowheads="1"/>
            </p:cNvSpPr>
            <p:nvPr/>
          </p:nvSpPr>
          <p:spPr bwMode="auto">
            <a:xfrm>
              <a:off x="4170202" y="3214686"/>
              <a:ext cx="4104536" cy="52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，表明           是</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虚</a:t>
              </a:r>
              <a:r>
                <a:rPr lang="zh-CN" altLang="en-US" sz="2800" dirty="0">
                  <a:solidFill>
                    <a:srgbClr val="FF0000"/>
                  </a:solidFill>
                  <a:latin typeface="Times New Roman" panose="02020603050405020304" pitchFamily="18" charset="0"/>
                  <a:ea typeface="华文楷体" panose="02010600040101010101" pitchFamily="2" charset="-122"/>
                  <a:cs typeface="楷体_GB2312" panose="02010609030101010101" pitchFamily="49" charset="-122"/>
                </a:rPr>
                <a:t>奇</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函数</a:t>
              </a:r>
            </a:p>
          </p:txBody>
        </p:sp>
        <p:graphicFrame>
          <p:nvGraphicFramePr>
            <p:cNvPr id="1028" name="Object 6">
              <a:extLst>
                <a:ext uri="{FF2B5EF4-FFF2-40B4-BE49-F238E27FC236}">
                  <a16:creationId xmlns:a16="http://schemas.microsoft.com/office/drawing/2014/main" id="{540C9974-82AD-4F43-95DA-E7D35EDC5134}"/>
                </a:ext>
              </a:extLst>
            </p:cNvPr>
            <p:cNvGraphicFramePr>
              <a:graphicFrameLocks noChangeAspect="1"/>
            </p:cNvGraphicFramePr>
            <p:nvPr>
              <p:extLst>
                <p:ext uri="{D42A27DB-BD31-4B8C-83A1-F6EECF244321}">
                  <p14:modId xmlns:p14="http://schemas.microsoft.com/office/powerpoint/2010/main" val="344645620"/>
                </p:ext>
              </p:extLst>
            </p:nvPr>
          </p:nvGraphicFramePr>
          <p:xfrm>
            <a:off x="5346975" y="3265488"/>
            <a:ext cx="911225" cy="457200"/>
          </p:xfrm>
          <a:graphic>
            <a:graphicData uri="http://schemas.openxmlformats.org/presentationml/2006/ole">
              <mc:AlternateContent xmlns:mc="http://schemas.openxmlformats.org/markup-compatibility/2006">
                <mc:Choice xmlns:v="urn:schemas-microsoft-com:vml" Requires="v">
                  <p:oleObj spid="_x0000_s30307" name="Equation" r:id="rId21" imgW="457200" imgH="203040" progId="Equation.DSMT4">
                    <p:embed/>
                  </p:oleObj>
                </mc:Choice>
                <mc:Fallback>
                  <p:oleObj name="Equation" r:id="rId21" imgW="457200" imgH="203040" progId="Equation.DSMT4">
                    <p:embed/>
                    <p:pic>
                      <p:nvPicPr>
                        <p:cNvPr id="1028" name="Object 6">
                          <a:extLst>
                            <a:ext uri="{FF2B5EF4-FFF2-40B4-BE49-F238E27FC236}">
                              <a16:creationId xmlns:a16="http://schemas.microsoft.com/office/drawing/2014/main" id="{540C9974-82AD-4F43-95DA-E7D35EDC513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46975" y="3265488"/>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5" name="Text Box 17">
              <a:extLst>
                <a:ext uri="{FF2B5EF4-FFF2-40B4-BE49-F238E27FC236}">
                  <a16:creationId xmlns:a16="http://schemas.microsoft.com/office/drawing/2014/main" id="{105A5840-9D16-4082-A2A7-ADEFABA43767}"/>
                </a:ext>
              </a:extLst>
            </p:cNvPr>
            <p:cNvSpPr txBox="1">
              <a:spLocks noChangeArrowheads="1"/>
            </p:cNvSpPr>
            <p:nvPr/>
          </p:nvSpPr>
          <p:spPr bwMode="auto">
            <a:xfrm>
              <a:off x="1099303" y="319153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故</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30AD8-5AFE-48AB-9C71-9149836067B8}"/>
              </a:ext>
            </a:extLst>
          </p:cNvPr>
          <p:cNvSpPr>
            <a:spLocks noGrp="1"/>
          </p:cNvSpPr>
          <p:nvPr>
            <p:ph type="title"/>
          </p:nvPr>
        </p:nvSpPr>
        <p:spPr/>
        <p:txBody>
          <a:bodyPr/>
          <a:lstStyle/>
          <a:p>
            <a:r>
              <a:rPr lang="zh-CN" altLang="en-US" dirty="0"/>
              <a:t>课后作业</a:t>
            </a:r>
            <a:endParaRPr lang="en-US" dirty="0"/>
          </a:p>
        </p:txBody>
      </p:sp>
      <p:sp>
        <p:nvSpPr>
          <p:cNvPr id="3" name="内容占位符 2">
            <a:extLst>
              <a:ext uri="{FF2B5EF4-FFF2-40B4-BE49-F238E27FC236}">
                <a16:creationId xmlns:a16="http://schemas.microsoft.com/office/drawing/2014/main" id="{2D1D437D-C598-40E2-B0B9-F3A9C6B201DE}"/>
              </a:ext>
            </a:extLst>
          </p:cNvPr>
          <p:cNvSpPr>
            <a:spLocks noGrp="1"/>
          </p:cNvSpPr>
          <p:nvPr>
            <p:ph idx="1"/>
          </p:nvPr>
        </p:nvSpPr>
        <p:spPr>
          <a:xfrm>
            <a:off x="457200" y="1285875"/>
            <a:ext cx="8229600" cy="608885"/>
          </a:xfrm>
        </p:spPr>
        <p:txBody>
          <a:bodyPr>
            <a:spAutoFit/>
          </a:bodyPr>
          <a:lstStyle/>
          <a:p>
            <a:pPr algn="just">
              <a:lnSpc>
                <a:spcPct val="130000"/>
              </a:lnSpc>
              <a:spcBef>
                <a:spcPts val="0"/>
              </a:spcBef>
              <a:spcAft>
                <a:spcPts val="600"/>
              </a:spcAft>
            </a:pPr>
            <a:r>
              <a:rPr lang="en-US" altLang="zh-CN" sz="2800" b="0" dirty="0"/>
              <a:t>4.21(h)</a:t>
            </a:r>
            <a:r>
              <a:rPr lang="zh-CN" altLang="en-US" sz="2800" b="0" dirty="0"/>
              <a:t>、</a:t>
            </a:r>
            <a:r>
              <a:rPr lang="en-US" altLang="zh-CN" sz="2800" b="0" dirty="0"/>
              <a:t>4.25(a, b, c, f)</a:t>
            </a:r>
            <a:endParaRPr lang="en-US" sz="2800" b="0" dirty="0"/>
          </a:p>
        </p:txBody>
      </p:sp>
      <p:sp>
        <p:nvSpPr>
          <p:cNvPr id="4" name="灯片编号占位符 3">
            <a:extLst>
              <a:ext uri="{FF2B5EF4-FFF2-40B4-BE49-F238E27FC236}">
                <a16:creationId xmlns:a16="http://schemas.microsoft.com/office/drawing/2014/main" id="{C018AEBB-9A02-4033-B315-77405E85549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CC5206-228A-4188-B6B3-2BFCD2AC1E6E}"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071464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标题 1">
            <a:extLst>
              <a:ext uri="{FF2B5EF4-FFF2-40B4-BE49-F238E27FC236}">
                <a16:creationId xmlns:a16="http://schemas.microsoft.com/office/drawing/2014/main" id="{606931D4-75D9-46B4-9855-190E44A303F4}"/>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47BFBB1D-D30E-467E-B470-8CB1B8AF513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E525B-BE64-441B-A6DC-3AF86793C6B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2067" name="Group 2">
            <a:extLst>
              <a:ext uri="{FF2B5EF4-FFF2-40B4-BE49-F238E27FC236}">
                <a16:creationId xmlns:a16="http://schemas.microsoft.com/office/drawing/2014/main" id="{C571CCC7-1317-4652-BF0F-52EE1052F4A2}"/>
              </a:ext>
            </a:extLst>
          </p:cNvPr>
          <p:cNvGrpSpPr>
            <a:grpSpLocks/>
          </p:cNvGrpSpPr>
          <p:nvPr/>
        </p:nvGrpSpPr>
        <p:grpSpPr bwMode="auto">
          <a:xfrm>
            <a:off x="841375" y="1428750"/>
            <a:ext cx="2730500" cy="519113"/>
            <a:chOff x="624" y="480"/>
            <a:chExt cx="1720" cy="327"/>
          </a:xfrm>
        </p:grpSpPr>
        <p:sp>
          <p:nvSpPr>
            <p:cNvPr id="2085" name="Text Box 3">
              <a:extLst>
                <a:ext uri="{FF2B5EF4-FFF2-40B4-BE49-F238E27FC236}">
                  <a16:creationId xmlns:a16="http://schemas.microsoft.com/office/drawing/2014/main" id="{AB5E79F1-2A66-4E04-8E34-51A3DD11CD11}"/>
                </a:ext>
              </a:extLst>
            </p:cNvPr>
            <p:cNvSpPr txBox="1">
              <a:spLocks noChangeArrowheads="1"/>
            </p:cNvSpPr>
            <p:nvPr/>
          </p:nvSpPr>
          <p:spPr bwMode="auto">
            <a:xfrm>
              <a:off x="624" y="480"/>
              <a:ext cx="1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例</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         </a:t>
              </a: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的频谱</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endParaRPr kumimoji="0" lang="en-US" altLang="zh-CN" sz="24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endParaRPr>
            </a:p>
          </p:txBody>
        </p:sp>
        <p:graphicFrame>
          <p:nvGraphicFramePr>
            <p:cNvPr id="2064" name="Object 2">
              <a:extLst>
                <a:ext uri="{FF2B5EF4-FFF2-40B4-BE49-F238E27FC236}">
                  <a16:creationId xmlns:a16="http://schemas.microsoft.com/office/drawing/2014/main" id="{EAE7FFA3-5575-4F20-BCA8-F24B17EC2421}"/>
                </a:ext>
              </a:extLst>
            </p:cNvPr>
            <p:cNvGraphicFramePr>
              <a:graphicFrameLocks noChangeAspect="1"/>
            </p:cNvGraphicFramePr>
            <p:nvPr/>
          </p:nvGraphicFramePr>
          <p:xfrm>
            <a:off x="1104" y="490"/>
            <a:ext cx="408" cy="311"/>
          </p:xfrm>
          <a:graphic>
            <a:graphicData uri="http://schemas.openxmlformats.org/presentationml/2006/ole">
              <mc:AlternateContent xmlns:mc="http://schemas.openxmlformats.org/markup-compatibility/2006">
                <mc:Choice xmlns:v="urn:schemas-microsoft-com:vml" Requires="v">
                  <p:oleObj spid="_x0000_s31622" name="Equation" r:id="rId3" imgW="279360" imgH="203040" progId="Equation.DSMT4">
                    <p:embed/>
                  </p:oleObj>
                </mc:Choice>
                <mc:Fallback>
                  <p:oleObj name="Equation" r:id="rId3" imgW="279360" imgH="203040" progId="Equation.DSMT4">
                    <p:embed/>
                    <p:pic>
                      <p:nvPicPr>
                        <p:cNvPr id="2064" name="Object 2">
                          <a:extLst>
                            <a:ext uri="{FF2B5EF4-FFF2-40B4-BE49-F238E27FC236}">
                              <a16:creationId xmlns:a16="http://schemas.microsoft.com/office/drawing/2014/main" id="{EAE7FFA3-5575-4F20-BCA8-F24B17EC2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490"/>
                          <a:ext cx="40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 name="Object 3">
            <a:extLst>
              <a:ext uri="{FF2B5EF4-FFF2-40B4-BE49-F238E27FC236}">
                <a16:creationId xmlns:a16="http://schemas.microsoft.com/office/drawing/2014/main" id="{E5349099-1D17-4BA8-A532-91DF644AAF8A}"/>
              </a:ext>
            </a:extLst>
          </p:cNvPr>
          <p:cNvGraphicFramePr>
            <a:graphicFrameLocks noChangeAspect="1"/>
          </p:cNvGraphicFramePr>
          <p:nvPr>
            <p:extLst>
              <p:ext uri="{D42A27DB-BD31-4B8C-83A1-F6EECF244321}">
                <p14:modId xmlns:p14="http://schemas.microsoft.com/office/powerpoint/2010/main" val="4011134354"/>
              </p:ext>
            </p:extLst>
          </p:nvPr>
        </p:nvGraphicFramePr>
        <p:xfrm>
          <a:off x="1190625" y="2857500"/>
          <a:ext cx="2952750" cy="588963"/>
        </p:xfrm>
        <a:graphic>
          <a:graphicData uri="http://schemas.openxmlformats.org/presentationml/2006/ole">
            <mc:AlternateContent xmlns:mc="http://schemas.openxmlformats.org/markup-compatibility/2006">
              <mc:Choice xmlns:v="urn:schemas-microsoft-com:vml" Requires="v">
                <p:oleObj spid="_x0000_s31623" name="Equation" r:id="rId5" imgW="1143000" imgH="228600" progId="Equation.DSMT4">
                  <p:embed/>
                </p:oleObj>
              </mc:Choice>
              <mc:Fallback>
                <p:oleObj name="Equation" r:id="rId5" imgW="1143000" imgH="228600" progId="Equation.DSMT4">
                  <p:embed/>
                  <p:pic>
                    <p:nvPicPr>
                      <p:cNvPr id="8" name="Object 3">
                        <a:extLst>
                          <a:ext uri="{FF2B5EF4-FFF2-40B4-BE49-F238E27FC236}">
                            <a16:creationId xmlns:a16="http://schemas.microsoft.com/office/drawing/2014/main" id="{E5349099-1D17-4BA8-A532-91DF644AA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625" y="2857500"/>
                        <a:ext cx="295275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01B12EB7-8DA9-4E15-8E93-B39284392C11}"/>
              </a:ext>
            </a:extLst>
          </p:cNvPr>
          <p:cNvGraphicFramePr>
            <a:graphicFrameLocks noChangeAspect="1"/>
          </p:cNvGraphicFramePr>
          <p:nvPr>
            <p:extLst>
              <p:ext uri="{D42A27DB-BD31-4B8C-83A1-F6EECF244321}">
                <p14:modId xmlns:p14="http://schemas.microsoft.com/office/powerpoint/2010/main" val="2958845847"/>
              </p:ext>
            </p:extLst>
          </p:nvPr>
        </p:nvGraphicFramePr>
        <p:xfrm>
          <a:off x="1214438" y="3571875"/>
          <a:ext cx="1752600" cy="563563"/>
        </p:xfrm>
        <a:graphic>
          <a:graphicData uri="http://schemas.openxmlformats.org/presentationml/2006/ole">
            <mc:AlternateContent xmlns:mc="http://schemas.openxmlformats.org/markup-compatibility/2006">
              <mc:Choice xmlns:v="urn:schemas-microsoft-com:vml" Requires="v">
                <p:oleObj spid="_x0000_s31624" name="Equation" r:id="rId7" imgW="711000" imgH="228600" progId="Equation.DSMT4">
                  <p:embed/>
                </p:oleObj>
              </mc:Choice>
              <mc:Fallback>
                <p:oleObj name="Equation" r:id="rId7" imgW="711000" imgH="228600" progId="Equation.DSMT4">
                  <p:embed/>
                  <p:pic>
                    <p:nvPicPr>
                      <p:cNvPr id="9" name="Object 4">
                        <a:extLst>
                          <a:ext uri="{FF2B5EF4-FFF2-40B4-BE49-F238E27FC236}">
                            <a16:creationId xmlns:a16="http://schemas.microsoft.com/office/drawing/2014/main" id="{01B12EB7-8DA9-4E15-8E93-B39284392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4438" y="3571875"/>
                        <a:ext cx="1752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7">
            <a:extLst>
              <a:ext uri="{FF2B5EF4-FFF2-40B4-BE49-F238E27FC236}">
                <a16:creationId xmlns:a16="http://schemas.microsoft.com/office/drawing/2014/main" id="{56213B66-F721-41A7-83A8-DE137EF196D4}"/>
              </a:ext>
            </a:extLst>
          </p:cNvPr>
          <p:cNvGrpSpPr>
            <a:grpSpLocks/>
          </p:cNvGrpSpPr>
          <p:nvPr/>
        </p:nvGrpSpPr>
        <p:grpSpPr bwMode="auto">
          <a:xfrm>
            <a:off x="5105400" y="2143125"/>
            <a:ext cx="3505200" cy="1847850"/>
            <a:chOff x="3216" y="1716"/>
            <a:chExt cx="2208" cy="1164"/>
          </a:xfrm>
        </p:grpSpPr>
        <p:sp>
          <p:nvSpPr>
            <p:cNvPr id="2080" name="Line 18">
              <a:extLst>
                <a:ext uri="{FF2B5EF4-FFF2-40B4-BE49-F238E27FC236}">
                  <a16:creationId xmlns:a16="http://schemas.microsoft.com/office/drawing/2014/main" id="{11DFDA40-CEDF-4ED8-93DE-674B81B8610B}"/>
                </a:ext>
              </a:extLst>
            </p:cNvPr>
            <p:cNvSpPr>
              <a:spLocks noChangeShapeType="1"/>
            </p:cNvSpPr>
            <p:nvPr/>
          </p:nvSpPr>
          <p:spPr bwMode="auto">
            <a:xfrm>
              <a:off x="3216" y="2651"/>
              <a:ext cx="22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081" name="Line 19">
              <a:extLst>
                <a:ext uri="{FF2B5EF4-FFF2-40B4-BE49-F238E27FC236}">
                  <a16:creationId xmlns:a16="http://schemas.microsoft.com/office/drawing/2014/main" id="{E9A94BFA-4594-4E81-8470-C94C86FA986E}"/>
                </a:ext>
              </a:extLst>
            </p:cNvPr>
            <p:cNvSpPr>
              <a:spLocks noChangeShapeType="1"/>
            </p:cNvSpPr>
            <p:nvPr/>
          </p:nvSpPr>
          <p:spPr bwMode="auto">
            <a:xfrm flipV="1">
              <a:off x="4198" y="1776"/>
              <a:ext cx="0" cy="10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082" name="Line 20">
              <a:extLst>
                <a:ext uri="{FF2B5EF4-FFF2-40B4-BE49-F238E27FC236}">
                  <a16:creationId xmlns:a16="http://schemas.microsoft.com/office/drawing/2014/main" id="{83061664-2BC3-460B-A62D-4AD3A89B2233}"/>
                </a:ext>
              </a:extLst>
            </p:cNvPr>
            <p:cNvSpPr>
              <a:spLocks noChangeShapeType="1"/>
            </p:cNvSpPr>
            <p:nvPr/>
          </p:nvSpPr>
          <p:spPr bwMode="auto">
            <a:xfrm>
              <a:off x="3391" y="2359"/>
              <a:ext cx="16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083" name="Text Box 21">
              <a:extLst>
                <a:ext uri="{FF2B5EF4-FFF2-40B4-BE49-F238E27FC236}">
                  <a16:creationId xmlns:a16="http://schemas.microsoft.com/office/drawing/2014/main" id="{EA902938-5541-41F2-8CC9-30333D6796E8}"/>
                </a:ext>
              </a:extLst>
            </p:cNvPr>
            <p:cNvSpPr txBox="1">
              <a:spLocks noChangeArrowheads="1"/>
            </p:cNvSpPr>
            <p:nvPr/>
          </p:nvSpPr>
          <p:spPr bwMode="auto">
            <a:xfrm>
              <a:off x="3896" y="2135"/>
              <a:ext cx="3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1/2</a:t>
              </a:r>
            </a:p>
          </p:txBody>
        </p:sp>
        <p:sp>
          <p:nvSpPr>
            <p:cNvPr id="2084" name="Text Box 22">
              <a:extLst>
                <a:ext uri="{FF2B5EF4-FFF2-40B4-BE49-F238E27FC236}">
                  <a16:creationId xmlns:a16="http://schemas.microsoft.com/office/drawing/2014/main" id="{9BC5B4C3-9A66-49BC-A2BA-4E9B8E297220}"/>
                </a:ext>
              </a:extLst>
            </p:cNvPr>
            <p:cNvSpPr txBox="1">
              <a:spLocks noChangeArrowheads="1"/>
            </p:cNvSpPr>
            <p:nvPr/>
          </p:nvSpPr>
          <p:spPr bwMode="auto">
            <a:xfrm>
              <a:off x="4026" y="2628"/>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0</a:t>
              </a:r>
            </a:p>
          </p:txBody>
        </p:sp>
        <p:graphicFrame>
          <p:nvGraphicFramePr>
            <p:cNvPr id="2062" name="Object 7">
              <a:extLst>
                <a:ext uri="{FF2B5EF4-FFF2-40B4-BE49-F238E27FC236}">
                  <a16:creationId xmlns:a16="http://schemas.microsoft.com/office/drawing/2014/main" id="{9F0F3D57-466B-4643-9A85-595BF1427812}"/>
                </a:ext>
              </a:extLst>
            </p:cNvPr>
            <p:cNvGraphicFramePr>
              <a:graphicFrameLocks noChangeAspect="1"/>
            </p:cNvGraphicFramePr>
            <p:nvPr/>
          </p:nvGraphicFramePr>
          <p:xfrm>
            <a:off x="4224" y="1716"/>
            <a:ext cx="432" cy="299"/>
          </p:xfrm>
          <a:graphic>
            <a:graphicData uri="http://schemas.openxmlformats.org/presentationml/2006/ole">
              <mc:AlternateContent xmlns:mc="http://schemas.openxmlformats.org/markup-compatibility/2006">
                <mc:Choice xmlns:v="urn:schemas-microsoft-com:vml" Requires="v">
                  <p:oleObj spid="_x0000_s31625" name="Equation" r:id="rId9" imgW="330120" imgH="228600" progId="Equation.DSMT4">
                    <p:embed/>
                  </p:oleObj>
                </mc:Choice>
                <mc:Fallback>
                  <p:oleObj name="Equation" r:id="rId9" imgW="330120" imgH="228600" progId="Equation.DSMT4">
                    <p:embed/>
                    <p:pic>
                      <p:nvPicPr>
                        <p:cNvPr id="2062" name="Object 7">
                          <a:extLst>
                            <a:ext uri="{FF2B5EF4-FFF2-40B4-BE49-F238E27FC236}">
                              <a16:creationId xmlns:a16="http://schemas.microsoft.com/office/drawing/2014/main" id="{9F0F3D57-466B-4643-9A85-595BF14278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1716"/>
                          <a:ext cx="432"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3" name="Object 8">
              <a:extLst>
                <a:ext uri="{FF2B5EF4-FFF2-40B4-BE49-F238E27FC236}">
                  <a16:creationId xmlns:a16="http://schemas.microsoft.com/office/drawing/2014/main" id="{EE2CC0AF-144C-493D-BE87-D40D617F97EC}"/>
                </a:ext>
              </a:extLst>
            </p:cNvPr>
            <p:cNvGraphicFramePr>
              <a:graphicFrameLocks noChangeAspect="1"/>
            </p:cNvGraphicFramePr>
            <p:nvPr/>
          </p:nvGraphicFramePr>
          <p:xfrm>
            <a:off x="5184" y="2430"/>
            <a:ext cx="132" cy="227"/>
          </p:xfrm>
          <a:graphic>
            <a:graphicData uri="http://schemas.openxmlformats.org/presentationml/2006/ole">
              <mc:AlternateContent xmlns:mc="http://schemas.openxmlformats.org/markup-compatibility/2006">
                <mc:Choice xmlns:v="urn:schemas-microsoft-com:vml" Requires="v">
                  <p:oleObj spid="_x0000_s31626" name="Equation" r:id="rId11" imgW="88560" imgH="152280" progId="Equation.DSMT4">
                    <p:embed/>
                  </p:oleObj>
                </mc:Choice>
                <mc:Fallback>
                  <p:oleObj name="Equation" r:id="rId11" imgW="88560" imgH="152280" progId="Equation.DSMT4">
                    <p:embed/>
                    <p:pic>
                      <p:nvPicPr>
                        <p:cNvPr id="2063" name="Object 8">
                          <a:extLst>
                            <a:ext uri="{FF2B5EF4-FFF2-40B4-BE49-F238E27FC236}">
                              <a16:creationId xmlns:a16="http://schemas.microsoft.com/office/drawing/2014/main" id="{EE2CC0AF-144C-493D-BE87-D40D617F97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4" y="2430"/>
                          <a:ext cx="13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25">
            <a:extLst>
              <a:ext uri="{FF2B5EF4-FFF2-40B4-BE49-F238E27FC236}">
                <a16:creationId xmlns:a16="http://schemas.microsoft.com/office/drawing/2014/main" id="{8B2D87A5-2C4A-4368-8637-20B15D9A8192}"/>
              </a:ext>
            </a:extLst>
          </p:cNvPr>
          <p:cNvGrpSpPr>
            <a:grpSpLocks/>
          </p:cNvGrpSpPr>
          <p:nvPr/>
        </p:nvGrpSpPr>
        <p:grpSpPr bwMode="auto">
          <a:xfrm>
            <a:off x="5194300" y="4151313"/>
            <a:ext cx="3236913" cy="2135187"/>
            <a:chOff x="3264" y="2848"/>
            <a:chExt cx="2039" cy="1345"/>
          </a:xfrm>
        </p:grpSpPr>
        <p:sp>
          <p:nvSpPr>
            <p:cNvPr id="2073" name="Line 26">
              <a:extLst>
                <a:ext uri="{FF2B5EF4-FFF2-40B4-BE49-F238E27FC236}">
                  <a16:creationId xmlns:a16="http://schemas.microsoft.com/office/drawing/2014/main" id="{2523FF47-0BC0-41C1-92B5-935CB44D7CE8}"/>
                </a:ext>
              </a:extLst>
            </p:cNvPr>
            <p:cNvSpPr>
              <a:spLocks noChangeShapeType="1"/>
            </p:cNvSpPr>
            <p:nvPr/>
          </p:nvSpPr>
          <p:spPr bwMode="auto">
            <a:xfrm>
              <a:off x="3264" y="3645"/>
              <a:ext cx="203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074" name="Line 27">
              <a:extLst>
                <a:ext uri="{FF2B5EF4-FFF2-40B4-BE49-F238E27FC236}">
                  <a16:creationId xmlns:a16="http://schemas.microsoft.com/office/drawing/2014/main" id="{CD983C7F-A402-4CC5-A02E-1D9DD289FC69}"/>
                </a:ext>
              </a:extLst>
            </p:cNvPr>
            <p:cNvSpPr>
              <a:spLocks noChangeShapeType="1"/>
            </p:cNvSpPr>
            <p:nvPr/>
          </p:nvSpPr>
          <p:spPr bwMode="auto">
            <a:xfrm flipV="1">
              <a:off x="4188" y="2928"/>
              <a:ext cx="0" cy="12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075" name="Line 28">
              <a:extLst>
                <a:ext uri="{FF2B5EF4-FFF2-40B4-BE49-F238E27FC236}">
                  <a16:creationId xmlns:a16="http://schemas.microsoft.com/office/drawing/2014/main" id="{C9B20987-DD03-4BD0-B578-AD816B699297}"/>
                </a:ext>
              </a:extLst>
            </p:cNvPr>
            <p:cNvSpPr>
              <a:spLocks noChangeShapeType="1"/>
            </p:cNvSpPr>
            <p:nvPr/>
          </p:nvSpPr>
          <p:spPr bwMode="auto">
            <a:xfrm>
              <a:off x="4188" y="3392"/>
              <a:ext cx="7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076" name="Line 29">
              <a:extLst>
                <a:ext uri="{FF2B5EF4-FFF2-40B4-BE49-F238E27FC236}">
                  <a16:creationId xmlns:a16="http://schemas.microsoft.com/office/drawing/2014/main" id="{8F71D35F-A8C9-44FA-A2CA-1408CDB80909}"/>
                </a:ext>
              </a:extLst>
            </p:cNvPr>
            <p:cNvSpPr>
              <a:spLocks noChangeShapeType="1"/>
            </p:cNvSpPr>
            <p:nvPr/>
          </p:nvSpPr>
          <p:spPr bwMode="auto">
            <a:xfrm>
              <a:off x="3392" y="3939"/>
              <a:ext cx="7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077" name="Text Box 30">
              <a:extLst>
                <a:ext uri="{FF2B5EF4-FFF2-40B4-BE49-F238E27FC236}">
                  <a16:creationId xmlns:a16="http://schemas.microsoft.com/office/drawing/2014/main" id="{9574127F-5812-4F36-9987-E222D7908DAF}"/>
                </a:ext>
              </a:extLst>
            </p:cNvPr>
            <p:cNvSpPr txBox="1">
              <a:spLocks noChangeArrowheads="1"/>
            </p:cNvSpPr>
            <p:nvPr/>
          </p:nvSpPr>
          <p:spPr bwMode="auto">
            <a:xfrm>
              <a:off x="4179" y="3810"/>
              <a:ext cx="3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-1/2</a:t>
              </a:r>
            </a:p>
          </p:txBody>
        </p:sp>
        <p:sp>
          <p:nvSpPr>
            <p:cNvPr id="2078" name="Text Box 31">
              <a:extLst>
                <a:ext uri="{FF2B5EF4-FFF2-40B4-BE49-F238E27FC236}">
                  <a16:creationId xmlns:a16="http://schemas.microsoft.com/office/drawing/2014/main" id="{6C15B413-19E4-48BC-A3FF-3569376F476B}"/>
                </a:ext>
              </a:extLst>
            </p:cNvPr>
            <p:cNvSpPr txBox="1">
              <a:spLocks noChangeArrowheads="1"/>
            </p:cNvSpPr>
            <p:nvPr/>
          </p:nvSpPr>
          <p:spPr bwMode="auto">
            <a:xfrm>
              <a:off x="3854" y="3261"/>
              <a:ext cx="3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1/2</a:t>
              </a:r>
            </a:p>
          </p:txBody>
        </p:sp>
        <p:sp>
          <p:nvSpPr>
            <p:cNvPr id="2079" name="Text Box 32">
              <a:extLst>
                <a:ext uri="{FF2B5EF4-FFF2-40B4-BE49-F238E27FC236}">
                  <a16:creationId xmlns:a16="http://schemas.microsoft.com/office/drawing/2014/main" id="{8C5048A9-39B4-45AE-85AA-BB90CAA307B4}"/>
                </a:ext>
              </a:extLst>
            </p:cNvPr>
            <p:cNvSpPr txBox="1">
              <a:spLocks noChangeArrowheads="1"/>
            </p:cNvSpPr>
            <p:nvPr/>
          </p:nvSpPr>
          <p:spPr bwMode="auto">
            <a:xfrm>
              <a:off x="4029" y="3602"/>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0</a:t>
              </a:r>
            </a:p>
          </p:txBody>
        </p:sp>
        <p:graphicFrame>
          <p:nvGraphicFramePr>
            <p:cNvPr id="2060" name="Object 9">
              <a:extLst>
                <a:ext uri="{FF2B5EF4-FFF2-40B4-BE49-F238E27FC236}">
                  <a16:creationId xmlns:a16="http://schemas.microsoft.com/office/drawing/2014/main" id="{97C9EFA3-3FA8-44FA-91D9-CC2D957A3A7B}"/>
                </a:ext>
              </a:extLst>
            </p:cNvPr>
            <p:cNvGraphicFramePr>
              <a:graphicFrameLocks noChangeAspect="1"/>
            </p:cNvGraphicFramePr>
            <p:nvPr/>
          </p:nvGraphicFramePr>
          <p:xfrm>
            <a:off x="4224" y="2848"/>
            <a:ext cx="454" cy="303"/>
          </p:xfrm>
          <a:graphic>
            <a:graphicData uri="http://schemas.openxmlformats.org/presentationml/2006/ole">
              <mc:AlternateContent xmlns:mc="http://schemas.openxmlformats.org/markup-compatibility/2006">
                <mc:Choice xmlns:v="urn:schemas-microsoft-com:vml" Requires="v">
                  <p:oleObj spid="_x0000_s31627" name="Equation" r:id="rId13" imgW="342720" imgH="228600" progId="Equation.DSMT4">
                    <p:embed/>
                  </p:oleObj>
                </mc:Choice>
                <mc:Fallback>
                  <p:oleObj name="Equation" r:id="rId13" imgW="342720" imgH="228600" progId="Equation.DSMT4">
                    <p:embed/>
                    <p:pic>
                      <p:nvPicPr>
                        <p:cNvPr id="2060" name="Object 9">
                          <a:extLst>
                            <a:ext uri="{FF2B5EF4-FFF2-40B4-BE49-F238E27FC236}">
                              <a16:creationId xmlns:a16="http://schemas.microsoft.com/office/drawing/2014/main" id="{97C9EFA3-3FA8-44FA-91D9-CC2D957A3A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4" y="2848"/>
                          <a:ext cx="45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1" name="Object 10">
              <a:extLst>
                <a:ext uri="{FF2B5EF4-FFF2-40B4-BE49-F238E27FC236}">
                  <a16:creationId xmlns:a16="http://schemas.microsoft.com/office/drawing/2014/main" id="{B526B1E3-B755-49FA-BB46-D8D02286FBD5}"/>
                </a:ext>
              </a:extLst>
            </p:cNvPr>
            <p:cNvGraphicFramePr>
              <a:graphicFrameLocks noChangeAspect="1"/>
            </p:cNvGraphicFramePr>
            <p:nvPr/>
          </p:nvGraphicFramePr>
          <p:xfrm>
            <a:off x="5088" y="3408"/>
            <a:ext cx="136" cy="227"/>
          </p:xfrm>
          <a:graphic>
            <a:graphicData uri="http://schemas.openxmlformats.org/presentationml/2006/ole">
              <mc:AlternateContent xmlns:mc="http://schemas.openxmlformats.org/markup-compatibility/2006">
                <mc:Choice xmlns:v="urn:schemas-microsoft-com:vml" Requires="v">
                  <p:oleObj spid="_x0000_s31628" name="Equation" r:id="rId15" imgW="88560" imgH="152280" progId="Equation.DSMT4">
                    <p:embed/>
                  </p:oleObj>
                </mc:Choice>
                <mc:Fallback>
                  <p:oleObj name="Equation" r:id="rId15" imgW="88560" imgH="152280" progId="Equation.DSMT4">
                    <p:embed/>
                    <p:pic>
                      <p:nvPicPr>
                        <p:cNvPr id="2061" name="Object 10">
                          <a:extLst>
                            <a:ext uri="{FF2B5EF4-FFF2-40B4-BE49-F238E27FC236}">
                              <a16:creationId xmlns:a16="http://schemas.microsoft.com/office/drawing/2014/main" id="{B526B1E3-B755-49FA-BB46-D8D02286FBD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88" y="3408"/>
                          <a:ext cx="13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35">
            <a:extLst>
              <a:ext uri="{FF2B5EF4-FFF2-40B4-BE49-F238E27FC236}">
                <a16:creationId xmlns:a16="http://schemas.microsoft.com/office/drawing/2014/main" id="{9552F43E-1591-4744-9268-F02B8E47840A}"/>
              </a:ext>
            </a:extLst>
          </p:cNvPr>
          <p:cNvGrpSpPr>
            <a:grpSpLocks/>
          </p:cNvGrpSpPr>
          <p:nvPr/>
        </p:nvGrpSpPr>
        <p:grpSpPr bwMode="auto">
          <a:xfrm>
            <a:off x="838200" y="2214563"/>
            <a:ext cx="4494213" cy="523875"/>
            <a:chOff x="528" y="1632"/>
            <a:chExt cx="2831" cy="330"/>
          </a:xfrm>
        </p:grpSpPr>
        <p:sp>
          <p:nvSpPr>
            <p:cNvPr id="2072" name="Text Box 36">
              <a:extLst>
                <a:ext uri="{FF2B5EF4-FFF2-40B4-BE49-F238E27FC236}">
                  <a16:creationId xmlns:a16="http://schemas.microsoft.com/office/drawing/2014/main" id="{F61CDC4B-C619-4BAA-B4B2-4D7812385E3C}"/>
                </a:ext>
              </a:extLst>
            </p:cNvPr>
            <p:cNvSpPr txBox="1">
              <a:spLocks noChangeArrowheads="1"/>
            </p:cNvSpPr>
            <p:nvPr/>
          </p:nvSpPr>
          <p:spPr bwMode="auto">
            <a:xfrm>
              <a:off x="528" y="1632"/>
              <a:ext cx="283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将        分解为偶部和奇部有</a:t>
              </a:r>
            </a:p>
          </p:txBody>
        </p:sp>
        <p:graphicFrame>
          <p:nvGraphicFramePr>
            <p:cNvPr id="2059" name="Object 11">
              <a:extLst>
                <a:ext uri="{FF2B5EF4-FFF2-40B4-BE49-F238E27FC236}">
                  <a16:creationId xmlns:a16="http://schemas.microsoft.com/office/drawing/2014/main" id="{227D17A4-7455-47A2-8503-23DAC1611DA4}"/>
                </a:ext>
              </a:extLst>
            </p:cNvPr>
            <p:cNvGraphicFramePr>
              <a:graphicFrameLocks noChangeAspect="1"/>
            </p:cNvGraphicFramePr>
            <p:nvPr/>
          </p:nvGraphicFramePr>
          <p:xfrm>
            <a:off x="807" y="1642"/>
            <a:ext cx="408" cy="311"/>
          </p:xfrm>
          <a:graphic>
            <a:graphicData uri="http://schemas.openxmlformats.org/presentationml/2006/ole">
              <mc:AlternateContent xmlns:mc="http://schemas.openxmlformats.org/markup-compatibility/2006">
                <mc:Choice xmlns:v="urn:schemas-microsoft-com:vml" Requires="v">
                  <p:oleObj spid="_x0000_s31629" name="Equation" r:id="rId17" imgW="279360" imgH="203040" progId="Equation.DSMT4">
                    <p:embed/>
                  </p:oleObj>
                </mc:Choice>
                <mc:Fallback>
                  <p:oleObj name="Equation" r:id="rId17" imgW="279360" imgH="203040" progId="Equation.DSMT4">
                    <p:embed/>
                    <p:pic>
                      <p:nvPicPr>
                        <p:cNvPr id="2059" name="Object 11">
                          <a:extLst>
                            <a:ext uri="{FF2B5EF4-FFF2-40B4-BE49-F238E27FC236}">
                              <a16:creationId xmlns:a16="http://schemas.microsoft.com/office/drawing/2014/main" id="{227D17A4-7455-47A2-8503-23DAC1611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 y="1642"/>
                          <a:ext cx="40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2" name="Object 13">
            <a:extLst>
              <a:ext uri="{FF2B5EF4-FFF2-40B4-BE49-F238E27FC236}">
                <a16:creationId xmlns:a16="http://schemas.microsoft.com/office/drawing/2014/main" id="{F8FC248D-2516-4BB4-92E7-8860C90E552B}"/>
              </a:ext>
            </a:extLst>
          </p:cNvPr>
          <p:cNvGraphicFramePr>
            <a:graphicFrameLocks noChangeAspect="1"/>
          </p:cNvGraphicFramePr>
          <p:nvPr>
            <p:extLst>
              <p:ext uri="{D42A27DB-BD31-4B8C-83A1-F6EECF244321}">
                <p14:modId xmlns:p14="http://schemas.microsoft.com/office/powerpoint/2010/main" val="3161968056"/>
              </p:ext>
            </p:extLst>
          </p:nvPr>
        </p:nvGraphicFramePr>
        <p:xfrm>
          <a:off x="1211263" y="4286250"/>
          <a:ext cx="2717800" cy="590550"/>
        </p:xfrm>
        <a:graphic>
          <a:graphicData uri="http://schemas.openxmlformats.org/presentationml/2006/ole">
            <mc:AlternateContent xmlns:mc="http://schemas.openxmlformats.org/markup-compatibility/2006">
              <mc:Choice xmlns:v="urn:schemas-microsoft-com:vml" Requires="v">
                <p:oleObj spid="_x0000_s31630" name="Equation" r:id="rId18" imgW="1054080" imgH="228600" progId="Equation.DSMT4">
                  <p:embed/>
                </p:oleObj>
              </mc:Choice>
              <mc:Fallback>
                <p:oleObj name="Equation" r:id="rId18" imgW="1054080" imgH="228600" progId="Equation.DSMT4">
                  <p:embed/>
                  <p:pic>
                    <p:nvPicPr>
                      <p:cNvPr id="42" name="Object 13">
                        <a:extLst>
                          <a:ext uri="{FF2B5EF4-FFF2-40B4-BE49-F238E27FC236}">
                            <a16:creationId xmlns:a16="http://schemas.microsoft.com/office/drawing/2014/main" id="{F8FC248D-2516-4BB4-92E7-8860C90E552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11263" y="4286250"/>
                        <a:ext cx="27178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40">
            <a:extLst>
              <a:ext uri="{FF2B5EF4-FFF2-40B4-BE49-F238E27FC236}">
                <a16:creationId xmlns:a16="http://schemas.microsoft.com/office/drawing/2014/main" id="{BAE1D21A-A10E-4963-B499-8D52EC211488}"/>
              </a:ext>
            </a:extLst>
          </p:cNvPr>
          <p:cNvGrpSpPr>
            <a:grpSpLocks/>
          </p:cNvGrpSpPr>
          <p:nvPr/>
        </p:nvGrpSpPr>
        <p:grpSpPr bwMode="auto">
          <a:xfrm>
            <a:off x="1217003" y="4975225"/>
            <a:ext cx="3070226" cy="1285875"/>
            <a:chOff x="816" y="3272"/>
            <a:chExt cx="1934" cy="810"/>
          </a:xfrm>
        </p:grpSpPr>
        <p:graphicFrame>
          <p:nvGraphicFramePr>
            <p:cNvPr id="2053" name="Object 14">
              <a:extLst>
                <a:ext uri="{FF2B5EF4-FFF2-40B4-BE49-F238E27FC236}">
                  <a16:creationId xmlns:a16="http://schemas.microsoft.com/office/drawing/2014/main" id="{CBDAB9C9-8D0F-43E5-A512-DEE3A11D38B7}"/>
                </a:ext>
              </a:extLst>
            </p:cNvPr>
            <p:cNvGraphicFramePr>
              <a:graphicFrameLocks noChangeAspect="1"/>
            </p:cNvGraphicFramePr>
            <p:nvPr>
              <p:extLst>
                <p:ext uri="{D42A27DB-BD31-4B8C-83A1-F6EECF244321}">
                  <p14:modId xmlns:p14="http://schemas.microsoft.com/office/powerpoint/2010/main" val="1528463345"/>
                </p:ext>
              </p:extLst>
            </p:nvPr>
          </p:nvGraphicFramePr>
          <p:xfrm>
            <a:off x="816" y="3507"/>
            <a:ext cx="908" cy="330"/>
          </p:xfrm>
          <a:graphic>
            <a:graphicData uri="http://schemas.openxmlformats.org/presentationml/2006/ole">
              <mc:AlternateContent xmlns:mc="http://schemas.openxmlformats.org/markup-compatibility/2006">
                <mc:Choice xmlns:v="urn:schemas-microsoft-com:vml" Requires="v">
                  <p:oleObj spid="_x0000_s31631" name="Equation" r:id="rId20" imgW="558720" imgH="203040" progId="Equation.DSMT4">
                    <p:embed/>
                  </p:oleObj>
                </mc:Choice>
                <mc:Fallback>
                  <p:oleObj name="Equation" r:id="rId20" imgW="558720" imgH="203040" progId="Equation.DSMT4">
                    <p:embed/>
                    <p:pic>
                      <p:nvPicPr>
                        <p:cNvPr id="2053" name="Object 14">
                          <a:extLst>
                            <a:ext uri="{FF2B5EF4-FFF2-40B4-BE49-F238E27FC236}">
                              <a16:creationId xmlns:a16="http://schemas.microsoft.com/office/drawing/2014/main" id="{CBDAB9C9-8D0F-43E5-A512-DEE3A11D38B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16" y="3507"/>
                          <a:ext cx="9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15">
              <a:extLst>
                <a:ext uri="{FF2B5EF4-FFF2-40B4-BE49-F238E27FC236}">
                  <a16:creationId xmlns:a16="http://schemas.microsoft.com/office/drawing/2014/main" id="{936D7AE4-006B-4E97-8117-396DC630C058}"/>
                </a:ext>
              </a:extLst>
            </p:cNvPr>
            <p:cNvGraphicFramePr>
              <a:graphicFrameLocks noChangeAspect="1"/>
            </p:cNvGraphicFramePr>
            <p:nvPr>
              <p:extLst>
                <p:ext uri="{D42A27DB-BD31-4B8C-83A1-F6EECF244321}">
                  <p14:modId xmlns:p14="http://schemas.microsoft.com/office/powerpoint/2010/main" val="1738373965"/>
                </p:ext>
              </p:extLst>
            </p:nvPr>
          </p:nvGraphicFramePr>
          <p:xfrm>
            <a:off x="1687" y="3272"/>
            <a:ext cx="335" cy="810"/>
          </p:xfrm>
          <a:graphic>
            <a:graphicData uri="http://schemas.openxmlformats.org/presentationml/2006/ole">
              <mc:AlternateContent xmlns:mc="http://schemas.openxmlformats.org/markup-compatibility/2006">
                <mc:Choice xmlns:v="urn:schemas-microsoft-com:vml" Requires="v">
                  <p:oleObj spid="_x0000_s31632" name="Equation" r:id="rId22" imgW="177480" imgH="253800" progId="Equation.DSMT4">
                    <p:embed/>
                  </p:oleObj>
                </mc:Choice>
                <mc:Fallback>
                  <p:oleObj name="Equation" r:id="rId22" imgW="177480" imgH="253800" progId="Equation.DSMT4">
                    <p:embed/>
                    <p:pic>
                      <p:nvPicPr>
                        <p:cNvPr id="2054" name="Object 15">
                          <a:extLst>
                            <a:ext uri="{FF2B5EF4-FFF2-40B4-BE49-F238E27FC236}">
                              <a16:creationId xmlns:a16="http://schemas.microsoft.com/office/drawing/2014/main" id="{936D7AE4-006B-4E97-8117-396DC630C05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87" y="3272"/>
                          <a:ext cx="335" cy="810"/>
                        </a:xfrm>
                        <a:prstGeom prst="rect">
                          <a:avLst/>
                        </a:prstGeom>
                        <a:noFill/>
                        <a:ln>
                          <a:noFill/>
                        </a:ln>
                        <a:effectLst/>
                      </p:spPr>
                    </p:pic>
                  </p:oleObj>
                </mc:Fallback>
              </mc:AlternateContent>
            </a:graphicData>
          </a:graphic>
        </p:graphicFrame>
        <p:graphicFrame>
          <p:nvGraphicFramePr>
            <p:cNvPr id="2055" name="Object 16">
              <a:extLst>
                <a:ext uri="{FF2B5EF4-FFF2-40B4-BE49-F238E27FC236}">
                  <a16:creationId xmlns:a16="http://schemas.microsoft.com/office/drawing/2014/main" id="{40F37DFF-AD57-4009-8263-08FD071779C7}"/>
                </a:ext>
              </a:extLst>
            </p:cNvPr>
            <p:cNvGraphicFramePr>
              <a:graphicFrameLocks noChangeAspect="1"/>
            </p:cNvGraphicFramePr>
            <p:nvPr>
              <p:extLst>
                <p:ext uri="{D42A27DB-BD31-4B8C-83A1-F6EECF244321}">
                  <p14:modId xmlns:p14="http://schemas.microsoft.com/office/powerpoint/2010/main" val="3358066383"/>
                </p:ext>
              </p:extLst>
            </p:nvPr>
          </p:nvGraphicFramePr>
          <p:xfrm>
            <a:off x="1895" y="3338"/>
            <a:ext cx="227" cy="310"/>
          </p:xfrm>
          <a:graphic>
            <a:graphicData uri="http://schemas.openxmlformats.org/presentationml/2006/ole">
              <mc:AlternateContent xmlns:mc="http://schemas.openxmlformats.org/markup-compatibility/2006">
                <mc:Choice xmlns:v="urn:schemas-microsoft-com:vml" Requires="v">
                  <p:oleObj spid="_x0000_s31633" name="Equation" r:id="rId24" imgW="139680" imgH="190440" progId="Equation.DSMT4">
                    <p:embed/>
                  </p:oleObj>
                </mc:Choice>
                <mc:Fallback>
                  <p:oleObj name="Equation" r:id="rId24" imgW="139680" imgH="190440" progId="Equation.DSMT4">
                    <p:embed/>
                    <p:pic>
                      <p:nvPicPr>
                        <p:cNvPr id="2055" name="Object 16">
                          <a:extLst>
                            <a:ext uri="{FF2B5EF4-FFF2-40B4-BE49-F238E27FC236}">
                              <a16:creationId xmlns:a16="http://schemas.microsoft.com/office/drawing/2014/main" id="{40F37DFF-AD57-4009-8263-08FD071779C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95" y="3338"/>
                          <a:ext cx="227"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17">
              <a:extLst>
                <a:ext uri="{FF2B5EF4-FFF2-40B4-BE49-F238E27FC236}">
                  <a16:creationId xmlns:a16="http://schemas.microsoft.com/office/drawing/2014/main" id="{FDE758A6-4FF3-4B4C-8FD6-CD7E9E197B7D}"/>
                </a:ext>
              </a:extLst>
            </p:cNvPr>
            <p:cNvGraphicFramePr>
              <a:graphicFrameLocks noChangeAspect="1"/>
            </p:cNvGraphicFramePr>
            <p:nvPr>
              <p:extLst>
                <p:ext uri="{D42A27DB-BD31-4B8C-83A1-F6EECF244321}">
                  <p14:modId xmlns:p14="http://schemas.microsoft.com/office/powerpoint/2010/main" val="1930657681"/>
                </p:ext>
              </p:extLst>
            </p:nvPr>
          </p:nvGraphicFramePr>
          <p:xfrm>
            <a:off x="1813" y="3698"/>
            <a:ext cx="372" cy="310"/>
          </p:xfrm>
          <a:graphic>
            <a:graphicData uri="http://schemas.openxmlformats.org/presentationml/2006/ole">
              <mc:AlternateContent xmlns:mc="http://schemas.openxmlformats.org/markup-compatibility/2006">
                <mc:Choice xmlns:v="urn:schemas-microsoft-com:vml" Requires="v">
                  <p:oleObj spid="_x0000_s31634" name="Equation" r:id="rId26" imgW="228600" imgH="190440" progId="Equation.DSMT4">
                    <p:embed/>
                  </p:oleObj>
                </mc:Choice>
                <mc:Fallback>
                  <p:oleObj name="Equation" r:id="rId26" imgW="228600" imgH="190440" progId="Equation.DSMT4">
                    <p:embed/>
                    <p:pic>
                      <p:nvPicPr>
                        <p:cNvPr id="2056" name="Object 17">
                          <a:extLst>
                            <a:ext uri="{FF2B5EF4-FFF2-40B4-BE49-F238E27FC236}">
                              <a16:creationId xmlns:a16="http://schemas.microsoft.com/office/drawing/2014/main" id="{FDE758A6-4FF3-4B4C-8FD6-CD7E9E197B7D}"/>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13" y="3698"/>
                          <a:ext cx="372"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7" name="Object 18">
              <a:extLst>
                <a:ext uri="{FF2B5EF4-FFF2-40B4-BE49-F238E27FC236}">
                  <a16:creationId xmlns:a16="http://schemas.microsoft.com/office/drawing/2014/main" id="{78EEBDB9-19D5-4EA8-9771-39C91BEA87CD}"/>
                </a:ext>
              </a:extLst>
            </p:cNvPr>
            <p:cNvGraphicFramePr>
              <a:graphicFrameLocks/>
            </p:cNvGraphicFramePr>
            <p:nvPr>
              <p:extLst>
                <p:ext uri="{D42A27DB-BD31-4B8C-83A1-F6EECF244321}">
                  <p14:modId xmlns:p14="http://schemas.microsoft.com/office/powerpoint/2010/main" val="1002332870"/>
                </p:ext>
              </p:extLst>
            </p:nvPr>
          </p:nvGraphicFramePr>
          <p:xfrm>
            <a:off x="2231" y="3688"/>
            <a:ext cx="515" cy="288"/>
          </p:xfrm>
          <a:graphic>
            <a:graphicData uri="http://schemas.openxmlformats.org/presentationml/2006/ole">
              <mc:AlternateContent xmlns:mc="http://schemas.openxmlformats.org/markup-compatibility/2006">
                <mc:Choice xmlns:v="urn:schemas-microsoft-com:vml" Requires="v">
                  <p:oleObj spid="_x0000_s31635" name="Equation" r:id="rId28" imgW="317160" imgH="177480" progId="Equation.DSMT4">
                    <p:embed/>
                  </p:oleObj>
                </mc:Choice>
                <mc:Fallback>
                  <p:oleObj name="Equation" r:id="rId28" imgW="317160" imgH="177480" progId="Equation.DSMT4">
                    <p:embed/>
                    <p:pic>
                      <p:nvPicPr>
                        <p:cNvPr id="2057" name="Object 18">
                          <a:extLst>
                            <a:ext uri="{FF2B5EF4-FFF2-40B4-BE49-F238E27FC236}">
                              <a16:creationId xmlns:a16="http://schemas.microsoft.com/office/drawing/2014/main" id="{78EEBDB9-19D5-4EA8-9771-39C91BEA87CD}"/>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31" y="3688"/>
                          <a:ext cx="5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19">
              <a:extLst>
                <a:ext uri="{FF2B5EF4-FFF2-40B4-BE49-F238E27FC236}">
                  <a16:creationId xmlns:a16="http://schemas.microsoft.com/office/drawing/2014/main" id="{21C4AB2D-A969-4324-A31A-F1F437D15F78}"/>
                </a:ext>
              </a:extLst>
            </p:cNvPr>
            <p:cNvGraphicFramePr>
              <a:graphicFrameLocks noChangeAspect="1"/>
            </p:cNvGraphicFramePr>
            <p:nvPr>
              <p:extLst>
                <p:ext uri="{D42A27DB-BD31-4B8C-83A1-F6EECF244321}">
                  <p14:modId xmlns:p14="http://schemas.microsoft.com/office/powerpoint/2010/main" val="3305071135"/>
                </p:ext>
              </p:extLst>
            </p:nvPr>
          </p:nvGraphicFramePr>
          <p:xfrm>
            <a:off x="2235" y="3336"/>
            <a:ext cx="515" cy="288"/>
          </p:xfrm>
          <a:graphic>
            <a:graphicData uri="http://schemas.openxmlformats.org/presentationml/2006/ole">
              <mc:AlternateContent xmlns:mc="http://schemas.openxmlformats.org/markup-compatibility/2006">
                <mc:Choice xmlns:v="urn:schemas-microsoft-com:vml" Requires="v">
                  <p:oleObj spid="_x0000_s31636" name="Equation" r:id="rId30" imgW="317160" imgH="177480" progId="Equation.DSMT4">
                    <p:embed/>
                  </p:oleObj>
                </mc:Choice>
                <mc:Fallback>
                  <p:oleObj name="Equation" r:id="rId30" imgW="317160" imgH="177480" progId="Equation.DSMT4">
                    <p:embed/>
                    <p:pic>
                      <p:nvPicPr>
                        <p:cNvPr id="2058" name="Object 19">
                          <a:extLst>
                            <a:ext uri="{FF2B5EF4-FFF2-40B4-BE49-F238E27FC236}">
                              <a16:creationId xmlns:a16="http://schemas.microsoft.com/office/drawing/2014/main" id="{21C4AB2D-A969-4324-A31A-F1F437D15F78}"/>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35" y="3336"/>
                          <a:ext cx="5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linds(horizontal)">
                                      <p:cBhvr>
                                        <p:cTn id="32" dur="500"/>
                                        <p:tgtEl>
                                          <p:spTgt spid="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8" name="标题 1">
            <a:extLst>
              <a:ext uri="{FF2B5EF4-FFF2-40B4-BE49-F238E27FC236}">
                <a16:creationId xmlns:a16="http://schemas.microsoft.com/office/drawing/2014/main" id="{392BF690-3A4E-49D1-93D2-3D35B2B76510}"/>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647C0501-C2A4-40C9-B84B-B1A6CE8D27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A42A73F-8AAE-4084-B1B1-435765F613AF}"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aphicFrame>
        <p:nvGraphicFramePr>
          <p:cNvPr id="3074" name="Object 2">
            <a:extLst>
              <a:ext uri="{FF2B5EF4-FFF2-40B4-BE49-F238E27FC236}">
                <a16:creationId xmlns:a16="http://schemas.microsoft.com/office/drawing/2014/main" id="{1FD636B8-6726-4697-8499-C2F089700B07}"/>
              </a:ext>
            </a:extLst>
          </p:cNvPr>
          <p:cNvGraphicFramePr>
            <a:graphicFrameLocks noChangeAspect="1"/>
          </p:cNvGraphicFramePr>
          <p:nvPr/>
        </p:nvGraphicFramePr>
        <p:xfrm>
          <a:off x="814388" y="1368425"/>
          <a:ext cx="2520950" cy="612775"/>
        </p:xfrm>
        <a:graphic>
          <a:graphicData uri="http://schemas.openxmlformats.org/presentationml/2006/ole">
            <mc:AlternateContent xmlns:mc="http://schemas.openxmlformats.org/markup-compatibility/2006">
              <mc:Choice xmlns:v="urn:schemas-microsoft-com:vml" Requires="v">
                <p:oleObj spid="_x0000_s32586" name="Equation" r:id="rId3" imgW="952200" imgH="228600" progId="Equation.DSMT4">
                  <p:embed/>
                </p:oleObj>
              </mc:Choice>
              <mc:Fallback>
                <p:oleObj name="Equation" r:id="rId3" imgW="952200" imgH="228600" progId="Equation.DSMT4">
                  <p:embed/>
                  <p:pic>
                    <p:nvPicPr>
                      <p:cNvPr id="3074" name="Object 2">
                        <a:extLst>
                          <a:ext uri="{FF2B5EF4-FFF2-40B4-BE49-F238E27FC236}">
                            <a16:creationId xmlns:a16="http://schemas.microsoft.com/office/drawing/2014/main" id="{1FD636B8-6726-4697-8499-C2F089700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8" y="1368425"/>
                        <a:ext cx="25209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6191B692-1208-4466-B148-C430911EC4F4}"/>
              </a:ext>
            </a:extLst>
          </p:cNvPr>
          <p:cNvGraphicFramePr>
            <a:graphicFrameLocks noChangeAspect="1"/>
          </p:cNvGraphicFramePr>
          <p:nvPr/>
        </p:nvGraphicFramePr>
        <p:xfrm>
          <a:off x="2225675" y="4286250"/>
          <a:ext cx="2892425" cy="1004888"/>
        </p:xfrm>
        <a:graphic>
          <a:graphicData uri="http://schemas.openxmlformats.org/presentationml/2006/ole">
            <mc:AlternateContent xmlns:mc="http://schemas.openxmlformats.org/markup-compatibility/2006">
              <mc:Choice xmlns:v="urn:schemas-microsoft-com:vml" Requires="v">
                <p:oleObj spid="_x0000_s32587" name="Equation" r:id="rId5" imgW="1206360" imgH="419040" progId="Equation.DSMT4">
                  <p:embed/>
                </p:oleObj>
              </mc:Choice>
              <mc:Fallback>
                <p:oleObj name="Equation" r:id="rId5" imgW="1206360" imgH="419040" progId="Equation.DSMT4">
                  <p:embed/>
                  <p:pic>
                    <p:nvPicPr>
                      <p:cNvPr id="6" name="Object 3">
                        <a:extLst>
                          <a:ext uri="{FF2B5EF4-FFF2-40B4-BE49-F238E27FC236}">
                            <a16:creationId xmlns:a16="http://schemas.microsoft.com/office/drawing/2014/main" id="{6191B692-1208-4466-B148-C430911EC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5675" y="4286250"/>
                        <a:ext cx="28924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0" name="Text Box 4">
            <a:extLst>
              <a:ext uri="{FF2B5EF4-FFF2-40B4-BE49-F238E27FC236}">
                <a16:creationId xmlns:a16="http://schemas.microsoft.com/office/drawing/2014/main" id="{02950936-D8A2-43E5-BEC5-8230B4DB1291}"/>
              </a:ext>
            </a:extLst>
          </p:cNvPr>
          <p:cNvSpPr txBox="1">
            <a:spLocks noChangeArrowheads="1"/>
          </p:cNvSpPr>
          <p:nvPr/>
        </p:nvSpPr>
        <p:spPr bwMode="auto">
          <a:xfrm>
            <a:off x="1042988" y="55102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楷体_GB2312" panose="02010609030101010101" pitchFamily="49" charset="-122"/>
              <a:cs typeface="+mn-cs"/>
            </a:endParaRPr>
          </a:p>
        </p:txBody>
      </p:sp>
      <p:graphicFrame>
        <p:nvGraphicFramePr>
          <p:cNvPr id="8" name="Object 4">
            <a:extLst>
              <a:ext uri="{FF2B5EF4-FFF2-40B4-BE49-F238E27FC236}">
                <a16:creationId xmlns:a16="http://schemas.microsoft.com/office/drawing/2014/main" id="{C6822551-701B-499B-937D-DEC2405CCB39}"/>
              </a:ext>
            </a:extLst>
          </p:cNvPr>
          <p:cNvGraphicFramePr>
            <a:graphicFrameLocks noChangeAspect="1"/>
          </p:cNvGraphicFramePr>
          <p:nvPr/>
        </p:nvGraphicFramePr>
        <p:xfrm>
          <a:off x="5184775" y="5457825"/>
          <a:ext cx="3527425" cy="1095375"/>
        </p:xfrm>
        <a:graphic>
          <a:graphicData uri="http://schemas.openxmlformats.org/presentationml/2006/ole">
            <mc:AlternateContent xmlns:mc="http://schemas.openxmlformats.org/markup-compatibility/2006">
              <mc:Choice xmlns:v="urn:schemas-microsoft-com:vml" Requires="v">
                <p:oleObj spid="_x0000_s32588" name="Equation" r:id="rId7" imgW="1218960" imgH="419040" progId="Equation.DSMT4">
                  <p:embed/>
                </p:oleObj>
              </mc:Choice>
              <mc:Fallback>
                <p:oleObj name="Equation" r:id="rId7" imgW="1218960" imgH="419040" progId="Equation.DSMT4">
                  <p:embed/>
                  <p:pic>
                    <p:nvPicPr>
                      <p:cNvPr id="8" name="Object 4">
                        <a:extLst>
                          <a:ext uri="{FF2B5EF4-FFF2-40B4-BE49-F238E27FC236}">
                            <a16:creationId xmlns:a16="http://schemas.microsoft.com/office/drawing/2014/main" id="{C6822551-701B-499B-937D-DEC2405CCB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4775" y="5457825"/>
                        <a:ext cx="3527425" cy="109537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B321FD7E-5AF6-48D6-8906-741CAEC1A120}"/>
              </a:ext>
            </a:extLst>
          </p:cNvPr>
          <p:cNvGraphicFramePr>
            <a:graphicFrameLocks noChangeAspect="1"/>
          </p:cNvGraphicFramePr>
          <p:nvPr/>
        </p:nvGraphicFramePr>
        <p:xfrm>
          <a:off x="755650" y="2176463"/>
          <a:ext cx="4608513" cy="741362"/>
        </p:xfrm>
        <a:graphic>
          <a:graphicData uri="http://schemas.openxmlformats.org/presentationml/2006/ole">
            <mc:AlternateContent xmlns:mc="http://schemas.openxmlformats.org/markup-compatibility/2006">
              <mc:Choice xmlns:v="urn:schemas-microsoft-com:vml" Requires="v">
                <p:oleObj spid="_x0000_s32589" name="Equation" r:id="rId9" imgW="1942920" imgH="279360" progId="Equation.DSMT4">
                  <p:embed/>
                </p:oleObj>
              </mc:Choice>
              <mc:Fallback>
                <p:oleObj name="Equation" r:id="rId9" imgW="1942920" imgH="279360" progId="Equation.DSMT4">
                  <p:embed/>
                  <p:pic>
                    <p:nvPicPr>
                      <p:cNvPr id="9" name="Object 5">
                        <a:extLst>
                          <a:ext uri="{FF2B5EF4-FFF2-40B4-BE49-F238E27FC236}">
                            <a16:creationId xmlns:a16="http://schemas.microsoft.com/office/drawing/2014/main" id="{B321FD7E-5AF6-48D6-8906-741CAEC1A1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2176463"/>
                        <a:ext cx="4608513"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032B9371-DE75-4DE4-8975-5E1B041C9B5A}"/>
              </a:ext>
            </a:extLst>
          </p:cNvPr>
          <p:cNvGraphicFramePr>
            <a:graphicFrameLocks noChangeAspect="1"/>
          </p:cNvGraphicFramePr>
          <p:nvPr/>
        </p:nvGraphicFramePr>
        <p:xfrm>
          <a:off x="2306638" y="3170238"/>
          <a:ext cx="3206750" cy="958850"/>
        </p:xfrm>
        <a:graphic>
          <a:graphicData uri="http://schemas.openxmlformats.org/presentationml/2006/ole">
            <mc:AlternateContent xmlns:mc="http://schemas.openxmlformats.org/markup-compatibility/2006">
              <mc:Choice xmlns:v="urn:schemas-microsoft-com:vml" Requires="v">
                <p:oleObj spid="_x0000_s32590" name="Equation" r:id="rId11" imgW="1409400" imgH="419040" progId="Equation.DSMT4">
                  <p:embed/>
                </p:oleObj>
              </mc:Choice>
              <mc:Fallback>
                <p:oleObj name="Equation" r:id="rId11" imgW="1409400" imgH="419040" progId="Equation.DSMT4">
                  <p:embed/>
                  <p:pic>
                    <p:nvPicPr>
                      <p:cNvPr id="11" name="Object 6">
                        <a:extLst>
                          <a:ext uri="{FF2B5EF4-FFF2-40B4-BE49-F238E27FC236}">
                            <a16:creationId xmlns:a16="http://schemas.microsoft.com/office/drawing/2014/main" id="{032B9371-DE75-4DE4-8975-5E1B041C9B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6638" y="3170238"/>
                        <a:ext cx="320675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7">
            <a:extLst>
              <a:ext uri="{FF2B5EF4-FFF2-40B4-BE49-F238E27FC236}">
                <a16:creationId xmlns:a16="http://schemas.microsoft.com/office/drawing/2014/main" id="{179AF258-9EC7-48F8-BE5C-DF1390C9824C}"/>
              </a:ext>
            </a:extLst>
          </p:cNvPr>
          <p:cNvGraphicFramePr>
            <a:graphicFrameLocks noChangeAspect="1"/>
          </p:cNvGraphicFramePr>
          <p:nvPr/>
        </p:nvGraphicFramePr>
        <p:xfrm>
          <a:off x="655638" y="3367088"/>
          <a:ext cx="1603375" cy="539750"/>
        </p:xfrm>
        <a:graphic>
          <a:graphicData uri="http://schemas.openxmlformats.org/presentationml/2006/ole">
            <mc:AlternateContent xmlns:mc="http://schemas.openxmlformats.org/markup-compatibility/2006">
              <mc:Choice xmlns:v="urn:schemas-microsoft-com:vml" Requires="v">
                <p:oleObj spid="_x0000_s32591" name="Equation" r:id="rId13" imgW="711000" imgH="203040" progId="Equation.DSMT4">
                  <p:embed/>
                </p:oleObj>
              </mc:Choice>
              <mc:Fallback>
                <p:oleObj name="Equation" r:id="rId13" imgW="711000" imgH="203040" progId="Equation.DSMT4">
                  <p:embed/>
                  <p:pic>
                    <p:nvPicPr>
                      <p:cNvPr id="12" name="Object 7">
                        <a:extLst>
                          <a:ext uri="{FF2B5EF4-FFF2-40B4-BE49-F238E27FC236}">
                            <a16:creationId xmlns:a16="http://schemas.microsoft.com/office/drawing/2014/main" id="{179AF258-9EC7-48F8-BE5C-DF1390C9824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638" y="3367088"/>
                        <a:ext cx="16033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a:extLst>
              <a:ext uri="{FF2B5EF4-FFF2-40B4-BE49-F238E27FC236}">
                <a16:creationId xmlns:a16="http://schemas.microsoft.com/office/drawing/2014/main" id="{438E1B25-E860-4BF0-8CE1-AFE68DF1D2A2}"/>
              </a:ext>
            </a:extLst>
          </p:cNvPr>
          <p:cNvGrpSpPr>
            <a:grpSpLocks/>
          </p:cNvGrpSpPr>
          <p:nvPr/>
        </p:nvGrpSpPr>
        <p:grpSpPr bwMode="auto">
          <a:xfrm>
            <a:off x="928688" y="5457825"/>
            <a:ext cx="3643312" cy="987425"/>
            <a:chOff x="965" y="3216"/>
            <a:chExt cx="2295" cy="622"/>
          </a:xfrm>
        </p:grpSpPr>
        <p:graphicFrame>
          <p:nvGraphicFramePr>
            <p:cNvPr id="3086" name="Object 8">
              <a:extLst>
                <a:ext uri="{FF2B5EF4-FFF2-40B4-BE49-F238E27FC236}">
                  <a16:creationId xmlns:a16="http://schemas.microsoft.com/office/drawing/2014/main" id="{564C98A6-FD9A-448A-834C-8D4041FA3E5D}"/>
                </a:ext>
              </a:extLst>
            </p:cNvPr>
            <p:cNvGraphicFramePr>
              <a:graphicFrameLocks noChangeAspect="1"/>
            </p:cNvGraphicFramePr>
            <p:nvPr/>
          </p:nvGraphicFramePr>
          <p:xfrm>
            <a:off x="2561" y="3236"/>
            <a:ext cx="699" cy="600"/>
          </p:xfrm>
          <a:graphic>
            <a:graphicData uri="http://schemas.openxmlformats.org/presentationml/2006/ole">
              <mc:AlternateContent xmlns:mc="http://schemas.openxmlformats.org/markup-compatibility/2006">
                <mc:Choice xmlns:v="urn:schemas-microsoft-com:vml" Requires="v">
                  <p:oleObj spid="_x0000_s32592" name="Equation" r:id="rId15" imgW="431640" imgH="419040" progId="Equation.DSMT4">
                    <p:embed/>
                  </p:oleObj>
                </mc:Choice>
                <mc:Fallback>
                  <p:oleObj name="Equation" r:id="rId15" imgW="431640" imgH="419040" progId="Equation.DSMT4">
                    <p:embed/>
                    <p:pic>
                      <p:nvPicPr>
                        <p:cNvPr id="3086" name="Object 8">
                          <a:extLst>
                            <a:ext uri="{FF2B5EF4-FFF2-40B4-BE49-F238E27FC236}">
                              <a16:creationId xmlns:a16="http://schemas.microsoft.com/office/drawing/2014/main" id="{564C98A6-FD9A-448A-834C-8D4041FA3E5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1" y="3236"/>
                          <a:ext cx="699"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7" name="Object 9">
              <a:extLst>
                <a:ext uri="{FF2B5EF4-FFF2-40B4-BE49-F238E27FC236}">
                  <a16:creationId xmlns:a16="http://schemas.microsoft.com/office/drawing/2014/main" id="{690C9ADA-41C9-4AB8-BAF1-C969E6D88910}"/>
                </a:ext>
              </a:extLst>
            </p:cNvPr>
            <p:cNvGraphicFramePr>
              <a:graphicFrameLocks noChangeAspect="1"/>
            </p:cNvGraphicFramePr>
            <p:nvPr/>
          </p:nvGraphicFramePr>
          <p:xfrm>
            <a:off x="965" y="3216"/>
            <a:ext cx="1607" cy="622"/>
          </p:xfrm>
          <a:graphic>
            <a:graphicData uri="http://schemas.openxmlformats.org/presentationml/2006/ole">
              <mc:AlternateContent xmlns:mc="http://schemas.openxmlformats.org/markup-compatibility/2006">
                <mc:Choice xmlns:v="urn:schemas-microsoft-com:vml" Requires="v">
                  <p:oleObj spid="_x0000_s32593" name="Equation" r:id="rId17" imgW="1117440" imgH="393480" progId="Equation.DSMT4">
                    <p:embed/>
                  </p:oleObj>
                </mc:Choice>
                <mc:Fallback>
                  <p:oleObj name="Equation" r:id="rId17" imgW="1117440" imgH="393480" progId="Equation.DSMT4">
                    <p:embed/>
                    <p:pic>
                      <p:nvPicPr>
                        <p:cNvPr id="3087" name="Object 9">
                          <a:extLst>
                            <a:ext uri="{FF2B5EF4-FFF2-40B4-BE49-F238E27FC236}">
                              <a16:creationId xmlns:a16="http://schemas.microsoft.com/office/drawing/2014/main" id="{690C9ADA-41C9-4AB8-BAF1-C969E6D8891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5" y="3216"/>
                          <a:ext cx="1607"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3">
            <a:extLst>
              <a:ext uri="{FF2B5EF4-FFF2-40B4-BE49-F238E27FC236}">
                <a16:creationId xmlns:a16="http://schemas.microsoft.com/office/drawing/2014/main" id="{BD7E79D2-3F72-430C-BEDD-3AA0E8A74861}"/>
              </a:ext>
            </a:extLst>
          </p:cNvPr>
          <p:cNvGrpSpPr>
            <a:grpSpLocks/>
          </p:cNvGrpSpPr>
          <p:nvPr/>
        </p:nvGrpSpPr>
        <p:grpSpPr bwMode="auto">
          <a:xfrm>
            <a:off x="5651500" y="1577975"/>
            <a:ext cx="3095625" cy="2136775"/>
            <a:chOff x="3560" y="633"/>
            <a:chExt cx="1950" cy="1346"/>
          </a:xfrm>
        </p:grpSpPr>
        <p:grpSp>
          <p:nvGrpSpPr>
            <p:cNvPr id="3093" name="Group 14">
              <a:extLst>
                <a:ext uri="{FF2B5EF4-FFF2-40B4-BE49-F238E27FC236}">
                  <a16:creationId xmlns:a16="http://schemas.microsoft.com/office/drawing/2014/main" id="{2C6FB844-E18B-4E6F-829C-75DAE36D7579}"/>
                </a:ext>
              </a:extLst>
            </p:cNvPr>
            <p:cNvGrpSpPr>
              <a:grpSpLocks/>
            </p:cNvGrpSpPr>
            <p:nvPr/>
          </p:nvGrpSpPr>
          <p:grpSpPr bwMode="auto">
            <a:xfrm>
              <a:off x="3560" y="633"/>
              <a:ext cx="1950" cy="1346"/>
              <a:chOff x="3652" y="496"/>
              <a:chExt cx="1950" cy="1346"/>
            </a:xfrm>
          </p:grpSpPr>
          <p:pic>
            <p:nvPicPr>
              <p:cNvPr id="3094" name="Picture 15">
                <a:extLst>
                  <a:ext uri="{FF2B5EF4-FFF2-40B4-BE49-F238E27FC236}">
                    <a16:creationId xmlns:a16="http://schemas.microsoft.com/office/drawing/2014/main" id="{28197D6C-99DF-4F3C-ADC7-3A8A4D71FED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64" y="541"/>
                <a:ext cx="1294"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16">
                <a:extLst>
                  <a:ext uri="{FF2B5EF4-FFF2-40B4-BE49-F238E27FC236}">
                    <a16:creationId xmlns:a16="http://schemas.microsoft.com/office/drawing/2014/main" id="{5A4E0F6F-7590-4E8F-A585-3B9CD454066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67" y="1280"/>
                <a:ext cx="78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6" name="Line 17">
                <a:extLst>
                  <a:ext uri="{FF2B5EF4-FFF2-40B4-BE49-F238E27FC236}">
                    <a16:creationId xmlns:a16="http://schemas.microsoft.com/office/drawing/2014/main" id="{F1F49C45-136C-4F4E-B1E4-89E5E81D6CFB}"/>
                  </a:ext>
                </a:extLst>
              </p:cNvPr>
              <p:cNvSpPr>
                <a:spLocks noChangeShapeType="1"/>
              </p:cNvSpPr>
              <p:nvPr/>
            </p:nvSpPr>
            <p:spPr bwMode="auto">
              <a:xfrm>
                <a:off x="3652" y="1239"/>
                <a:ext cx="1915"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97" name="Line 18">
                <a:extLst>
                  <a:ext uri="{FF2B5EF4-FFF2-40B4-BE49-F238E27FC236}">
                    <a16:creationId xmlns:a16="http://schemas.microsoft.com/office/drawing/2014/main" id="{EB161901-40E2-489D-99EF-FCA5DFC70612}"/>
                  </a:ext>
                </a:extLst>
              </p:cNvPr>
              <p:cNvSpPr>
                <a:spLocks noChangeShapeType="1"/>
              </p:cNvSpPr>
              <p:nvPr/>
            </p:nvSpPr>
            <p:spPr bwMode="auto">
              <a:xfrm flipV="1">
                <a:off x="4554" y="632"/>
                <a:ext cx="0" cy="121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98" name="Line 19">
                <a:extLst>
                  <a:ext uri="{FF2B5EF4-FFF2-40B4-BE49-F238E27FC236}">
                    <a16:creationId xmlns:a16="http://schemas.microsoft.com/office/drawing/2014/main" id="{07EC0A46-2E38-4899-93F1-472D18B58083}"/>
                  </a:ext>
                </a:extLst>
              </p:cNvPr>
              <p:cNvSpPr>
                <a:spLocks noChangeShapeType="1"/>
              </p:cNvSpPr>
              <p:nvPr/>
            </p:nvSpPr>
            <p:spPr bwMode="auto">
              <a:xfrm>
                <a:off x="4554" y="762"/>
                <a:ext cx="9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99" name="Line 20">
                <a:extLst>
                  <a:ext uri="{FF2B5EF4-FFF2-40B4-BE49-F238E27FC236}">
                    <a16:creationId xmlns:a16="http://schemas.microsoft.com/office/drawing/2014/main" id="{2D75C07B-EEAA-4554-A4CF-A9B9EE2DEED2}"/>
                  </a:ext>
                </a:extLst>
              </p:cNvPr>
              <p:cNvSpPr>
                <a:spLocks noChangeShapeType="1"/>
              </p:cNvSpPr>
              <p:nvPr/>
            </p:nvSpPr>
            <p:spPr bwMode="auto">
              <a:xfrm flipH="1">
                <a:off x="3772" y="1741"/>
                <a:ext cx="7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100" name="Rectangle 21">
                <a:extLst>
                  <a:ext uri="{FF2B5EF4-FFF2-40B4-BE49-F238E27FC236}">
                    <a16:creationId xmlns:a16="http://schemas.microsoft.com/office/drawing/2014/main" id="{A580CA7A-3774-44D2-BB4A-A3E88B68438B}"/>
                  </a:ext>
                </a:extLst>
              </p:cNvPr>
              <p:cNvSpPr>
                <a:spLocks noChangeArrowheads="1"/>
              </p:cNvSpPr>
              <p:nvPr/>
            </p:nvSpPr>
            <p:spPr bwMode="auto">
              <a:xfrm>
                <a:off x="4488" y="561"/>
                <a:ext cx="136" cy="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3082" name="Object 10">
                <a:extLst>
                  <a:ext uri="{FF2B5EF4-FFF2-40B4-BE49-F238E27FC236}">
                    <a16:creationId xmlns:a16="http://schemas.microsoft.com/office/drawing/2014/main" id="{FF033BD7-20EE-4DFF-B8DF-55CCCB557539}"/>
                  </a:ext>
                </a:extLst>
              </p:cNvPr>
              <p:cNvGraphicFramePr>
                <a:graphicFrameLocks noChangeAspect="1"/>
              </p:cNvGraphicFramePr>
              <p:nvPr/>
            </p:nvGraphicFramePr>
            <p:xfrm>
              <a:off x="4456" y="711"/>
              <a:ext cx="86" cy="148"/>
            </p:xfrm>
            <a:graphic>
              <a:graphicData uri="http://schemas.openxmlformats.org/presentationml/2006/ole">
                <mc:AlternateContent xmlns:mc="http://schemas.openxmlformats.org/markup-compatibility/2006">
                  <mc:Choice xmlns:v="urn:schemas-microsoft-com:vml" Requires="v">
                    <p:oleObj spid="_x0000_s32594" name="Equation" r:id="rId21" imgW="101520" imgH="164880" progId="Equation.DSMT4">
                      <p:embed/>
                    </p:oleObj>
                  </mc:Choice>
                  <mc:Fallback>
                    <p:oleObj name="Equation" r:id="rId21" imgW="101520" imgH="164880" progId="Equation.DSMT4">
                      <p:embed/>
                      <p:pic>
                        <p:nvPicPr>
                          <p:cNvPr id="3082" name="Object 10">
                            <a:extLst>
                              <a:ext uri="{FF2B5EF4-FFF2-40B4-BE49-F238E27FC236}">
                                <a16:creationId xmlns:a16="http://schemas.microsoft.com/office/drawing/2014/main" id="{FF033BD7-20EE-4DFF-B8DF-55CCCB55753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56" y="711"/>
                            <a:ext cx="86"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 name="Object 11">
                <a:extLst>
                  <a:ext uri="{FF2B5EF4-FFF2-40B4-BE49-F238E27FC236}">
                    <a16:creationId xmlns:a16="http://schemas.microsoft.com/office/drawing/2014/main" id="{314F5348-41B8-46B1-9DC2-265E20864FAD}"/>
                  </a:ext>
                </a:extLst>
              </p:cNvPr>
              <p:cNvGraphicFramePr>
                <a:graphicFrameLocks noChangeAspect="1"/>
              </p:cNvGraphicFramePr>
              <p:nvPr/>
            </p:nvGraphicFramePr>
            <p:xfrm>
              <a:off x="4570" y="1684"/>
              <a:ext cx="137" cy="120"/>
            </p:xfrm>
            <a:graphic>
              <a:graphicData uri="http://schemas.openxmlformats.org/presentationml/2006/ole">
                <mc:AlternateContent xmlns:mc="http://schemas.openxmlformats.org/markup-compatibility/2006">
                  <mc:Choice xmlns:v="urn:schemas-microsoft-com:vml" Requires="v">
                    <p:oleObj spid="_x0000_s32595" name="Equation" r:id="rId23" imgW="203040" imgH="164880" progId="Equation.DSMT4">
                      <p:embed/>
                    </p:oleObj>
                  </mc:Choice>
                  <mc:Fallback>
                    <p:oleObj name="Equation" r:id="rId23" imgW="203040" imgH="164880" progId="Equation.DSMT4">
                      <p:embed/>
                      <p:pic>
                        <p:nvPicPr>
                          <p:cNvPr id="3083" name="Object 11">
                            <a:extLst>
                              <a:ext uri="{FF2B5EF4-FFF2-40B4-BE49-F238E27FC236}">
                                <a16:creationId xmlns:a16="http://schemas.microsoft.com/office/drawing/2014/main" id="{314F5348-41B8-46B1-9DC2-265E20864FA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0" y="1684"/>
                            <a:ext cx="137"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4" name="Object 12">
                <a:extLst>
                  <a:ext uri="{FF2B5EF4-FFF2-40B4-BE49-F238E27FC236}">
                    <a16:creationId xmlns:a16="http://schemas.microsoft.com/office/drawing/2014/main" id="{61EF18C9-A6BC-4928-836C-62E0F4FFF2B1}"/>
                  </a:ext>
                </a:extLst>
              </p:cNvPr>
              <p:cNvGraphicFramePr>
                <a:graphicFrameLocks noChangeAspect="1"/>
              </p:cNvGraphicFramePr>
              <p:nvPr/>
            </p:nvGraphicFramePr>
            <p:xfrm>
              <a:off x="5486" y="1040"/>
              <a:ext cx="116" cy="212"/>
            </p:xfrm>
            <a:graphic>
              <a:graphicData uri="http://schemas.openxmlformats.org/presentationml/2006/ole">
                <mc:AlternateContent xmlns:mc="http://schemas.openxmlformats.org/markup-compatibility/2006">
                  <mc:Choice xmlns:v="urn:schemas-microsoft-com:vml" Requires="v">
                    <p:oleObj spid="_x0000_s32596" name="Equation" r:id="rId25" imgW="88560" imgH="152280" progId="Equation.DSMT4">
                      <p:embed/>
                    </p:oleObj>
                  </mc:Choice>
                  <mc:Fallback>
                    <p:oleObj name="Equation" r:id="rId25" imgW="88560" imgH="152280" progId="Equation.DSMT4">
                      <p:embed/>
                      <p:pic>
                        <p:nvPicPr>
                          <p:cNvPr id="3084" name="Object 12">
                            <a:extLst>
                              <a:ext uri="{FF2B5EF4-FFF2-40B4-BE49-F238E27FC236}">
                                <a16:creationId xmlns:a16="http://schemas.microsoft.com/office/drawing/2014/main" id="{61EF18C9-A6BC-4928-836C-62E0F4FFF2B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86" y="1040"/>
                            <a:ext cx="1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5" name="Object 13">
                <a:extLst>
                  <a:ext uri="{FF2B5EF4-FFF2-40B4-BE49-F238E27FC236}">
                    <a16:creationId xmlns:a16="http://schemas.microsoft.com/office/drawing/2014/main" id="{3450D959-0CBD-4074-ADDB-5819F885BA99}"/>
                  </a:ext>
                </a:extLst>
              </p:cNvPr>
              <p:cNvGraphicFramePr>
                <a:graphicFrameLocks noChangeAspect="1"/>
              </p:cNvGraphicFramePr>
              <p:nvPr/>
            </p:nvGraphicFramePr>
            <p:xfrm>
              <a:off x="4059" y="496"/>
              <a:ext cx="491" cy="242"/>
            </p:xfrm>
            <a:graphic>
              <a:graphicData uri="http://schemas.openxmlformats.org/presentationml/2006/ole">
                <mc:AlternateContent xmlns:mc="http://schemas.openxmlformats.org/markup-compatibility/2006">
                  <mc:Choice xmlns:v="urn:schemas-microsoft-com:vml" Requires="v">
                    <p:oleObj spid="_x0000_s32597" name="Equation" r:id="rId27" imgW="431640" imgH="203040" progId="Equation.DSMT4">
                      <p:embed/>
                    </p:oleObj>
                  </mc:Choice>
                  <mc:Fallback>
                    <p:oleObj name="Equation" r:id="rId27" imgW="431640" imgH="203040" progId="Equation.DSMT4">
                      <p:embed/>
                      <p:pic>
                        <p:nvPicPr>
                          <p:cNvPr id="3085" name="Object 13">
                            <a:extLst>
                              <a:ext uri="{FF2B5EF4-FFF2-40B4-BE49-F238E27FC236}">
                                <a16:creationId xmlns:a16="http://schemas.microsoft.com/office/drawing/2014/main" id="{3450D959-0CBD-4074-ADDB-5819F885BA9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59" y="496"/>
                            <a:ext cx="49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80" name="Object 14">
              <a:extLst>
                <a:ext uri="{FF2B5EF4-FFF2-40B4-BE49-F238E27FC236}">
                  <a16:creationId xmlns:a16="http://schemas.microsoft.com/office/drawing/2014/main" id="{7C102883-7EB2-4528-8CDF-E141D66EDAE2}"/>
                </a:ext>
              </a:extLst>
            </p:cNvPr>
            <p:cNvGraphicFramePr>
              <a:graphicFrameLocks noChangeAspect="1"/>
            </p:cNvGraphicFramePr>
            <p:nvPr/>
          </p:nvGraphicFramePr>
          <p:xfrm>
            <a:off x="4876" y="976"/>
            <a:ext cx="408" cy="286"/>
          </p:xfrm>
          <a:graphic>
            <a:graphicData uri="http://schemas.openxmlformats.org/presentationml/2006/ole">
              <mc:AlternateContent xmlns:mc="http://schemas.openxmlformats.org/markup-compatibility/2006">
                <mc:Choice xmlns:v="urn:schemas-microsoft-com:vml" Requires="v">
                  <p:oleObj spid="_x0000_s32598" name="Equation" r:id="rId29" imgW="253800" imgH="203040" progId="Equation.DSMT4">
                    <p:embed/>
                  </p:oleObj>
                </mc:Choice>
                <mc:Fallback>
                  <p:oleObj name="Equation" r:id="rId29" imgW="253800" imgH="203040" progId="Equation.DSMT4">
                    <p:embed/>
                    <p:pic>
                      <p:nvPicPr>
                        <p:cNvPr id="3080" name="Object 14">
                          <a:extLst>
                            <a:ext uri="{FF2B5EF4-FFF2-40B4-BE49-F238E27FC236}">
                              <a16:creationId xmlns:a16="http://schemas.microsoft.com/office/drawing/2014/main" id="{7C102883-7EB2-4528-8CDF-E141D66EDAE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76" y="976"/>
                          <a:ext cx="40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15">
              <a:extLst>
                <a:ext uri="{FF2B5EF4-FFF2-40B4-BE49-F238E27FC236}">
                  <a16:creationId xmlns:a16="http://schemas.microsoft.com/office/drawing/2014/main" id="{BC81AAD8-6304-4104-B325-FA0B666F6CB9}"/>
                </a:ext>
              </a:extLst>
            </p:cNvPr>
            <p:cNvGraphicFramePr>
              <a:graphicFrameLocks noChangeAspect="1"/>
            </p:cNvGraphicFramePr>
            <p:nvPr/>
          </p:nvGraphicFramePr>
          <p:xfrm>
            <a:off x="3878" y="1525"/>
            <a:ext cx="317" cy="282"/>
          </p:xfrm>
          <a:graphic>
            <a:graphicData uri="http://schemas.openxmlformats.org/presentationml/2006/ole">
              <mc:AlternateContent xmlns:mc="http://schemas.openxmlformats.org/markup-compatibility/2006">
                <mc:Choice xmlns:v="urn:schemas-microsoft-com:vml" Requires="v">
                  <p:oleObj spid="_x0000_s32599" name="Equation" r:id="rId31" imgW="190440" imgH="203040" progId="Equation.DSMT4">
                    <p:embed/>
                  </p:oleObj>
                </mc:Choice>
                <mc:Fallback>
                  <p:oleObj name="Equation" r:id="rId31" imgW="190440" imgH="203040" progId="Equation.DSMT4">
                    <p:embed/>
                    <p:pic>
                      <p:nvPicPr>
                        <p:cNvPr id="3081" name="Object 15">
                          <a:extLst>
                            <a:ext uri="{FF2B5EF4-FFF2-40B4-BE49-F238E27FC236}">
                              <a16:creationId xmlns:a16="http://schemas.microsoft.com/office/drawing/2014/main" id="{BC81AAD8-6304-4104-B325-FA0B666F6CB9}"/>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878" y="1525"/>
                          <a:ext cx="317"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标题 1">
            <a:extLst>
              <a:ext uri="{FF2B5EF4-FFF2-40B4-BE49-F238E27FC236}">
                <a16:creationId xmlns:a16="http://schemas.microsoft.com/office/drawing/2014/main" id="{B4F5DD50-EA9D-4A82-922B-9E2AA8DE3706}"/>
              </a:ext>
            </a:extLst>
          </p:cNvPr>
          <p:cNvSpPr>
            <a:spLocks noGrp="1"/>
          </p:cNvSpPr>
          <p:nvPr>
            <p:ph type="title"/>
          </p:nvPr>
        </p:nvSpPr>
        <p:spPr/>
        <p:txBody>
          <a:bodyPr/>
          <a:lstStyle/>
          <a:p>
            <a:r>
              <a:rPr lang="en-US" altLang="zh-CN" dirty="0"/>
              <a:t>4.3 </a:t>
            </a:r>
            <a:r>
              <a:rPr lang="zh-CN" altLang="en-US" dirty="0"/>
              <a:t>连续时间傅里叶变换的性质</a:t>
            </a:r>
          </a:p>
        </p:txBody>
      </p:sp>
      <p:sp>
        <p:nvSpPr>
          <p:cNvPr id="4" name="灯片编号占位符 3">
            <a:extLst>
              <a:ext uri="{FF2B5EF4-FFF2-40B4-BE49-F238E27FC236}">
                <a16:creationId xmlns:a16="http://schemas.microsoft.com/office/drawing/2014/main" id="{A18F2120-028E-45DE-8AA4-B515318CEF0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1FBD7-0CCD-46F9-9EFF-45BE935858E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Text Box 3">
            <a:extLst>
              <a:ext uri="{FF2B5EF4-FFF2-40B4-BE49-F238E27FC236}">
                <a16:creationId xmlns:a16="http://schemas.microsoft.com/office/drawing/2014/main" id="{B1D9A7E5-076E-41C1-BC26-B7E24718A0A0}"/>
              </a:ext>
            </a:extLst>
          </p:cNvPr>
          <p:cNvSpPr txBox="1">
            <a:spLocks noChangeArrowheads="1"/>
          </p:cNvSpPr>
          <p:nvPr/>
        </p:nvSpPr>
        <p:spPr bwMode="auto">
          <a:xfrm>
            <a:off x="785813" y="3195638"/>
            <a:ext cx="506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可将</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微分运算转变为代数运算</a:t>
            </a:r>
            <a:r>
              <a:rPr kumimoji="0" lang="en-US" altLang="zh-CN"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2" name="Group 4">
            <a:extLst>
              <a:ext uri="{FF2B5EF4-FFF2-40B4-BE49-F238E27FC236}">
                <a16:creationId xmlns:a16="http://schemas.microsoft.com/office/drawing/2014/main" id="{8BA3A6C3-A11E-4F06-8CD1-62255372EFDA}"/>
              </a:ext>
            </a:extLst>
          </p:cNvPr>
          <p:cNvGrpSpPr>
            <a:grpSpLocks/>
          </p:cNvGrpSpPr>
          <p:nvPr/>
        </p:nvGrpSpPr>
        <p:grpSpPr bwMode="auto">
          <a:xfrm>
            <a:off x="357188" y="4210050"/>
            <a:ext cx="8429625" cy="862013"/>
            <a:chOff x="432" y="1872"/>
            <a:chExt cx="5310" cy="543"/>
          </a:xfrm>
        </p:grpSpPr>
        <p:sp>
          <p:nvSpPr>
            <p:cNvPr id="4109" name="Text Box 5">
              <a:extLst>
                <a:ext uri="{FF2B5EF4-FFF2-40B4-BE49-F238E27FC236}">
                  <a16:creationId xmlns:a16="http://schemas.microsoft.com/office/drawing/2014/main" id="{00994F91-DFB1-4D84-A8A0-8B0AC74E93AE}"/>
                </a:ext>
              </a:extLst>
            </p:cNvPr>
            <p:cNvSpPr txBox="1">
              <a:spLocks noChangeArrowheads="1"/>
            </p:cNvSpPr>
            <p:nvPr/>
          </p:nvSpPr>
          <p:spPr bwMode="auto">
            <a:xfrm>
              <a:off x="432" y="1964"/>
              <a:ext cx="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将</a:t>
              </a:r>
            </a:p>
          </p:txBody>
        </p:sp>
        <p:graphicFrame>
          <p:nvGraphicFramePr>
            <p:cNvPr id="4100" name="Object 2">
              <a:extLst>
                <a:ext uri="{FF2B5EF4-FFF2-40B4-BE49-F238E27FC236}">
                  <a16:creationId xmlns:a16="http://schemas.microsoft.com/office/drawing/2014/main" id="{6A48C131-A1C4-45B1-B0B7-9C8CC5EDE8B2}"/>
                </a:ext>
              </a:extLst>
            </p:cNvPr>
            <p:cNvGraphicFramePr>
              <a:graphicFrameLocks noChangeAspect="1"/>
            </p:cNvGraphicFramePr>
            <p:nvPr/>
          </p:nvGraphicFramePr>
          <p:xfrm>
            <a:off x="818" y="1872"/>
            <a:ext cx="2269" cy="543"/>
          </p:xfrm>
          <a:graphic>
            <a:graphicData uri="http://schemas.openxmlformats.org/presentationml/2006/ole">
              <mc:AlternateContent xmlns:mc="http://schemas.openxmlformats.org/markup-compatibility/2006">
                <mc:Choice xmlns:v="urn:schemas-microsoft-com:vml" Requires="v">
                  <p:oleObj spid="_x0000_s33014" name="Equation" r:id="rId3" imgW="1650960" imgH="393480" progId="Equation.DSMT4">
                    <p:embed/>
                  </p:oleObj>
                </mc:Choice>
                <mc:Fallback>
                  <p:oleObj name="Equation" r:id="rId3" imgW="1650960" imgH="393480" progId="Equation.DSMT4">
                    <p:embed/>
                    <p:pic>
                      <p:nvPicPr>
                        <p:cNvPr id="4100" name="Object 2">
                          <a:extLst>
                            <a:ext uri="{FF2B5EF4-FFF2-40B4-BE49-F238E27FC236}">
                              <a16:creationId xmlns:a16="http://schemas.microsoft.com/office/drawing/2014/main" id="{6A48C131-A1C4-45B1-B0B7-9C8CC5EDE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 y="1872"/>
                          <a:ext cx="2269"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Text Box 7">
              <a:extLst>
                <a:ext uri="{FF2B5EF4-FFF2-40B4-BE49-F238E27FC236}">
                  <a16:creationId xmlns:a16="http://schemas.microsoft.com/office/drawing/2014/main" id="{7DC63894-E2F9-421A-8D93-828874C2F5E1}"/>
                </a:ext>
              </a:extLst>
            </p:cNvPr>
            <p:cNvSpPr txBox="1">
              <a:spLocks noChangeArrowheads="1"/>
            </p:cNvSpPr>
            <p:nvPr/>
          </p:nvSpPr>
          <p:spPr bwMode="auto">
            <a:xfrm>
              <a:off x="3051" y="1958"/>
              <a:ext cx="2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两边对   微分即得该性质</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aphicFrame>
          <p:nvGraphicFramePr>
            <p:cNvPr id="4101" name="Object 3">
              <a:extLst>
                <a:ext uri="{FF2B5EF4-FFF2-40B4-BE49-F238E27FC236}">
                  <a16:creationId xmlns:a16="http://schemas.microsoft.com/office/drawing/2014/main" id="{36BF0305-6B87-4815-834F-A96B78C343C3}"/>
                </a:ext>
              </a:extLst>
            </p:cNvPr>
            <p:cNvGraphicFramePr>
              <a:graphicFrameLocks noChangeAspect="1"/>
            </p:cNvGraphicFramePr>
            <p:nvPr/>
          </p:nvGraphicFramePr>
          <p:xfrm>
            <a:off x="3783" y="2002"/>
            <a:ext cx="159" cy="272"/>
          </p:xfrm>
          <a:graphic>
            <a:graphicData uri="http://schemas.openxmlformats.org/presentationml/2006/ole">
              <mc:AlternateContent xmlns:mc="http://schemas.openxmlformats.org/markup-compatibility/2006">
                <mc:Choice xmlns:v="urn:schemas-microsoft-com:vml" Requires="v">
                  <p:oleObj spid="_x0000_s33015" name="Equation" r:id="rId5" imgW="88560" imgH="152280" progId="Equation.DSMT4">
                    <p:embed/>
                  </p:oleObj>
                </mc:Choice>
                <mc:Fallback>
                  <p:oleObj name="Equation" r:id="rId5" imgW="88560" imgH="152280" progId="Equation.DSMT4">
                    <p:embed/>
                    <p:pic>
                      <p:nvPicPr>
                        <p:cNvPr id="4101" name="Object 3">
                          <a:extLst>
                            <a:ext uri="{FF2B5EF4-FFF2-40B4-BE49-F238E27FC236}">
                              <a16:creationId xmlns:a16="http://schemas.microsoft.com/office/drawing/2014/main" id="{36BF0305-6B87-4815-834F-A96B78C343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3" y="2002"/>
                          <a:ext cx="15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 name="Object 5">
            <a:extLst>
              <a:ext uri="{FF2B5EF4-FFF2-40B4-BE49-F238E27FC236}">
                <a16:creationId xmlns:a16="http://schemas.microsoft.com/office/drawing/2014/main" id="{5AFE5A08-1FCC-4ADB-B557-CA6331053D8D}"/>
              </a:ext>
            </a:extLst>
          </p:cNvPr>
          <p:cNvGraphicFramePr>
            <a:graphicFrameLocks noChangeAspect="1"/>
          </p:cNvGraphicFramePr>
          <p:nvPr>
            <p:extLst>
              <p:ext uri="{D42A27DB-BD31-4B8C-83A1-F6EECF244321}">
                <p14:modId xmlns:p14="http://schemas.microsoft.com/office/powerpoint/2010/main" val="1632595975"/>
              </p:ext>
            </p:extLst>
          </p:nvPr>
        </p:nvGraphicFramePr>
        <p:xfrm>
          <a:off x="1285875" y="2195513"/>
          <a:ext cx="2182813" cy="485775"/>
        </p:xfrm>
        <a:graphic>
          <a:graphicData uri="http://schemas.openxmlformats.org/presentationml/2006/ole">
            <mc:AlternateContent xmlns:mc="http://schemas.openxmlformats.org/markup-compatibility/2006">
              <mc:Choice xmlns:v="urn:schemas-microsoft-com:vml" Requires="v">
                <p:oleObj spid="_x0000_s33016" name="Equation" r:id="rId7" imgW="914400" imgH="203040" progId="Equation.DSMT4">
                  <p:embed/>
                </p:oleObj>
              </mc:Choice>
              <mc:Fallback>
                <p:oleObj name="Equation" r:id="rId7" imgW="914400" imgH="203040" progId="Equation.DSMT4">
                  <p:embed/>
                  <p:pic>
                    <p:nvPicPr>
                      <p:cNvPr id="15" name="Object 5">
                        <a:extLst>
                          <a:ext uri="{FF2B5EF4-FFF2-40B4-BE49-F238E27FC236}">
                            <a16:creationId xmlns:a16="http://schemas.microsoft.com/office/drawing/2014/main" id="{5AFE5A08-1FCC-4ADB-B557-CA6331053D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5" y="2195513"/>
                        <a:ext cx="21828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9">
            <a:extLst>
              <a:ext uri="{FF2B5EF4-FFF2-40B4-BE49-F238E27FC236}">
                <a16:creationId xmlns:a16="http://schemas.microsoft.com/office/drawing/2014/main" id="{200A6249-8EAF-4B93-BCD8-858A2DACA4D6}"/>
              </a:ext>
            </a:extLst>
          </p:cNvPr>
          <p:cNvSpPr txBox="1">
            <a:spLocks noChangeArrowheads="1"/>
          </p:cNvSpPr>
          <p:nvPr/>
        </p:nvSpPr>
        <p:spPr bwMode="auto">
          <a:xfrm>
            <a:off x="3651250" y="21399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则</a:t>
            </a:r>
          </a:p>
        </p:txBody>
      </p:sp>
      <p:graphicFrame>
        <p:nvGraphicFramePr>
          <p:cNvPr id="17" name="Object 6">
            <a:extLst>
              <a:ext uri="{FF2B5EF4-FFF2-40B4-BE49-F238E27FC236}">
                <a16:creationId xmlns:a16="http://schemas.microsoft.com/office/drawing/2014/main" id="{C886E6E1-0786-44A3-85BE-528F257B134F}"/>
              </a:ext>
            </a:extLst>
          </p:cNvPr>
          <p:cNvGraphicFramePr>
            <a:graphicFrameLocks noChangeAspect="1"/>
          </p:cNvGraphicFramePr>
          <p:nvPr>
            <p:extLst>
              <p:ext uri="{D42A27DB-BD31-4B8C-83A1-F6EECF244321}">
                <p14:modId xmlns:p14="http://schemas.microsoft.com/office/powerpoint/2010/main" val="3435535530"/>
              </p:ext>
            </p:extLst>
          </p:nvPr>
        </p:nvGraphicFramePr>
        <p:xfrm>
          <a:off x="4311650" y="2012950"/>
          <a:ext cx="2468563" cy="822325"/>
        </p:xfrm>
        <a:graphic>
          <a:graphicData uri="http://schemas.openxmlformats.org/presentationml/2006/ole">
            <mc:AlternateContent xmlns:mc="http://schemas.openxmlformats.org/markup-compatibility/2006">
              <mc:Choice xmlns:v="urn:schemas-microsoft-com:vml" Requires="v">
                <p:oleObj spid="_x0000_s33017" name="Equation" r:id="rId9" imgW="1180800" imgH="393480" progId="Equation.DSMT4">
                  <p:embed/>
                </p:oleObj>
              </mc:Choice>
              <mc:Fallback>
                <p:oleObj name="Equation" r:id="rId9" imgW="1180800" imgH="393480" progId="Equation.DSMT4">
                  <p:embed/>
                  <p:pic>
                    <p:nvPicPr>
                      <p:cNvPr id="17" name="Object 6">
                        <a:extLst>
                          <a:ext uri="{FF2B5EF4-FFF2-40B4-BE49-F238E27FC236}">
                            <a16:creationId xmlns:a16="http://schemas.microsoft.com/office/drawing/2014/main" id="{C886E6E1-0786-44A3-85BE-528F257B13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1650" y="2012950"/>
                        <a:ext cx="2468563" cy="822325"/>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sp>
        <p:nvSpPr>
          <p:cNvPr id="18" name="Rectangle 21">
            <a:extLst>
              <a:ext uri="{FF2B5EF4-FFF2-40B4-BE49-F238E27FC236}">
                <a16:creationId xmlns:a16="http://schemas.microsoft.com/office/drawing/2014/main" id="{B0CB7BCC-2DEB-46AA-BE0E-9FACEFD8F46B}"/>
              </a:ext>
            </a:extLst>
          </p:cNvPr>
          <p:cNvSpPr>
            <a:spLocks noChangeArrowheads="1"/>
          </p:cNvSpPr>
          <p:nvPr/>
        </p:nvSpPr>
        <p:spPr bwMode="auto">
          <a:xfrm>
            <a:off x="701675" y="2243138"/>
            <a:ext cx="5445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若</a:t>
            </a:r>
          </a:p>
        </p:txBody>
      </p:sp>
      <p:sp>
        <p:nvSpPr>
          <p:cNvPr id="4108" name="Text Box 2">
            <a:extLst>
              <a:ext uri="{FF2B5EF4-FFF2-40B4-BE49-F238E27FC236}">
                <a16:creationId xmlns:a16="http://schemas.microsoft.com/office/drawing/2014/main" id="{149C74D6-FD46-43E3-BB8A-6080E39136D1}"/>
              </a:ext>
            </a:extLst>
          </p:cNvPr>
          <p:cNvSpPr txBox="1">
            <a:spLocks noChangeArrowheads="1"/>
          </p:cNvSpPr>
          <p:nvPr/>
        </p:nvSpPr>
        <p:spPr bwMode="auto">
          <a:xfrm>
            <a:off x="571500" y="1497013"/>
            <a:ext cx="3087705" cy="43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4.</a:t>
            </a: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时域微分与积分</a:t>
            </a: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标题 1">
            <a:extLst>
              <a:ext uri="{FF2B5EF4-FFF2-40B4-BE49-F238E27FC236}">
                <a16:creationId xmlns:a16="http://schemas.microsoft.com/office/drawing/2014/main" id="{3622E775-2742-424B-9C8E-529FA6659C9D}"/>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15A9BE63-F8FF-4EAF-B77E-7B286842972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7AE94B-2084-4EAF-BC7C-4CD5F2050F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5131" name="Group 14">
            <a:extLst>
              <a:ext uri="{FF2B5EF4-FFF2-40B4-BE49-F238E27FC236}">
                <a16:creationId xmlns:a16="http://schemas.microsoft.com/office/drawing/2014/main" id="{34004485-AE3B-4815-A605-626833F0AC01}"/>
              </a:ext>
            </a:extLst>
          </p:cNvPr>
          <p:cNvGrpSpPr>
            <a:grpSpLocks/>
          </p:cNvGrpSpPr>
          <p:nvPr/>
        </p:nvGrpSpPr>
        <p:grpSpPr bwMode="auto">
          <a:xfrm>
            <a:off x="571500" y="1285875"/>
            <a:ext cx="8007350" cy="881063"/>
            <a:chOff x="602" y="2492"/>
            <a:chExt cx="5044" cy="555"/>
          </a:xfrm>
        </p:grpSpPr>
        <p:graphicFrame>
          <p:nvGraphicFramePr>
            <p:cNvPr id="5128" name="Object 2">
              <a:extLst>
                <a:ext uri="{FF2B5EF4-FFF2-40B4-BE49-F238E27FC236}">
                  <a16:creationId xmlns:a16="http://schemas.microsoft.com/office/drawing/2014/main" id="{2DEC02EA-9DD1-4351-86BA-D4E2080A9306}"/>
                </a:ext>
              </a:extLst>
            </p:cNvPr>
            <p:cNvGraphicFramePr>
              <a:graphicFrameLocks noChangeAspect="1"/>
            </p:cNvGraphicFramePr>
            <p:nvPr/>
          </p:nvGraphicFramePr>
          <p:xfrm>
            <a:off x="602" y="2492"/>
            <a:ext cx="3266" cy="555"/>
          </p:xfrm>
          <a:graphic>
            <a:graphicData uri="http://schemas.openxmlformats.org/presentationml/2006/ole">
              <mc:AlternateContent xmlns:mc="http://schemas.openxmlformats.org/markup-compatibility/2006">
                <mc:Choice xmlns:v="urn:schemas-microsoft-com:vml" Requires="v">
                  <p:oleObj spid="_x0000_s34214" name="Equation" r:id="rId3" imgW="2361960" imgH="419040" progId="Equation.DSMT4">
                    <p:embed/>
                  </p:oleObj>
                </mc:Choice>
                <mc:Fallback>
                  <p:oleObj name="Equation" r:id="rId3" imgW="2361960" imgH="419040" progId="Equation.DSMT4">
                    <p:embed/>
                    <p:pic>
                      <p:nvPicPr>
                        <p:cNvPr id="5128" name="Object 2">
                          <a:extLst>
                            <a:ext uri="{FF2B5EF4-FFF2-40B4-BE49-F238E27FC236}">
                              <a16:creationId xmlns:a16="http://schemas.microsoft.com/office/drawing/2014/main" id="{2DEC02EA-9DD1-4351-86BA-D4E2080A93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 y="2492"/>
                          <a:ext cx="3266"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Rectangle 16">
              <a:extLst>
                <a:ext uri="{FF2B5EF4-FFF2-40B4-BE49-F238E27FC236}">
                  <a16:creationId xmlns:a16="http://schemas.microsoft.com/office/drawing/2014/main" id="{9EB1570D-FAB2-4171-9BBF-690C51A2CC6E}"/>
                </a:ext>
              </a:extLst>
            </p:cNvPr>
            <p:cNvSpPr>
              <a:spLocks noChangeArrowheads="1"/>
            </p:cNvSpPr>
            <p:nvPr/>
          </p:nvSpPr>
          <p:spPr bwMode="auto">
            <a:xfrm>
              <a:off x="3726" y="2598"/>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（时域积分特性）</a:t>
              </a:r>
            </a:p>
          </p:txBody>
        </p:sp>
      </p:grpSp>
      <p:sp>
        <p:nvSpPr>
          <p:cNvPr id="8" name="Text Box 19">
            <a:extLst>
              <a:ext uri="{FF2B5EF4-FFF2-40B4-BE49-F238E27FC236}">
                <a16:creationId xmlns:a16="http://schemas.microsoft.com/office/drawing/2014/main" id="{314B683B-C1D3-4EF9-A3B0-99C09C026FBA}"/>
              </a:ext>
            </a:extLst>
          </p:cNvPr>
          <p:cNvSpPr txBox="1">
            <a:spLocks noChangeArrowheads="1"/>
          </p:cNvSpPr>
          <p:nvPr/>
        </p:nvSpPr>
        <p:spPr bwMode="auto">
          <a:xfrm>
            <a:off x="500063" y="2214563"/>
            <a:ext cx="1262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证明：</a:t>
            </a:r>
          </a:p>
        </p:txBody>
      </p:sp>
      <p:graphicFrame>
        <p:nvGraphicFramePr>
          <p:cNvPr id="9" name="Object 3">
            <a:extLst>
              <a:ext uri="{FF2B5EF4-FFF2-40B4-BE49-F238E27FC236}">
                <a16:creationId xmlns:a16="http://schemas.microsoft.com/office/drawing/2014/main" id="{7E97B698-1ACF-4B08-BB71-0888C36AB5D9}"/>
              </a:ext>
            </a:extLst>
          </p:cNvPr>
          <p:cNvGraphicFramePr>
            <a:graphicFrameLocks noChangeAspect="1"/>
          </p:cNvGraphicFramePr>
          <p:nvPr>
            <p:extLst>
              <p:ext uri="{D42A27DB-BD31-4B8C-83A1-F6EECF244321}">
                <p14:modId xmlns:p14="http://schemas.microsoft.com/office/powerpoint/2010/main" val="2941146175"/>
              </p:ext>
            </p:extLst>
          </p:nvPr>
        </p:nvGraphicFramePr>
        <p:xfrm>
          <a:off x="1889125" y="2286000"/>
          <a:ext cx="5211763" cy="695325"/>
        </p:xfrm>
        <a:graphic>
          <a:graphicData uri="http://schemas.openxmlformats.org/presentationml/2006/ole">
            <mc:AlternateContent xmlns:mc="http://schemas.openxmlformats.org/markup-compatibility/2006">
              <mc:Choice xmlns:v="urn:schemas-microsoft-com:vml" Requires="v">
                <p:oleObj spid="_x0000_s34215" name="Equation" r:id="rId5" imgW="2374560" imgH="330120" progId="Equation.DSMT4">
                  <p:embed/>
                </p:oleObj>
              </mc:Choice>
              <mc:Fallback>
                <p:oleObj name="Equation" r:id="rId5" imgW="2374560" imgH="330120" progId="Equation.DSMT4">
                  <p:embed/>
                  <p:pic>
                    <p:nvPicPr>
                      <p:cNvPr id="9" name="Object 3">
                        <a:extLst>
                          <a:ext uri="{FF2B5EF4-FFF2-40B4-BE49-F238E27FC236}">
                            <a16:creationId xmlns:a16="http://schemas.microsoft.com/office/drawing/2014/main" id="{7E97B698-1ACF-4B08-BB71-0888C36AB5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25" y="2286000"/>
                        <a:ext cx="521176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6" name="Object 4">
            <a:extLst>
              <a:ext uri="{FF2B5EF4-FFF2-40B4-BE49-F238E27FC236}">
                <a16:creationId xmlns:a16="http://schemas.microsoft.com/office/drawing/2014/main" id="{7C5D7C6D-DA96-4308-AD04-466AB11EAF23}"/>
              </a:ext>
            </a:extLst>
          </p:cNvPr>
          <p:cNvGraphicFramePr>
            <a:graphicFrameLocks noChangeAspect="1"/>
          </p:cNvGraphicFramePr>
          <p:nvPr>
            <p:extLst>
              <p:ext uri="{D42A27DB-BD31-4B8C-83A1-F6EECF244321}">
                <p14:modId xmlns:p14="http://schemas.microsoft.com/office/powerpoint/2010/main" val="1884363570"/>
              </p:ext>
            </p:extLst>
          </p:nvPr>
        </p:nvGraphicFramePr>
        <p:xfrm>
          <a:off x="1643063" y="3124200"/>
          <a:ext cx="4124325" cy="695325"/>
        </p:xfrm>
        <a:graphic>
          <a:graphicData uri="http://schemas.openxmlformats.org/presentationml/2006/ole">
            <mc:AlternateContent xmlns:mc="http://schemas.openxmlformats.org/markup-compatibility/2006">
              <mc:Choice xmlns:v="urn:schemas-microsoft-com:vml" Requires="v">
                <p:oleObj spid="_x0000_s34216" name="Equation" r:id="rId7" imgW="1879560" imgH="330120" progId="Equation.DSMT4">
                  <p:embed/>
                </p:oleObj>
              </mc:Choice>
              <mc:Fallback>
                <p:oleObj name="Equation" r:id="rId7" imgW="1879560" imgH="330120" progId="Equation.DSMT4">
                  <p:embed/>
                  <p:pic>
                    <p:nvPicPr>
                      <p:cNvPr id="59396" name="Object 4">
                        <a:extLst>
                          <a:ext uri="{FF2B5EF4-FFF2-40B4-BE49-F238E27FC236}">
                            <a16:creationId xmlns:a16="http://schemas.microsoft.com/office/drawing/2014/main" id="{7C5D7C6D-DA96-4308-AD04-466AB11EAF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3063" y="3124200"/>
                        <a:ext cx="41243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7" name="Object 5">
            <a:extLst>
              <a:ext uri="{FF2B5EF4-FFF2-40B4-BE49-F238E27FC236}">
                <a16:creationId xmlns:a16="http://schemas.microsoft.com/office/drawing/2014/main" id="{E0720EBB-F027-497B-A843-CBA59641B7C5}"/>
              </a:ext>
            </a:extLst>
          </p:cNvPr>
          <p:cNvGraphicFramePr>
            <a:graphicFrameLocks noChangeAspect="1"/>
          </p:cNvGraphicFramePr>
          <p:nvPr>
            <p:extLst>
              <p:ext uri="{D42A27DB-BD31-4B8C-83A1-F6EECF244321}">
                <p14:modId xmlns:p14="http://schemas.microsoft.com/office/powerpoint/2010/main" val="2056036953"/>
              </p:ext>
            </p:extLst>
          </p:nvPr>
        </p:nvGraphicFramePr>
        <p:xfrm>
          <a:off x="1643063" y="3857625"/>
          <a:ext cx="4125912" cy="695325"/>
        </p:xfrm>
        <a:graphic>
          <a:graphicData uri="http://schemas.openxmlformats.org/presentationml/2006/ole">
            <mc:AlternateContent xmlns:mc="http://schemas.openxmlformats.org/markup-compatibility/2006">
              <mc:Choice xmlns:v="urn:schemas-microsoft-com:vml" Requires="v">
                <p:oleObj spid="_x0000_s34217" name="Equation" r:id="rId9" imgW="1879560" imgH="330120" progId="Equation.DSMT4">
                  <p:embed/>
                </p:oleObj>
              </mc:Choice>
              <mc:Fallback>
                <p:oleObj name="Equation" r:id="rId9" imgW="1879560" imgH="330120" progId="Equation.DSMT4">
                  <p:embed/>
                  <p:pic>
                    <p:nvPicPr>
                      <p:cNvPr id="59397" name="Object 5">
                        <a:extLst>
                          <a:ext uri="{FF2B5EF4-FFF2-40B4-BE49-F238E27FC236}">
                            <a16:creationId xmlns:a16="http://schemas.microsoft.com/office/drawing/2014/main" id="{E0720EBB-F027-497B-A843-CBA59641B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63" y="3857625"/>
                        <a:ext cx="4125912"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8" name="Object 6">
            <a:extLst>
              <a:ext uri="{FF2B5EF4-FFF2-40B4-BE49-F238E27FC236}">
                <a16:creationId xmlns:a16="http://schemas.microsoft.com/office/drawing/2014/main" id="{C0263BB8-7D2B-4698-871D-52928AB55480}"/>
              </a:ext>
            </a:extLst>
          </p:cNvPr>
          <p:cNvGraphicFramePr>
            <a:graphicFrameLocks noChangeAspect="1"/>
          </p:cNvGraphicFramePr>
          <p:nvPr>
            <p:extLst>
              <p:ext uri="{D42A27DB-BD31-4B8C-83A1-F6EECF244321}">
                <p14:modId xmlns:p14="http://schemas.microsoft.com/office/powerpoint/2010/main" val="4132157392"/>
              </p:ext>
            </p:extLst>
          </p:nvPr>
        </p:nvGraphicFramePr>
        <p:xfrm>
          <a:off x="1643063" y="4624388"/>
          <a:ext cx="4097337" cy="882650"/>
        </p:xfrm>
        <a:graphic>
          <a:graphicData uri="http://schemas.openxmlformats.org/presentationml/2006/ole">
            <mc:AlternateContent xmlns:mc="http://schemas.openxmlformats.org/markup-compatibility/2006">
              <mc:Choice xmlns:v="urn:schemas-microsoft-com:vml" Requires="v">
                <p:oleObj spid="_x0000_s34218" name="Equation" r:id="rId11" imgW="1866600" imgH="419040" progId="Equation.DSMT4">
                  <p:embed/>
                </p:oleObj>
              </mc:Choice>
              <mc:Fallback>
                <p:oleObj name="Equation" r:id="rId11" imgW="1866600" imgH="419040" progId="Equation.DSMT4">
                  <p:embed/>
                  <p:pic>
                    <p:nvPicPr>
                      <p:cNvPr id="59398" name="Object 6">
                        <a:extLst>
                          <a:ext uri="{FF2B5EF4-FFF2-40B4-BE49-F238E27FC236}">
                            <a16:creationId xmlns:a16="http://schemas.microsoft.com/office/drawing/2014/main" id="{C0263BB8-7D2B-4698-871D-52928AB5548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3063" y="4624388"/>
                        <a:ext cx="4097337"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9" name="Object 7">
            <a:extLst>
              <a:ext uri="{FF2B5EF4-FFF2-40B4-BE49-F238E27FC236}">
                <a16:creationId xmlns:a16="http://schemas.microsoft.com/office/drawing/2014/main" id="{E55FFB2D-DE22-4E18-A78D-FD0D551B5E54}"/>
              </a:ext>
            </a:extLst>
          </p:cNvPr>
          <p:cNvGraphicFramePr>
            <a:graphicFrameLocks noChangeAspect="1"/>
          </p:cNvGraphicFramePr>
          <p:nvPr>
            <p:extLst>
              <p:ext uri="{D42A27DB-BD31-4B8C-83A1-F6EECF244321}">
                <p14:modId xmlns:p14="http://schemas.microsoft.com/office/powerpoint/2010/main" val="2078290151"/>
              </p:ext>
            </p:extLst>
          </p:nvPr>
        </p:nvGraphicFramePr>
        <p:xfrm>
          <a:off x="1663700" y="5599113"/>
          <a:ext cx="3038475" cy="882650"/>
        </p:xfrm>
        <a:graphic>
          <a:graphicData uri="http://schemas.openxmlformats.org/presentationml/2006/ole">
            <mc:AlternateContent xmlns:mc="http://schemas.openxmlformats.org/markup-compatibility/2006">
              <mc:Choice xmlns:v="urn:schemas-microsoft-com:vml" Requires="v">
                <p:oleObj spid="_x0000_s34219" name="Equation" r:id="rId13" imgW="1384200" imgH="419040" progId="Equation.DSMT4">
                  <p:embed/>
                </p:oleObj>
              </mc:Choice>
              <mc:Fallback>
                <p:oleObj name="Equation" r:id="rId13" imgW="1384200" imgH="419040" progId="Equation.DSMT4">
                  <p:embed/>
                  <p:pic>
                    <p:nvPicPr>
                      <p:cNvPr id="59399" name="Object 7">
                        <a:extLst>
                          <a:ext uri="{FF2B5EF4-FFF2-40B4-BE49-F238E27FC236}">
                            <a16:creationId xmlns:a16="http://schemas.microsoft.com/office/drawing/2014/main" id="{E55FFB2D-DE22-4E18-A78D-FD0D551B5E5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63700" y="5599113"/>
                        <a:ext cx="3038475"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0" name="Object 8">
            <a:extLst>
              <a:ext uri="{FF2B5EF4-FFF2-40B4-BE49-F238E27FC236}">
                <a16:creationId xmlns:a16="http://schemas.microsoft.com/office/drawing/2014/main" id="{72C43B40-229B-41D1-96AC-00EA646FDC4C}"/>
              </a:ext>
            </a:extLst>
          </p:cNvPr>
          <p:cNvGraphicFramePr>
            <a:graphicFrameLocks noChangeAspect="1"/>
          </p:cNvGraphicFramePr>
          <p:nvPr>
            <p:extLst>
              <p:ext uri="{D42A27DB-BD31-4B8C-83A1-F6EECF244321}">
                <p14:modId xmlns:p14="http://schemas.microsoft.com/office/powerpoint/2010/main" val="36593872"/>
              </p:ext>
            </p:extLst>
          </p:nvPr>
        </p:nvGraphicFramePr>
        <p:xfrm>
          <a:off x="4689475" y="5624513"/>
          <a:ext cx="3597275" cy="882650"/>
        </p:xfrm>
        <a:graphic>
          <a:graphicData uri="http://schemas.openxmlformats.org/presentationml/2006/ole">
            <mc:AlternateContent xmlns:mc="http://schemas.openxmlformats.org/markup-compatibility/2006">
              <mc:Choice xmlns:v="urn:schemas-microsoft-com:vml" Requires="v">
                <p:oleObj spid="_x0000_s34220" name="Equation" r:id="rId15" imgW="1638000" imgH="419040" progId="Equation.DSMT4">
                  <p:embed/>
                </p:oleObj>
              </mc:Choice>
              <mc:Fallback>
                <p:oleObj name="Equation" r:id="rId15" imgW="1638000" imgH="419040" progId="Equation.DSMT4">
                  <p:embed/>
                  <p:pic>
                    <p:nvPicPr>
                      <p:cNvPr id="59400" name="Object 8">
                        <a:extLst>
                          <a:ext uri="{FF2B5EF4-FFF2-40B4-BE49-F238E27FC236}">
                            <a16:creationId xmlns:a16="http://schemas.microsoft.com/office/drawing/2014/main" id="{72C43B40-229B-41D1-96AC-00EA646FDC4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9475" y="5624513"/>
                        <a:ext cx="3597275"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blinds(horizontal)">
                                      <p:cBhvr>
                                        <p:cTn id="17" dur="500"/>
                                        <p:tgtEl>
                                          <p:spTgt spid="59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397"/>
                                        </p:tgtEl>
                                        <p:attrNameLst>
                                          <p:attrName>style.visibility</p:attrName>
                                        </p:attrNameLst>
                                      </p:cBhvr>
                                      <p:to>
                                        <p:strVal val="visible"/>
                                      </p:to>
                                    </p:set>
                                    <p:animEffect transition="in" filter="blinds(horizontal)">
                                      <p:cBhvr>
                                        <p:cTn id="22" dur="500"/>
                                        <p:tgtEl>
                                          <p:spTgt spid="59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9398"/>
                                        </p:tgtEl>
                                        <p:attrNameLst>
                                          <p:attrName>style.visibility</p:attrName>
                                        </p:attrNameLst>
                                      </p:cBhvr>
                                      <p:to>
                                        <p:strVal val="visible"/>
                                      </p:to>
                                    </p:set>
                                    <p:animEffect transition="in" filter="blinds(horizontal)">
                                      <p:cBhvr>
                                        <p:cTn id="27" dur="500"/>
                                        <p:tgtEl>
                                          <p:spTgt spid="593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9399"/>
                                        </p:tgtEl>
                                        <p:attrNameLst>
                                          <p:attrName>style.visibility</p:attrName>
                                        </p:attrNameLst>
                                      </p:cBhvr>
                                      <p:to>
                                        <p:strVal val="visible"/>
                                      </p:to>
                                    </p:set>
                                    <p:animEffect transition="in" filter="blinds(horizontal)">
                                      <p:cBhvr>
                                        <p:cTn id="32" dur="500"/>
                                        <p:tgtEl>
                                          <p:spTgt spid="593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9400"/>
                                        </p:tgtEl>
                                        <p:attrNameLst>
                                          <p:attrName>style.visibility</p:attrName>
                                        </p:attrNameLst>
                                      </p:cBhvr>
                                      <p:to>
                                        <p:strVal val="visible"/>
                                      </p:to>
                                    </p:set>
                                    <p:animEffect transition="in" filter="blinds(horizontal)">
                                      <p:cBhvr>
                                        <p:cTn id="37"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标题 1">
            <a:extLst>
              <a:ext uri="{FF2B5EF4-FFF2-40B4-BE49-F238E27FC236}">
                <a16:creationId xmlns:a16="http://schemas.microsoft.com/office/drawing/2014/main" id="{0409FF8A-0C42-4E30-AD0A-69B29A5F812D}"/>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22D09B80-87BE-436B-ACF4-5791D447CCD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A8D7D5-C8A2-424F-8586-CA16305B8A4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156" name="Text Box 2">
            <a:extLst>
              <a:ext uri="{FF2B5EF4-FFF2-40B4-BE49-F238E27FC236}">
                <a16:creationId xmlns:a16="http://schemas.microsoft.com/office/drawing/2014/main" id="{E8BA172F-06A7-4AC9-88D2-10850BED9997}"/>
              </a:ext>
            </a:extLst>
          </p:cNvPr>
          <p:cNvSpPr txBox="1">
            <a:spLocks noChangeArrowheads="1"/>
          </p:cNvSpPr>
          <p:nvPr/>
        </p:nvSpPr>
        <p:spPr bwMode="auto">
          <a:xfrm>
            <a:off x="471488" y="1285875"/>
            <a:ext cx="41440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5.</a:t>
            </a: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时域和频域的尺度变换</a:t>
            </a: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2" name="Group 3">
            <a:extLst>
              <a:ext uri="{FF2B5EF4-FFF2-40B4-BE49-F238E27FC236}">
                <a16:creationId xmlns:a16="http://schemas.microsoft.com/office/drawing/2014/main" id="{084CA6DB-24D4-4586-A09E-36E74C75534F}"/>
              </a:ext>
            </a:extLst>
          </p:cNvPr>
          <p:cNvGrpSpPr>
            <a:grpSpLocks/>
          </p:cNvGrpSpPr>
          <p:nvPr/>
        </p:nvGrpSpPr>
        <p:grpSpPr bwMode="auto">
          <a:xfrm>
            <a:off x="714375" y="4767263"/>
            <a:ext cx="5305425" cy="519112"/>
            <a:chOff x="720" y="1440"/>
            <a:chExt cx="3342" cy="327"/>
          </a:xfrm>
        </p:grpSpPr>
        <p:sp>
          <p:nvSpPr>
            <p:cNvPr id="6163" name="Text Box 4">
              <a:extLst>
                <a:ext uri="{FF2B5EF4-FFF2-40B4-BE49-F238E27FC236}">
                  <a16:creationId xmlns:a16="http://schemas.microsoft.com/office/drawing/2014/main" id="{666EC517-21A8-4721-B962-EFCC304FEB7A}"/>
                </a:ext>
              </a:extLst>
            </p:cNvPr>
            <p:cNvSpPr txBox="1">
              <a:spLocks noChangeArrowheads="1"/>
            </p:cNvSpPr>
            <p:nvPr/>
          </p:nvSpPr>
          <p:spPr bwMode="auto">
            <a:xfrm>
              <a:off x="720" y="1440"/>
              <a:ext cx="18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当             时，有</a:t>
              </a:r>
            </a:p>
          </p:txBody>
        </p:sp>
        <p:graphicFrame>
          <p:nvGraphicFramePr>
            <p:cNvPr id="6152" name="Object 2">
              <a:extLst>
                <a:ext uri="{FF2B5EF4-FFF2-40B4-BE49-F238E27FC236}">
                  <a16:creationId xmlns:a16="http://schemas.microsoft.com/office/drawing/2014/main" id="{C41688B3-2F10-4BA5-9184-BADC03632C3D}"/>
                </a:ext>
              </a:extLst>
            </p:cNvPr>
            <p:cNvGraphicFramePr>
              <a:graphicFrameLocks noChangeAspect="1"/>
            </p:cNvGraphicFramePr>
            <p:nvPr/>
          </p:nvGraphicFramePr>
          <p:xfrm>
            <a:off x="1056" y="1460"/>
            <a:ext cx="680" cy="280"/>
          </p:xfrm>
          <a:graphic>
            <a:graphicData uri="http://schemas.openxmlformats.org/presentationml/2006/ole">
              <mc:AlternateContent xmlns:mc="http://schemas.openxmlformats.org/markup-compatibility/2006">
                <mc:Choice xmlns:v="urn:schemas-microsoft-com:vml" Requires="v">
                  <p:oleObj spid="_x0000_s35298" name="Equation" r:id="rId3" imgW="431640" imgH="177480" progId="Equation.DSMT4">
                    <p:embed/>
                  </p:oleObj>
                </mc:Choice>
                <mc:Fallback>
                  <p:oleObj name="Equation" r:id="rId3" imgW="431640" imgH="177480" progId="Equation.DSMT4">
                    <p:embed/>
                    <p:pic>
                      <p:nvPicPr>
                        <p:cNvPr id="6152" name="Object 2">
                          <a:extLst>
                            <a:ext uri="{FF2B5EF4-FFF2-40B4-BE49-F238E27FC236}">
                              <a16:creationId xmlns:a16="http://schemas.microsoft.com/office/drawing/2014/main" id="{C41688B3-2F10-4BA5-9184-BADC03632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460"/>
                          <a:ext cx="68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3" name="Object 3">
              <a:extLst>
                <a:ext uri="{FF2B5EF4-FFF2-40B4-BE49-F238E27FC236}">
                  <a16:creationId xmlns:a16="http://schemas.microsoft.com/office/drawing/2014/main" id="{8C3BA6E2-82CE-4A5E-B64E-B8099B229CFB}"/>
                </a:ext>
              </a:extLst>
            </p:cNvPr>
            <p:cNvGraphicFramePr>
              <a:graphicFrameLocks noChangeAspect="1"/>
            </p:cNvGraphicFramePr>
            <p:nvPr>
              <p:extLst>
                <p:ext uri="{D42A27DB-BD31-4B8C-83A1-F6EECF244321}">
                  <p14:modId xmlns:p14="http://schemas.microsoft.com/office/powerpoint/2010/main" val="2376509998"/>
                </p:ext>
              </p:extLst>
            </p:nvPr>
          </p:nvGraphicFramePr>
          <p:xfrm>
            <a:off x="2534" y="1457"/>
            <a:ext cx="1528" cy="285"/>
          </p:xfrm>
          <a:graphic>
            <a:graphicData uri="http://schemas.openxmlformats.org/presentationml/2006/ole">
              <mc:AlternateContent xmlns:mc="http://schemas.openxmlformats.org/markup-compatibility/2006">
                <mc:Choice xmlns:v="urn:schemas-microsoft-com:vml" Requires="v">
                  <p:oleObj spid="_x0000_s35299" name="Equation" r:id="rId5" imgW="1091880" imgH="203040" progId="Equation.DSMT4">
                    <p:embed/>
                  </p:oleObj>
                </mc:Choice>
                <mc:Fallback>
                  <p:oleObj name="Equation" r:id="rId5" imgW="1091880" imgH="203040" progId="Equation.DSMT4">
                    <p:embed/>
                    <p:pic>
                      <p:nvPicPr>
                        <p:cNvPr id="6153" name="Object 3">
                          <a:extLst>
                            <a:ext uri="{FF2B5EF4-FFF2-40B4-BE49-F238E27FC236}">
                              <a16:creationId xmlns:a16="http://schemas.microsoft.com/office/drawing/2014/main" id="{8C3BA6E2-82CE-4A5E-B64E-B8099B229C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 y="1457"/>
                          <a:ext cx="1528" cy="285"/>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pSp>
      <p:sp>
        <p:nvSpPr>
          <p:cNvPr id="10" name="Text Box 7">
            <a:extLst>
              <a:ext uri="{FF2B5EF4-FFF2-40B4-BE49-F238E27FC236}">
                <a16:creationId xmlns:a16="http://schemas.microsoft.com/office/drawing/2014/main" id="{CCD413EE-C2B8-431C-AF2D-B9C094A5708B}"/>
              </a:ext>
            </a:extLst>
          </p:cNvPr>
          <p:cNvSpPr txBox="1">
            <a:spLocks noChangeArrowheads="1"/>
          </p:cNvSpPr>
          <p:nvPr/>
        </p:nvSpPr>
        <p:spPr bwMode="auto">
          <a:xfrm>
            <a:off x="714375" y="5403850"/>
            <a:ext cx="7708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尺度变换特性表明：</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信号如果在时域扩展 </a:t>
            </a:r>
            <a:r>
              <a:rPr kumimoji="0" lang="en-US" altLang="zh-CN" sz="2800"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a:t>
            </a:r>
            <a:r>
              <a:rPr kumimoji="0" lang="en-US" altLang="zh-CN"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 </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倍，则其带宽相应压缩 </a:t>
            </a:r>
            <a:r>
              <a:rPr kumimoji="0" lang="en-US" altLang="zh-CN" sz="2800"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a:t>
            </a:r>
            <a:r>
              <a:rPr kumimoji="0" lang="en-US" altLang="zh-CN"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 </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倍，反之亦然</a:t>
            </a: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3" name="Group 8">
            <a:extLst>
              <a:ext uri="{FF2B5EF4-FFF2-40B4-BE49-F238E27FC236}">
                <a16:creationId xmlns:a16="http://schemas.microsoft.com/office/drawing/2014/main" id="{72219377-0A23-430D-B078-4BFE4E1FC75D}"/>
              </a:ext>
            </a:extLst>
          </p:cNvPr>
          <p:cNvGrpSpPr>
            <a:grpSpLocks/>
          </p:cNvGrpSpPr>
          <p:nvPr/>
        </p:nvGrpSpPr>
        <p:grpSpPr bwMode="auto">
          <a:xfrm>
            <a:off x="788988" y="1784350"/>
            <a:ext cx="6477000" cy="1014413"/>
            <a:chOff x="864" y="842"/>
            <a:chExt cx="4080" cy="639"/>
          </a:xfrm>
        </p:grpSpPr>
        <p:graphicFrame>
          <p:nvGraphicFramePr>
            <p:cNvPr id="6150" name="Object 4">
              <a:extLst>
                <a:ext uri="{FF2B5EF4-FFF2-40B4-BE49-F238E27FC236}">
                  <a16:creationId xmlns:a16="http://schemas.microsoft.com/office/drawing/2014/main" id="{A2FD6316-B010-4E82-B8DA-C13FE83C1A15}"/>
                </a:ext>
              </a:extLst>
            </p:cNvPr>
            <p:cNvGraphicFramePr>
              <a:graphicFrameLocks noChangeAspect="1"/>
            </p:cNvGraphicFramePr>
            <p:nvPr/>
          </p:nvGraphicFramePr>
          <p:xfrm>
            <a:off x="1291" y="979"/>
            <a:ext cx="1376" cy="306"/>
          </p:xfrm>
          <a:graphic>
            <a:graphicData uri="http://schemas.openxmlformats.org/presentationml/2006/ole">
              <mc:AlternateContent xmlns:mc="http://schemas.openxmlformats.org/markup-compatibility/2006">
                <mc:Choice xmlns:v="urn:schemas-microsoft-com:vml" Requires="v">
                  <p:oleObj spid="_x0000_s35300" name="Equation" r:id="rId7" imgW="914400" imgH="203040" progId="Equation.DSMT4">
                    <p:embed/>
                  </p:oleObj>
                </mc:Choice>
                <mc:Fallback>
                  <p:oleObj name="Equation" r:id="rId7" imgW="914400" imgH="203040" progId="Equation.DSMT4">
                    <p:embed/>
                    <p:pic>
                      <p:nvPicPr>
                        <p:cNvPr id="6150" name="Object 4">
                          <a:extLst>
                            <a:ext uri="{FF2B5EF4-FFF2-40B4-BE49-F238E27FC236}">
                              <a16:creationId xmlns:a16="http://schemas.microsoft.com/office/drawing/2014/main" id="{A2FD6316-B010-4E82-B8DA-C13FE83C1A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1" y="979"/>
                          <a:ext cx="1376"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1" name="Text Box 10">
              <a:extLst>
                <a:ext uri="{FF2B5EF4-FFF2-40B4-BE49-F238E27FC236}">
                  <a16:creationId xmlns:a16="http://schemas.microsoft.com/office/drawing/2014/main" id="{B7CC51F7-969E-4578-A935-A5D5C1A622E8}"/>
                </a:ext>
              </a:extLst>
            </p:cNvPr>
            <p:cNvSpPr txBox="1">
              <a:spLocks noChangeArrowheads="1"/>
            </p:cNvSpPr>
            <p:nvPr/>
          </p:nvSpPr>
          <p:spPr bwMode="auto">
            <a:xfrm>
              <a:off x="2866" y="9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则</a:t>
              </a:r>
            </a:p>
          </p:txBody>
        </p:sp>
        <p:graphicFrame>
          <p:nvGraphicFramePr>
            <p:cNvPr id="6151" name="Object 5">
              <a:extLst>
                <a:ext uri="{FF2B5EF4-FFF2-40B4-BE49-F238E27FC236}">
                  <a16:creationId xmlns:a16="http://schemas.microsoft.com/office/drawing/2014/main" id="{7FBD8C57-96C6-4EEF-8C85-40837EB86EE3}"/>
                </a:ext>
              </a:extLst>
            </p:cNvPr>
            <p:cNvGraphicFramePr>
              <a:graphicFrameLocks noChangeAspect="1"/>
            </p:cNvGraphicFramePr>
            <p:nvPr>
              <p:extLst>
                <p:ext uri="{D42A27DB-BD31-4B8C-83A1-F6EECF244321}">
                  <p14:modId xmlns:p14="http://schemas.microsoft.com/office/powerpoint/2010/main" val="3257589520"/>
                </p:ext>
              </p:extLst>
            </p:nvPr>
          </p:nvGraphicFramePr>
          <p:xfrm>
            <a:off x="3229" y="842"/>
            <a:ext cx="1715" cy="639"/>
          </p:xfrm>
          <a:graphic>
            <a:graphicData uri="http://schemas.openxmlformats.org/presentationml/2006/ole">
              <mc:AlternateContent xmlns:mc="http://schemas.openxmlformats.org/markup-compatibility/2006">
                <mc:Choice xmlns:v="urn:schemas-microsoft-com:vml" Requires="v">
                  <p:oleObj spid="_x0000_s35301" name="Equation" r:id="rId9" imgW="1193760" imgH="444240" progId="Equation.DSMT4">
                    <p:embed/>
                  </p:oleObj>
                </mc:Choice>
                <mc:Fallback>
                  <p:oleObj name="Equation" r:id="rId9" imgW="1193760" imgH="444240" progId="Equation.DSMT4">
                    <p:embed/>
                    <p:pic>
                      <p:nvPicPr>
                        <p:cNvPr id="6151" name="Object 5">
                          <a:extLst>
                            <a:ext uri="{FF2B5EF4-FFF2-40B4-BE49-F238E27FC236}">
                              <a16:creationId xmlns:a16="http://schemas.microsoft.com/office/drawing/2014/main" id="{7FBD8C57-96C6-4EEF-8C85-40837EB86E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9" y="842"/>
                          <a:ext cx="1715" cy="639"/>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sp>
          <p:nvSpPr>
            <p:cNvPr id="6162" name="Rectangle 12">
              <a:extLst>
                <a:ext uri="{FF2B5EF4-FFF2-40B4-BE49-F238E27FC236}">
                  <a16:creationId xmlns:a16="http://schemas.microsoft.com/office/drawing/2014/main" id="{CB042D1B-1CE6-422A-B4C5-E3A8F0E61A40}"/>
                </a:ext>
              </a:extLst>
            </p:cNvPr>
            <p:cNvSpPr>
              <a:spLocks noChangeArrowheads="1"/>
            </p:cNvSpPr>
            <p:nvPr/>
          </p:nvSpPr>
          <p:spPr bwMode="auto">
            <a:xfrm>
              <a:off x="864" y="94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若</a:t>
              </a:r>
            </a:p>
          </p:txBody>
        </p:sp>
      </p:grpSp>
      <p:graphicFrame>
        <p:nvGraphicFramePr>
          <p:cNvPr id="17" name="Object 6">
            <a:extLst>
              <a:ext uri="{FF2B5EF4-FFF2-40B4-BE49-F238E27FC236}">
                <a16:creationId xmlns:a16="http://schemas.microsoft.com/office/drawing/2014/main" id="{4D93483F-25C7-4F2E-B8B6-F092A47E3FC5}"/>
              </a:ext>
            </a:extLst>
          </p:cNvPr>
          <p:cNvGraphicFramePr>
            <a:graphicFrameLocks noChangeAspect="1"/>
          </p:cNvGraphicFramePr>
          <p:nvPr>
            <p:extLst>
              <p:ext uri="{D42A27DB-BD31-4B8C-83A1-F6EECF244321}">
                <p14:modId xmlns:p14="http://schemas.microsoft.com/office/powerpoint/2010/main" val="2623696873"/>
              </p:ext>
            </p:extLst>
          </p:nvPr>
        </p:nvGraphicFramePr>
        <p:xfrm>
          <a:off x="1420813" y="3098800"/>
          <a:ext cx="1420812" cy="463550"/>
        </p:xfrm>
        <a:graphic>
          <a:graphicData uri="http://schemas.openxmlformats.org/presentationml/2006/ole">
            <mc:AlternateContent xmlns:mc="http://schemas.openxmlformats.org/markup-compatibility/2006">
              <mc:Choice xmlns:v="urn:schemas-microsoft-com:vml" Requires="v">
                <p:oleObj spid="_x0000_s35302" name="Equation" r:id="rId11" imgW="622080" imgH="203040" progId="Equation.DSMT4">
                  <p:embed/>
                </p:oleObj>
              </mc:Choice>
              <mc:Fallback>
                <p:oleObj name="Equation" r:id="rId11" imgW="622080" imgH="203040" progId="Equation.DSMT4">
                  <p:embed/>
                  <p:pic>
                    <p:nvPicPr>
                      <p:cNvPr id="17" name="Object 6">
                        <a:extLst>
                          <a:ext uri="{FF2B5EF4-FFF2-40B4-BE49-F238E27FC236}">
                            <a16:creationId xmlns:a16="http://schemas.microsoft.com/office/drawing/2014/main" id="{4D93483F-25C7-4F2E-B8B6-F092A47E3F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0813" y="3098800"/>
                        <a:ext cx="14208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3" name="Object 7">
            <a:extLst>
              <a:ext uri="{FF2B5EF4-FFF2-40B4-BE49-F238E27FC236}">
                <a16:creationId xmlns:a16="http://schemas.microsoft.com/office/drawing/2014/main" id="{63103112-7B87-4E3D-B6FD-7942ABB8F74A}"/>
              </a:ext>
            </a:extLst>
          </p:cNvPr>
          <p:cNvGraphicFramePr>
            <a:graphicFrameLocks noChangeAspect="1"/>
          </p:cNvGraphicFramePr>
          <p:nvPr>
            <p:extLst>
              <p:ext uri="{D42A27DB-BD31-4B8C-83A1-F6EECF244321}">
                <p14:modId xmlns:p14="http://schemas.microsoft.com/office/powerpoint/2010/main" val="1091371798"/>
              </p:ext>
            </p:extLst>
          </p:nvPr>
        </p:nvGraphicFramePr>
        <p:xfrm>
          <a:off x="2849563" y="2928938"/>
          <a:ext cx="2435225" cy="754062"/>
        </p:xfrm>
        <a:graphic>
          <a:graphicData uri="http://schemas.openxmlformats.org/presentationml/2006/ole">
            <mc:AlternateContent xmlns:mc="http://schemas.openxmlformats.org/markup-compatibility/2006">
              <mc:Choice xmlns:v="urn:schemas-microsoft-com:vml" Requires="v">
                <p:oleObj spid="_x0000_s35303" name="Equation" r:id="rId13" imgW="1066680" imgH="330120" progId="Equation.DSMT4">
                  <p:embed/>
                </p:oleObj>
              </mc:Choice>
              <mc:Fallback>
                <p:oleObj name="Equation" r:id="rId13" imgW="1066680" imgH="330120" progId="Equation.DSMT4">
                  <p:embed/>
                  <p:pic>
                    <p:nvPicPr>
                      <p:cNvPr id="60423" name="Object 7">
                        <a:extLst>
                          <a:ext uri="{FF2B5EF4-FFF2-40B4-BE49-F238E27FC236}">
                            <a16:creationId xmlns:a16="http://schemas.microsoft.com/office/drawing/2014/main" id="{63103112-7B87-4E3D-B6FD-7942ABB8F7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9563" y="2928938"/>
                        <a:ext cx="243522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4" name="Object 8">
            <a:extLst>
              <a:ext uri="{FF2B5EF4-FFF2-40B4-BE49-F238E27FC236}">
                <a16:creationId xmlns:a16="http://schemas.microsoft.com/office/drawing/2014/main" id="{E995A4BE-13E4-4258-B2A6-A20DC42B1FA3}"/>
              </a:ext>
            </a:extLst>
          </p:cNvPr>
          <p:cNvGraphicFramePr>
            <a:graphicFrameLocks noChangeAspect="1"/>
          </p:cNvGraphicFramePr>
          <p:nvPr>
            <p:extLst>
              <p:ext uri="{D42A27DB-BD31-4B8C-83A1-F6EECF244321}">
                <p14:modId xmlns:p14="http://schemas.microsoft.com/office/powerpoint/2010/main" val="1670545080"/>
              </p:ext>
            </p:extLst>
          </p:nvPr>
        </p:nvGraphicFramePr>
        <p:xfrm>
          <a:off x="2849563" y="3633788"/>
          <a:ext cx="3275012" cy="957262"/>
        </p:xfrm>
        <a:graphic>
          <a:graphicData uri="http://schemas.openxmlformats.org/presentationml/2006/ole">
            <mc:AlternateContent xmlns:mc="http://schemas.openxmlformats.org/markup-compatibility/2006">
              <mc:Choice xmlns:v="urn:schemas-microsoft-com:vml" Requires="v">
                <p:oleObj spid="_x0000_s35304" name="Equation" r:id="rId15" imgW="1434960" imgH="419040" progId="Equation.DSMT4">
                  <p:embed/>
                </p:oleObj>
              </mc:Choice>
              <mc:Fallback>
                <p:oleObj name="Equation" r:id="rId15" imgW="1434960" imgH="419040" progId="Equation.DSMT4">
                  <p:embed/>
                  <p:pic>
                    <p:nvPicPr>
                      <p:cNvPr id="60424" name="Object 8">
                        <a:extLst>
                          <a:ext uri="{FF2B5EF4-FFF2-40B4-BE49-F238E27FC236}">
                            <a16:creationId xmlns:a16="http://schemas.microsoft.com/office/drawing/2014/main" id="{E995A4BE-13E4-4258-B2A6-A20DC42B1FA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9563" y="3633788"/>
                        <a:ext cx="3275012"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5" name="Object 9">
            <a:extLst>
              <a:ext uri="{FF2B5EF4-FFF2-40B4-BE49-F238E27FC236}">
                <a16:creationId xmlns:a16="http://schemas.microsoft.com/office/drawing/2014/main" id="{7C69BCA8-F0CC-4F46-A3C4-46E477C5176F}"/>
              </a:ext>
            </a:extLst>
          </p:cNvPr>
          <p:cNvGraphicFramePr>
            <a:graphicFrameLocks noChangeAspect="1"/>
          </p:cNvGraphicFramePr>
          <p:nvPr>
            <p:extLst>
              <p:ext uri="{D42A27DB-BD31-4B8C-83A1-F6EECF244321}">
                <p14:modId xmlns:p14="http://schemas.microsoft.com/office/powerpoint/2010/main" val="904382101"/>
              </p:ext>
            </p:extLst>
          </p:nvPr>
        </p:nvGraphicFramePr>
        <p:xfrm>
          <a:off x="6259513" y="3633788"/>
          <a:ext cx="1884362" cy="957262"/>
        </p:xfrm>
        <a:graphic>
          <a:graphicData uri="http://schemas.openxmlformats.org/presentationml/2006/ole">
            <mc:AlternateContent xmlns:mc="http://schemas.openxmlformats.org/markup-compatibility/2006">
              <mc:Choice xmlns:v="urn:schemas-microsoft-com:vml" Requires="v">
                <p:oleObj spid="_x0000_s35305" name="Equation" r:id="rId17" imgW="825480" imgH="419040" progId="Equation.DSMT4">
                  <p:embed/>
                </p:oleObj>
              </mc:Choice>
              <mc:Fallback>
                <p:oleObj name="Equation" r:id="rId17" imgW="825480" imgH="419040" progId="Equation.DSMT4">
                  <p:embed/>
                  <p:pic>
                    <p:nvPicPr>
                      <p:cNvPr id="60425" name="Object 9">
                        <a:extLst>
                          <a:ext uri="{FF2B5EF4-FFF2-40B4-BE49-F238E27FC236}">
                            <a16:creationId xmlns:a16="http://schemas.microsoft.com/office/drawing/2014/main" id="{7C69BCA8-F0CC-4F46-A3C4-46E477C5176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59513" y="3633788"/>
                        <a:ext cx="1884362"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19">
            <a:extLst>
              <a:ext uri="{FF2B5EF4-FFF2-40B4-BE49-F238E27FC236}">
                <a16:creationId xmlns:a16="http://schemas.microsoft.com/office/drawing/2014/main" id="{207B0313-BA9F-43B0-9324-30449CB10FFC}"/>
              </a:ext>
            </a:extLst>
          </p:cNvPr>
          <p:cNvSpPr txBox="1">
            <a:spLocks noChangeArrowheads="1"/>
          </p:cNvSpPr>
          <p:nvPr/>
        </p:nvSpPr>
        <p:spPr bwMode="auto">
          <a:xfrm>
            <a:off x="785813" y="2571750"/>
            <a:ext cx="1262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423"/>
                                        </p:tgtEl>
                                        <p:attrNameLst>
                                          <p:attrName>style.visibility</p:attrName>
                                        </p:attrNameLst>
                                      </p:cBhvr>
                                      <p:to>
                                        <p:strVal val="visible"/>
                                      </p:to>
                                    </p:set>
                                    <p:animEffect transition="in" filter="blinds(horizontal)">
                                      <p:cBhvr>
                                        <p:cTn id="22" dur="500"/>
                                        <p:tgtEl>
                                          <p:spTgt spid="604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blinds(horizontal)">
                                      <p:cBhvr>
                                        <p:cTn id="27" dur="500"/>
                                        <p:tgtEl>
                                          <p:spTgt spid="604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0425"/>
                                        </p:tgtEl>
                                        <p:attrNameLst>
                                          <p:attrName>style.visibility</p:attrName>
                                        </p:attrNameLst>
                                      </p:cBhvr>
                                      <p:to>
                                        <p:strVal val="visible"/>
                                      </p:to>
                                    </p:set>
                                    <p:animEffect transition="in" filter="blinds(horizontal)">
                                      <p:cBhvr>
                                        <p:cTn id="32" dur="500"/>
                                        <p:tgtEl>
                                          <p:spTgt spid="604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6678D892-4CA6-4706-9153-DE802BAF56B2}"/>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A39F3C10-79DA-49C2-B52B-6EC7E92783B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3E3451-E8C7-4AAD-8103-04EF65300B11}" type="slidenum">
              <a:rPr lang="zh-CN" altLang="en-US">
                <a:solidFill>
                  <a:srgbClr val="898989"/>
                </a:solidFill>
                <a:latin typeface="Calibri" panose="020F0502020204030204" pitchFamily="34" charset="0"/>
              </a:rPr>
              <a:pPr eaLnBrk="1" hangingPunct="1"/>
              <a:t>4</a:t>
            </a:fld>
            <a:endParaRPr lang="zh-CN" altLang="en-US">
              <a:solidFill>
                <a:srgbClr val="898989"/>
              </a:solidFill>
              <a:latin typeface="Calibri" panose="020F0502020204030204" pitchFamily="34" charset="0"/>
            </a:endParaRPr>
          </a:p>
        </p:txBody>
      </p:sp>
      <p:pic>
        <p:nvPicPr>
          <p:cNvPr id="71683" name="Picture 3">
            <a:extLst>
              <a:ext uri="{FF2B5EF4-FFF2-40B4-BE49-F238E27FC236}">
                <a16:creationId xmlns:a16="http://schemas.microsoft.com/office/drawing/2014/main" id="{7238A4D4-A456-4E09-9E84-D6CDDB4E8FCD}"/>
              </a:ext>
            </a:extLst>
          </p:cNvPr>
          <p:cNvPicPr>
            <a:picLocks noChangeAspect="1" noChangeArrowheads="1"/>
          </p:cNvPicPr>
          <p:nvPr/>
        </p:nvPicPr>
        <p:blipFill rotWithShape="1">
          <a:blip r:embed="rId3"/>
          <a:srcRect l="673" t="990" r="333"/>
          <a:stretch/>
        </p:blipFill>
        <p:spPr bwMode="auto">
          <a:xfrm>
            <a:off x="1259632" y="1268760"/>
            <a:ext cx="6647583" cy="5436840"/>
          </a:xfrm>
          <a:prstGeom prst="rect">
            <a:avLst/>
          </a:prstGeom>
          <a:noFill/>
          <a:ln w="9525">
            <a:noFill/>
            <a:miter lim="800000"/>
            <a:headEnd/>
            <a:tailEnd/>
          </a:ln>
          <a:effectLst>
            <a:prstShdw prst="shdw17" dist="17961" dir="2700000">
              <a:schemeClr val="accent1">
                <a:gamma/>
                <a:shade val="60000"/>
                <a:invGamma/>
              </a:schemeClr>
            </a:prstShdw>
          </a:effectLst>
        </p:spPr>
      </p:pic>
      <p:graphicFrame>
        <p:nvGraphicFramePr>
          <p:cNvPr id="5" name="Object 11">
            <a:extLst>
              <a:ext uri="{FF2B5EF4-FFF2-40B4-BE49-F238E27FC236}">
                <a16:creationId xmlns:a16="http://schemas.microsoft.com/office/drawing/2014/main" id="{2B5491AB-4B60-4873-A655-B3CC07F8F296}"/>
              </a:ext>
            </a:extLst>
          </p:cNvPr>
          <p:cNvGraphicFramePr>
            <a:graphicFrameLocks/>
          </p:cNvGraphicFramePr>
          <p:nvPr>
            <p:extLst>
              <p:ext uri="{D42A27DB-BD31-4B8C-83A1-F6EECF244321}">
                <p14:modId xmlns:p14="http://schemas.microsoft.com/office/powerpoint/2010/main" val="3624338791"/>
              </p:ext>
            </p:extLst>
          </p:nvPr>
        </p:nvGraphicFramePr>
        <p:xfrm>
          <a:off x="539552" y="1340768"/>
          <a:ext cx="2133540" cy="419040"/>
        </p:xfrm>
        <a:graphic>
          <a:graphicData uri="http://schemas.openxmlformats.org/presentationml/2006/ole">
            <mc:AlternateContent xmlns:mc="http://schemas.openxmlformats.org/markup-compatibility/2006">
              <mc:Choice xmlns:v="urn:schemas-microsoft-com:vml" Requires="v">
                <p:oleObj spid="_x0000_s3134" name="Equation" r:id="rId4" imgW="1422360" imgH="279360" progId="Equation.DSMT4">
                  <p:embed/>
                </p:oleObj>
              </mc:Choice>
              <mc:Fallback>
                <p:oleObj name="Equation" r:id="rId4" imgW="1422360" imgH="279360" progId="Equation.DSMT4">
                  <p:embed/>
                  <p:pic>
                    <p:nvPicPr>
                      <p:cNvPr id="18" name="Object 11">
                        <a:extLst>
                          <a:ext uri="{FF2B5EF4-FFF2-40B4-BE49-F238E27FC236}">
                            <a16:creationId xmlns:a16="http://schemas.microsoft.com/office/drawing/2014/main" id="{305AFF68-14CD-43C6-9CBD-0EB58F4CBDA5}"/>
                          </a:ext>
                        </a:extLst>
                      </p:cNvPr>
                      <p:cNvPicPr>
                        <a:picLocks noChangeAspect="1" noChangeArrowheads="1"/>
                      </p:cNvPicPr>
                      <p:nvPr/>
                    </p:nvPicPr>
                    <p:blipFill>
                      <a:blip r:embed="rId5"/>
                      <a:srcRect/>
                      <a:stretch>
                        <a:fillRect/>
                      </a:stretch>
                    </p:blipFill>
                    <p:spPr bwMode="auto">
                      <a:xfrm>
                        <a:off x="539552" y="1340768"/>
                        <a:ext cx="2133540" cy="419040"/>
                      </a:xfrm>
                      <a:prstGeom prst="rect">
                        <a:avLst/>
                      </a:prstGeom>
                      <a:solidFill>
                        <a:schemeClr val="accent5">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标题 1">
            <a:extLst>
              <a:ext uri="{FF2B5EF4-FFF2-40B4-BE49-F238E27FC236}">
                <a16:creationId xmlns:a16="http://schemas.microsoft.com/office/drawing/2014/main" id="{DCB6F146-F73B-4F32-8569-BC5127E0109B}"/>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50274E02-202E-4AF3-B8EA-B56286E59AB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4397E7-1337-41BB-B99C-80C1E1D5873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178" name="Text Box 2">
            <a:extLst>
              <a:ext uri="{FF2B5EF4-FFF2-40B4-BE49-F238E27FC236}">
                <a16:creationId xmlns:a16="http://schemas.microsoft.com/office/drawing/2014/main" id="{07ABFFFD-13E7-4668-A6E8-485D25772A50}"/>
              </a:ext>
            </a:extLst>
          </p:cNvPr>
          <p:cNvSpPr txBox="1">
            <a:spLocks noChangeArrowheads="1"/>
          </p:cNvSpPr>
          <p:nvPr/>
        </p:nvSpPr>
        <p:spPr bwMode="auto">
          <a:xfrm>
            <a:off x="860425" y="1285875"/>
            <a:ext cx="1630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6.</a:t>
            </a: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对偶性</a:t>
            </a: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2" name="Group 3">
            <a:extLst>
              <a:ext uri="{FF2B5EF4-FFF2-40B4-BE49-F238E27FC236}">
                <a16:creationId xmlns:a16="http://schemas.microsoft.com/office/drawing/2014/main" id="{A06A51C5-3205-4E4D-B631-3C32591A46C9}"/>
              </a:ext>
            </a:extLst>
          </p:cNvPr>
          <p:cNvGrpSpPr>
            <a:grpSpLocks/>
          </p:cNvGrpSpPr>
          <p:nvPr/>
        </p:nvGrpSpPr>
        <p:grpSpPr bwMode="auto">
          <a:xfrm>
            <a:off x="1524000" y="1971675"/>
            <a:ext cx="5889625" cy="525463"/>
            <a:chOff x="960" y="1012"/>
            <a:chExt cx="3710" cy="331"/>
          </a:xfrm>
        </p:grpSpPr>
        <p:sp>
          <p:nvSpPr>
            <p:cNvPr id="7182" name="Text Box 4">
              <a:extLst>
                <a:ext uri="{FF2B5EF4-FFF2-40B4-BE49-F238E27FC236}">
                  <a16:creationId xmlns:a16="http://schemas.microsoft.com/office/drawing/2014/main" id="{795A57B3-4C33-4B65-ADC0-160EEA541E3C}"/>
                </a:ext>
              </a:extLst>
            </p:cNvPr>
            <p:cNvSpPr txBox="1">
              <a:spLocks noChangeArrowheads="1"/>
            </p:cNvSpPr>
            <p:nvPr/>
          </p:nvSpPr>
          <p:spPr bwMode="auto">
            <a:xfrm>
              <a:off x="960" y="101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若</a:t>
              </a:r>
            </a:p>
          </p:txBody>
        </p:sp>
        <p:graphicFrame>
          <p:nvGraphicFramePr>
            <p:cNvPr id="7174" name="Object 2">
              <a:extLst>
                <a:ext uri="{FF2B5EF4-FFF2-40B4-BE49-F238E27FC236}">
                  <a16:creationId xmlns:a16="http://schemas.microsoft.com/office/drawing/2014/main" id="{456E2142-E942-498F-AFA1-7B6F8810E095}"/>
                </a:ext>
              </a:extLst>
            </p:cNvPr>
            <p:cNvGraphicFramePr>
              <a:graphicFrameLocks noChangeAspect="1"/>
            </p:cNvGraphicFramePr>
            <p:nvPr/>
          </p:nvGraphicFramePr>
          <p:xfrm>
            <a:off x="1287" y="1046"/>
            <a:ext cx="1267" cy="281"/>
          </p:xfrm>
          <a:graphic>
            <a:graphicData uri="http://schemas.openxmlformats.org/presentationml/2006/ole">
              <mc:AlternateContent xmlns:mc="http://schemas.openxmlformats.org/markup-compatibility/2006">
                <mc:Choice xmlns:v="urn:schemas-microsoft-com:vml" Requires="v">
                  <p:oleObj spid="_x0000_s36202" name="Equation" r:id="rId3" imgW="914400" imgH="203040" progId="Equation.DSMT4">
                    <p:embed/>
                  </p:oleObj>
                </mc:Choice>
                <mc:Fallback>
                  <p:oleObj name="Equation" r:id="rId3" imgW="914400" imgH="203040" progId="Equation.DSMT4">
                    <p:embed/>
                    <p:pic>
                      <p:nvPicPr>
                        <p:cNvPr id="7174" name="Object 2">
                          <a:extLst>
                            <a:ext uri="{FF2B5EF4-FFF2-40B4-BE49-F238E27FC236}">
                              <a16:creationId xmlns:a16="http://schemas.microsoft.com/office/drawing/2014/main" id="{456E2142-E942-498F-AFA1-7B6F8810E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 y="1046"/>
                          <a:ext cx="1267"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3" name="Text Box 6">
              <a:extLst>
                <a:ext uri="{FF2B5EF4-FFF2-40B4-BE49-F238E27FC236}">
                  <a16:creationId xmlns:a16="http://schemas.microsoft.com/office/drawing/2014/main" id="{5AA18054-4983-4C2A-963E-5E5ABBDA36D6}"/>
                </a:ext>
              </a:extLst>
            </p:cNvPr>
            <p:cNvSpPr txBox="1">
              <a:spLocks noChangeArrowheads="1"/>
            </p:cNvSpPr>
            <p:nvPr/>
          </p:nvSpPr>
          <p:spPr bwMode="auto">
            <a:xfrm>
              <a:off x="2688" y="101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则</a:t>
              </a:r>
            </a:p>
          </p:txBody>
        </p:sp>
        <p:graphicFrame>
          <p:nvGraphicFramePr>
            <p:cNvPr id="7175" name="Object 3">
              <a:extLst>
                <a:ext uri="{FF2B5EF4-FFF2-40B4-BE49-F238E27FC236}">
                  <a16:creationId xmlns:a16="http://schemas.microsoft.com/office/drawing/2014/main" id="{7B5C465D-18AE-4646-9E49-F21193F69D85}"/>
                </a:ext>
              </a:extLst>
            </p:cNvPr>
            <p:cNvGraphicFramePr>
              <a:graphicFrameLocks noChangeAspect="1"/>
            </p:cNvGraphicFramePr>
            <p:nvPr>
              <p:extLst>
                <p:ext uri="{D42A27DB-BD31-4B8C-83A1-F6EECF244321}">
                  <p14:modId xmlns:p14="http://schemas.microsoft.com/office/powerpoint/2010/main" val="1258469800"/>
                </p:ext>
              </p:extLst>
            </p:nvPr>
          </p:nvGraphicFramePr>
          <p:xfrm>
            <a:off x="3033" y="1056"/>
            <a:ext cx="1637" cy="281"/>
          </p:xfrm>
          <a:graphic>
            <a:graphicData uri="http://schemas.openxmlformats.org/presentationml/2006/ole">
              <mc:AlternateContent xmlns:mc="http://schemas.openxmlformats.org/markup-compatibility/2006">
                <mc:Choice xmlns:v="urn:schemas-microsoft-com:vml" Requires="v">
                  <p:oleObj spid="_x0000_s36203" name="Equation" r:id="rId5" imgW="1180800" imgH="203040" progId="Equation.DSMT4">
                    <p:embed/>
                  </p:oleObj>
                </mc:Choice>
                <mc:Fallback>
                  <p:oleObj name="Equation" r:id="rId5" imgW="1180800" imgH="203040" progId="Equation.DSMT4">
                    <p:embed/>
                    <p:pic>
                      <p:nvPicPr>
                        <p:cNvPr id="7175" name="Object 3">
                          <a:extLst>
                            <a:ext uri="{FF2B5EF4-FFF2-40B4-BE49-F238E27FC236}">
                              <a16:creationId xmlns:a16="http://schemas.microsoft.com/office/drawing/2014/main" id="{7B5C465D-18AE-4646-9E49-F21193F69D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 y="1056"/>
                          <a:ext cx="1637" cy="281"/>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pSp>
      <p:graphicFrame>
        <p:nvGraphicFramePr>
          <p:cNvPr id="11" name="Object 4">
            <a:extLst>
              <a:ext uri="{FF2B5EF4-FFF2-40B4-BE49-F238E27FC236}">
                <a16:creationId xmlns:a16="http://schemas.microsoft.com/office/drawing/2014/main" id="{E114449E-4C1C-4069-87CD-E6E19BBDD01B}"/>
              </a:ext>
            </a:extLst>
          </p:cNvPr>
          <p:cNvGraphicFramePr>
            <a:graphicFrameLocks noChangeAspect="1"/>
          </p:cNvGraphicFramePr>
          <p:nvPr>
            <p:extLst>
              <p:ext uri="{D42A27DB-BD31-4B8C-83A1-F6EECF244321}">
                <p14:modId xmlns:p14="http://schemas.microsoft.com/office/powerpoint/2010/main" val="3009281966"/>
              </p:ext>
            </p:extLst>
          </p:nvPr>
        </p:nvGraphicFramePr>
        <p:xfrm>
          <a:off x="2549525" y="3717925"/>
          <a:ext cx="4522788" cy="838200"/>
        </p:xfrm>
        <a:graphic>
          <a:graphicData uri="http://schemas.openxmlformats.org/presentationml/2006/ole">
            <mc:AlternateContent xmlns:mc="http://schemas.openxmlformats.org/markup-compatibility/2006">
              <mc:Choice xmlns:v="urn:schemas-microsoft-com:vml" Requires="v">
                <p:oleObj spid="_x0000_s36204" name="Equation" r:id="rId7" imgW="1562040" imgH="330120" progId="Equation.DSMT4">
                  <p:embed/>
                </p:oleObj>
              </mc:Choice>
              <mc:Fallback>
                <p:oleObj name="Equation" r:id="rId7" imgW="1562040" imgH="330120" progId="Equation.DSMT4">
                  <p:embed/>
                  <p:pic>
                    <p:nvPicPr>
                      <p:cNvPr id="11" name="Object 4">
                        <a:extLst>
                          <a:ext uri="{FF2B5EF4-FFF2-40B4-BE49-F238E27FC236}">
                            <a16:creationId xmlns:a16="http://schemas.microsoft.com/office/drawing/2014/main" id="{E114449E-4C1C-4069-87CD-E6E19BBDD0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9525" y="3717925"/>
                        <a:ext cx="45227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a:extLst>
              <a:ext uri="{FF2B5EF4-FFF2-40B4-BE49-F238E27FC236}">
                <a16:creationId xmlns:a16="http://schemas.microsoft.com/office/drawing/2014/main" id="{DD4852D2-DFC4-4066-9EB0-3974926F9C5F}"/>
              </a:ext>
            </a:extLst>
          </p:cNvPr>
          <p:cNvGraphicFramePr>
            <a:graphicFrameLocks noChangeAspect="1"/>
          </p:cNvGraphicFramePr>
          <p:nvPr>
            <p:extLst>
              <p:ext uri="{D42A27DB-BD31-4B8C-83A1-F6EECF244321}">
                <p14:modId xmlns:p14="http://schemas.microsoft.com/office/powerpoint/2010/main" val="642941989"/>
              </p:ext>
            </p:extLst>
          </p:nvPr>
        </p:nvGraphicFramePr>
        <p:xfrm>
          <a:off x="2233613" y="4743450"/>
          <a:ext cx="5105400" cy="879475"/>
        </p:xfrm>
        <a:graphic>
          <a:graphicData uri="http://schemas.openxmlformats.org/presentationml/2006/ole">
            <mc:AlternateContent xmlns:mc="http://schemas.openxmlformats.org/markup-compatibility/2006">
              <mc:Choice xmlns:v="urn:schemas-microsoft-com:vml" Requires="v">
                <p:oleObj spid="_x0000_s36205" name="Equation" r:id="rId9" imgW="1701720" imgH="330120" progId="Equation.DSMT4">
                  <p:embed/>
                </p:oleObj>
              </mc:Choice>
              <mc:Fallback>
                <p:oleObj name="Equation" r:id="rId9" imgW="1701720" imgH="330120" progId="Equation.DSMT4">
                  <p:embed/>
                  <p:pic>
                    <p:nvPicPr>
                      <p:cNvPr id="12" name="Object 5">
                        <a:extLst>
                          <a:ext uri="{FF2B5EF4-FFF2-40B4-BE49-F238E27FC236}">
                            <a16:creationId xmlns:a16="http://schemas.microsoft.com/office/drawing/2014/main" id="{DD4852D2-DFC4-4066-9EB0-3974926F9C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3613" y="4743450"/>
                        <a:ext cx="510540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
            <a:extLst>
              <a:ext uri="{FF2B5EF4-FFF2-40B4-BE49-F238E27FC236}">
                <a16:creationId xmlns:a16="http://schemas.microsoft.com/office/drawing/2014/main" id="{C454C2E8-3118-43CD-843C-B58FDBE4B79F}"/>
              </a:ext>
            </a:extLst>
          </p:cNvPr>
          <p:cNvGraphicFramePr>
            <a:graphicFrameLocks noChangeAspect="1"/>
          </p:cNvGraphicFramePr>
          <p:nvPr>
            <p:extLst>
              <p:ext uri="{D42A27DB-BD31-4B8C-83A1-F6EECF244321}">
                <p14:modId xmlns:p14="http://schemas.microsoft.com/office/powerpoint/2010/main" val="2179038887"/>
              </p:ext>
            </p:extLst>
          </p:nvPr>
        </p:nvGraphicFramePr>
        <p:xfrm>
          <a:off x="2959100" y="5857875"/>
          <a:ext cx="3470275" cy="533400"/>
        </p:xfrm>
        <a:graphic>
          <a:graphicData uri="http://schemas.openxmlformats.org/presentationml/2006/ole">
            <mc:AlternateContent xmlns:mc="http://schemas.openxmlformats.org/markup-compatibility/2006">
              <mc:Choice xmlns:v="urn:schemas-microsoft-com:vml" Requires="v">
                <p:oleObj spid="_x0000_s36206" name="Equation" r:id="rId11" imgW="1295280" imgH="203040" progId="Equation.DSMT4">
                  <p:embed/>
                </p:oleObj>
              </mc:Choice>
              <mc:Fallback>
                <p:oleObj name="Equation" r:id="rId11" imgW="1295280" imgH="203040" progId="Equation.DSMT4">
                  <p:embed/>
                  <p:pic>
                    <p:nvPicPr>
                      <p:cNvPr id="13" name="Object 6">
                        <a:extLst>
                          <a:ext uri="{FF2B5EF4-FFF2-40B4-BE49-F238E27FC236}">
                            <a16:creationId xmlns:a16="http://schemas.microsoft.com/office/drawing/2014/main" id="{C454C2E8-3118-43CD-843C-B58FDBE4B7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9100" y="5857875"/>
                        <a:ext cx="34702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a:extLst>
              <a:ext uri="{FF2B5EF4-FFF2-40B4-BE49-F238E27FC236}">
                <a16:creationId xmlns:a16="http://schemas.microsoft.com/office/drawing/2014/main" id="{F536ABDB-2203-4DA4-856F-744B5946E624}"/>
              </a:ext>
            </a:extLst>
          </p:cNvPr>
          <p:cNvGrpSpPr>
            <a:grpSpLocks/>
          </p:cNvGrpSpPr>
          <p:nvPr/>
        </p:nvGrpSpPr>
        <p:grpSpPr bwMode="auto">
          <a:xfrm>
            <a:off x="1371600" y="2681288"/>
            <a:ext cx="5524500" cy="927100"/>
            <a:chOff x="864" y="1459"/>
            <a:chExt cx="3480" cy="584"/>
          </a:xfrm>
        </p:grpSpPr>
        <p:graphicFrame>
          <p:nvGraphicFramePr>
            <p:cNvPr id="7173" name="Object 7">
              <a:extLst>
                <a:ext uri="{FF2B5EF4-FFF2-40B4-BE49-F238E27FC236}">
                  <a16:creationId xmlns:a16="http://schemas.microsoft.com/office/drawing/2014/main" id="{1C7448AD-E666-4C98-8356-2048EC540C1D}"/>
                </a:ext>
              </a:extLst>
            </p:cNvPr>
            <p:cNvGraphicFramePr>
              <a:graphicFrameLocks noChangeAspect="1"/>
            </p:cNvGraphicFramePr>
            <p:nvPr/>
          </p:nvGraphicFramePr>
          <p:xfrm>
            <a:off x="1638" y="1459"/>
            <a:ext cx="2706" cy="584"/>
          </p:xfrm>
          <a:graphic>
            <a:graphicData uri="http://schemas.openxmlformats.org/presentationml/2006/ole">
              <mc:AlternateContent xmlns:mc="http://schemas.openxmlformats.org/markup-compatibility/2006">
                <mc:Choice xmlns:v="urn:schemas-microsoft-com:vml" Requires="v">
                  <p:oleObj spid="_x0000_s36207" name="Equation" r:id="rId13" imgW="1676160" imgH="393480" progId="Equation.DSMT4">
                    <p:embed/>
                  </p:oleObj>
                </mc:Choice>
                <mc:Fallback>
                  <p:oleObj name="Equation" r:id="rId13" imgW="1676160" imgH="393480" progId="Equation.DSMT4">
                    <p:embed/>
                    <p:pic>
                      <p:nvPicPr>
                        <p:cNvPr id="7173" name="Object 7">
                          <a:extLst>
                            <a:ext uri="{FF2B5EF4-FFF2-40B4-BE49-F238E27FC236}">
                              <a16:creationId xmlns:a16="http://schemas.microsoft.com/office/drawing/2014/main" id="{1C7448AD-E666-4C98-8356-2048EC540C1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8" y="1459"/>
                          <a:ext cx="2706"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1" name="Rectangle 13">
              <a:extLst>
                <a:ext uri="{FF2B5EF4-FFF2-40B4-BE49-F238E27FC236}">
                  <a16:creationId xmlns:a16="http://schemas.microsoft.com/office/drawing/2014/main" id="{CA770CE0-C219-41AB-A4E0-8FB6D657E163}"/>
                </a:ext>
              </a:extLst>
            </p:cNvPr>
            <p:cNvSpPr>
              <a:spLocks noChangeArrowheads="1"/>
            </p:cNvSpPr>
            <p:nvPr/>
          </p:nvSpPr>
          <p:spPr bwMode="auto">
            <a:xfrm>
              <a:off x="864" y="159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证明：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89BFDC65-97FC-4AB0-9357-F948CDF41FCB}"/>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5A8CEA50-7D70-45DB-B035-218507674F1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EDAB27-689B-4280-ADB9-CC1CCC8FB05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37892" name="Picture 2">
            <a:extLst>
              <a:ext uri="{FF2B5EF4-FFF2-40B4-BE49-F238E27FC236}">
                <a16:creationId xmlns:a16="http://schemas.microsoft.com/office/drawing/2014/main" id="{B9E0793E-698D-407C-8B64-E6BD0A4FC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314450"/>
            <a:ext cx="73914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标题 1">
            <a:extLst>
              <a:ext uri="{FF2B5EF4-FFF2-40B4-BE49-F238E27FC236}">
                <a16:creationId xmlns:a16="http://schemas.microsoft.com/office/drawing/2014/main" id="{99001E47-EBE2-4917-BA40-555F260F3550}"/>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B9529CED-2BFE-409E-849A-044CAAF89DA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C59F61-153A-41C2-BDDA-D9FDE655DD05}"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8204" name="Group 2">
            <a:extLst>
              <a:ext uri="{FF2B5EF4-FFF2-40B4-BE49-F238E27FC236}">
                <a16:creationId xmlns:a16="http://schemas.microsoft.com/office/drawing/2014/main" id="{B992D4DE-AA41-4A78-B0CF-1A3AB558975B}"/>
              </a:ext>
            </a:extLst>
          </p:cNvPr>
          <p:cNvGrpSpPr>
            <a:grpSpLocks/>
          </p:cNvGrpSpPr>
          <p:nvPr/>
        </p:nvGrpSpPr>
        <p:grpSpPr bwMode="auto">
          <a:xfrm>
            <a:off x="655638" y="1152525"/>
            <a:ext cx="6345237" cy="744538"/>
            <a:chOff x="574" y="480"/>
            <a:chExt cx="3997" cy="469"/>
          </a:xfrm>
        </p:grpSpPr>
        <p:sp>
          <p:nvSpPr>
            <p:cNvPr id="8212" name="Text Box 3">
              <a:extLst>
                <a:ext uri="{FF2B5EF4-FFF2-40B4-BE49-F238E27FC236}">
                  <a16:creationId xmlns:a16="http://schemas.microsoft.com/office/drawing/2014/main" id="{FFA52F82-A6D4-4A33-969A-6E5152C4803A}"/>
                </a:ext>
              </a:extLst>
            </p:cNvPr>
            <p:cNvSpPr txBox="1">
              <a:spLocks noChangeArrowheads="1"/>
            </p:cNvSpPr>
            <p:nvPr/>
          </p:nvSpPr>
          <p:spPr bwMode="auto">
            <a:xfrm>
              <a:off x="574" y="537"/>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也可由</a:t>
              </a:r>
            </a:p>
          </p:txBody>
        </p:sp>
        <p:graphicFrame>
          <p:nvGraphicFramePr>
            <p:cNvPr id="8201" name="Object 2">
              <a:extLst>
                <a:ext uri="{FF2B5EF4-FFF2-40B4-BE49-F238E27FC236}">
                  <a16:creationId xmlns:a16="http://schemas.microsoft.com/office/drawing/2014/main" id="{DC5048EE-C2C4-479E-BFA9-D3E38E3C45B1}"/>
                </a:ext>
              </a:extLst>
            </p:cNvPr>
            <p:cNvGraphicFramePr>
              <a:graphicFrameLocks noChangeAspect="1"/>
            </p:cNvGraphicFramePr>
            <p:nvPr/>
          </p:nvGraphicFramePr>
          <p:xfrm>
            <a:off x="1314" y="480"/>
            <a:ext cx="2012" cy="469"/>
          </p:xfrm>
          <a:graphic>
            <a:graphicData uri="http://schemas.openxmlformats.org/presentationml/2006/ole">
              <mc:AlternateContent xmlns:mc="http://schemas.openxmlformats.org/markup-compatibility/2006">
                <mc:Choice xmlns:v="urn:schemas-microsoft-com:vml" Requires="v">
                  <p:oleObj spid="_x0000_s37346" name="Equation" r:id="rId3" imgW="1422360" imgH="330120" progId="Equation.DSMT4">
                    <p:embed/>
                  </p:oleObj>
                </mc:Choice>
                <mc:Fallback>
                  <p:oleObj name="Equation" r:id="rId3" imgW="1422360" imgH="330120" progId="Equation.DSMT4">
                    <p:embed/>
                    <p:pic>
                      <p:nvPicPr>
                        <p:cNvPr id="8201" name="Object 2">
                          <a:extLst>
                            <a:ext uri="{FF2B5EF4-FFF2-40B4-BE49-F238E27FC236}">
                              <a16:creationId xmlns:a16="http://schemas.microsoft.com/office/drawing/2014/main" id="{DC5048EE-C2C4-479E-BFA9-D3E38E3C4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 y="480"/>
                          <a:ext cx="2012"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3" name="Text Box 5">
              <a:extLst>
                <a:ext uri="{FF2B5EF4-FFF2-40B4-BE49-F238E27FC236}">
                  <a16:creationId xmlns:a16="http://schemas.microsoft.com/office/drawing/2014/main" id="{6306ACC8-B527-4520-843B-50530DFD5F31}"/>
                </a:ext>
              </a:extLst>
            </p:cNvPr>
            <p:cNvSpPr txBox="1">
              <a:spLocks noChangeArrowheads="1"/>
            </p:cNvSpPr>
            <p:nvPr/>
          </p:nvSpPr>
          <p:spPr bwMode="auto">
            <a:xfrm>
              <a:off x="3330" y="538"/>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得到证明。</a:t>
              </a:r>
            </a:p>
          </p:txBody>
        </p:sp>
      </p:grpSp>
      <p:graphicFrame>
        <p:nvGraphicFramePr>
          <p:cNvPr id="9" name="Object 3">
            <a:extLst>
              <a:ext uri="{FF2B5EF4-FFF2-40B4-BE49-F238E27FC236}">
                <a16:creationId xmlns:a16="http://schemas.microsoft.com/office/drawing/2014/main" id="{8F59B017-FEB5-4BAF-B83D-E00743460BAC}"/>
              </a:ext>
            </a:extLst>
          </p:cNvPr>
          <p:cNvGraphicFramePr>
            <a:graphicFrameLocks noChangeAspect="1"/>
          </p:cNvGraphicFramePr>
          <p:nvPr>
            <p:extLst>
              <p:ext uri="{D42A27DB-BD31-4B8C-83A1-F6EECF244321}">
                <p14:modId xmlns:p14="http://schemas.microsoft.com/office/powerpoint/2010/main" val="2901106514"/>
              </p:ext>
            </p:extLst>
          </p:nvPr>
        </p:nvGraphicFramePr>
        <p:xfrm>
          <a:off x="976313" y="1838325"/>
          <a:ext cx="7040562" cy="876300"/>
        </p:xfrm>
        <a:graphic>
          <a:graphicData uri="http://schemas.openxmlformats.org/presentationml/2006/ole">
            <mc:AlternateContent xmlns:mc="http://schemas.openxmlformats.org/markup-compatibility/2006">
              <mc:Choice xmlns:v="urn:schemas-microsoft-com:vml" Requires="v">
                <p:oleObj spid="_x0000_s37347" name="Equation" r:id="rId5" imgW="2997000" imgH="393480" progId="Equation.DSMT4">
                  <p:embed/>
                </p:oleObj>
              </mc:Choice>
              <mc:Fallback>
                <p:oleObj name="Equation" r:id="rId5" imgW="2997000" imgH="393480" progId="Equation.DSMT4">
                  <p:embed/>
                  <p:pic>
                    <p:nvPicPr>
                      <p:cNvPr id="9" name="Object 3">
                        <a:extLst>
                          <a:ext uri="{FF2B5EF4-FFF2-40B4-BE49-F238E27FC236}">
                            <a16:creationId xmlns:a16="http://schemas.microsoft.com/office/drawing/2014/main" id="{8F59B017-FEB5-4BAF-B83D-E00743460B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13" y="1838325"/>
                        <a:ext cx="7040562"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8">
            <a:extLst>
              <a:ext uri="{FF2B5EF4-FFF2-40B4-BE49-F238E27FC236}">
                <a16:creationId xmlns:a16="http://schemas.microsoft.com/office/drawing/2014/main" id="{1975F9C3-976D-448D-89F8-5E7A71585638}"/>
              </a:ext>
            </a:extLst>
          </p:cNvPr>
          <p:cNvGrpSpPr>
            <a:grpSpLocks/>
          </p:cNvGrpSpPr>
          <p:nvPr/>
        </p:nvGrpSpPr>
        <p:grpSpPr bwMode="auto">
          <a:xfrm>
            <a:off x="642938" y="5470525"/>
            <a:ext cx="4173537" cy="531813"/>
            <a:chOff x="591" y="3200"/>
            <a:chExt cx="2629" cy="335"/>
          </a:xfrm>
        </p:grpSpPr>
        <p:sp>
          <p:nvSpPr>
            <p:cNvPr id="8210" name="Text Box 9">
              <a:extLst>
                <a:ext uri="{FF2B5EF4-FFF2-40B4-BE49-F238E27FC236}">
                  <a16:creationId xmlns:a16="http://schemas.microsoft.com/office/drawing/2014/main" id="{5CE21FF9-8553-4144-8C71-554088DE29AE}"/>
                </a:ext>
              </a:extLst>
            </p:cNvPr>
            <p:cNvSpPr txBox="1">
              <a:spLocks noChangeArrowheads="1"/>
            </p:cNvSpPr>
            <p:nvPr/>
          </p:nvSpPr>
          <p:spPr bwMode="auto">
            <a:xfrm>
              <a:off x="591" y="3200"/>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根据</a:t>
              </a:r>
            </a:p>
          </p:txBody>
        </p:sp>
        <p:graphicFrame>
          <p:nvGraphicFramePr>
            <p:cNvPr id="8200" name="Object 4">
              <a:extLst>
                <a:ext uri="{FF2B5EF4-FFF2-40B4-BE49-F238E27FC236}">
                  <a16:creationId xmlns:a16="http://schemas.microsoft.com/office/drawing/2014/main" id="{3CB77FBF-C7E9-4ABF-943A-5C1F4B810758}"/>
                </a:ext>
              </a:extLst>
            </p:cNvPr>
            <p:cNvGraphicFramePr>
              <a:graphicFrameLocks noChangeAspect="1"/>
            </p:cNvGraphicFramePr>
            <p:nvPr/>
          </p:nvGraphicFramePr>
          <p:xfrm>
            <a:off x="1250" y="3234"/>
            <a:ext cx="1548" cy="288"/>
          </p:xfrm>
          <a:graphic>
            <a:graphicData uri="http://schemas.openxmlformats.org/presentationml/2006/ole">
              <mc:AlternateContent xmlns:mc="http://schemas.openxmlformats.org/markup-compatibility/2006">
                <mc:Choice xmlns:v="urn:schemas-microsoft-com:vml" Requires="v">
                  <p:oleObj spid="_x0000_s37348" name="Equation" r:id="rId7" imgW="1091880" imgH="203040" progId="Equation.DSMT4">
                    <p:embed/>
                  </p:oleObj>
                </mc:Choice>
                <mc:Fallback>
                  <p:oleObj name="Equation" r:id="rId7" imgW="1091880" imgH="203040" progId="Equation.DSMT4">
                    <p:embed/>
                    <p:pic>
                      <p:nvPicPr>
                        <p:cNvPr id="8200" name="Object 4">
                          <a:extLst>
                            <a:ext uri="{FF2B5EF4-FFF2-40B4-BE49-F238E27FC236}">
                              <a16:creationId xmlns:a16="http://schemas.microsoft.com/office/drawing/2014/main" id="{3CB77FBF-C7E9-4ABF-943A-5C1F4B8107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0" y="3234"/>
                          <a:ext cx="1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1" name="Text Box 11">
              <a:extLst>
                <a:ext uri="{FF2B5EF4-FFF2-40B4-BE49-F238E27FC236}">
                  <a16:creationId xmlns:a16="http://schemas.microsoft.com/office/drawing/2014/main" id="{B7C68DE9-3074-421D-9BBA-DC37FE2BD68E}"/>
                </a:ext>
              </a:extLst>
            </p:cNvPr>
            <p:cNvSpPr txBox="1">
              <a:spLocks noChangeArrowheads="1"/>
            </p:cNvSpPr>
            <p:nvPr/>
          </p:nvSpPr>
          <p:spPr bwMode="auto">
            <a:xfrm>
              <a:off x="2880" y="320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得</a:t>
              </a:r>
            </a:p>
          </p:txBody>
        </p:sp>
      </p:grpSp>
      <p:sp>
        <p:nvSpPr>
          <p:cNvPr id="16" name="Text Box 13">
            <a:extLst>
              <a:ext uri="{FF2B5EF4-FFF2-40B4-BE49-F238E27FC236}">
                <a16:creationId xmlns:a16="http://schemas.microsoft.com/office/drawing/2014/main" id="{1E0CE82E-E3A4-43B7-989C-6C31DFBE46D5}"/>
              </a:ext>
            </a:extLst>
          </p:cNvPr>
          <p:cNvSpPr txBox="1">
            <a:spLocks noChangeArrowheads="1"/>
          </p:cNvSpPr>
          <p:nvPr/>
        </p:nvSpPr>
        <p:spPr bwMode="auto">
          <a:xfrm>
            <a:off x="5154613" y="6181725"/>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这就是</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移频特性</a:t>
            </a:r>
          </a:p>
        </p:txBody>
      </p:sp>
      <p:grpSp>
        <p:nvGrpSpPr>
          <p:cNvPr id="5" name="Group 14">
            <a:extLst>
              <a:ext uri="{FF2B5EF4-FFF2-40B4-BE49-F238E27FC236}">
                <a16:creationId xmlns:a16="http://schemas.microsoft.com/office/drawing/2014/main" id="{3B05F010-A99E-4AC8-B378-DD97C4D2C526}"/>
              </a:ext>
            </a:extLst>
          </p:cNvPr>
          <p:cNvGrpSpPr>
            <a:grpSpLocks/>
          </p:cNvGrpSpPr>
          <p:nvPr/>
        </p:nvGrpSpPr>
        <p:grpSpPr bwMode="auto">
          <a:xfrm>
            <a:off x="630238" y="3362325"/>
            <a:ext cx="8105775" cy="1970088"/>
            <a:chOff x="558" y="1872"/>
            <a:chExt cx="5106" cy="1241"/>
          </a:xfrm>
        </p:grpSpPr>
        <p:sp>
          <p:nvSpPr>
            <p:cNvPr id="8209" name="Text Box 15">
              <a:extLst>
                <a:ext uri="{FF2B5EF4-FFF2-40B4-BE49-F238E27FC236}">
                  <a16:creationId xmlns:a16="http://schemas.microsoft.com/office/drawing/2014/main" id="{C6542A35-5277-4C95-A693-11482E4C4F8A}"/>
                </a:ext>
              </a:extLst>
            </p:cNvPr>
            <p:cNvSpPr txBox="1">
              <a:spLocks noChangeArrowheads="1"/>
            </p:cNvSpPr>
            <p:nvPr/>
          </p:nvSpPr>
          <p:spPr bwMode="auto">
            <a:xfrm>
              <a:off x="558" y="1872"/>
              <a:ext cx="5106" cy="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例如</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 </a:t>
              </a: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设                     </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 有对偶关系</a:t>
              </a:r>
            </a:p>
            <a:p>
              <a:pPr marL="0" marR="0" lvl="0" indent="0" algn="l" defTabSz="914400" rtl="0" eaLnBrk="1" fontAlgn="base" latinLnBrk="0" hangingPunct="1">
                <a:lnSpc>
                  <a:spcPct val="16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利用时移特性有</a:t>
              </a:r>
            </a:p>
            <a:p>
              <a:pPr marL="0" marR="0" lvl="0" indent="0" algn="l" defTabSz="914400" rtl="0" eaLnBrk="1" fontAlgn="base" latinLnBrk="0" hangingPunct="1">
                <a:lnSpc>
                  <a:spcPct val="16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再次对偶有</a:t>
              </a:r>
            </a:p>
          </p:txBody>
        </p:sp>
        <p:graphicFrame>
          <p:nvGraphicFramePr>
            <p:cNvPr id="8196" name="Object 6">
              <a:extLst>
                <a:ext uri="{FF2B5EF4-FFF2-40B4-BE49-F238E27FC236}">
                  <a16:creationId xmlns:a16="http://schemas.microsoft.com/office/drawing/2014/main" id="{9915707C-F706-449C-9DF5-A8BDD764F087}"/>
                </a:ext>
              </a:extLst>
            </p:cNvPr>
            <p:cNvGraphicFramePr>
              <a:graphicFrameLocks noChangeAspect="1"/>
            </p:cNvGraphicFramePr>
            <p:nvPr/>
          </p:nvGraphicFramePr>
          <p:xfrm>
            <a:off x="1465" y="1938"/>
            <a:ext cx="1125" cy="288"/>
          </p:xfrm>
          <a:graphic>
            <a:graphicData uri="http://schemas.openxmlformats.org/presentationml/2006/ole">
              <mc:AlternateContent xmlns:mc="http://schemas.openxmlformats.org/markup-compatibility/2006">
                <mc:Choice xmlns:v="urn:schemas-microsoft-com:vml" Requires="v">
                  <p:oleObj spid="_x0000_s37349" name="Equation" r:id="rId9" imgW="914400" imgH="203040" progId="Equation.DSMT4">
                    <p:embed/>
                  </p:oleObj>
                </mc:Choice>
                <mc:Fallback>
                  <p:oleObj name="Equation" r:id="rId9" imgW="914400" imgH="203040" progId="Equation.DSMT4">
                    <p:embed/>
                    <p:pic>
                      <p:nvPicPr>
                        <p:cNvPr id="8196" name="Object 6">
                          <a:extLst>
                            <a:ext uri="{FF2B5EF4-FFF2-40B4-BE49-F238E27FC236}">
                              <a16:creationId xmlns:a16="http://schemas.microsoft.com/office/drawing/2014/main" id="{9915707C-F706-449C-9DF5-A8BDD764F0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5" y="1938"/>
                          <a:ext cx="11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7">
              <a:extLst>
                <a:ext uri="{FF2B5EF4-FFF2-40B4-BE49-F238E27FC236}">
                  <a16:creationId xmlns:a16="http://schemas.microsoft.com/office/drawing/2014/main" id="{08AA0070-EAA3-4490-AE76-715F26B6A951}"/>
                </a:ext>
              </a:extLst>
            </p:cNvPr>
            <p:cNvGraphicFramePr>
              <a:graphicFrameLocks noChangeAspect="1"/>
            </p:cNvGraphicFramePr>
            <p:nvPr/>
          </p:nvGraphicFramePr>
          <p:xfrm>
            <a:off x="3884" y="1943"/>
            <a:ext cx="1579" cy="286"/>
          </p:xfrm>
          <a:graphic>
            <a:graphicData uri="http://schemas.openxmlformats.org/presentationml/2006/ole">
              <mc:AlternateContent xmlns:mc="http://schemas.openxmlformats.org/markup-compatibility/2006">
                <mc:Choice xmlns:v="urn:schemas-microsoft-com:vml" Requires="v">
                  <p:oleObj spid="_x0000_s37350" name="Equation" r:id="rId11" imgW="1180800" imgH="203040" progId="Equation.DSMT4">
                    <p:embed/>
                  </p:oleObj>
                </mc:Choice>
                <mc:Fallback>
                  <p:oleObj name="Equation" r:id="rId11" imgW="1180800" imgH="203040" progId="Equation.DSMT4">
                    <p:embed/>
                    <p:pic>
                      <p:nvPicPr>
                        <p:cNvPr id="8197" name="Object 7">
                          <a:extLst>
                            <a:ext uri="{FF2B5EF4-FFF2-40B4-BE49-F238E27FC236}">
                              <a16:creationId xmlns:a16="http://schemas.microsoft.com/office/drawing/2014/main" id="{08AA0070-EAA3-4490-AE76-715F26B6A9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4" y="1943"/>
                          <a:ext cx="157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8">
              <a:extLst>
                <a:ext uri="{FF2B5EF4-FFF2-40B4-BE49-F238E27FC236}">
                  <a16:creationId xmlns:a16="http://schemas.microsoft.com/office/drawing/2014/main" id="{743DBAB9-F14A-4478-B3B3-E389E290CC17}"/>
                </a:ext>
              </a:extLst>
            </p:cNvPr>
            <p:cNvGraphicFramePr>
              <a:graphicFrameLocks noChangeAspect="1"/>
            </p:cNvGraphicFramePr>
            <p:nvPr/>
          </p:nvGraphicFramePr>
          <p:xfrm>
            <a:off x="2205" y="2319"/>
            <a:ext cx="2772" cy="325"/>
          </p:xfrm>
          <a:graphic>
            <a:graphicData uri="http://schemas.openxmlformats.org/presentationml/2006/ole">
              <mc:AlternateContent xmlns:mc="http://schemas.openxmlformats.org/markup-compatibility/2006">
                <mc:Choice xmlns:v="urn:schemas-microsoft-com:vml" Requires="v">
                  <p:oleObj spid="_x0000_s37351" name="Equation" r:id="rId13" imgW="1777680" imgH="241200" progId="Equation.DSMT4">
                    <p:embed/>
                  </p:oleObj>
                </mc:Choice>
                <mc:Fallback>
                  <p:oleObj name="Equation" r:id="rId13" imgW="1777680" imgH="241200" progId="Equation.DSMT4">
                    <p:embed/>
                    <p:pic>
                      <p:nvPicPr>
                        <p:cNvPr id="8198" name="Object 8">
                          <a:extLst>
                            <a:ext uri="{FF2B5EF4-FFF2-40B4-BE49-F238E27FC236}">
                              <a16:creationId xmlns:a16="http://schemas.microsoft.com/office/drawing/2014/main" id="{743DBAB9-F14A-4478-B3B3-E389E290CC1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5" y="2319"/>
                          <a:ext cx="277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9">
              <a:extLst>
                <a:ext uri="{FF2B5EF4-FFF2-40B4-BE49-F238E27FC236}">
                  <a16:creationId xmlns:a16="http://schemas.microsoft.com/office/drawing/2014/main" id="{05FD1DEB-8B97-42B9-9731-CB721F6D6D1C}"/>
                </a:ext>
              </a:extLst>
            </p:cNvPr>
            <p:cNvGraphicFramePr>
              <a:graphicFrameLocks noChangeAspect="1"/>
            </p:cNvGraphicFramePr>
            <p:nvPr/>
          </p:nvGraphicFramePr>
          <p:xfrm>
            <a:off x="1841" y="2740"/>
            <a:ext cx="3114" cy="346"/>
          </p:xfrm>
          <a:graphic>
            <a:graphicData uri="http://schemas.openxmlformats.org/presentationml/2006/ole">
              <mc:AlternateContent xmlns:mc="http://schemas.openxmlformats.org/markup-compatibility/2006">
                <mc:Choice xmlns:v="urn:schemas-microsoft-com:vml" Requires="v">
                  <p:oleObj spid="_x0000_s37352" name="Equation" r:id="rId15" imgW="2108160" imgH="241200" progId="Equation.DSMT4">
                    <p:embed/>
                  </p:oleObj>
                </mc:Choice>
                <mc:Fallback>
                  <p:oleObj name="Equation" r:id="rId15" imgW="2108160" imgH="241200" progId="Equation.DSMT4">
                    <p:embed/>
                    <p:pic>
                      <p:nvPicPr>
                        <p:cNvPr id="8199" name="Object 9">
                          <a:extLst>
                            <a:ext uri="{FF2B5EF4-FFF2-40B4-BE49-F238E27FC236}">
                              <a16:creationId xmlns:a16="http://schemas.microsoft.com/office/drawing/2014/main" id="{05FD1DEB-8B97-42B9-9731-CB721F6D6D1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41" y="2740"/>
                          <a:ext cx="311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 name="Rectangle 20">
            <a:extLst>
              <a:ext uri="{FF2B5EF4-FFF2-40B4-BE49-F238E27FC236}">
                <a16:creationId xmlns:a16="http://schemas.microsoft.com/office/drawing/2014/main" id="{2424BA2B-6C68-4A96-B08F-9F56251A94C3}"/>
              </a:ext>
            </a:extLst>
          </p:cNvPr>
          <p:cNvSpPr>
            <a:spLocks noChangeArrowheads="1"/>
          </p:cNvSpPr>
          <p:nvPr/>
        </p:nvSpPr>
        <p:spPr bwMode="auto">
          <a:xfrm>
            <a:off x="571500" y="2759075"/>
            <a:ext cx="800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由对偶性可以方便地将时域的某些特性对偶到频域</a:t>
            </a:r>
          </a:p>
        </p:txBody>
      </p:sp>
      <p:graphicFrame>
        <p:nvGraphicFramePr>
          <p:cNvPr id="24" name="Object 10">
            <a:extLst>
              <a:ext uri="{FF2B5EF4-FFF2-40B4-BE49-F238E27FC236}">
                <a16:creationId xmlns:a16="http://schemas.microsoft.com/office/drawing/2014/main" id="{C3508C86-7BE2-4DAD-B3F7-FA34649CEEAA}"/>
              </a:ext>
            </a:extLst>
          </p:cNvPr>
          <p:cNvGraphicFramePr>
            <a:graphicFrameLocks noChangeAspect="1"/>
          </p:cNvGraphicFramePr>
          <p:nvPr>
            <p:extLst>
              <p:ext uri="{D42A27DB-BD31-4B8C-83A1-F6EECF244321}">
                <p14:modId xmlns:p14="http://schemas.microsoft.com/office/powerpoint/2010/main" val="1381153185"/>
              </p:ext>
            </p:extLst>
          </p:nvPr>
        </p:nvGraphicFramePr>
        <p:xfrm>
          <a:off x="1501775" y="6143625"/>
          <a:ext cx="3570288" cy="533400"/>
        </p:xfrm>
        <a:graphic>
          <a:graphicData uri="http://schemas.openxmlformats.org/presentationml/2006/ole">
            <mc:AlternateContent xmlns:mc="http://schemas.openxmlformats.org/markup-compatibility/2006">
              <mc:Choice xmlns:v="urn:schemas-microsoft-com:vml" Requires="v">
                <p:oleObj spid="_x0000_s37353" name="Equation" r:id="rId17" imgW="1523880" imgH="241200" progId="Equation.DSMT4">
                  <p:embed/>
                </p:oleObj>
              </mc:Choice>
              <mc:Fallback>
                <p:oleObj name="Equation" r:id="rId17" imgW="1523880" imgH="241200" progId="Equation.DSMT4">
                  <p:embed/>
                  <p:pic>
                    <p:nvPicPr>
                      <p:cNvPr id="24" name="Object 10">
                        <a:extLst>
                          <a:ext uri="{FF2B5EF4-FFF2-40B4-BE49-F238E27FC236}">
                            <a16:creationId xmlns:a16="http://schemas.microsoft.com/office/drawing/2014/main" id="{C3508C86-7BE2-4DAD-B3F7-FA34649CEEA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1775" y="6143625"/>
                        <a:ext cx="35702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标题 1">
            <a:extLst>
              <a:ext uri="{FF2B5EF4-FFF2-40B4-BE49-F238E27FC236}">
                <a16:creationId xmlns:a16="http://schemas.microsoft.com/office/drawing/2014/main" id="{E120A16F-5FA0-49AE-9B40-8449C01A2A2B}"/>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CD28370D-F87F-4D3D-B264-A6112CEBA64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7E29F6-5AE8-48C5-BF65-B9541522661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2" name="Group 2">
            <a:extLst>
              <a:ext uri="{FF2B5EF4-FFF2-40B4-BE49-F238E27FC236}">
                <a16:creationId xmlns:a16="http://schemas.microsoft.com/office/drawing/2014/main" id="{4273F974-7910-47DD-ADD5-676A2F659788}"/>
              </a:ext>
            </a:extLst>
          </p:cNvPr>
          <p:cNvGrpSpPr>
            <a:grpSpLocks/>
          </p:cNvGrpSpPr>
          <p:nvPr/>
        </p:nvGrpSpPr>
        <p:grpSpPr bwMode="auto">
          <a:xfrm>
            <a:off x="908050" y="1954213"/>
            <a:ext cx="4438650" cy="715962"/>
            <a:chOff x="664" y="992"/>
            <a:chExt cx="2796" cy="451"/>
          </a:xfrm>
        </p:grpSpPr>
        <p:sp>
          <p:nvSpPr>
            <p:cNvPr id="9231" name="Text Box 3">
              <a:extLst>
                <a:ext uri="{FF2B5EF4-FFF2-40B4-BE49-F238E27FC236}">
                  <a16:creationId xmlns:a16="http://schemas.microsoft.com/office/drawing/2014/main" id="{2F278590-983F-476A-B660-EAD6DE03B3BC}"/>
                </a:ext>
              </a:extLst>
            </p:cNvPr>
            <p:cNvSpPr txBox="1">
              <a:spLocks noChangeArrowheads="1"/>
            </p:cNvSpPr>
            <p:nvPr/>
          </p:nvSpPr>
          <p:spPr bwMode="auto">
            <a:xfrm>
              <a:off x="664" y="104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由</a:t>
              </a:r>
            </a:p>
          </p:txBody>
        </p:sp>
        <p:graphicFrame>
          <p:nvGraphicFramePr>
            <p:cNvPr id="9222" name="Object 2">
              <a:extLst>
                <a:ext uri="{FF2B5EF4-FFF2-40B4-BE49-F238E27FC236}">
                  <a16:creationId xmlns:a16="http://schemas.microsoft.com/office/drawing/2014/main" id="{2D558738-D6AD-4C0A-BF8F-0804A061BF4B}"/>
                </a:ext>
              </a:extLst>
            </p:cNvPr>
            <p:cNvGraphicFramePr>
              <a:graphicFrameLocks noChangeAspect="1"/>
            </p:cNvGraphicFramePr>
            <p:nvPr/>
          </p:nvGraphicFramePr>
          <p:xfrm>
            <a:off x="979" y="992"/>
            <a:ext cx="2142" cy="451"/>
          </p:xfrm>
          <a:graphic>
            <a:graphicData uri="http://schemas.openxmlformats.org/presentationml/2006/ole">
              <mc:AlternateContent xmlns:mc="http://schemas.openxmlformats.org/markup-compatibility/2006">
                <mc:Choice xmlns:v="urn:schemas-microsoft-com:vml" Requires="v">
                  <p:oleObj spid="_x0000_s38190" name="Equation" r:id="rId3" imgW="1422360" imgH="330120" progId="Equation.DSMT4">
                    <p:embed/>
                  </p:oleObj>
                </mc:Choice>
                <mc:Fallback>
                  <p:oleObj name="Equation" r:id="rId3" imgW="1422360" imgH="330120" progId="Equation.DSMT4">
                    <p:embed/>
                    <p:pic>
                      <p:nvPicPr>
                        <p:cNvPr id="9222" name="Object 2">
                          <a:extLst>
                            <a:ext uri="{FF2B5EF4-FFF2-40B4-BE49-F238E27FC236}">
                              <a16:creationId xmlns:a16="http://schemas.microsoft.com/office/drawing/2014/main" id="{2D558738-D6AD-4C0A-BF8F-0804A061B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 y="992"/>
                          <a:ext cx="2142" cy="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2" name="Text Box 5">
              <a:extLst>
                <a:ext uri="{FF2B5EF4-FFF2-40B4-BE49-F238E27FC236}">
                  <a16:creationId xmlns:a16="http://schemas.microsoft.com/office/drawing/2014/main" id="{DA0F3C14-57EB-4591-A678-3C9B37324BBF}"/>
                </a:ext>
              </a:extLst>
            </p:cNvPr>
            <p:cNvSpPr txBox="1">
              <a:spLocks noChangeArrowheads="1"/>
            </p:cNvSpPr>
            <p:nvPr/>
          </p:nvSpPr>
          <p:spPr bwMode="auto">
            <a:xfrm>
              <a:off x="3120" y="105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得</a:t>
              </a:r>
            </a:p>
          </p:txBody>
        </p:sp>
      </p:grpSp>
      <p:grpSp>
        <p:nvGrpSpPr>
          <p:cNvPr id="3" name="Group 7">
            <a:extLst>
              <a:ext uri="{FF2B5EF4-FFF2-40B4-BE49-F238E27FC236}">
                <a16:creationId xmlns:a16="http://schemas.microsoft.com/office/drawing/2014/main" id="{CE4C51E7-5954-4F42-9DCF-62B8A01C2707}"/>
              </a:ext>
            </a:extLst>
          </p:cNvPr>
          <p:cNvGrpSpPr>
            <a:grpSpLocks/>
          </p:cNvGrpSpPr>
          <p:nvPr/>
        </p:nvGrpSpPr>
        <p:grpSpPr bwMode="auto">
          <a:xfrm>
            <a:off x="920750" y="3870325"/>
            <a:ext cx="4311650" cy="892175"/>
            <a:chOff x="672" y="2144"/>
            <a:chExt cx="2716" cy="562"/>
          </a:xfrm>
        </p:grpSpPr>
        <p:sp>
          <p:nvSpPr>
            <p:cNvPr id="9230" name="Text Box 8">
              <a:extLst>
                <a:ext uri="{FF2B5EF4-FFF2-40B4-BE49-F238E27FC236}">
                  <a16:creationId xmlns:a16="http://schemas.microsoft.com/office/drawing/2014/main" id="{53991A6F-0779-4303-9F02-BE26D721A749}"/>
                </a:ext>
              </a:extLst>
            </p:cNvPr>
            <p:cNvSpPr txBox="1">
              <a:spLocks noChangeArrowheads="1"/>
            </p:cNvSpPr>
            <p:nvPr/>
          </p:nvSpPr>
          <p:spPr bwMode="auto">
            <a:xfrm>
              <a:off x="672" y="2256"/>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所以</a:t>
              </a:r>
            </a:p>
          </p:txBody>
        </p:sp>
        <p:graphicFrame>
          <p:nvGraphicFramePr>
            <p:cNvPr id="9221" name="Object 4">
              <a:extLst>
                <a:ext uri="{FF2B5EF4-FFF2-40B4-BE49-F238E27FC236}">
                  <a16:creationId xmlns:a16="http://schemas.microsoft.com/office/drawing/2014/main" id="{46514201-442E-40CA-87F9-EE5FE4A248DB}"/>
                </a:ext>
              </a:extLst>
            </p:cNvPr>
            <p:cNvGraphicFramePr>
              <a:graphicFrameLocks noChangeAspect="1"/>
            </p:cNvGraphicFramePr>
            <p:nvPr/>
          </p:nvGraphicFramePr>
          <p:xfrm>
            <a:off x="1323" y="2144"/>
            <a:ext cx="2065" cy="562"/>
          </p:xfrm>
          <a:graphic>
            <a:graphicData uri="http://schemas.openxmlformats.org/presentationml/2006/ole">
              <mc:AlternateContent xmlns:mc="http://schemas.openxmlformats.org/markup-compatibility/2006">
                <mc:Choice xmlns:v="urn:schemas-microsoft-com:vml" Requires="v">
                  <p:oleObj spid="_x0000_s38191" name="Equation" r:id="rId5" imgW="1333440" imgH="393480" progId="Equation.DSMT4">
                    <p:embed/>
                  </p:oleObj>
                </mc:Choice>
                <mc:Fallback>
                  <p:oleObj name="Equation" r:id="rId5" imgW="1333440" imgH="393480" progId="Equation.DSMT4">
                    <p:embed/>
                    <p:pic>
                      <p:nvPicPr>
                        <p:cNvPr id="9221" name="Object 4">
                          <a:extLst>
                            <a:ext uri="{FF2B5EF4-FFF2-40B4-BE49-F238E27FC236}">
                              <a16:creationId xmlns:a16="http://schemas.microsoft.com/office/drawing/2014/main" id="{46514201-442E-40CA-87F9-EE5FE4A248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 y="2144"/>
                          <a:ext cx="2065" cy="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227" name="Text Box 10">
            <a:extLst>
              <a:ext uri="{FF2B5EF4-FFF2-40B4-BE49-F238E27FC236}">
                <a16:creationId xmlns:a16="http://schemas.microsoft.com/office/drawing/2014/main" id="{7C5C16EE-73EC-433C-B3BB-2635B069CD8D}"/>
              </a:ext>
            </a:extLst>
          </p:cNvPr>
          <p:cNvSpPr txBox="1">
            <a:spLocks noChangeArrowheads="1"/>
          </p:cNvSpPr>
          <p:nvPr/>
        </p:nvSpPr>
        <p:spPr bwMode="auto">
          <a:xfrm>
            <a:off x="955675" y="1231900"/>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频域微分特性</a:t>
            </a:r>
          </a:p>
        </p:txBody>
      </p:sp>
      <p:sp>
        <p:nvSpPr>
          <p:cNvPr id="14" name="Text Box 11">
            <a:extLst>
              <a:ext uri="{FF2B5EF4-FFF2-40B4-BE49-F238E27FC236}">
                <a16:creationId xmlns:a16="http://schemas.microsoft.com/office/drawing/2014/main" id="{C3A884A6-AE2E-474C-BBF5-286A79D35FDB}"/>
              </a:ext>
            </a:extLst>
          </p:cNvPr>
          <p:cNvSpPr txBox="1">
            <a:spLocks noChangeArrowheads="1"/>
          </p:cNvSpPr>
          <p:nvPr/>
        </p:nvSpPr>
        <p:spPr bwMode="auto">
          <a:xfrm>
            <a:off x="939800" y="4903788"/>
            <a:ext cx="6704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该特性也可由对偶性从时域微分特性得出</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5" name="Group 12">
            <a:extLst>
              <a:ext uri="{FF2B5EF4-FFF2-40B4-BE49-F238E27FC236}">
                <a16:creationId xmlns:a16="http://schemas.microsoft.com/office/drawing/2014/main" id="{61AE7C29-D727-4B6B-8FEE-7AECF71733E2}"/>
              </a:ext>
            </a:extLst>
          </p:cNvPr>
          <p:cNvGrpSpPr>
            <a:grpSpLocks/>
          </p:cNvGrpSpPr>
          <p:nvPr/>
        </p:nvGrpSpPr>
        <p:grpSpPr bwMode="auto">
          <a:xfrm>
            <a:off x="1682750" y="5715000"/>
            <a:ext cx="5889625" cy="552450"/>
            <a:chOff x="929" y="3284"/>
            <a:chExt cx="3343" cy="348"/>
          </a:xfrm>
        </p:grpSpPr>
        <p:graphicFrame>
          <p:nvGraphicFramePr>
            <p:cNvPr id="9219" name="Object 5">
              <a:extLst>
                <a:ext uri="{FF2B5EF4-FFF2-40B4-BE49-F238E27FC236}">
                  <a16:creationId xmlns:a16="http://schemas.microsoft.com/office/drawing/2014/main" id="{AE225ED0-D43E-467C-9E3E-8F68D0EA1D8E}"/>
                </a:ext>
              </a:extLst>
            </p:cNvPr>
            <p:cNvGraphicFramePr>
              <a:graphicFrameLocks noChangeAspect="1"/>
            </p:cNvGraphicFramePr>
            <p:nvPr/>
          </p:nvGraphicFramePr>
          <p:xfrm>
            <a:off x="929" y="3285"/>
            <a:ext cx="1244" cy="347"/>
          </p:xfrm>
          <a:graphic>
            <a:graphicData uri="http://schemas.openxmlformats.org/presentationml/2006/ole">
              <mc:AlternateContent xmlns:mc="http://schemas.openxmlformats.org/markup-compatibility/2006">
                <mc:Choice xmlns:v="urn:schemas-microsoft-com:vml" Requires="v">
                  <p:oleObj spid="_x0000_s38192" name="Equation" r:id="rId7" imgW="914400" imgH="203040" progId="Equation.DSMT4">
                    <p:embed/>
                  </p:oleObj>
                </mc:Choice>
                <mc:Fallback>
                  <p:oleObj name="Equation" r:id="rId7" imgW="914400" imgH="203040" progId="Equation.DSMT4">
                    <p:embed/>
                    <p:pic>
                      <p:nvPicPr>
                        <p:cNvPr id="9219" name="Object 5">
                          <a:extLst>
                            <a:ext uri="{FF2B5EF4-FFF2-40B4-BE49-F238E27FC236}">
                              <a16:creationId xmlns:a16="http://schemas.microsoft.com/office/drawing/2014/main" id="{AE225ED0-D43E-467C-9E3E-8F68D0EA1D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 y="3285"/>
                          <a:ext cx="1244"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6">
              <a:extLst>
                <a:ext uri="{FF2B5EF4-FFF2-40B4-BE49-F238E27FC236}">
                  <a16:creationId xmlns:a16="http://schemas.microsoft.com/office/drawing/2014/main" id="{1CBCD7B7-6869-4FF1-8991-46028C807069}"/>
                </a:ext>
              </a:extLst>
            </p:cNvPr>
            <p:cNvGraphicFramePr>
              <a:graphicFrameLocks noChangeAspect="1"/>
            </p:cNvGraphicFramePr>
            <p:nvPr/>
          </p:nvGraphicFramePr>
          <p:xfrm>
            <a:off x="2784" y="3284"/>
            <a:ext cx="1488" cy="323"/>
          </p:xfrm>
          <a:graphic>
            <a:graphicData uri="http://schemas.openxmlformats.org/presentationml/2006/ole">
              <mc:AlternateContent xmlns:mc="http://schemas.openxmlformats.org/markup-compatibility/2006">
                <mc:Choice xmlns:v="urn:schemas-microsoft-com:vml" Requires="v">
                  <p:oleObj spid="_x0000_s38193" name="Equation" r:id="rId9" imgW="1180800" imgH="203040" progId="Equation.DSMT4">
                    <p:embed/>
                  </p:oleObj>
                </mc:Choice>
                <mc:Fallback>
                  <p:oleObj name="Equation" r:id="rId9" imgW="1180800" imgH="203040" progId="Equation.DSMT4">
                    <p:embed/>
                    <p:pic>
                      <p:nvPicPr>
                        <p:cNvPr id="9220" name="Object 6">
                          <a:extLst>
                            <a:ext uri="{FF2B5EF4-FFF2-40B4-BE49-F238E27FC236}">
                              <a16:creationId xmlns:a16="http://schemas.microsoft.com/office/drawing/2014/main" id="{1CBCD7B7-6869-4FF1-8991-46028C8070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4" y="3284"/>
                          <a:ext cx="1488"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 name="Object 7">
            <a:extLst>
              <a:ext uri="{FF2B5EF4-FFF2-40B4-BE49-F238E27FC236}">
                <a16:creationId xmlns:a16="http://schemas.microsoft.com/office/drawing/2014/main" id="{30608528-E128-4C48-9DD5-08B4E2F798CE}"/>
              </a:ext>
            </a:extLst>
          </p:cNvPr>
          <p:cNvGraphicFramePr>
            <a:graphicFrameLocks noChangeAspect="1"/>
          </p:cNvGraphicFramePr>
          <p:nvPr>
            <p:extLst>
              <p:ext uri="{D42A27DB-BD31-4B8C-83A1-F6EECF244321}">
                <p14:modId xmlns:p14="http://schemas.microsoft.com/office/powerpoint/2010/main" val="1234360104"/>
              </p:ext>
            </p:extLst>
          </p:nvPr>
        </p:nvGraphicFramePr>
        <p:xfrm>
          <a:off x="2419350" y="2800350"/>
          <a:ext cx="4179888" cy="893763"/>
        </p:xfrm>
        <a:graphic>
          <a:graphicData uri="http://schemas.openxmlformats.org/presentationml/2006/ole">
            <mc:AlternateContent xmlns:mc="http://schemas.openxmlformats.org/markup-compatibility/2006">
              <mc:Choice xmlns:v="urn:schemas-microsoft-com:vml" Requires="v">
                <p:oleObj spid="_x0000_s38194" name="Equation" r:id="rId11" imgW="1841400" imgH="393480" progId="Equation.DSMT4">
                  <p:embed/>
                </p:oleObj>
              </mc:Choice>
              <mc:Fallback>
                <p:oleObj name="Equation" r:id="rId11" imgW="1841400" imgH="393480" progId="Equation.DSMT4">
                  <p:embed/>
                  <p:pic>
                    <p:nvPicPr>
                      <p:cNvPr id="18" name="Object 7">
                        <a:extLst>
                          <a:ext uri="{FF2B5EF4-FFF2-40B4-BE49-F238E27FC236}">
                            <a16:creationId xmlns:a16="http://schemas.microsoft.com/office/drawing/2014/main" id="{30608528-E128-4C48-9DD5-08B4E2F798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9350" y="2800350"/>
                        <a:ext cx="4179888"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标题 1">
            <a:extLst>
              <a:ext uri="{FF2B5EF4-FFF2-40B4-BE49-F238E27FC236}">
                <a16:creationId xmlns:a16="http://schemas.microsoft.com/office/drawing/2014/main" id="{B9A5AA58-0B7C-46B6-B78F-97F4575463E9}"/>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481F961D-4C77-4846-BD6A-1FA1C8BA4F9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D1D3C0-93B7-403C-895E-45112156042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2" name="Group 2">
            <a:extLst>
              <a:ext uri="{FF2B5EF4-FFF2-40B4-BE49-F238E27FC236}">
                <a16:creationId xmlns:a16="http://schemas.microsoft.com/office/drawing/2014/main" id="{65E2DD4D-F66B-460A-B739-FA40CECDB9E8}"/>
              </a:ext>
            </a:extLst>
          </p:cNvPr>
          <p:cNvGrpSpPr>
            <a:grpSpLocks/>
          </p:cNvGrpSpPr>
          <p:nvPr/>
        </p:nvGrpSpPr>
        <p:grpSpPr bwMode="auto">
          <a:xfrm>
            <a:off x="1135063" y="4487863"/>
            <a:ext cx="3806825" cy="552450"/>
            <a:chOff x="715" y="2383"/>
            <a:chExt cx="2398" cy="348"/>
          </a:xfrm>
        </p:grpSpPr>
        <p:sp>
          <p:nvSpPr>
            <p:cNvPr id="10257" name="Text Box 4">
              <a:extLst>
                <a:ext uri="{FF2B5EF4-FFF2-40B4-BE49-F238E27FC236}">
                  <a16:creationId xmlns:a16="http://schemas.microsoft.com/office/drawing/2014/main" id="{CF817ACA-07A9-40AB-8E52-565ACA48EFAF}"/>
                </a:ext>
              </a:extLst>
            </p:cNvPr>
            <p:cNvSpPr txBox="1">
              <a:spLocks noChangeArrowheads="1"/>
            </p:cNvSpPr>
            <p:nvPr/>
          </p:nvSpPr>
          <p:spPr bwMode="auto">
            <a:xfrm>
              <a:off x="715" y="238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由</a:t>
              </a:r>
            </a:p>
          </p:txBody>
        </p:sp>
        <p:graphicFrame>
          <p:nvGraphicFramePr>
            <p:cNvPr id="10246" name="Object 3">
              <a:extLst>
                <a:ext uri="{FF2B5EF4-FFF2-40B4-BE49-F238E27FC236}">
                  <a16:creationId xmlns:a16="http://schemas.microsoft.com/office/drawing/2014/main" id="{D7BAFFD2-B33D-4210-816B-5050D6D9472E}"/>
                </a:ext>
              </a:extLst>
            </p:cNvPr>
            <p:cNvGraphicFramePr>
              <a:graphicFrameLocks noChangeAspect="1"/>
            </p:cNvGraphicFramePr>
            <p:nvPr/>
          </p:nvGraphicFramePr>
          <p:xfrm>
            <a:off x="1079" y="2431"/>
            <a:ext cx="1633" cy="300"/>
          </p:xfrm>
          <a:graphic>
            <a:graphicData uri="http://schemas.openxmlformats.org/presentationml/2006/ole">
              <mc:AlternateContent xmlns:mc="http://schemas.openxmlformats.org/markup-compatibility/2006">
                <mc:Choice xmlns:v="urn:schemas-microsoft-com:vml" Requires="v">
                  <p:oleObj spid="_x0000_s39214" name="Equation" r:id="rId3" imgW="1104840" imgH="203040" progId="Equation.DSMT4">
                    <p:embed/>
                  </p:oleObj>
                </mc:Choice>
                <mc:Fallback>
                  <p:oleObj name="Equation" r:id="rId3" imgW="1104840" imgH="203040" progId="Equation.DSMT4">
                    <p:embed/>
                    <p:pic>
                      <p:nvPicPr>
                        <p:cNvPr id="10246" name="Object 3">
                          <a:extLst>
                            <a:ext uri="{FF2B5EF4-FFF2-40B4-BE49-F238E27FC236}">
                              <a16:creationId xmlns:a16="http://schemas.microsoft.com/office/drawing/2014/main" id="{D7BAFFD2-B33D-4210-816B-5050D6D94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 y="2431"/>
                          <a:ext cx="1633"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8" name="Text Box 6">
              <a:extLst>
                <a:ext uri="{FF2B5EF4-FFF2-40B4-BE49-F238E27FC236}">
                  <a16:creationId xmlns:a16="http://schemas.microsoft.com/office/drawing/2014/main" id="{E3047384-DEB5-4941-A68A-C142E1665B48}"/>
                </a:ext>
              </a:extLst>
            </p:cNvPr>
            <p:cNvSpPr txBox="1">
              <a:spLocks noChangeArrowheads="1"/>
            </p:cNvSpPr>
            <p:nvPr/>
          </p:nvSpPr>
          <p:spPr bwMode="auto">
            <a:xfrm>
              <a:off x="2773" y="240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有</a:t>
              </a:r>
            </a:p>
          </p:txBody>
        </p:sp>
      </p:grpSp>
      <p:grpSp>
        <p:nvGrpSpPr>
          <p:cNvPr id="3" name="Group 7">
            <a:extLst>
              <a:ext uri="{FF2B5EF4-FFF2-40B4-BE49-F238E27FC236}">
                <a16:creationId xmlns:a16="http://schemas.microsoft.com/office/drawing/2014/main" id="{F16D3387-403F-44D8-A046-541C0ACF42FE}"/>
              </a:ext>
            </a:extLst>
          </p:cNvPr>
          <p:cNvGrpSpPr>
            <a:grpSpLocks/>
          </p:cNvGrpSpPr>
          <p:nvPr/>
        </p:nvGrpSpPr>
        <p:grpSpPr bwMode="auto">
          <a:xfrm>
            <a:off x="1130300" y="2343150"/>
            <a:ext cx="7243763" cy="985838"/>
            <a:chOff x="712" y="1175"/>
            <a:chExt cx="4563" cy="621"/>
          </a:xfrm>
        </p:grpSpPr>
        <p:graphicFrame>
          <p:nvGraphicFramePr>
            <p:cNvPr id="10245" name="Object 4">
              <a:extLst>
                <a:ext uri="{FF2B5EF4-FFF2-40B4-BE49-F238E27FC236}">
                  <a16:creationId xmlns:a16="http://schemas.microsoft.com/office/drawing/2014/main" id="{7D8645D5-BA6A-48D4-88E2-4F943CF949AC}"/>
                </a:ext>
              </a:extLst>
            </p:cNvPr>
            <p:cNvGraphicFramePr>
              <a:graphicFrameLocks noChangeAspect="1"/>
            </p:cNvGraphicFramePr>
            <p:nvPr/>
          </p:nvGraphicFramePr>
          <p:xfrm>
            <a:off x="2893" y="1175"/>
            <a:ext cx="2382" cy="621"/>
          </p:xfrm>
          <a:graphic>
            <a:graphicData uri="http://schemas.openxmlformats.org/presentationml/2006/ole">
              <mc:AlternateContent xmlns:mc="http://schemas.openxmlformats.org/markup-compatibility/2006">
                <mc:Choice xmlns:v="urn:schemas-microsoft-com:vml" Requires="v">
                  <p:oleObj spid="_x0000_s39215" name="Equation" r:id="rId5" imgW="1511280" imgH="393480" progId="Equation.DSMT4">
                    <p:embed/>
                  </p:oleObj>
                </mc:Choice>
                <mc:Fallback>
                  <p:oleObj name="Equation" r:id="rId5" imgW="1511280" imgH="393480" progId="Equation.DSMT4">
                    <p:embed/>
                    <p:pic>
                      <p:nvPicPr>
                        <p:cNvPr id="10245" name="Object 4">
                          <a:extLst>
                            <a:ext uri="{FF2B5EF4-FFF2-40B4-BE49-F238E27FC236}">
                              <a16:creationId xmlns:a16="http://schemas.microsoft.com/office/drawing/2014/main" id="{7D8645D5-BA6A-48D4-88E2-4F943CF94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3" y="1175"/>
                          <a:ext cx="2382"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6" name="Text Box 9">
              <a:extLst>
                <a:ext uri="{FF2B5EF4-FFF2-40B4-BE49-F238E27FC236}">
                  <a16:creationId xmlns:a16="http://schemas.microsoft.com/office/drawing/2014/main" id="{51BF3403-76D3-44DC-BC9A-EF9715845CFA}"/>
                </a:ext>
              </a:extLst>
            </p:cNvPr>
            <p:cNvSpPr txBox="1">
              <a:spLocks noChangeArrowheads="1"/>
            </p:cNvSpPr>
            <p:nvPr/>
          </p:nvSpPr>
          <p:spPr bwMode="auto">
            <a:xfrm>
              <a:off x="712" y="1327"/>
              <a:ext cx="2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利用时域微分特性有</a:t>
              </a:r>
            </a:p>
          </p:txBody>
        </p:sp>
      </p:grpSp>
      <p:grpSp>
        <p:nvGrpSpPr>
          <p:cNvPr id="10251" name="Group 10">
            <a:extLst>
              <a:ext uri="{FF2B5EF4-FFF2-40B4-BE49-F238E27FC236}">
                <a16:creationId xmlns:a16="http://schemas.microsoft.com/office/drawing/2014/main" id="{125C0A7A-E2A1-4446-886C-894643FB90DA}"/>
              </a:ext>
            </a:extLst>
          </p:cNvPr>
          <p:cNvGrpSpPr>
            <a:grpSpLocks/>
          </p:cNvGrpSpPr>
          <p:nvPr/>
        </p:nvGrpSpPr>
        <p:grpSpPr bwMode="auto">
          <a:xfrm>
            <a:off x="1187450" y="1514475"/>
            <a:ext cx="3500438" cy="533400"/>
            <a:chOff x="962" y="792"/>
            <a:chExt cx="2205" cy="336"/>
          </a:xfrm>
        </p:grpSpPr>
        <p:graphicFrame>
          <p:nvGraphicFramePr>
            <p:cNvPr id="10244" name="Object 5">
              <a:extLst>
                <a:ext uri="{FF2B5EF4-FFF2-40B4-BE49-F238E27FC236}">
                  <a16:creationId xmlns:a16="http://schemas.microsoft.com/office/drawing/2014/main" id="{95A42AAD-9176-4DCF-9056-FBA2827787AF}"/>
                </a:ext>
              </a:extLst>
            </p:cNvPr>
            <p:cNvGraphicFramePr>
              <a:graphicFrameLocks noChangeAspect="1"/>
            </p:cNvGraphicFramePr>
            <p:nvPr/>
          </p:nvGraphicFramePr>
          <p:xfrm>
            <a:off x="1290" y="808"/>
            <a:ext cx="1877" cy="320"/>
          </p:xfrm>
          <a:graphic>
            <a:graphicData uri="http://schemas.openxmlformats.org/presentationml/2006/ole">
              <mc:AlternateContent xmlns:mc="http://schemas.openxmlformats.org/markup-compatibility/2006">
                <mc:Choice xmlns:v="urn:schemas-microsoft-com:vml" Requires="v">
                  <p:oleObj spid="_x0000_s39216" name="Equation" r:id="rId7" imgW="1180800" imgH="203040" progId="Equation.DSMT4">
                    <p:embed/>
                  </p:oleObj>
                </mc:Choice>
                <mc:Fallback>
                  <p:oleObj name="Equation" r:id="rId7" imgW="1180800" imgH="203040" progId="Equation.DSMT4">
                    <p:embed/>
                    <p:pic>
                      <p:nvPicPr>
                        <p:cNvPr id="10244" name="Object 5">
                          <a:extLst>
                            <a:ext uri="{FF2B5EF4-FFF2-40B4-BE49-F238E27FC236}">
                              <a16:creationId xmlns:a16="http://schemas.microsoft.com/office/drawing/2014/main" id="{95A42AAD-9176-4DCF-9056-FBA2827787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 y="808"/>
                          <a:ext cx="1877"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5" name="Text Box 12">
              <a:extLst>
                <a:ext uri="{FF2B5EF4-FFF2-40B4-BE49-F238E27FC236}">
                  <a16:creationId xmlns:a16="http://schemas.microsoft.com/office/drawing/2014/main" id="{ECDA8B73-8C94-42D6-A442-7A26ADFCC5F2}"/>
                </a:ext>
              </a:extLst>
            </p:cNvPr>
            <p:cNvSpPr txBox="1">
              <a:spLocks noChangeArrowheads="1"/>
            </p:cNvSpPr>
            <p:nvPr/>
          </p:nvSpPr>
          <p:spPr bwMode="auto">
            <a:xfrm>
              <a:off x="962" y="7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对</a:t>
              </a:r>
            </a:p>
          </p:txBody>
        </p:sp>
      </p:grpSp>
      <p:grpSp>
        <p:nvGrpSpPr>
          <p:cNvPr id="6" name="Group 13">
            <a:extLst>
              <a:ext uri="{FF2B5EF4-FFF2-40B4-BE49-F238E27FC236}">
                <a16:creationId xmlns:a16="http://schemas.microsoft.com/office/drawing/2014/main" id="{AA58ED6E-AD66-4A22-9BFC-A1D50CAB6064}"/>
              </a:ext>
            </a:extLst>
          </p:cNvPr>
          <p:cNvGrpSpPr>
            <a:grpSpLocks/>
          </p:cNvGrpSpPr>
          <p:nvPr/>
        </p:nvGrpSpPr>
        <p:grpSpPr bwMode="auto">
          <a:xfrm>
            <a:off x="1139825" y="3397250"/>
            <a:ext cx="7431088" cy="1050925"/>
            <a:chOff x="718" y="1734"/>
            <a:chExt cx="4681" cy="662"/>
          </a:xfrm>
        </p:grpSpPr>
        <p:graphicFrame>
          <p:nvGraphicFramePr>
            <p:cNvPr id="10243" name="Object 6">
              <a:extLst>
                <a:ext uri="{FF2B5EF4-FFF2-40B4-BE49-F238E27FC236}">
                  <a16:creationId xmlns:a16="http://schemas.microsoft.com/office/drawing/2014/main" id="{576529DE-45ED-4148-9E15-20E813BC91CF}"/>
                </a:ext>
              </a:extLst>
            </p:cNvPr>
            <p:cNvGraphicFramePr>
              <a:graphicFrameLocks noChangeAspect="1"/>
            </p:cNvGraphicFramePr>
            <p:nvPr/>
          </p:nvGraphicFramePr>
          <p:xfrm>
            <a:off x="1953" y="1734"/>
            <a:ext cx="3446" cy="662"/>
          </p:xfrm>
          <a:graphic>
            <a:graphicData uri="http://schemas.openxmlformats.org/presentationml/2006/ole">
              <mc:AlternateContent xmlns:mc="http://schemas.openxmlformats.org/markup-compatibility/2006">
                <mc:Choice xmlns:v="urn:schemas-microsoft-com:vml" Requires="v">
                  <p:oleObj spid="_x0000_s39217" name="Equation" r:id="rId9" imgW="1981080" imgH="419040" progId="Equation.DSMT4">
                    <p:embed/>
                  </p:oleObj>
                </mc:Choice>
                <mc:Fallback>
                  <p:oleObj name="Equation" r:id="rId9" imgW="1981080" imgH="419040" progId="Equation.DSMT4">
                    <p:embed/>
                    <p:pic>
                      <p:nvPicPr>
                        <p:cNvPr id="10243" name="Object 6">
                          <a:extLst>
                            <a:ext uri="{FF2B5EF4-FFF2-40B4-BE49-F238E27FC236}">
                              <a16:creationId xmlns:a16="http://schemas.microsoft.com/office/drawing/2014/main" id="{576529DE-45ED-4148-9E15-20E813BC91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3" y="1734"/>
                          <a:ext cx="3446"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4" name="Text Box 15">
              <a:extLst>
                <a:ext uri="{FF2B5EF4-FFF2-40B4-BE49-F238E27FC236}">
                  <a16:creationId xmlns:a16="http://schemas.microsoft.com/office/drawing/2014/main" id="{65C6AE97-670A-45B6-B8AB-31467818BFCB}"/>
                </a:ext>
              </a:extLst>
            </p:cNvPr>
            <p:cNvSpPr txBox="1">
              <a:spLocks noChangeArrowheads="1"/>
            </p:cNvSpPr>
            <p:nvPr/>
          </p:nvSpPr>
          <p:spPr bwMode="auto">
            <a:xfrm>
              <a:off x="718" y="1863"/>
              <a:ext cx="13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再次对偶得</a:t>
              </a:r>
            </a:p>
          </p:txBody>
        </p:sp>
      </p:grpSp>
      <p:graphicFrame>
        <p:nvGraphicFramePr>
          <p:cNvPr id="20" name="Object 7">
            <a:extLst>
              <a:ext uri="{FF2B5EF4-FFF2-40B4-BE49-F238E27FC236}">
                <a16:creationId xmlns:a16="http://schemas.microsoft.com/office/drawing/2014/main" id="{27909B39-99D2-4DAB-944A-3F7154ABD13F}"/>
              </a:ext>
            </a:extLst>
          </p:cNvPr>
          <p:cNvGraphicFramePr>
            <a:graphicFrameLocks noChangeAspect="1"/>
          </p:cNvGraphicFramePr>
          <p:nvPr>
            <p:extLst>
              <p:ext uri="{D42A27DB-BD31-4B8C-83A1-F6EECF244321}">
                <p14:modId xmlns:p14="http://schemas.microsoft.com/office/powerpoint/2010/main" val="4184249907"/>
              </p:ext>
            </p:extLst>
          </p:nvPr>
        </p:nvGraphicFramePr>
        <p:xfrm>
          <a:off x="3247429" y="5221288"/>
          <a:ext cx="3052763" cy="903287"/>
        </p:xfrm>
        <a:graphic>
          <a:graphicData uri="http://schemas.openxmlformats.org/presentationml/2006/ole">
            <mc:AlternateContent xmlns:mc="http://schemas.openxmlformats.org/markup-compatibility/2006">
              <mc:Choice xmlns:v="urn:schemas-microsoft-com:vml" Requires="v">
                <p:oleObj spid="_x0000_s39218" name="Equation" r:id="rId11" imgW="1333440" imgH="393480" progId="Equation.DSMT4">
                  <p:embed/>
                </p:oleObj>
              </mc:Choice>
              <mc:Fallback>
                <p:oleObj name="Equation" r:id="rId11" imgW="1333440" imgH="393480" progId="Equation.DSMT4">
                  <p:embed/>
                  <p:pic>
                    <p:nvPicPr>
                      <p:cNvPr id="20" name="Object 7">
                        <a:extLst>
                          <a:ext uri="{FF2B5EF4-FFF2-40B4-BE49-F238E27FC236}">
                            <a16:creationId xmlns:a16="http://schemas.microsoft.com/office/drawing/2014/main" id="{27909B39-99D2-4DAB-944A-3F7154ABD1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7429" y="5221288"/>
                        <a:ext cx="3052763"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4114800" y="297180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mc:Choice xmlns:a14="http://schemas.microsoft.com/office/drawing/2010/main" Requires="a14">
          <p:sp>
            <p:nvSpPr>
              <p:cNvPr id="7" name="矩形 6"/>
              <p:cNvSpPr/>
              <p:nvPr/>
            </p:nvSpPr>
            <p:spPr>
              <a:xfrm>
                <a:off x="4711700" y="1518970"/>
                <a:ext cx="4432300" cy="613886"/>
              </a:xfrm>
              <a:prstGeom prst="rect">
                <a:avLst/>
              </a:prstGeom>
            </p:spPr>
            <p:txBody>
              <a:bodyPr wrap="square">
                <a:spAutoFit/>
              </a:bodyPr>
              <a:lstStyle/>
              <a:p>
                <a:r>
                  <a:rPr lang="en-US" altLang="zh-CN" sz="2400" dirty="0" smtClean="0"/>
                  <a:t>,X(</a:t>
                </a:r>
                <a:r>
                  <a:rPr lang="en-US" altLang="zh-CN" sz="2400" dirty="0" err="1" smtClean="0"/>
                  <a:t>jt</a:t>
                </a:r>
                <a:r>
                  <a:rPr lang="en-US" altLang="zh-CN" sz="2400" dirty="0" smtClean="0"/>
                  <a:t>)=</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r>
                          <a:rPr lang="zh-CN" altLang="en-US" sz="2400" b="0" i="1" smtClean="0">
                            <a:latin typeface="Cambria Math" panose="02040503050406030204" pitchFamily="18" charset="0"/>
                          </a:rPr>
                          <m:t>𝜋</m:t>
                        </m:r>
                      </m:den>
                    </m:f>
                    <m:nary>
                      <m:naryPr>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m:t>
                        </m:r>
                      </m:sub>
                      <m:sup>
                        <m:r>
                          <a:rPr lang="en-US" altLang="zh-CN" sz="2400" i="1" smtClean="0">
                            <a:latin typeface="Cambria Math" panose="02040503050406030204" pitchFamily="18" charset="0"/>
                            <a:ea typeface="Cambria Math" panose="02040503050406030204" pitchFamily="18" charset="0"/>
                          </a:rPr>
                          <m:t>∞</m:t>
                        </m:r>
                      </m:sup>
                      <m:e>
                        <m:r>
                          <a:rPr lang="en-US" altLang="zh-CN" sz="2400" b="0" i="1" smtClean="0">
                            <a:latin typeface="Cambria Math" panose="02040503050406030204" pitchFamily="18" charset="0"/>
                          </a:rPr>
                          <m:t>[2</m:t>
                        </m:r>
                        <m:r>
                          <a:rPr lang="zh-CN" altLang="en-US" sz="2400" b="0" i="1" smtClean="0">
                            <a:latin typeface="Cambria Math" panose="02040503050406030204" pitchFamily="18" charset="0"/>
                          </a:rPr>
                          <m:t>𝜋</m:t>
                        </m:r>
                        <m:r>
                          <a:rPr lang="en-US" altLang="zh-CN" sz="2400" b="0" i="1" smtClean="0">
                            <a:latin typeface="Cambria Math" panose="02040503050406030204" pitchFamily="18" charset="0"/>
                          </a:rPr>
                          <m:t>𝑥</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𝜔</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𝑖</m:t>
                            </m:r>
                            <m:r>
                              <a:rPr lang="el-GR" altLang="zh-CN" sz="2400" b="0" i="1" smtClean="0">
                                <a:latin typeface="Cambria Math" panose="02040503050406030204" pitchFamily="18" charset="0"/>
                              </a:rPr>
                              <m:t>𝜔</m:t>
                            </m:r>
                            <m:r>
                              <a:rPr lang="en-US" altLang="zh-CN" sz="2400" b="0" i="1" smtClean="0">
                                <a:latin typeface="Cambria Math" panose="02040503050406030204" pitchFamily="18" charset="0"/>
                              </a:rPr>
                              <m:t>𝑡</m:t>
                            </m:r>
                          </m:sup>
                        </m:sSup>
                        <m:r>
                          <a:rPr lang="en-US" altLang="zh-CN" sz="2400" b="0" i="1" smtClean="0">
                            <a:latin typeface="Cambria Math" panose="02040503050406030204" pitchFamily="18" charset="0"/>
                          </a:rPr>
                          <m:t>𝑑</m:t>
                        </m:r>
                        <m:r>
                          <a:rPr lang="zh-CN" altLang="en-US" sz="2400" b="0" i="1" smtClean="0">
                            <a:latin typeface="Cambria Math" panose="02040503050406030204" pitchFamily="18" charset="0"/>
                          </a:rPr>
                          <m:t>𝜔</m:t>
                        </m:r>
                      </m:e>
                    </m:nary>
                  </m:oMath>
                </a14:m>
                <a:endParaRPr lang="zh-CN" altLang="en-US" sz="2400" dirty="0"/>
              </a:p>
            </p:txBody>
          </p:sp>
        </mc:Choice>
        <mc:Fallback>
          <p:sp>
            <p:nvSpPr>
              <p:cNvPr id="7" name="矩形 6"/>
              <p:cNvSpPr>
                <a:spLocks noRot="1" noChangeAspect="1" noMove="1" noResize="1" noEditPoints="1" noAdjustHandles="1" noChangeArrowheads="1" noChangeShapeType="1" noTextEdit="1"/>
              </p:cNvSpPr>
              <p:nvPr/>
            </p:nvSpPr>
            <p:spPr>
              <a:xfrm>
                <a:off x="4711700" y="1518970"/>
                <a:ext cx="4432300" cy="613886"/>
              </a:xfrm>
              <a:prstGeom prst="rect">
                <a:avLst/>
              </a:prstGeom>
              <a:blipFill>
                <a:blip r:embed="rId13"/>
                <a:stretch>
                  <a:fillRect l="-2201" b="-891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标题 1">
            <a:extLst>
              <a:ext uri="{FF2B5EF4-FFF2-40B4-BE49-F238E27FC236}">
                <a16:creationId xmlns:a16="http://schemas.microsoft.com/office/drawing/2014/main" id="{EC4384A8-8562-45DF-8F74-F860D5C1E7F4}"/>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7DCF907F-8464-40FC-80B4-7E27C06E4A0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06B935-7301-4BBF-924A-312D848B1D8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274" name="Text Box 3">
            <a:extLst>
              <a:ext uri="{FF2B5EF4-FFF2-40B4-BE49-F238E27FC236}">
                <a16:creationId xmlns:a16="http://schemas.microsoft.com/office/drawing/2014/main" id="{EACD2C5F-B3F6-4433-BDFF-0B0FDF582D5B}"/>
              </a:ext>
            </a:extLst>
          </p:cNvPr>
          <p:cNvSpPr txBox="1">
            <a:spLocks noChangeArrowheads="1"/>
          </p:cNvSpPr>
          <p:nvPr/>
        </p:nvSpPr>
        <p:spPr bwMode="auto">
          <a:xfrm>
            <a:off x="887413" y="1233488"/>
            <a:ext cx="661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由时域积分特性，可对偶出频域积分特性</a:t>
            </a:r>
          </a:p>
        </p:txBody>
      </p:sp>
      <p:grpSp>
        <p:nvGrpSpPr>
          <p:cNvPr id="2" name="Group 4">
            <a:extLst>
              <a:ext uri="{FF2B5EF4-FFF2-40B4-BE49-F238E27FC236}">
                <a16:creationId xmlns:a16="http://schemas.microsoft.com/office/drawing/2014/main" id="{973ECABC-B51C-425E-ACC3-AEC3D6C90F59}"/>
              </a:ext>
            </a:extLst>
          </p:cNvPr>
          <p:cNvGrpSpPr>
            <a:grpSpLocks/>
          </p:cNvGrpSpPr>
          <p:nvPr/>
        </p:nvGrpSpPr>
        <p:grpSpPr bwMode="auto">
          <a:xfrm>
            <a:off x="1296988" y="1933575"/>
            <a:ext cx="5611812" cy="466725"/>
            <a:chOff x="817" y="1032"/>
            <a:chExt cx="3535" cy="294"/>
          </a:xfrm>
        </p:grpSpPr>
        <p:graphicFrame>
          <p:nvGraphicFramePr>
            <p:cNvPr id="11270" name="Object 2">
              <a:extLst>
                <a:ext uri="{FF2B5EF4-FFF2-40B4-BE49-F238E27FC236}">
                  <a16:creationId xmlns:a16="http://schemas.microsoft.com/office/drawing/2014/main" id="{5468C94B-79B5-40C6-B4B2-D31749ADA5EF}"/>
                </a:ext>
              </a:extLst>
            </p:cNvPr>
            <p:cNvGraphicFramePr>
              <a:graphicFrameLocks noChangeAspect="1"/>
            </p:cNvGraphicFramePr>
            <p:nvPr/>
          </p:nvGraphicFramePr>
          <p:xfrm>
            <a:off x="817" y="1038"/>
            <a:ext cx="1299" cy="288"/>
          </p:xfrm>
          <a:graphic>
            <a:graphicData uri="http://schemas.openxmlformats.org/presentationml/2006/ole">
              <mc:AlternateContent xmlns:mc="http://schemas.openxmlformats.org/markup-compatibility/2006">
                <mc:Choice xmlns:v="urn:schemas-microsoft-com:vml" Requires="v">
                  <p:oleObj spid="_x0000_s40298" name="Equation" r:id="rId3" imgW="914400" imgH="203040" progId="Equation.DSMT4">
                    <p:embed/>
                  </p:oleObj>
                </mc:Choice>
                <mc:Fallback>
                  <p:oleObj name="Equation" r:id="rId3" imgW="914400" imgH="203040" progId="Equation.DSMT4">
                    <p:embed/>
                    <p:pic>
                      <p:nvPicPr>
                        <p:cNvPr id="11270" name="Object 2">
                          <a:extLst>
                            <a:ext uri="{FF2B5EF4-FFF2-40B4-BE49-F238E27FC236}">
                              <a16:creationId xmlns:a16="http://schemas.microsoft.com/office/drawing/2014/main" id="{5468C94B-79B5-40C6-B4B2-D31749ADA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 y="1038"/>
                          <a:ext cx="12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1" name="Object 3">
              <a:extLst>
                <a:ext uri="{FF2B5EF4-FFF2-40B4-BE49-F238E27FC236}">
                  <a16:creationId xmlns:a16="http://schemas.microsoft.com/office/drawing/2014/main" id="{EF0822AF-CF83-4FFF-B15B-52A20F12746A}"/>
                </a:ext>
              </a:extLst>
            </p:cNvPr>
            <p:cNvGraphicFramePr>
              <a:graphicFrameLocks noChangeAspect="1"/>
            </p:cNvGraphicFramePr>
            <p:nvPr/>
          </p:nvGraphicFramePr>
          <p:xfrm>
            <a:off x="2647" y="1032"/>
            <a:ext cx="1705" cy="293"/>
          </p:xfrm>
          <a:graphic>
            <a:graphicData uri="http://schemas.openxmlformats.org/presentationml/2006/ole">
              <mc:AlternateContent xmlns:mc="http://schemas.openxmlformats.org/markup-compatibility/2006">
                <mc:Choice xmlns:v="urn:schemas-microsoft-com:vml" Requires="v">
                  <p:oleObj spid="_x0000_s40299" name="Equation" r:id="rId5" imgW="1180800" imgH="203040" progId="Equation.DSMT4">
                    <p:embed/>
                  </p:oleObj>
                </mc:Choice>
                <mc:Fallback>
                  <p:oleObj name="Equation" r:id="rId5" imgW="1180800" imgH="203040" progId="Equation.DSMT4">
                    <p:embed/>
                    <p:pic>
                      <p:nvPicPr>
                        <p:cNvPr id="11271" name="Object 3">
                          <a:extLst>
                            <a:ext uri="{FF2B5EF4-FFF2-40B4-BE49-F238E27FC236}">
                              <a16:creationId xmlns:a16="http://schemas.microsoft.com/office/drawing/2014/main" id="{EF0822AF-CF83-4FFF-B15B-52A20F1274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 y="1032"/>
                          <a:ext cx="170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 name="Object 4">
            <a:extLst>
              <a:ext uri="{FF2B5EF4-FFF2-40B4-BE49-F238E27FC236}">
                <a16:creationId xmlns:a16="http://schemas.microsoft.com/office/drawing/2014/main" id="{B8FFEED6-7827-4315-B285-0B611C46826D}"/>
              </a:ext>
            </a:extLst>
          </p:cNvPr>
          <p:cNvGraphicFramePr>
            <a:graphicFrameLocks noChangeAspect="1"/>
          </p:cNvGraphicFramePr>
          <p:nvPr>
            <p:extLst>
              <p:ext uri="{D42A27DB-BD31-4B8C-83A1-F6EECF244321}">
                <p14:modId xmlns:p14="http://schemas.microsoft.com/office/powerpoint/2010/main" val="3925304121"/>
              </p:ext>
            </p:extLst>
          </p:nvPr>
        </p:nvGraphicFramePr>
        <p:xfrm>
          <a:off x="1846263" y="3043238"/>
          <a:ext cx="5845175" cy="896937"/>
        </p:xfrm>
        <a:graphic>
          <a:graphicData uri="http://schemas.openxmlformats.org/presentationml/2006/ole">
            <mc:AlternateContent xmlns:mc="http://schemas.openxmlformats.org/markup-compatibility/2006">
              <mc:Choice xmlns:v="urn:schemas-microsoft-com:vml" Requires="v">
                <p:oleObj spid="_x0000_s40300" name="Equation" r:id="rId7" imgW="2616120" imgH="419040" progId="Equation.DSMT4">
                  <p:embed/>
                </p:oleObj>
              </mc:Choice>
              <mc:Fallback>
                <p:oleObj name="Equation" r:id="rId7" imgW="2616120" imgH="419040" progId="Equation.DSMT4">
                  <p:embed/>
                  <p:pic>
                    <p:nvPicPr>
                      <p:cNvPr id="10" name="Object 4">
                        <a:extLst>
                          <a:ext uri="{FF2B5EF4-FFF2-40B4-BE49-F238E27FC236}">
                            <a16:creationId xmlns:a16="http://schemas.microsoft.com/office/drawing/2014/main" id="{B8FFEED6-7827-4315-B285-0B611C4682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6263" y="3043238"/>
                        <a:ext cx="584517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8">
            <a:extLst>
              <a:ext uri="{FF2B5EF4-FFF2-40B4-BE49-F238E27FC236}">
                <a16:creationId xmlns:a16="http://schemas.microsoft.com/office/drawing/2014/main" id="{D52415E5-4CB8-4FE8-A629-268FAD97A0F8}"/>
              </a:ext>
            </a:extLst>
          </p:cNvPr>
          <p:cNvSpPr>
            <a:spLocks noChangeArrowheads="1"/>
          </p:cNvSpPr>
          <p:nvPr/>
        </p:nvSpPr>
        <p:spPr bwMode="auto">
          <a:xfrm>
            <a:off x="895350" y="2505075"/>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利用时域积分特性</a:t>
            </a:r>
          </a:p>
        </p:txBody>
      </p:sp>
      <p:grpSp>
        <p:nvGrpSpPr>
          <p:cNvPr id="3" name="Group 9">
            <a:extLst>
              <a:ext uri="{FF2B5EF4-FFF2-40B4-BE49-F238E27FC236}">
                <a16:creationId xmlns:a16="http://schemas.microsoft.com/office/drawing/2014/main" id="{D9510FE0-A486-4D02-B2D7-743C110D19EA}"/>
              </a:ext>
            </a:extLst>
          </p:cNvPr>
          <p:cNvGrpSpPr>
            <a:grpSpLocks/>
          </p:cNvGrpSpPr>
          <p:nvPr/>
        </p:nvGrpSpPr>
        <p:grpSpPr bwMode="auto">
          <a:xfrm>
            <a:off x="860425" y="3924300"/>
            <a:ext cx="7813675" cy="947738"/>
            <a:chOff x="542" y="2286"/>
            <a:chExt cx="4922" cy="597"/>
          </a:xfrm>
        </p:grpSpPr>
        <p:graphicFrame>
          <p:nvGraphicFramePr>
            <p:cNvPr id="11269" name="Object 5">
              <a:extLst>
                <a:ext uri="{FF2B5EF4-FFF2-40B4-BE49-F238E27FC236}">
                  <a16:creationId xmlns:a16="http://schemas.microsoft.com/office/drawing/2014/main" id="{7D0C8E5C-4774-4E33-B556-EA903FC89998}"/>
                </a:ext>
              </a:extLst>
            </p:cNvPr>
            <p:cNvGraphicFramePr>
              <a:graphicFrameLocks noChangeAspect="1"/>
            </p:cNvGraphicFramePr>
            <p:nvPr/>
          </p:nvGraphicFramePr>
          <p:xfrm>
            <a:off x="1598" y="2286"/>
            <a:ext cx="3866" cy="597"/>
          </p:xfrm>
          <a:graphic>
            <a:graphicData uri="http://schemas.openxmlformats.org/presentationml/2006/ole">
              <mc:AlternateContent xmlns:mc="http://schemas.openxmlformats.org/markup-compatibility/2006">
                <mc:Choice xmlns:v="urn:schemas-microsoft-com:vml" Requires="v">
                  <p:oleObj spid="_x0000_s40301" name="Equation" r:id="rId9" imgW="2577960" imgH="419040" progId="Equation.DSMT4">
                    <p:embed/>
                  </p:oleObj>
                </mc:Choice>
                <mc:Fallback>
                  <p:oleObj name="Equation" r:id="rId9" imgW="2577960" imgH="419040" progId="Equation.DSMT4">
                    <p:embed/>
                    <p:pic>
                      <p:nvPicPr>
                        <p:cNvPr id="11269" name="Object 5">
                          <a:extLst>
                            <a:ext uri="{FF2B5EF4-FFF2-40B4-BE49-F238E27FC236}">
                              <a16:creationId xmlns:a16="http://schemas.microsoft.com/office/drawing/2014/main" id="{7D0C8E5C-4774-4E33-B556-EA903FC8999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8" y="2286"/>
                          <a:ext cx="3866"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2" name="Rectangle 11">
              <a:extLst>
                <a:ext uri="{FF2B5EF4-FFF2-40B4-BE49-F238E27FC236}">
                  <a16:creationId xmlns:a16="http://schemas.microsoft.com/office/drawing/2014/main" id="{5E0C7440-62D9-44FF-846A-CA80A4FE2AA3}"/>
                </a:ext>
              </a:extLst>
            </p:cNvPr>
            <p:cNvSpPr>
              <a:spLocks noChangeArrowheads="1"/>
            </p:cNvSpPr>
            <p:nvPr/>
          </p:nvSpPr>
          <p:spPr bwMode="auto">
            <a:xfrm>
              <a:off x="542" y="2382"/>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再次对偶</a:t>
              </a:r>
            </a:p>
          </p:txBody>
        </p:sp>
      </p:grpSp>
      <p:grpSp>
        <p:nvGrpSpPr>
          <p:cNvPr id="5" name="Group 12">
            <a:extLst>
              <a:ext uri="{FF2B5EF4-FFF2-40B4-BE49-F238E27FC236}">
                <a16:creationId xmlns:a16="http://schemas.microsoft.com/office/drawing/2014/main" id="{855B94F0-7FA3-4267-A3ED-EAF1D30244F3}"/>
              </a:ext>
            </a:extLst>
          </p:cNvPr>
          <p:cNvGrpSpPr>
            <a:grpSpLocks/>
          </p:cNvGrpSpPr>
          <p:nvPr/>
        </p:nvGrpSpPr>
        <p:grpSpPr bwMode="auto">
          <a:xfrm>
            <a:off x="857250" y="4946650"/>
            <a:ext cx="3663950" cy="519113"/>
            <a:chOff x="734" y="2930"/>
            <a:chExt cx="2308" cy="327"/>
          </a:xfrm>
        </p:grpSpPr>
        <p:graphicFrame>
          <p:nvGraphicFramePr>
            <p:cNvPr id="11268" name="Object 7">
              <a:extLst>
                <a:ext uri="{FF2B5EF4-FFF2-40B4-BE49-F238E27FC236}">
                  <a16:creationId xmlns:a16="http://schemas.microsoft.com/office/drawing/2014/main" id="{0DB06547-DE60-48B1-AD7A-AD0BCA15D3DA}"/>
                </a:ext>
              </a:extLst>
            </p:cNvPr>
            <p:cNvGraphicFramePr>
              <a:graphicFrameLocks noChangeAspect="1"/>
            </p:cNvGraphicFramePr>
            <p:nvPr/>
          </p:nvGraphicFramePr>
          <p:xfrm>
            <a:off x="1070" y="2945"/>
            <a:ext cx="1633" cy="300"/>
          </p:xfrm>
          <a:graphic>
            <a:graphicData uri="http://schemas.openxmlformats.org/presentationml/2006/ole">
              <mc:AlternateContent xmlns:mc="http://schemas.openxmlformats.org/markup-compatibility/2006">
                <mc:Choice xmlns:v="urn:schemas-microsoft-com:vml" Requires="v">
                  <p:oleObj spid="_x0000_s40302" name="Equation" r:id="rId11" imgW="1104840" imgH="203040" progId="Equation.DSMT4">
                    <p:embed/>
                  </p:oleObj>
                </mc:Choice>
                <mc:Fallback>
                  <p:oleObj name="Equation" r:id="rId11" imgW="1104840" imgH="203040" progId="Equation.DSMT4">
                    <p:embed/>
                    <p:pic>
                      <p:nvPicPr>
                        <p:cNvPr id="11268" name="Object 7">
                          <a:extLst>
                            <a:ext uri="{FF2B5EF4-FFF2-40B4-BE49-F238E27FC236}">
                              <a16:creationId xmlns:a16="http://schemas.microsoft.com/office/drawing/2014/main" id="{0DB06547-DE60-48B1-AD7A-AD0BCA15D3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0" y="2945"/>
                          <a:ext cx="1633"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0" name="Text Box 15">
              <a:extLst>
                <a:ext uri="{FF2B5EF4-FFF2-40B4-BE49-F238E27FC236}">
                  <a16:creationId xmlns:a16="http://schemas.microsoft.com/office/drawing/2014/main" id="{B0ECA113-7FF7-438D-A761-E4EF5869B0CD}"/>
                </a:ext>
              </a:extLst>
            </p:cNvPr>
            <p:cNvSpPr txBox="1">
              <a:spLocks noChangeArrowheads="1"/>
            </p:cNvSpPr>
            <p:nvPr/>
          </p:nvSpPr>
          <p:spPr bwMode="auto">
            <a:xfrm>
              <a:off x="734" y="293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由</a:t>
              </a:r>
            </a:p>
          </p:txBody>
        </p:sp>
        <p:sp>
          <p:nvSpPr>
            <p:cNvPr id="11281" name="Text Box 16">
              <a:extLst>
                <a:ext uri="{FF2B5EF4-FFF2-40B4-BE49-F238E27FC236}">
                  <a16:creationId xmlns:a16="http://schemas.microsoft.com/office/drawing/2014/main" id="{3328157C-97FB-4871-9EEC-FAD8FF6DA119}"/>
                </a:ext>
              </a:extLst>
            </p:cNvPr>
            <p:cNvSpPr txBox="1">
              <a:spLocks noChangeArrowheads="1"/>
            </p:cNvSpPr>
            <p:nvPr/>
          </p:nvSpPr>
          <p:spPr bwMode="auto">
            <a:xfrm>
              <a:off x="2702" y="293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有</a:t>
              </a:r>
            </a:p>
          </p:txBody>
        </p:sp>
      </p:grpSp>
      <p:sp>
        <p:nvSpPr>
          <p:cNvPr id="20" name="Rectangle 17">
            <a:extLst>
              <a:ext uri="{FF2B5EF4-FFF2-40B4-BE49-F238E27FC236}">
                <a16:creationId xmlns:a16="http://schemas.microsoft.com/office/drawing/2014/main" id="{8905D557-062D-46BC-9785-4591FAA4DCE6}"/>
              </a:ext>
            </a:extLst>
          </p:cNvPr>
          <p:cNvSpPr>
            <a:spLocks noChangeArrowheads="1"/>
          </p:cNvSpPr>
          <p:nvPr/>
        </p:nvSpPr>
        <p:spPr bwMode="auto">
          <a:xfrm>
            <a:off x="6173788" y="581183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频域积分特性</a:t>
            </a:r>
          </a:p>
        </p:txBody>
      </p:sp>
      <p:graphicFrame>
        <p:nvGraphicFramePr>
          <p:cNvPr id="21" name="Object 8">
            <a:extLst>
              <a:ext uri="{FF2B5EF4-FFF2-40B4-BE49-F238E27FC236}">
                <a16:creationId xmlns:a16="http://schemas.microsoft.com/office/drawing/2014/main" id="{8E9B8EC8-A743-4319-86AA-461F08786F8D}"/>
              </a:ext>
            </a:extLst>
          </p:cNvPr>
          <p:cNvGraphicFramePr>
            <a:graphicFrameLocks noChangeAspect="1"/>
          </p:cNvGraphicFramePr>
          <p:nvPr>
            <p:extLst>
              <p:ext uri="{D42A27DB-BD31-4B8C-83A1-F6EECF244321}">
                <p14:modId xmlns:p14="http://schemas.microsoft.com/office/powerpoint/2010/main" val="2650570297"/>
              </p:ext>
            </p:extLst>
          </p:nvPr>
        </p:nvGraphicFramePr>
        <p:xfrm>
          <a:off x="1042988" y="5629275"/>
          <a:ext cx="5105400" cy="942975"/>
        </p:xfrm>
        <a:graphic>
          <a:graphicData uri="http://schemas.openxmlformats.org/presentationml/2006/ole">
            <mc:AlternateContent xmlns:mc="http://schemas.openxmlformats.org/markup-compatibility/2006">
              <mc:Choice xmlns:v="urn:schemas-microsoft-com:vml" Requires="v">
                <p:oleObj spid="_x0000_s40303" name="Equation" r:id="rId13" imgW="2019240" imgH="419040" progId="Equation.DSMT4">
                  <p:embed/>
                </p:oleObj>
              </mc:Choice>
              <mc:Fallback>
                <p:oleObj name="Equation" r:id="rId13" imgW="2019240" imgH="419040" progId="Equation.DSMT4">
                  <p:embed/>
                  <p:pic>
                    <p:nvPicPr>
                      <p:cNvPr id="21" name="Object 8">
                        <a:extLst>
                          <a:ext uri="{FF2B5EF4-FFF2-40B4-BE49-F238E27FC236}">
                            <a16:creationId xmlns:a16="http://schemas.microsoft.com/office/drawing/2014/main" id="{8E9B8EC8-A743-4319-86AA-461F08786F8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5629275"/>
                        <a:ext cx="51054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标题 1">
            <a:extLst>
              <a:ext uri="{FF2B5EF4-FFF2-40B4-BE49-F238E27FC236}">
                <a16:creationId xmlns:a16="http://schemas.microsoft.com/office/drawing/2014/main" id="{9F694924-1E02-428D-8E6E-228C1D9E377D}"/>
              </a:ext>
            </a:extLst>
          </p:cNvPr>
          <p:cNvSpPr>
            <a:spLocks noGrp="1"/>
          </p:cNvSpPr>
          <p:nvPr>
            <p:ph type="title"/>
          </p:nvPr>
        </p:nvSpPr>
        <p:spPr/>
        <p:txBody>
          <a:bodyPr/>
          <a:lstStyle/>
          <a:p>
            <a:r>
              <a:rPr lang="en-US" altLang="zh-CN"/>
              <a:t>4.3 </a:t>
            </a:r>
            <a:r>
              <a:rPr lang="zh-CN" altLang="en-US"/>
              <a:t>连续时间傅里叶变换的性质</a:t>
            </a:r>
          </a:p>
        </p:txBody>
      </p:sp>
      <p:sp>
        <p:nvSpPr>
          <p:cNvPr id="4" name="灯片编号占位符 3">
            <a:extLst>
              <a:ext uri="{FF2B5EF4-FFF2-40B4-BE49-F238E27FC236}">
                <a16:creationId xmlns:a16="http://schemas.microsoft.com/office/drawing/2014/main" id="{9FAEA7FA-84A5-43C5-BC25-9A24C8BF2FC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9A3C2A-B8E1-4B92-8411-B172D955161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298" name="Text Box 2">
            <a:extLst>
              <a:ext uri="{FF2B5EF4-FFF2-40B4-BE49-F238E27FC236}">
                <a16:creationId xmlns:a16="http://schemas.microsoft.com/office/drawing/2014/main" id="{216E312A-7287-4B3C-87FB-E4B010F5B9B7}"/>
              </a:ext>
            </a:extLst>
          </p:cNvPr>
          <p:cNvSpPr txBox="1">
            <a:spLocks noChangeArrowheads="1"/>
          </p:cNvSpPr>
          <p:nvPr/>
        </p:nvSpPr>
        <p:spPr bwMode="auto">
          <a:xfrm>
            <a:off x="714375" y="1247775"/>
            <a:ext cx="25763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7. Parseval</a:t>
            </a: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定理</a:t>
            </a: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12299" name="Group 3">
            <a:extLst>
              <a:ext uri="{FF2B5EF4-FFF2-40B4-BE49-F238E27FC236}">
                <a16:creationId xmlns:a16="http://schemas.microsoft.com/office/drawing/2014/main" id="{56126264-87D7-42BE-880F-6F3F55046E10}"/>
              </a:ext>
            </a:extLst>
          </p:cNvPr>
          <p:cNvGrpSpPr>
            <a:grpSpLocks/>
          </p:cNvGrpSpPr>
          <p:nvPr/>
        </p:nvGrpSpPr>
        <p:grpSpPr bwMode="auto">
          <a:xfrm>
            <a:off x="946150" y="1928813"/>
            <a:ext cx="3054350" cy="519112"/>
            <a:chOff x="794" y="1050"/>
            <a:chExt cx="1924" cy="327"/>
          </a:xfrm>
        </p:grpSpPr>
        <p:sp>
          <p:nvSpPr>
            <p:cNvPr id="12301" name="Text Box 4">
              <a:extLst>
                <a:ext uri="{FF2B5EF4-FFF2-40B4-BE49-F238E27FC236}">
                  <a16:creationId xmlns:a16="http://schemas.microsoft.com/office/drawing/2014/main" id="{FA742646-4249-477B-AC73-9BD6E6C5C389}"/>
                </a:ext>
              </a:extLst>
            </p:cNvPr>
            <p:cNvSpPr txBox="1">
              <a:spLocks noChangeArrowheads="1"/>
            </p:cNvSpPr>
            <p:nvPr/>
          </p:nvSpPr>
          <p:spPr bwMode="auto">
            <a:xfrm>
              <a:off x="794" y="105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若</a:t>
              </a:r>
            </a:p>
          </p:txBody>
        </p:sp>
        <p:graphicFrame>
          <p:nvGraphicFramePr>
            <p:cNvPr id="12295" name="Object 2">
              <a:extLst>
                <a:ext uri="{FF2B5EF4-FFF2-40B4-BE49-F238E27FC236}">
                  <a16:creationId xmlns:a16="http://schemas.microsoft.com/office/drawing/2014/main" id="{4A8C4D0C-3BED-4223-9C2D-41A228CB0DF7}"/>
                </a:ext>
              </a:extLst>
            </p:cNvPr>
            <p:cNvGraphicFramePr>
              <a:graphicFrameLocks noChangeAspect="1"/>
            </p:cNvGraphicFramePr>
            <p:nvPr/>
          </p:nvGraphicFramePr>
          <p:xfrm>
            <a:off x="1116" y="1073"/>
            <a:ext cx="1299" cy="288"/>
          </p:xfrm>
          <a:graphic>
            <a:graphicData uri="http://schemas.openxmlformats.org/presentationml/2006/ole">
              <mc:AlternateContent xmlns:mc="http://schemas.openxmlformats.org/markup-compatibility/2006">
                <mc:Choice xmlns:v="urn:schemas-microsoft-com:vml" Requires="v">
                  <p:oleObj spid="_x0000_s41328" name="Equation" r:id="rId3" imgW="914400" imgH="203040" progId="Equation.DSMT4">
                    <p:embed/>
                  </p:oleObj>
                </mc:Choice>
                <mc:Fallback>
                  <p:oleObj name="Equation" r:id="rId3" imgW="914400" imgH="203040" progId="Equation.DSMT4">
                    <p:embed/>
                    <p:pic>
                      <p:nvPicPr>
                        <p:cNvPr id="12295" name="Object 2">
                          <a:extLst>
                            <a:ext uri="{FF2B5EF4-FFF2-40B4-BE49-F238E27FC236}">
                              <a16:creationId xmlns:a16="http://schemas.microsoft.com/office/drawing/2014/main" id="{4A8C4D0C-3BED-4223-9C2D-41A228CB0D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 y="1073"/>
                          <a:ext cx="12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2" name="Text Box 6">
              <a:extLst>
                <a:ext uri="{FF2B5EF4-FFF2-40B4-BE49-F238E27FC236}">
                  <a16:creationId xmlns:a16="http://schemas.microsoft.com/office/drawing/2014/main" id="{6AAF66C7-C283-41A1-AC0B-D3DFCF81FAF0}"/>
                </a:ext>
              </a:extLst>
            </p:cNvPr>
            <p:cNvSpPr txBox="1">
              <a:spLocks noChangeArrowheads="1"/>
            </p:cNvSpPr>
            <p:nvPr/>
          </p:nvSpPr>
          <p:spPr bwMode="auto">
            <a:xfrm>
              <a:off x="2378" y="105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则</a:t>
              </a:r>
            </a:p>
          </p:txBody>
        </p:sp>
      </p:grpSp>
      <p:graphicFrame>
        <p:nvGraphicFramePr>
          <p:cNvPr id="12290" name="Object 5">
            <a:extLst>
              <a:ext uri="{FF2B5EF4-FFF2-40B4-BE49-F238E27FC236}">
                <a16:creationId xmlns:a16="http://schemas.microsoft.com/office/drawing/2014/main" id="{D7090E06-F399-44AA-9EE1-BD0777265D79}"/>
              </a:ext>
            </a:extLst>
          </p:cNvPr>
          <p:cNvGraphicFramePr>
            <a:graphicFrameLocks noChangeAspect="1"/>
          </p:cNvGraphicFramePr>
          <p:nvPr>
            <p:extLst>
              <p:ext uri="{D42A27DB-BD31-4B8C-83A1-F6EECF244321}">
                <p14:modId xmlns:p14="http://schemas.microsoft.com/office/powerpoint/2010/main" val="2549346623"/>
              </p:ext>
            </p:extLst>
          </p:nvPr>
        </p:nvGraphicFramePr>
        <p:xfrm>
          <a:off x="1922463" y="2428875"/>
          <a:ext cx="4792662" cy="944563"/>
        </p:xfrm>
        <a:graphic>
          <a:graphicData uri="http://schemas.openxmlformats.org/presentationml/2006/ole">
            <mc:AlternateContent xmlns:mc="http://schemas.openxmlformats.org/markup-compatibility/2006">
              <mc:Choice xmlns:v="urn:schemas-microsoft-com:vml" Requires="v">
                <p:oleObj spid="_x0000_s41329" name="Equation" r:id="rId5" imgW="1993680" imgH="393480" progId="Equation.DSMT4">
                  <p:embed/>
                </p:oleObj>
              </mc:Choice>
              <mc:Fallback>
                <p:oleObj name="Equation" r:id="rId5" imgW="1993680" imgH="393480" progId="Equation.DSMT4">
                  <p:embed/>
                  <p:pic>
                    <p:nvPicPr>
                      <p:cNvPr id="12290" name="Object 5">
                        <a:extLst>
                          <a:ext uri="{FF2B5EF4-FFF2-40B4-BE49-F238E27FC236}">
                            <a16:creationId xmlns:a16="http://schemas.microsoft.com/office/drawing/2014/main" id="{D7090E06-F399-44AA-9EE1-BD0777265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2463" y="2428875"/>
                        <a:ext cx="4792662" cy="944563"/>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sp>
        <p:nvSpPr>
          <p:cNvPr id="15" name="Rectangle 13">
            <a:extLst>
              <a:ext uri="{FF2B5EF4-FFF2-40B4-BE49-F238E27FC236}">
                <a16:creationId xmlns:a16="http://schemas.microsoft.com/office/drawing/2014/main" id="{3B7B1AAE-BAE8-4436-8E09-16227095E04D}"/>
              </a:ext>
            </a:extLst>
          </p:cNvPr>
          <p:cNvSpPr>
            <a:spLocks noChangeArrowheads="1"/>
          </p:cNvSpPr>
          <p:nvPr/>
        </p:nvSpPr>
        <p:spPr bwMode="auto">
          <a:xfrm>
            <a:off x="458788" y="3624263"/>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证明：</a:t>
            </a:r>
          </a:p>
        </p:txBody>
      </p:sp>
      <p:graphicFrame>
        <p:nvGraphicFramePr>
          <p:cNvPr id="66566" name="Object 6">
            <a:extLst>
              <a:ext uri="{FF2B5EF4-FFF2-40B4-BE49-F238E27FC236}">
                <a16:creationId xmlns:a16="http://schemas.microsoft.com/office/drawing/2014/main" id="{DDE1CF50-EA9A-4FE9-B803-DB5217BA7406}"/>
              </a:ext>
            </a:extLst>
          </p:cNvPr>
          <p:cNvGraphicFramePr>
            <a:graphicFrameLocks noChangeAspect="1"/>
          </p:cNvGraphicFramePr>
          <p:nvPr>
            <p:extLst>
              <p:ext uri="{D42A27DB-BD31-4B8C-83A1-F6EECF244321}">
                <p14:modId xmlns:p14="http://schemas.microsoft.com/office/powerpoint/2010/main" val="1551378640"/>
              </p:ext>
            </p:extLst>
          </p:nvPr>
        </p:nvGraphicFramePr>
        <p:xfrm>
          <a:off x="1643063" y="3429000"/>
          <a:ext cx="2778125" cy="944563"/>
        </p:xfrm>
        <a:graphic>
          <a:graphicData uri="http://schemas.openxmlformats.org/presentationml/2006/ole">
            <mc:AlternateContent xmlns:mc="http://schemas.openxmlformats.org/markup-compatibility/2006">
              <mc:Choice xmlns:v="urn:schemas-microsoft-com:vml" Requires="v">
                <p:oleObj spid="_x0000_s41330" name="Equation" r:id="rId7" imgW="1155600" imgH="393480" progId="Equation.DSMT4">
                  <p:embed/>
                </p:oleObj>
              </mc:Choice>
              <mc:Fallback>
                <p:oleObj name="Equation" r:id="rId7" imgW="1155600" imgH="393480" progId="Equation.DSMT4">
                  <p:embed/>
                  <p:pic>
                    <p:nvPicPr>
                      <p:cNvPr id="66566" name="Object 6">
                        <a:extLst>
                          <a:ext uri="{FF2B5EF4-FFF2-40B4-BE49-F238E27FC236}">
                            <a16:creationId xmlns:a16="http://schemas.microsoft.com/office/drawing/2014/main" id="{DDE1CF50-EA9A-4FE9-B803-DB5217BA74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3063" y="3429000"/>
                        <a:ext cx="277812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7" name="Object 7">
            <a:extLst>
              <a:ext uri="{FF2B5EF4-FFF2-40B4-BE49-F238E27FC236}">
                <a16:creationId xmlns:a16="http://schemas.microsoft.com/office/drawing/2014/main" id="{C7B84692-6791-48A0-A928-10DDB38BDBFF}"/>
              </a:ext>
            </a:extLst>
          </p:cNvPr>
          <p:cNvGraphicFramePr>
            <a:graphicFrameLocks noChangeAspect="1"/>
          </p:cNvGraphicFramePr>
          <p:nvPr>
            <p:extLst>
              <p:ext uri="{D42A27DB-BD31-4B8C-83A1-F6EECF244321}">
                <p14:modId xmlns:p14="http://schemas.microsoft.com/office/powerpoint/2010/main" val="3521667217"/>
              </p:ext>
            </p:extLst>
          </p:nvPr>
        </p:nvGraphicFramePr>
        <p:xfrm>
          <a:off x="4532313" y="3429000"/>
          <a:ext cx="3968750" cy="944563"/>
        </p:xfrm>
        <a:graphic>
          <a:graphicData uri="http://schemas.openxmlformats.org/presentationml/2006/ole">
            <mc:AlternateContent xmlns:mc="http://schemas.openxmlformats.org/markup-compatibility/2006">
              <mc:Choice xmlns:v="urn:schemas-microsoft-com:vml" Requires="v">
                <p:oleObj spid="_x0000_s41331" name="Equation" r:id="rId9" imgW="1650960" imgH="393480" progId="Equation.DSMT4">
                  <p:embed/>
                </p:oleObj>
              </mc:Choice>
              <mc:Fallback>
                <p:oleObj name="Equation" r:id="rId9" imgW="1650960" imgH="393480" progId="Equation.DSMT4">
                  <p:embed/>
                  <p:pic>
                    <p:nvPicPr>
                      <p:cNvPr id="66567" name="Object 7">
                        <a:extLst>
                          <a:ext uri="{FF2B5EF4-FFF2-40B4-BE49-F238E27FC236}">
                            <a16:creationId xmlns:a16="http://schemas.microsoft.com/office/drawing/2014/main" id="{C7B84692-6791-48A0-A928-10DDB38BDB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2313" y="3429000"/>
                        <a:ext cx="396875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8" name="Object 8">
            <a:extLst>
              <a:ext uri="{FF2B5EF4-FFF2-40B4-BE49-F238E27FC236}">
                <a16:creationId xmlns:a16="http://schemas.microsoft.com/office/drawing/2014/main" id="{3A9B4A02-ECBD-4014-915B-CD3C46B8EDC9}"/>
              </a:ext>
            </a:extLst>
          </p:cNvPr>
          <p:cNvGraphicFramePr>
            <a:graphicFrameLocks noChangeAspect="1"/>
          </p:cNvGraphicFramePr>
          <p:nvPr>
            <p:extLst>
              <p:ext uri="{D42A27DB-BD31-4B8C-83A1-F6EECF244321}">
                <p14:modId xmlns:p14="http://schemas.microsoft.com/office/powerpoint/2010/main" val="864060189"/>
              </p:ext>
            </p:extLst>
          </p:nvPr>
        </p:nvGraphicFramePr>
        <p:xfrm>
          <a:off x="1357313" y="4500563"/>
          <a:ext cx="4762500" cy="944562"/>
        </p:xfrm>
        <a:graphic>
          <a:graphicData uri="http://schemas.openxmlformats.org/presentationml/2006/ole">
            <mc:AlternateContent xmlns:mc="http://schemas.openxmlformats.org/markup-compatibility/2006">
              <mc:Choice xmlns:v="urn:schemas-microsoft-com:vml" Requires="v">
                <p:oleObj spid="_x0000_s41332" name="Equation" r:id="rId11" imgW="1981080" imgH="393480" progId="Equation.DSMT4">
                  <p:embed/>
                </p:oleObj>
              </mc:Choice>
              <mc:Fallback>
                <p:oleObj name="Equation" r:id="rId11" imgW="1981080" imgH="393480" progId="Equation.DSMT4">
                  <p:embed/>
                  <p:pic>
                    <p:nvPicPr>
                      <p:cNvPr id="66568" name="Object 8">
                        <a:extLst>
                          <a:ext uri="{FF2B5EF4-FFF2-40B4-BE49-F238E27FC236}">
                            <a16:creationId xmlns:a16="http://schemas.microsoft.com/office/drawing/2014/main" id="{3A9B4A02-ECBD-4014-915B-CD3C46B8EDC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7313" y="4500563"/>
                        <a:ext cx="47625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9" name="Object 9">
            <a:extLst>
              <a:ext uri="{FF2B5EF4-FFF2-40B4-BE49-F238E27FC236}">
                <a16:creationId xmlns:a16="http://schemas.microsoft.com/office/drawing/2014/main" id="{712CB83B-21F0-4345-BF45-E17AEB4DA83B}"/>
              </a:ext>
            </a:extLst>
          </p:cNvPr>
          <p:cNvGraphicFramePr>
            <a:graphicFrameLocks noChangeAspect="1"/>
          </p:cNvGraphicFramePr>
          <p:nvPr>
            <p:extLst>
              <p:ext uri="{D42A27DB-BD31-4B8C-83A1-F6EECF244321}">
                <p14:modId xmlns:p14="http://schemas.microsoft.com/office/powerpoint/2010/main" val="1867755008"/>
              </p:ext>
            </p:extLst>
          </p:nvPr>
        </p:nvGraphicFramePr>
        <p:xfrm>
          <a:off x="1370013" y="5500688"/>
          <a:ext cx="5037137" cy="944562"/>
        </p:xfrm>
        <a:graphic>
          <a:graphicData uri="http://schemas.openxmlformats.org/presentationml/2006/ole">
            <mc:AlternateContent xmlns:mc="http://schemas.openxmlformats.org/markup-compatibility/2006">
              <mc:Choice xmlns:v="urn:schemas-microsoft-com:vml" Requires="v">
                <p:oleObj spid="_x0000_s41333" name="Equation" r:id="rId13" imgW="2095200" imgH="393480" progId="Equation.DSMT4">
                  <p:embed/>
                </p:oleObj>
              </mc:Choice>
              <mc:Fallback>
                <p:oleObj name="Equation" r:id="rId13" imgW="2095200" imgH="393480" progId="Equation.DSMT4">
                  <p:embed/>
                  <p:pic>
                    <p:nvPicPr>
                      <p:cNvPr id="66569" name="Object 9">
                        <a:extLst>
                          <a:ext uri="{FF2B5EF4-FFF2-40B4-BE49-F238E27FC236}">
                            <a16:creationId xmlns:a16="http://schemas.microsoft.com/office/drawing/2014/main" id="{712CB83B-21F0-4345-BF45-E17AEB4DA83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0013" y="5500688"/>
                        <a:ext cx="5037137"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66"/>
                                        </p:tgtEl>
                                        <p:attrNameLst>
                                          <p:attrName>style.visibility</p:attrName>
                                        </p:attrNameLst>
                                      </p:cBhvr>
                                      <p:to>
                                        <p:strVal val="visible"/>
                                      </p:to>
                                    </p:set>
                                    <p:animEffect transition="in" filter="blinds(horizontal)">
                                      <p:cBhvr>
                                        <p:cTn id="12" dur="500"/>
                                        <p:tgtEl>
                                          <p:spTgt spid="66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567"/>
                                        </p:tgtEl>
                                        <p:attrNameLst>
                                          <p:attrName>style.visibility</p:attrName>
                                        </p:attrNameLst>
                                      </p:cBhvr>
                                      <p:to>
                                        <p:strVal val="visible"/>
                                      </p:to>
                                    </p:set>
                                    <p:animEffect transition="in" filter="blinds(horizontal)">
                                      <p:cBhvr>
                                        <p:cTn id="17" dur="500"/>
                                        <p:tgtEl>
                                          <p:spTgt spid="665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blinds(horizontal)">
                                      <p:cBhvr>
                                        <p:cTn id="22" dur="500"/>
                                        <p:tgtEl>
                                          <p:spTgt spid="665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569"/>
                                        </p:tgtEl>
                                        <p:attrNameLst>
                                          <p:attrName>style.visibility</p:attrName>
                                        </p:attrNameLst>
                                      </p:cBhvr>
                                      <p:to>
                                        <p:strVal val="visible"/>
                                      </p:to>
                                    </p:set>
                                    <p:animEffect transition="in" filter="blinds(horizontal)">
                                      <p:cBhvr>
                                        <p:cTn id="27" dur="500"/>
                                        <p:tgtEl>
                                          <p:spTgt spid="66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标题 1">
            <a:extLst>
              <a:ext uri="{FF2B5EF4-FFF2-40B4-BE49-F238E27FC236}">
                <a16:creationId xmlns:a16="http://schemas.microsoft.com/office/drawing/2014/main" id="{2DC3D978-8AF8-462E-ABC1-9FD28023F225}"/>
              </a:ext>
            </a:extLst>
          </p:cNvPr>
          <p:cNvSpPr>
            <a:spLocks noGrp="1"/>
          </p:cNvSpPr>
          <p:nvPr>
            <p:ph type="title"/>
          </p:nvPr>
        </p:nvSpPr>
        <p:spPr/>
        <p:txBody>
          <a:bodyPr/>
          <a:lstStyle/>
          <a:p>
            <a:r>
              <a:rPr lang="en-US" altLang="zh-CN" dirty="0"/>
              <a:t>4.3 </a:t>
            </a:r>
            <a:r>
              <a:rPr lang="zh-CN" altLang="en-US" dirty="0"/>
              <a:t>连续时间傅里叶变换的性质</a:t>
            </a:r>
          </a:p>
        </p:txBody>
      </p:sp>
      <p:sp>
        <p:nvSpPr>
          <p:cNvPr id="4" name="灯片编号占位符 3">
            <a:extLst>
              <a:ext uri="{FF2B5EF4-FFF2-40B4-BE49-F238E27FC236}">
                <a16:creationId xmlns:a16="http://schemas.microsoft.com/office/drawing/2014/main" id="{A40BD052-C75E-47C7-B447-82AB333ECFE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5B7271B-E95E-41AC-AED5-0267ECD5B1AF}"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2" name="Group 8">
            <a:extLst>
              <a:ext uri="{FF2B5EF4-FFF2-40B4-BE49-F238E27FC236}">
                <a16:creationId xmlns:a16="http://schemas.microsoft.com/office/drawing/2014/main" id="{34E1E024-55B1-457D-B5B2-3D54BE9957AA}"/>
              </a:ext>
            </a:extLst>
          </p:cNvPr>
          <p:cNvGrpSpPr>
            <a:grpSpLocks/>
          </p:cNvGrpSpPr>
          <p:nvPr/>
        </p:nvGrpSpPr>
        <p:grpSpPr bwMode="auto">
          <a:xfrm>
            <a:off x="714375" y="4214813"/>
            <a:ext cx="7772400" cy="2016125"/>
            <a:chOff x="528" y="2250"/>
            <a:chExt cx="4896" cy="1270"/>
          </a:xfrm>
        </p:grpSpPr>
        <p:sp>
          <p:nvSpPr>
            <p:cNvPr id="13322" name="Text Box 9">
              <a:extLst>
                <a:ext uri="{FF2B5EF4-FFF2-40B4-BE49-F238E27FC236}">
                  <a16:creationId xmlns:a16="http://schemas.microsoft.com/office/drawing/2014/main" id="{135A3773-266B-45A2-9E45-4D71F0C1FCC6}"/>
                </a:ext>
              </a:extLst>
            </p:cNvPr>
            <p:cNvSpPr txBox="1">
              <a:spLocks noChangeArrowheads="1"/>
            </p:cNvSpPr>
            <p:nvPr/>
          </p:nvSpPr>
          <p:spPr bwMode="auto">
            <a:xfrm>
              <a:off x="528" y="2250"/>
              <a:ext cx="489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这表明：信号的能量既可以在时域求得，也可以在频域求得。由于              表示了信号能量在频域的分布，因而称其为“</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能量谱密度</a:t>
              </a: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”函数。</a:t>
              </a:r>
              <a:endParaRPr kumimoji="0" lang="zh-CN" altLang="en-US" sz="24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endParaRPr>
            </a:p>
          </p:txBody>
        </p:sp>
        <p:graphicFrame>
          <p:nvGraphicFramePr>
            <p:cNvPr id="13318" name="Object 2">
              <a:extLst>
                <a:ext uri="{FF2B5EF4-FFF2-40B4-BE49-F238E27FC236}">
                  <a16:creationId xmlns:a16="http://schemas.microsoft.com/office/drawing/2014/main" id="{51E10D55-D456-41BB-94AC-4C9352E6F5BE}"/>
                </a:ext>
              </a:extLst>
            </p:cNvPr>
            <p:cNvGraphicFramePr>
              <a:graphicFrameLocks noChangeAspect="1"/>
            </p:cNvGraphicFramePr>
            <p:nvPr/>
          </p:nvGraphicFramePr>
          <p:xfrm>
            <a:off x="2426" y="2730"/>
            <a:ext cx="754" cy="376"/>
          </p:xfrm>
          <a:graphic>
            <a:graphicData uri="http://schemas.openxmlformats.org/presentationml/2006/ole">
              <mc:AlternateContent xmlns:mc="http://schemas.openxmlformats.org/markup-compatibility/2006">
                <mc:Choice xmlns:v="urn:schemas-microsoft-com:vml" Requires="v">
                  <p:oleObj spid="_x0000_s42296" name="Equation" r:id="rId3" imgW="558720" imgH="279360" progId="Equation.DSMT4">
                    <p:embed/>
                  </p:oleObj>
                </mc:Choice>
                <mc:Fallback>
                  <p:oleObj name="Equation" r:id="rId3" imgW="558720" imgH="279360" progId="Equation.DSMT4">
                    <p:embed/>
                    <p:pic>
                      <p:nvPicPr>
                        <p:cNvPr id="13318" name="Object 2">
                          <a:extLst>
                            <a:ext uri="{FF2B5EF4-FFF2-40B4-BE49-F238E27FC236}">
                              <a16:creationId xmlns:a16="http://schemas.microsoft.com/office/drawing/2014/main" id="{51E10D55-D456-41BB-94AC-4C9352E6F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 y="2730"/>
                          <a:ext cx="754"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3314" name="Object 3">
            <a:extLst>
              <a:ext uri="{FF2B5EF4-FFF2-40B4-BE49-F238E27FC236}">
                <a16:creationId xmlns:a16="http://schemas.microsoft.com/office/drawing/2014/main" id="{E60458D8-B38E-445F-802E-6D7CCF43A2A9}"/>
              </a:ext>
            </a:extLst>
          </p:cNvPr>
          <p:cNvGraphicFramePr>
            <a:graphicFrameLocks noChangeAspect="1"/>
          </p:cNvGraphicFramePr>
          <p:nvPr/>
        </p:nvGraphicFramePr>
        <p:xfrm>
          <a:off x="3455988" y="1312863"/>
          <a:ext cx="5045075" cy="946150"/>
        </p:xfrm>
        <a:graphic>
          <a:graphicData uri="http://schemas.openxmlformats.org/presentationml/2006/ole">
            <mc:AlternateContent xmlns:mc="http://schemas.openxmlformats.org/markup-compatibility/2006">
              <mc:Choice xmlns:v="urn:schemas-microsoft-com:vml" Requires="v">
                <p:oleObj spid="_x0000_s42297" name="Equation" r:id="rId5" imgW="2095200" imgH="393480" progId="Equation.DSMT4">
                  <p:embed/>
                </p:oleObj>
              </mc:Choice>
              <mc:Fallback>
                <p:oleObj name="Equation" r:id="rId5" imgW="2095200" imgH="393480" progId="Equation.DSMT4">
                  <p:embed/>
                  <p:pic>
                    <p:nvPicPr>
                      <p:cNvPr id="13314" name="Object 3">
                        <a:extLst>
                          <a:ext uri="{FF2B5EF4-FFF2-40B4-BE49-F238E27FC236}">
                            <a16:creationId xmlns:a16="http://schemas.microsoft.com/office/drawing/2014/main" id="{E60458D8-B38E-445F-802E-6D7CCF43A2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988" y="1312863"/>
                        <a:ext cx="5045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4">
            <a:extLst>
              <a:ext uri="{FF2B5EF4-FFF2-40B4-BE49-F238E27FC236}">
                <a16:creationId xmlns:a16="http://schemas.microsoft.com/office/drawing/2014/main" id="{A9348CCD-8ADC-4CA0-A63F-20A049229903}"/>
              </a:ext>
            </a:extLst>
          </p:cNvPr>
          <p:cNvGraphicFramePr>
            <a:graphicFrameLocks noChangeAspect="1"/>
          </p:cNvGraphicFramePr>
          <p:nvPr/>
        </p:nvGraphicFramePr>
        <p:xfrm>
          <a:off x="609600" y="1314450"/>
          <a:ext cx="2774950" cy="942975"/>
        </p:xfrm>
        <a:graphic>
          <a:graphicData uri="http://schemas.openxmlformats.org/presentationml/2006/ole">
            <mc:AlternateContent xmlns:mc="http://schemas.openxmlformats.org/markup-compatibility/2006">
              <mc:Choice xmlns:v="urn:schemas-microsoft-com:vml" Requires="v">
                <p:oleObj spid="_x0000_s42298" name="Equation" r:id="rId7" imgW="1155600" imgH="393480" progId="Equation.DSMT4">
                  <p:embed/>
                </p:oleObj>
              </mc:Choice>
              <mc:Fallback>
                <p:oleObj name="Equation" r:id="rId7" imgW="1155600" imgH="393480" progId="Equation.DSMT4">
                  <p:embed/>
                  <p:pic>
                    <p:nvPicPr>
                      <p:cNvPr id="13315" name="Object 4">
                        <a:extLst>
                          <a:ext uri="{FF2B5EF4-FFF2-40B4-BE49-F238E27FC236}">
                            <a16:creationId xmlns:a16="http://schemas.microsoft.com/office/drawing/2014/main" id="{A9348CCD-8ADC-4CA0-A63F-20A0492299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314450"/>
                        <a:ext cx="277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D5711A98-B93C-4EEC-A171-42B6C4FD64AA}"/>
              </a:ext>
            </a:extLst>
          </p:cNvPr>
          <p:cNvGraphicFramePr>
            <a:graphicFrameLocks noChangeAspect="1"/>
          </p:cNvGraphicFramePr>
          <p:nvPr/>
        </p:nvGraphicFramePr>
        <p:xfrm>
          <a:off x="3460750" y="2422525"/>
          <a:ext cx="2443163" cy="792163"/>
        </p:xfrm>
        <a:graphic>
          <a:graphicData uri="http://schemas.openxmlformats.org/presentationml/2006/ole">
            <mc:AlternateContent xmlns:mc="http://schemas.openxmlformats.org/markup-compatibility/2006">
              <mc:Choice xmlns:v="urn:schemas-microsoft-com:vml" Requires="v">
                <p:oleObj spid="_x0000_s42299" name="Equation" r:id="rId9" imgW="1015920" imgH="330120" progId="Equation.DSMT4">
                  <p:embed/>
                </p:oleObj>
              </mc:Choice>
              <mc:Fallback>
                <p:oleObj name="Equation" r:id="rId9" imgW="1015920" imgH="330120" progId="Equation.DSMT4">
                  <p:embed/>
                  <p:pic>
                    <p:nvPicPr>
                      <p:cNvPr id="67589" name="Object 5">
                        <a:extLst>
                          <a:ext uri="{FF2B5EF4-FFF2-40B4-BE49-F238E27FC236}">
                            <a16:creationId xmlns:a16="http://schemas.microsoft.com/office/drawing/2014/main" id="{D5711A98-B93C-4EEC-A171-42B6C4FD64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0750" y="2422525"/>
                        <a:ext cx="24431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03766E08-7BF9-489F-BF57-355B317A9E94}"/>
              </a:ext>
            </a:extLst>
          </p:cNvPr>
          <p:cNvGraphicFramePr>
            <a:graphicFrameLocks noChangeAspect="1"/>
          </p:cNvGraphicFramePr>
          <p:nvPr/>
        </p:nvGraphicFramePr>
        <p:xfrm>
          <a:off x="3490913" y="3351213"/>
          <a:ext cx="2198687" cy="792162"/>
        </p:xfrm>
        <a:graphic>
          <a:graphicData uri="http://schemas.openxmlformats.org/presentationml/2006/ole">
            <mc:AlternateContent xmlns:mc="http://schemas.openxmlformats.org/markup-compatibility/2006">
              <mc:Choice xmlns:v="urn:schemas-microsoft-com:vml" Requires="v">
                <p:oleObj spid="_x0000_s42300" name="Equation" r:id="rId11" imgW="914400" imgH="330120" progId="Equation.DSMT4">
                  <p:embed/>
                </p:oleObj>
              </mc:Choice>
              <mc:Fallback>
                <p:oleObj name="Equation" r:id="rId11" imgW="914400" imgH="330120" progId="Equation.DSMT4">
                  <p:embed/>
                  <p:pic>
                    <p:nvPicPr>
                      <p:cNvPr id="67590" name="Object 6">
                        <a:extLst>
                          <a:ext uri="{FF2B5EF4-FFF2-40B4-BE49-F238E27FC236}">
                            <a16:creationId xmlns:a16="http://schemas.microsoft.com/office/drawing/2014/main" id="{03766E08-7BF9-489F-BF57-355B317A9E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0913" y="3351213"/>
                        <a:ext cx="21986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blinds(horizontal)">
                                      <p:cBhvr>
                                        <p:cTn id="7" dur="500"/>
                                        <p:tgtEl>
                                          <p:spTgt spid="67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linds(horizontal)">
                                      <p:cBhvr>
                                        <p:cTn id="12" dur="500"/>
                                        <p:tgtEl>
                                          <p:spTgt spid="67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304A41E-164B-44E1-864C-2987C69B7887}"/>
                  </a:ext>
                </a:extLst>
              </p:cNvPr>
              <p:cNvSpPr txBox="1"/>
              <p:nvPr/>
            </p:nvSpPr>
            <p:spPr>
              <a:xfrm>
                <a:off x="432172" y="1264335"/>
                <a:ext cx="7920880" cy="1299010"/>
              </a:xfrm>
              <a:prstGeom prst="rect">
                <a:avLst/>
              </a:prstGeom>
              <a:noFill/>
            </p:spPr>
            <p:txBody>
              <a:bodyPr wrap="square">
                <a:spAutoFit/>
              </a:bodyPr>
              <a:lstStyle/>
              <a:p>
                <a:pPr algn="just"/>
                <a:r>
                  <a:rPr lang="zh-CN" altLang="en-US" sz="2400" dirty="0">
                    <a:solidFill>
                      <a:srgbClr val="0000FF"/>
                    </a:solidFill>
                    <a:latin typeface="Cambria Math" panose="02040503050406030204" pitchFamily="18" charset="0"/>
                    <a:ea typeface="楷体" panose="02010609060101010101" pitchFamily="49" charset="-122"/>
                  </a:rPr>
                  <a:t>练习</a:t>
                </a:r>
                <a:r>
                  <a:rPr lang="en-US" sz="2400" dirty="0">
                    <a:latin typeface="Cambria Math" panose="02040503050406030204" pitchFamily="18" charset="0"/>
                    <a:ea typeface="楷体" panose="02010609060101010101" pitchFamily="49" charset="-122"/>
                  </a:rPr>
                  <a:t>：</a:t>
                </a:r>
                <a:r>
                  <a:rPr lang="zh-CN" altLang="en-US" sz="2400" dirty="0">
                    <a:latin typeface="Cambria Math" panose="02040503050406030204" pitchFamily="18" charset="0"/>
                    <a:ea typeface="楷体" panose="02010609060101010101" pitchFamily="49" charset="-122"/>
                  </a:rPr>
                  <a:t>设</a:t>
                </a:r>
                <a14:m>
                  <m:oMath xmlns:m="http://schemas.openxmlformats.org/officeDocument/2006/math">
                    <m:r>
                      <a:rPr lang="zh-CN" altLang="en-US" sz="2400" i="1" dirty="0" smtClean="0">
                        <a:latin typeface="Cambria Math" panose="02040503050406030204" pitchFamily="18" charset="0"/>
                        <a:ea typeface="楷体" panose="02010609060101010101" pitchFamily="49" charset="-122"/>
                      </a:rPr>
                      <m:t>𝑋</m:t>
                    </m:r>
                    <m:r>
                      <a:rPr lang="en-US" altLang="zh-CN" sz="2400" i="1" dirty="0">
                        <a:latin typeface="Cambria Math" panose="02040503050406030204" pitchFamily="18" charset="0"/>
                        <a:ea typeface="楷体" panose="02010609060101010101" pitchFamily="49" charset="-122"/>
                      </a:rPr>
                      <m:t>(</m:t>
                    </m:r>
                    <m:r>
                      <m:rPr>
                        <m:sty m:val="p"/>
                      </m:rPr>
                      <a:rPr lang="zh-CN" altLang="en-US" sz="2400" i="0" dirty="0">
                        <a:latin typeface="Cambria Math" panose="02040503050406030204" pitchFamily="18" charset="0"/>
                        <a:ea typeface="楷体" panose="02010609060101010101" pitchFamily="49" charset="-122"/>
                      </a:rPr>
                      <m:t>j</m:t>
                    </m:r>
                    <m:r>
                      <a:rPr lang="zh-CN" altLang="en-US" sz="2400" i="1" dirty="0">
                        <a:latin typeface="Cambria Math" panose="02040503050406030204" pitchFamily="18" charset="0"/>
                        <a:ea typeface="楷体" panose="02010609060101010101" pitchFamily="49" charset="-122"/>
                      </a:rPr>
                      <m:t>𝜔</m:t>
                    </m:r>
                    <m:r>
                      <a:rPr lang="en-US" altLang="zh-CN" sz="2400" i="1" dirty="0">
                        <a:latin typeface="Cambria Math" panose="02040503050406030204" pitchFamily="18" charset="0"/>
                        <a:ea typeface="楷体" panose="02010609060101010101" pitchFamily="49" charset="-122"/>
                      </a:rPr>
                      <m:t>)</m:t>
                    </m:r>
                  </m:oMath>
                </a14:m>
                <a:r>
                  <a:rPr lang="zh-CN" altLang="en-US" sz="2400" dirty="0">
                    <a:latin typeface="Cambria Math" panose="02040503050406030204" pitchFamily="18" charset="0"/>
                    <a:ea typeface="楷体" panose="02010609060101010101" pitchFamily="49" charset="-122"/>
                  </a:rPr>
                  <a:t>为如下图所示信号𝑥</a:t>
                </a:r>
                <a:r>
                  <a:rPr lang="en-US" altLang="zh-CN" sz="2400" dirty="0">
                    <a:latin typeface="Cambria Math" panose="02040503050406030204" pitchFamily="18" charset="0"/>
                    <a:ea typeface="楷体" panose="02010609060101010101" pitchFamily="49" charset="-122"/>
                  </a:rPr>
                  <a:t>(</a:t>
                </a:r>
                <a:r>
                  <a:rPr lang="zh-CN" altLang="en-US" sz="2400" dirty="0">
                    <a:latin typeface="Cambria Math" panose="02040503050406030204" pitchFamily="18" charset="0"/>
                    <a:ea typeface="楷体" panose="02010609060101010101" pitchFamily="49" charset="-122"/>
                  </a:rPr>
                  <a:t>𝑡</a:t>
                </a:r>
                <a:r>
                  <a:rPr lang="en-US" altLang="zh-CN" sz="2400" dirty="0">
                    <a:latin typeface="Cambria Math" panose="02040503050406030204" pitchFamily="18" charset="0"/>
                    <a:ea typeface="楷体" panose="02010609060101010101" pitchFamily="49" charset="-122"/>
                  </a:rPr>
                  <a:t>)</a:t>
                </a:r>
                <a:r>
                  <a:rPr lang="zh-CN" altLang="en-US" sz="2400" dirty="0">
                    <a:latin typeface="Cambria Math" panose="02040503050406030204" pitchFamily="18" charset="0"/>
                    <a:ea typeface="楷体" panose="02010609060101010101" pitchFamily="49" charset="-122"/>
                  </a:rPr>
                  <a:t>的傅里叶变换</a:t>
                </a:r>
                <a:r>
                  <a:rPr lang="en-US" sz="2400" dirty="0">
                    <a:latin typeface="Cambria Math" panose="02040503050406030204" pitchFamily="18" charset="0"/>
                    <a:ea typeface="楷体" panose="02010609060101010101" pitchFamily="49" charset="-122"/>
                  </a:rPr>
                  <a:t>，</a:t>
                </a:r>
                <a:r>
                  <a:rPr lang="zh-CN" altLang="en-US" sz="2400" dirty="0">
                    <a:latin typeface="Cambria Math" panose="02040503050406030204" pitchFamily="18" charset="0"/>
                    <a:ea typeface="楷体" panose="02010609060101010101" pitchFamily="49" charset="-122"/>
                  </a:rPr>
                  <a:t>试着不通过具体计算</a:t>
                </a:r>
                <a14:m>
                  <m:oMath xmlns:m="http://schemas.openxmlformats.org/officeDocument/2006/math">
                    <m:r>
                      <a:rPr lang="zh-CN" altLang="en-US" sz="2400" i="1" dirty="0">
                        <a:latin typeface="Cambria Math" panose="02040503050406030204" pitchFamily="18" charset="0"/>
                        <a:ea typeface="楷体" panose="02010609060101010101" pitchFamily="49" charset="-122"/>
                      </a:rPr>
                      <m:t>𝑋</m:t>
                    </m:r>
                    <m:r>
                      <a:rPr lang="en-US" altLang="zh-CN" sz="2400" i="1" dirty="0">
                        <a:latin typeface="Cambria Math" panose="02040503050406030204" pitchFamily="18" charset="0"/>
                        <a:ea typeface="楷体" panose="02010609060101010101" pitchFamily="49" charset="-122"/>
                      </a:rPr>
                      <m:t>(</m:t>
                    </m:r>
                    <m:r>
                      <m:rPr>
                        <m:sty m:val="p"/>
                      </m:rPr>
                      <a:rPr lang="zh-CN" altLang="en-US" sz="2400" i="0" dirty="0">
                        <a:latin typeface="Cambria Math" panose="02040503050406030204" pitchFamily="18" charset="0"/>
                        <a:ea typeface="楷体" panose="02010609060101010101" pitchFamily="49" charset="-122"/>
                      </a:rPr>
                      <m:t>j</m:t>
                    </m:r>
                    <m:r>
                      <a:rPr lang="zh-CN" altLang="en-US" sz="2400" i="1" dirty="0">
                        <a:latin typeface="Cambria Math" panose="02040503050406030204" pitchFamily="18" charset="0"/>
                        <a:ea typeface="楷体" panose="02010609060101010101" pitchFamily="49" charset="-122"/>
                      </a:rPr>
                      <m:t>𝜔</m:t>
                    </m:r>
                    <m:r>
                      <a:rPr lang="en-US" altLang="zh-CN" sz="2400" i="1" dirty="0">
                        <a:latin typeface="Cambria Math" panose="02040503050406030204" pitchFamily="18" charset="0"/>
                        <a:ea typeface="楷体" panose="02010609060101010101" pitchFamily="49" charset="-122"/>
                      </a:rPr>
                      <m:t>)</m:t>
                    </m:r>
                  </m:oMath>
                </a14:m>
                <a:r>
                  <a:rPr lang="zh-CN" altLang="en-US" sz="2400" dirty="0">
                    <a:latin typeface="Cambria Math" panose="02040503050406030204" pitchFamily="18" charset="0"/>
                    <a:ea typeface="楷体" panose="02010609060101010101" pitchFamily="49" charset="-122"/>
                  </a:rPr>
                  <a:t>而获得</a:t>
                </a:r>
                <a14:m>
                  <m:oMath xmlns:m="http://schemas.openxmlformats.org/officeDocument/2006/math">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m:t>
                        </m:r>
                      </m:sub>
                      <m:sup>
                        <m:r>
                          <a:rPr lang="en-US" sz="2400" i="1">
                            <a:solidFill>
                              <a:srgbClr val="000000"/>
                            </a:solidFill>
                            <a:latin typeface="Cambria Math" panose="02040503050406030204" pitchFamily="18" charset="0"/>
                          </a:rPr>
                          <m:t>∞</m:t>
                        </m:r>
                      </m:sup>
                      <m:e>
                        <m:sSup>
                          <m:sSupPr>
                            <m:ctrlPr>
                              <a:rPr lang="en-US" sz="2400" i="1">
                                <a:solidFill>
                                  <a:srgbClr val="000000"/>
                                </a:solidFill>
                                <a:latin typeface="Cambria Math" panose="02040503050406030204" pitchFamily="18" charset="0"/>
                              </a:rPr>
                            </m:ctrlPr>
                          </m:sSupPr>
                          <m:e>
                            <m:d>
                              <m:dPr>
                                <m:begChr m:val="|"/>
                                <m:endChr m:val="|"/>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𝑋</m:t>
                                </m:r>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m:t>
                                </m:r>
                              </m:e>
                            </m:d>
                          </m:e>
                          <m:sup>
                            <m:r>
                              <a:rPr lang="en-US" sz="2400" i="1">
                                <a:solidFill>
                                  <a:srgbClr val="000000"/>
                                </a:solidFill>
                                <a:latin typeface="Cambria Math" panose="02040503050406030204" pitchFamily="18" charset="0"/>
                              </a:rPr>
                              <m:t>2</m:t>
                            </m:r>
                          </m:sup>
                        </m:sSup>
                        <m:r>
                          <m:rPr>
                            <m:sty m:val="p"/>
                          </m:rPr>
                          <a:rPr lang="en-US" sz="2400" i="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𝜔</m:t>
                        </m:r>
                      </m:e>
                    </m:nary>
                  </m:oMath>
                </a14:m>
                <a:r>
                  <a:rPr lang="zh-CN" altLang="en-US" sz="2400" dirty="0">
                    <a:latin typeface="Cambria Math" panose="02040503050406030204" pitchFamily="18" charset="0"/>
                    <a:ea typeface="楷体" panose="02010609060101010101" pitchFamily="49" charset="-122"/>
                  </a:rPr>
                  <a:t>的结果</a:t>
                </a:r>
                <a:r>
                  <a:rPr lang="en-US" sz="2400" dirty="0">
                    <a:latin typeface="Cambria Math" panose="02040503050406030204" pitchFamily="18" charset="0"/>
                    <a:ea typeface="楷体" panose="02010609060101010101" pitchFamily="49" charset="-122"/>
                  </a:rPr>
                  <a:t>。</a:t>
                </a:r>
                <a:r>
                  <a:rPr lang="zh-CN" altLang="en-US" sz="2400" dirty="0">
                    <a:latin typeface="Cambria Math" panose="02040503050406030204" pitchFamily="18" charset="0"/>
                    <a:ea typeface="楷体" panose="02010609060101010101" pitchFamily="49" charset="-122"/>
                  </a:rPr>
                  <a:t>（教材习题</a:t>
                </a:r>
                <a:r>
                  <a:rPr lang="en-US" altLang="zh-CN" sz="2400" dirty="0">
                    <a:latin typeface="Cambria Math" panose="02040503050406030204" pitchFamily="18" charset="0"/>
                    <a:ea typeface="楷体" panose="02010609060101010101" pitchFamily="49" charset="-122"/>
                  </a:rPr>
                  <a:t>4.25(e)</a:t>
                </a:r>
                <a:r>
                  <a:rPr lang="zh-CN" altLang="en-US" sz="2400" dirty="0">
                    <a:latin typeface="Cambria Math" panose="02040503050406030204" pitchFamily="18" charset="0"/>
                    <a:ea typeface="楷体" panose="02010609060101010101" pitchFamily="49" charset="-122"/>
                  </a:rPr>
                  <a:t>）</a:t>
                </a:r>
                <a:endParaRPr lang="en-US" sz="2400" dirty="0">
                  <a:latin typeface="Cambria Math" panose="02040503050406030204" pitchFamily="18" charset="0"/>
                  <a:ea typeface="楷体" panose="02010609060101010101" pitchFamily="49" charset="-122"/>
                </a:endParaRPr>
              </a:p>
            </p:txBody>
          </p:sp>
        </mc:Choice>
        <mc:Fallback xmlns="">
          <p:sp>
            <p:nvSpPr>
              <p:cNvPr id="14" name="文本框 13">
                <a:extLst>
                  <a:ext uri="{FF2B5EF4-FFF2-40B4-BE49-F238E27FC236}">
                    <a16:creationId xmlns:a16="http://schemas.microsoft.com/office/drawing/2014/main" id="{A304A41E-164B-44E1-864C-2987C69B7887}"/>
                  </a:ext>
                </a:extLst>
              </p:cNvPr>
              <p:cNvSpPr txBox="1">
                <a:spLocks noRot="1" noChangeAspect="1" noMove="1" noResize="1" noEditPoints="1" noAdjustHandles="1" noChangeArrowheads="1" noChangeShapeType="1" noTextEdit="1"/>
              </p:cNvSpPr>
              <p:nvPr/>
            </p:nvSpPr>
            <p:spPr>
              <a:xfrm>
                <a:off x="432172" y="1264335"/>
                <a:ext cx="7920880" cy="1299010"/>
              </a:xfrm>
              <a:prstGeom prst="rect">
                <a:avLst/>
              </a:prstGeom>
              <a:blipFill>
                <a:blip r:embed="rId3"/>
                <a:stretch>
                  <a:fillRect l="-1232" t="-5164" r="-1155" b="-9859"/>
                </a:stretch>
              </a:blipFill>
            </p:spPr>
            <p:txBody>
              <a:bodyPr/>
              <a:lstStyle/>
              <a:p>
                <a:r>
                  <a:rPr lang="en-US">
                    <a:noFill/>
                  </a:rPr>
                  <a:t> </a:t>
                </a:r>
              </a:p>
            </p:txBody>
          </p:sp>
        </mc:Fallback>
      </mc:AlternateContent>
      <p:sp>
        <p:nvSpPr>
          <p:cNvPr id="49" name="文本框 48">
            <a:extLst>
              <a:ext uri="{FF2B5EF4-FFF2-40B4-BE49-F238E27FC236}">
                <a16:creationId xmlns:a16="http://schemas.microsoft.com/office/drawing/2014/main" id="{0F4766BB-D81F-462E-9E94-6A474F10FDFA}"/>
              </a:ext>
            </a:extLst>
          </p:cNvPr>
          <p:cNvSpPr txBox="1"/>
          <p:nvPr/>
        </p:nvSpPr>
        <p:spPr>
          <a:xfrm>
            <a:off x="432172" y="4259660"/>
            <a:ext cx="936104" cy="461665"/>
          </a:xfrm>
          <a:prstGeom prst="rect">
            <a:avLst/>
          </a:prstGeom>
          <a:noFill/>
        </p:spPr>
        <p:txBody>
          <a:bodyPr wrap="square">
            <a:spAutoFit/>
          </a:bodyPr>
          <a:lstStyle/>
          <a:p>
            <a:r>
              <a:rPr lang="zh-CN" altLang="en-US" sz="2400" dirty="0">
                <a:solidFill>
                  <a:srgbClr val="0000FF"/>
                </a:solidFill>
                <a:latin typeface="Cambria Math" panose="02040503050406030204" pitchFamily="18" charset="0"/>
                <a:ea typeface="楷体" panose="02010609060101010101" pitchFamily="49" charset="-122"/>
              </a:rPr>
              <a:t>解</a:t>
            </a:r>
            <a:r>
              <a:rPr lang="en-US" sz="2400" dirty="0">
                <a:latin typeface="Cambria Math" panose="02040503050406030204" pitchFamily="18" charset="0"/>
                <a:ea typeface="楷体" panose="02010609060101010101" pitchFamily="49" charset="-122"/>
              </a:rPr>
              <a:t>：</a:t>
            </a:r>
          </a:p>
        </p:txBody>
      </p:sp>
      <p:sp>
        <p:nvSpPr>
          <p:cNvPr id="23" name="标题 1">
            <a:extLst>
              <a:ext uri="{FF2B5EF4-FFF2-40B4-BE49-F238E27FC236}">
                <a16:creationId xmlns:a16="http://schemas.microsoft.com/office/drawing/2014/main" id="{2B3D5782-9D22-4FDA-A36E-62D262CD9156}"/>
              </a:ext>
            </a:extLst>
          </p:cNvPr>
          <p:cNvSpPr>
            <a:spLocks noGrp="1"/>
          </p:cNvSpPr>
          <p:nvPr>
            <p:ph type="title"/>
          </p:nvPr>
        </p:nvSpPr>
        <p:spPr>
          <a:xfrm>
            <a:off x="457200" y="274638"/>
            <a:ext cx="8229600" cy="725487"/>
          </a:xfrm>
        </p:spPr>
        <p:txBody>
          <a:bodyPr/>
          <a:lstStyle/>
          <a:p>
            <a:r>
              <a:rPr lang="en-US" altLang="zh-CN" dirty="0"/>
              <a:t>4.3 </a:t>
            </a:r>
            <a:r>
              <a:rPr lang="zh-CN" altLang="en-US" dirty="0"/>
              <a:t>连续时间傅里叶变换的性质</a:t>
            </a:r>
          </a:p>
        </p:txBody>
      </p:sp>
      <p:graphicFrame>
        <p:nvGraphicFramePr>
          <p:cNvPr id="37" name="Object 3">
            <a:extLst>
              <a:ext uri="{FF2B5EF4-FFF2-40B4-BE49-F238E27FC236}">
                <a16:creationId xmlns:a16="http://schemas.microsoft.com/office/drawing/2014/main" id="{BC68B833-F272-4BE8-ADB5-A1B883B2A7E7}"/>
              </a:ext>
            </a:extLst>
          </p:cNvPr>
          <p:cNvGraphicFramePr>
            <a:graphicFrameLocks noChangeAspect="1"/>
          </p:cNvGraphicFramePr>
          <p:nvPr>
            <p:extLst>
              <p:ext uri="{D42A27DB-BD31-4B8C-83A1-F6EECF244321}">
                <p14:modId xmlns:p14="http://schemas.microsoft.com/office/powerpoint/2010/main" val="1939137996"/>
              </p:ext>
            </p:extLst>
          </p:nvPr>
        </p:nvGraphicFramePr>
        <p:xfrm>
          <a:off x="3024187" y="2276872"/>
          <a:ext cx="3095625" cy="1982788"/>
        </p:xfrm>
        <a:graphic>
          <a:graphicData uri="http://schemas.openxmlformats.org/presentationml/2006/ole">
            <mc:AlternateContent xmlns:mc="http://schemas.openxmlformats.org/markup-compatibility/2006">
              <mc:Choice xmlns:v="urn:schemas-microsoft-com:vml" Requires="v">
                <p:oleObj spid="_x0000_s55324" name="Visio" r:id="rId4" imgW="5607270" imgH="3581556" progId="Visio.Drawing.11">
                  <p:embed/>
                </p:oleObj>
              </mc:Choice>
              <mc:Fallback>
                <p:oleObj name="Visio" r:id="rId4" imgW="5607270" imgH="3581556" progId="Visio.Drawing.11">
                  <p:embed/>
                  <p:pic>
                    <p:nvPicPr>
                      <p:cNvPr id="9219" name="Object 3">
                        <a:extLst>
                          <a:ext uri="{FF2B5EF4-FFF2-40B4-BE49-F238E27FC236}">
                            <a16:creationId xmlns:a16="http://schemas.microsoft.com/office/drawing/2014/main" id="{83A7F10F-C72F-465E-91B2-683011CCC79B}"/>
                          </a:ext>
                        </a:extLst>
                      </p:cNvPr>
                      <p:cNvPicPr>
                        <a:picLocks noChangeAspect="1" noChangeArrowheads="1"/>
                      </p:cNvPicPr>
                      <p:nvPr/>
                    </p:nvPicPr>
                    <p:blipFill>
                      <a:blip r:embed="rId5"/>
                      <a:srcRect/>
                      <a:stretch>
                        <a:fillRect/>
                      </a:stretch>
                    </p:blipFill>
                    <p:spPr bwMode="auto">
                      <a:xfrm>
                        <a:off x="3024187" y="2276872"/>
                        <a:ext cx="3095625"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8" name="Object 4">
                <a:extLst>
                  <a:ext uri="{FF2B5EF4-FFF2-40B4-BE49-F238E27FC236}">
                    <a16:creationId xmlns:a16="http://schemas.microsoft.com/office/drawing/2014/main" id="{F05708C3-C2A7-40FB-97DC-6DA4441F4B3A}"/>
                  </a:ext>
                </a:extLst>
              </p:cNvPr>
              <p:cNvSpPr txBox="1"/>
              <p:nvPr/>
            </p:nvSpPr>
            <p:spPr bwMode="auto">
              <a:xfrm>
                <a:off x="1296144" y="4573791"/>
                <a:ext cx="2267743" cy="8891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m:t>
                          </m:r>
                        </m:sub>
                        <m:sup>
                          <m:r>
                            <a:rPr lang="en-US" sz="2400" i="1">
                              <a:solidFill>
                                <a:srgbClr val="000000"/>
                              </a:solidFill>
                              <a:latin typeface="Cambria Math" panose="02040503050406030204" pitchFamily="18" charset="0"/>
                            </a:rPr>
                            <m:t>∞</m:t>
                          </m:r>
                        </m:sup>
                        <m:e>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𝑋</m:t>
                          </m:r>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2</m:t>
                              </m:r>
                            </m:sup>
                          </m:sSup>
                          <m:r>
                            <m:rPr>
                              <m:sty m:val="p"/>
                            </m:rPr>
                            <a:rPr lang="en-US" sz="2400" i="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𝜔</m:t>
                          </m:r>
                        </m:e>
                      </m:nary>
                    </m:oMath>
                  </m:oMathPara>
                </a14:m>
                <a:endParaRPr lang="en-US" sz="2400" dirty="0"/>
              </a:p>
            </p:txBody>
          </p:sp>
        </mc:Choice>
        <mc:Fallback xmlns="">
          <p:sp>
            <p:nvSpPr>
              <p:cNvPr id="38" name="Object 4">
                <a:extLst>
                  <a:ext uri="{FF2B5EF4-FFF2-40B4-BE49-F238E27FC236}">
                    <a16:creationId xmlns:a16="http://schemas.microsoft.com/office/drawing/2014/main" id="{F05708C3-C2A7-40FB-97DC-6DA4441F4B3A}"/>
                  </a:ext>
                </a:extLst>
              </p:cNvPr>
              <p:cNvSpPr txBox="1">
                <a:spLocks noRot="1" noChangeAspect="1" noMove="1" noResize="1" noEditPoints="1" noAdjustHandles="1" noChangeArrowheads="1" noChangeShapeType="1" noTextEdit="1"/>
              </p:cNvSpPr>
              <p:nvPr/>
            </p:nvSpPr>
            <p:spPr bwMode="auto">
              <a:xfrm>
                <a:off x="1296144" y="4573791"/>
                <a:ext cx="2267743" cy="8891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bject 6">
                <a:extLst>
                  <a:ext uri="{FF2B5EF4-FFF2-40B4-BE49-F238E27FC236}">
                    <a16:creationId xmlns:a16="http://schemas.microsoft.com/office/drawing/2014/main" id="{421C4962-A23F-40A5-BF9F-3C58CDD2639C}"/>
                  </a:ext>
                </a:extLst>
              </p:cNvPr>
              <p:cNvSpPr txBox="1"/>
              <p:nvPr/>
            </p:nvSpPr>
            <p:spPr bwMode="auto">
              <a:xfrm>
                <a:off x="971600" y="5517983"/>
                <a:ext cx="7805366" cy="93378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d>
                        <m:dPr>
                          <m:ctrlPr>
                            <a:rPr lang="en-US" sz="2400" i="1">
                              <a:solidFill>
                                <a:srgbClr val="000000"/>
                              </a:solidFill>
                              <a:latin typeface="Cambria Math" panose="02040503050406030204" pitchFamily="18" charset="0"/>
                            </a:rPr>
                          </m:ctrlPr>
                        </m:dPr>
                        <m:e>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0</m:t>
                              </m:r>
                            </m:sup>
                            <m:e>
                              <m:r>
                                <a:rPr lang="en-US" sz="2400" i="1">
                                  <a:solidFill>
                                    <a:srgbClr val="000000"/>
                                  </a:solidFill>
                                  <a:latin typeface="Cambria Math" panose="02040503050406030204" pitchFamily="18" charset="0"/>
                                </a:rPr>
                                <m:t>4</m:t>
                              </m:r>
                              <m:r>
                                <m:rPr>
                                  <m:sty m:val="p"/>
                                </m:rPr>
                                <a:rPr lang="en-US" sz="2400" i="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𝑡</m:t>
                              </m:r>
                            </m:e>
                          </m:nary>
                          <m:r>
                            <a:rPr lang="en-US" sz="2400" i="1">
                              <a:solidFill>
                                <a:srgbClr val="000000"/>
                              </a:solidFill>
                              <a:latin typeface="Cambria Math" panose="02040503050406030204" pitchFamily="18" charset="0"/>
                            </a:rPr>
                            <m:t>+</m:t>
                          </m:r>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0</m:t>
                              </m:r>
                            </m:sub>
                            <m:sup>
                              <m:r>
                                <a:rPr lang="en-US" sz="2400" i="1">
                                  <a:solidFill>
                                    <a:srgbClr val="000000"/>
                                  </a:solidFill>
                                  <a:latin typeface="Cambria Math" panose="02040503050406030204" pitchFamily="18" charset="0"/>
                                </a:rPr>
                                <m:t>1</m:t>
                              </m:r>
                            </m:sup>
                            <m:e>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𝑡</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2</m:t>
                                  </m:r>
                                </m:sup>
                              </m:sSup>
                              <m:r>
                                <m:rPr>
                                  <m:sty m:val="p"/>
                                </m:rPr>
                                <a:rPr lang="en-US" sz="2400" i="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𝑡</m:t>
                              </m:r>
                            </m:e>
                          </m:nary>
                          <m:r>
                            <a:rPr lang="en-US" sz="2400" i="1">
                              <a:solidFill>
                                <a:srgbClr val="000000"/>
                              </a:solidFill>
                              <a:latin typeface="Cambria Math" panose="02040503050406030204" pitchFamily="18" charset="0"/>
                            </a:rPr>
                            <m:t>+</m:t>
                          </m:r>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2</m:t>
                              </m:r>
                            </m:sup>
                            <m:e>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𝑡</m:t>
                                  </m:r>
                                </m:e>
                                <m:sup>
                                  <m:r>
                                    <a:rPr lang="en-US" sz="2400" i="1">
                                      <a:solidFill>
                                        <a:srgbClr val="000000"/>
                                      </a:solidFill>
                                      <a:latin typeface="Cambria Math" panose="02040503050406030204" pitchFamily="18" charset="0"/>
                                    </a:rPr>
                                    <m:t>2</m:t>
                                  </m:r>
                                </m:sup>
                              </m:sSup>
                              <m:r>
                                <m:rPr>
                                  <m:sty m:val="p"/>
                                </m:rPr>
                                <a:rPr lang="en-US" sz="2400" i="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𝑡</m:t>
                              </m:r>
                            </m:e>
                          </m:nary>
                          <m:r>
                            <a:rPr lang="en-US" sz="2400" i="1">
                              <a:solidFill>
                                <a:srgbClr val="000000"/>
                              </a:solidFill>
                              <a:latin typeface="Cambria Math" panose="02040503050406030204" pitchFamily="18" charset="0"/>
                            </a:rPr>
                            <m:t>+</m:t>
                          </m:r>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2</m:t>
                              </m:r>
                            </m:sub>
                            <m:sup>
                              <m:r>
                                <a:rPr lang="en-US" sz="2400" i="1">
                                  <a:solidFill>
                                    <a:srgbClr val="000000"/>
                                  </a:solidFill>
                                  <a:latin typeface="Cambria Math" panose="02040503050406030204" pitchFamily="18" charset="0"/>
                                </a:rPr>
                                <m:t>3</m:t>
                              </m:r>
                            </m:sup>
                            <m:e>
                              <m:r>
                                <a:rPr lang="en-US" sz="2400" i="1">
                                  <a:solidFill>
                                    <a:srgbClr val="000000"/>
                                  </a:solidFill>
                                  <a:latin typeface="Cambria Math" panose="02040503050406030204" pitchFamily="18" charset="0"/>
                                </a:rPr>
                                <m:t>4</m:t>
                              </m:r>
                              <m:r>
                                <m:rPr>
                                  <m:sty m:val="p"/>
                                </m:rPr>
                                <a:rPr lang="en-US" sz="2400" i="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𝑡</m:t>
                              </m:r>
                            </m:e>
                          </m:nary>
                        </m:e>
                      </m:d>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76</m:t>
                          </m:r>
                        </m:num>
                        <m:den>
                          <m:r>
                            <a:rPr lang="en-US" sz="2400" i="1">
                              <a:solidFill>
                                <a:srgbClr val="000000"/>
                              </a:solidFill>
                              <a:latin typeface="Cambria Math" panose="02040503050406030204" pitchFamily="18" charset="0"/>
                            </a:rPr>
                            <m:t>3</m:t>
                          </m:r>
                        </m:den>
                      </m:f>
                      <m:r>
                        <a:rPr lang="en-US" sz="2400" i="1">
                          <a:solidFill>
                            <a:srgbClr val="000000"/>
                          </a:solidFill>
                          <a:latin typeface="Cambria Math" panose="02040503050406030204" pitchFamily="18" charset="0"/>
                        </a:rPr>
                        <m:t>𝜋</m:t>
                      </m:r>
                    </m:oMath>
                  </m:oMathPara>
                </a14:m>
                <a:endParaRPr lang="en-US" sz="2400" dirty="0"/>
              </a:p>
            </p:txBody>
          </p:sp>
        </mc:Choice>
        <mc:Fallback xmlns="">
          <p:sp>
            <p:nvSpPr>
              <p:cNvPr id="39" name="Object 6">
                <a:extLst>
                  <a:ext uri="{FF2B5EF4-FFF2-40B4-BE49-F238E27FC236}">
                    <a16:creationId xmlns:a16="http://schemas.microsoft.com/office/drawing/2014/main" id="{421C4962-A23F-40A5-BF9F-3C58CDD2639C}"/>
                  </a:ext>
                </a:extLst>
              </p:cNvPr>
              <p:cNvSpPr txBox="1">
                <a:spLocks noRot="1" noChangeAspect="1" noMove="1" noResize="1" noEditPoints="1" noAdjustHandles="1" noChangeArrowheads="1" noChangeShapeType="1" noTextEdit="1"/>
              </p:cNvSpPr>
              <p:nvPr/>
            </p:nvSpPr>
            <p:spPr bwMode="auto">
              <a:xfrm>
                <a:off x="971600" y="5517983"/>
                <a:ext cx="7805366" cy="9337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bject 9">
                <a:extLst>
                  <a:ext uri="{FF2B5EF4-FFF2-40B4-BE49-F238E27FC236}">
                    <a16:creationId xmlns:a16="http://schemas.microsoft.com/office/drawing/2014/main" id="{2AB8950B-E5B0-4907-9DA6-EB1255093ACE}"/>
                  </a:ext>
                </a:extLst>
              </p:cNvPr>
              <p:cNvSpPr txBox="1"/>
              <p:nvPr/>
            </p:nvSpPr>
            <p:spPr bwMode="auto">
              <a:xfrm>
                <a:off x="3471093" y="4573791"/>
                <a:ext cx="2630735" cy="8891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nary>
                        <m:naryP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m:t>
                          </m:r>
                        </m:sub>
                        <m:sup>
                          <m:r>
                            <a:rPr lang="en-US" sz="2400" i="1">
                              <a:solidFill>
                                <a:srgbClr val="000000"/>
                              </a:solidFill>
                              <a:latin typeface="Cambria Math" panose="02040503050406030204" pitchFamily="18" charset="0"/>
                            </a:rPr>
                            <m:t>∞</m:t>
                          </m:r>
                        </m:sup>
                        <m:e>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𝑥</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2</m:t>
                              </m:r>
                            </m:sup>
                          </m:sSup>
                          <m:r>
                            <m:rPr>
                              <m:sty m:val="p"/>
                            </m:rPr>
                            <a:rPr lang="en-US" sz="2400" i="0">
                              <a:solidFill>
                                <a:srgbClr val="000000"/>
                              </a:solidFill>
                              <a:latin typeface="Cambria Math" panose="02040503050406030204" pitchFamily="18" charset="0"/>
                            </a:rPr>
                            <m:t>d</m:t>
                          </m:r>
                          <m:r>
                            <a:rPr lang="en-US" sz="2400" i="1">
                              <a:solidFill>
                                <a:srgbClr val="000000"/>
                              </a:solidFill>
                              <a:latin typeface="Cambria Math" panose="02040503050406030204" pitchFamily="18" charset="0"/>
                            </a:rPr>
                            <m:t>𝑡</m:t>
                          </m:r>
                        </m:e>
                      </m:nary>
                    </m:oMath>
                  </m:oMathPara>
                </a14:m>
                <a:endParaRPr lang="en-US" sz="2400" dirty="0"/>
              </a:p>
            </p:txBody>
          </p:sp>
        </mc:Choice>
        <mc:Fallback xmlns="">
          <p:sp>
            <p:nvSpPr>
              <p:cNvPr id="40" name="Object 9">
                <a:extLst>
                  <a:ext uri="{FF2B5EF4-FFF2-40B4-BE49-F238E27FC236}">
                    <a16:creationId xmlns:a16="http://schemas.microsoft.com/office/drawing/2014/main" id="{2AB8950B-E5B0-4907-9DA6-EB1255093ACE}"/>
                  </a:ext>
                </a:extLst>
              </p:cNvPr>
              <p:cNvSpPr txBox="1">
                <a:spLocks noRot="1" noChangeAspect="1" noMove="1" noResize="1" noEditPoints="1" noAdjustHandles="1" noChangeArrowheads="1" noChangeShapeType="1" noTextEdit="1"/>
              </p:cNvSpPr>
              <p:nvPr/>
            </p:nvSpPr>
            <p:spPr bwMode="auto">
              <a:xfrm>
                <a:off x="3471093" y="4573791"/>
                <a:ext cx="2630735" cy="88915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25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38" grpId="0"/>
      <p:bldP spid="39" grpId="0"/>
      <p:bldP spid="4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标题 1">
            <a:extLst>
              <a:ext uri="{FF2B5EF4-FFF2-40B4-BE49-F238E27FC236}">
                <a16:creationId xmlns:a16="http://schemas.microsoft.com/office/drawing/2014/main" id="{C30BA2CA-3174-4E61-A112-81691513D613}"/>
              </a:ext>
            </a:extLst>
          </p:cNvPr>
          <p:cNvSpPr>
            <a:spLocks noGrp="1"/>
          </p:cNvSpPr>
          <p:nvPr>
            <p:ph type="title"/>
          </p:nvPr>
        </p:nvSpPr>
        <p:spPr/>
        <p:txBody>
          <a:bodyPr/>
          <a:lstStyle/>
          <a:p>
            <a:r>
              <a:rPr lang="en-US" altLang="zh-CN" dirty="0"/>
              <a:t>4.4 </a:t>
            </a:r>
            <a:r>
              <a:rPr lang="zh-CN" altLang="en-US" dirty="0"/>
              <a:t>卷积性质</a:t>
            </a:r>
            <a:endParaRPr lang="zh-CN" altLang="en-US" sz="3200" dirty="0"/>
          </a:p>
        </p:txBody>
      </p:sp>
      <p:sp>
        <p:nvSpPr>
          <p:cNvPr id="3" name="内容占位符 2">
            <a:extLst>
              <a:ext uri="{FF2B5EF4-FFF2-40B4-BE49-F238E27FC236}">
                <a16:creationId xmlns:a16="http://schemas.microsoft.com/office/drawing/2014/main" id="{BFBB9530-BD43-42A2-94EF-4E50326421C2}"/>
              </a:ext>
            </a:extLst>
          </p:cNvPr>
          <p:cNvSpPr>
            <a:spLocks noGrp="1"/>
          </p:cNvSpPr>
          <p:nvPr>
            <p:ph idx="1"/>
          </p:nvPr>
        </p:nvSpPr>
        <p:spPr/>
        <p:txBody>
          <a:bodyPr/>
          <a:lstStyle/>
          <a:p>
            <a:pPr marL="0" indent="0">
              <a:buNone/>
            </a:pPr>
            <a:r>
              <a:rPr lang="zh-CN" altLang="en-US" sz="2800" b="0" dirty="0">
                <a:solidFill>
                  <a:srgbClr val="0000FF"/>
                </a:solidFill>
              </a:rPr>
              <a:t>一</a:t>
            </a:r>
            <a:r>
              <a:rPr lang="en-US" altLang="zh-CN" sz="2800" b="0" dirty="0">
                <a:solidFill>
                  <a:srgbClr val="0000FF"/>
                </a:solidFill>
              </a:rPr>
              <a:t>.</a:t>
            </a:r>
            <a:r>
              <a:rPr lang="zh-CN" altLang="en-US" sz="2800" b="0" dirty="0">
                <a:solidFill>
                  <a:srgbClr val="0000FF"/>
                </a:solidFill>
              </a:rPr>
              <a:t>卷积特性</a:t>
            </a:r>
            <a:r>
              <a:rPr lang="zh-CN" altLang="en-US" sz="2800" b="0" dirty="0"/>
              <a:t>：</a:t>
            </a:r>
            <a:endParaRPr lang="en-US" altLang="zh-CN" sz="2800" b="0" dirty="0"/>
          </a:p>
          <a:p>
            <a:endParaRPr lang="en-US" altLang="zh-CN" sz="2800" b="0" dirty="0"/>
          </a:p>
          <a:p>
            <a:endParaRPr lang="en-US" altLang="zh-CN" sz="2800" b="0" dirty="0"/>
          </a:p>
          <a:p>
            <a:endParaRPr lang="en-US" altLang="zh-CN" sz="2800" b="0" dirty="0"/>
          </a:p>
          <a:p>
            <a:pPr lvl="1"/>
            <a:r>
              <a:rPr lang="zh-CN" altLang="en-US" b="0" dirty="0"/>
              <a:t>由于卷积特性的存在，使对</a:t>
            </a:r>
            <a:r>
              <a:rPr lang="en-US" altLang="zh-CN" b="0" dirty="0"/>
              <a:t>LTI</a:t>
            </a:r>
            <a:r>
              <a:rPr lang="zh-CN" altLang="en-US" b="0" dirty="0"/>
              <a:t>系统在频域进行分析成为可能。</a:t>
            </a:r>
            <a:endParaRPr lang="en-US" altLang="zh-CN" b="0" dirty="0"/>
          </a:p>
          <a:p>
            <a:pPr lvl="1"/>
            <a:r>
              <a:rPr lang="zh-CN" altLang="en-US" b="0" dirty="0"/>
              <a:t>本质上，卷积特性的成立正是因为复指数信号</a:t>
            </a:r>
            <a:r>
              <a:rPr lang="en-US" altLang="zh-CN" b="0" dirty="0" err="1"/>
              <a:t>e</a:t>
            </a:r>
            <a:r>
              <a:rPr lang="en-US" altLang="zh-CN" b="0" baseline="30000" dirty="0" err="1"/>
              <a:t>j</a:t>
            </a:r>
            <a:r>
              <a:rPr lang="el-GR" altLang="zh-CN" b="0" i="1" baseline="30000" dirty="0">
                <a:cs typeface="Times New Roman" panose="02020603050405020304" pitchFamily="18" charset="0"/>
              </a:rPr>
              <a:t>ω</a:t>
            </a:r>
            <a:r>
              <a:rPr lang="en-US" altLang="zh-CN" b="0" i="1" baseline="30000" dirty="0">
                <a:cs typeface="Times New Roman" panose="02020603050405020304" pitchFamily="18" charset="0"/>
              </a:rPr>
              <a:t>t</a:t>
            </a:r>
            <a:r>
              <a:rPr lang="zh-CN" altLang="en-US" b="0" dirty="0"/>
              <a:t>是一切</a:t>
            </a:r>
            <a:r>
              <a:rPr lang="en-US" altLang="zh-CN" b="0" dirty="0"/>
              <a:t>LTI</a:t>
            </a:r>
            <a:r>
              <a:rPr lang="zh-CN" altLang="en-US" b="0" dirty="0"/>
              <a:t>系统的特征函数，</a:t>
            </a:r>
            <a:r>
              <a:rPr lang="en-US" altLang="zh-CN" b="0" i="1" dirty="0"/>
              <a:t>H</a:t>
            </a:r>
            <a:r>
              <a:rPr lang="en-US" altLang="zh-CN" b="0" dirty="0"/>
              <a:t>(j</a:t>
            </a:r>
            <a:r>
              <a:rPr lang="el-GR" altLang="zh-CN" b="0" i="1" dirty="0"/>
              <a:t>ω</a:t>
            </a:r>
            <a:r>
              <a:rPr lang="en-US" altLang="zh-CN" b="0" dirty="0"/>
              <a:t>)</a:t>
            </a:r>
            <a:r>
              <a:rPr lang="zh-CN" altLang="en-US" b="0" dirty="0"/>
              <a:t>则是对应的特征值。</a:t>
            </a:r>
          </a:p>
        </p:txBody>
      </p:sp>
      <p:sp>
        <p:nvSpPr>
          <p:cNvPr id="4" name="灯片编号占位符 3">
            <a:extLst>
              <a:ext uri="{FF2B5EF4-FFF2-40B4-BE49-F238E27FC236}">
                <a16:creationId xmlns:a16="http://schemas.microsoft.com/office/drawing/2014/main" id="{51CAF264-2AF2-4504-9582-A098F7034EC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8877B6-C3DD-4B0F-A2AB-99EA45F73B6F}"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aphicFrame>
        <p:nvGraphicFramePr>
          <p:cNvPr id="14338" name="Object 2">
            <a:extLst>
              <a:ext uri="{FF2B5EF4-FFF2-40B4-BE49-F238E27FC236}">
                <a16:creationId xmlns:a16="http://schemas.microsoft.com/office/drawing/2014/main" id="{C46D1DF4-3A19-40C7-9E30-E36234FC1C74}"/>
              </a:ext>
            </a:extLst>
          </p:cNvPr>
          <p:cNvGraphicFramePr>
            <a:graphicFrameLocks noChangeAspect="1"/>
          </p:cNvGraphicFramePr>
          <p:nvPr>
            <p:extLst>
              <p:ext uri="{D42A27DB-BD31-4B8C-83A1-F6EECF244321}">
                <p14:modId xmlns:p14="http://schemas.microsoft.com/office/powerpoint/2010/main" val="3507747032"/>
              </p:ext>
            </p:extLst>
          </p:nvPr>
        </p:nvGraphicFramePr>
        <p:xfrm>
          <a:off x="2085975" y="2055813"/>
          <a:ext cx="2062163" cy="457200"/>
        </p:xfrm>
        <a:graphic>
          <a:graphicData uri="http://schemas.openxmlformats.org/presentationml/2006/ole">
            <mc:AlternateContent xmlns:mc="http://schemas.openxmlformats.org/markup-compatibility/2006">
              <mc:Choice xmlns:v="urn:schemas-microsoft-com:vml" Requires="v">
                <p:oleObj spid="_x0000_s43250" name="Equation" r:id="rId3" imgW="914400" imgH="203040" progId="Equation.DSMT4">
                  <p:embed/>
                </p:oleObj>
              </mc:Choice>
              <mc:Fallback>
                <p:oleObj name="Equation" r:id="rId3" imgW="914400" imgH="203040" progId="Equation.DSMT4">
                  <p:embed/>
                  <p:pic>
                    <p:nvPicPr>
                      <p:cNvPr id="14338" name="Object 2">
                        <a:extLst>
                          <a:ext uri="{FF2B5EF4-FFF2-40B4-BE49-F238E27FC236}">
                            <a16:creationId xmlns:a16="http://schemas.microsoft.com/office/drawing/2014/main" id="{C46D1DF4-3A19-40C7-9E30-E36234FC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2055813"/>
                        <a:ext cx="206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3">
            <a:extLst>
              <a:ext uri="{FF2B5EF4-FFF2-40B4-BE49-F238E27FC236}">
                <a16:creationId xmlns:a16="http://schemas.microsoft.com/office/drawing/2014/main" id="{BB8EFD09-DF45-4845-AAB6-161EF106B999}"/>
              </a:ext>
            </a:extLst>
          </p:cNvPr>
          <p:cNvGraphicFramePr>
            <a:graphicFrameLocks noChangeAspect="1"/>
          </p:cNvGraphicFramePr>
          <p:nvPr>
            <p:extLst>
              <p:ext uri="{D42A27DB-BD31-4B8C-83A1-F6EECF244321}">
                <p14:modId xmlns:p14="http://schemas.microsoft.com/office/powerpoint/2010/main" val="1362603078"/>
              </p:ext>
            </p:extLst>
          </p:nvPr>
        </p:nvGraphicFramePr>
        <p:xfrm>
          <a:off x="4968875" y="2055813"/>
          <a:ext cx="2273300" cy="498475"/>
        </p:xfrm>
        <a:graphic>
          <a:graphicData uri="http://schemas.openxmlformats.org/presentationml/2006/ole">
            <mc:AlternateContent xmlns:mc="http://schemas.openxmlformats.org/markup-compatibility/2006">
              <mc:Choice xmlns:v="urn:schemas-microsoft-com:vml" Requires="v">
                <p:oleObj spid="_x0000_s43251" name="Equation" r:id="rId5" imgW="927000" imgH="203040" progId="Equation.DSMT4">
                  <p:embed/>
                </p:oleObj>
              </mc:Choice>
              <mc:Fallback>
                <p:oleObj name="Equation" r:id="rId5" imgW="927000" imgH="203040" progId="Equation.DSMT4">
                  <p:embed/>
                  <p:pic>
                    <p:nvPicPr>
                      <p:cNvPr id="14339" name="Object 3">
                        <a:extLst>
                          <a:ext uri="{FF2B5EF4-FFF2-40B4-BE49-F238E27FC236}">
                            <a16:creationId xmlns:a16="http://schemas.microsoft.com/office/drawing/2014/main" id="{BB8EFD09-DF45-4845-AAB6-161EF106B9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8875" y="2055813"/>
                        <a:ext cx="22733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5" name="Text Box 11">
            <a:extLst>
              <a:ext uri="{FF2B5EF4-FFF2-40B4-BE49-F238E27FC236}">
                <a16:creationId xmlns:a16="http://schemas.microsoft.com/office/drawing/2014/main" id="{CE2B9DA0-EDD8-4DA1-B8C2-B83BAAD7032B}"/>
              </a:ext>
            </a:extLst>
          </p:cNvPr>
          <p:cNvSpPr txBox="1">
            <a:spLocks noChangeArrowheads="1"/>
          </p:cNvSpPr>
          <p:nvPr/>
        </p:nvSpPr>
        <p:spPr bwMode="auto">
          <a:xfrm>
            <a:off x="1474788" y="26670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则</a:t>
            </a:r>
          </a:p>
        </p:txBody>
      </p:sp>
      <p:graphicFrame>
        <p:nvGraphicFramePr>
          <p:cNvPr id="14340" name="Object 4">
            <a:extLst>
              <a:ext uri="{FF2B5EF4-FFF2-40B4-BE49-F238E27FC236}">
                <a16:creationId xmlns:a16="http://schemas.microsoft.com/office/drawing/2014/main" id="{48B589D4-7D58-48D9-8F72-82FE1B5327E1}"/>
              </a:ext>
            </a:extLst>
          </p:cNvPr>
          <p:cNvGraphicFramePr>
            <a:graphicFrameLocks noChangeAspect="1"/>
          </p:cNvGraphicFramePr>
          <p:nvPr>
            <p:extLst>
              <p:ext uri="{D42A27DB-BD31-4B8C-83A1-F6EECF244321}">
                <p14:modId xmlns:p14="http://schemas.microsoft.com/office/powerpoint/2010/main" val="856358731"/>
              </p:ext>
            </p:extLst>
          </p:nvPr>
        </p:nvGraphicFramePr>
        <p:xfrm>
          <a:off x="2111375" y="2700338"/>
          <a:ext cx="4127500" cy="500062"/>
        </p:xfrm>
        <a:graphic>
          <a:graphicData uri="http://schemas.openxmlformats.org/presentationml/2006/ole">
            <mc:AlternateContent xmlns:mc="http://schemas.openxmlformats.org/markup-compatibility/2006">
              <mc:Choice xmlns:v="urn:schemas-microsoft-com:vml" Requires="v">
                <p:oleObj spid="_x0000_s43252" name="Equation" r:id="rId7" imgW="1676160" imgH="203040" progId="Equation.DSMT4">
                  <p:embed/>
                </p:oleObj>
              </mc:Choice>
              <mc:Fallback>
                <p:oleObj name="Equation" r:id="rId7" imgW="1676160" imgH="203040" progId="Equation.DSMT4">
                  <p:embed/>
                  <p:pic>
                    <p:nvPicPr>
                      <p:cNvPr id="14340" name="Object 4">
                        <a:extLst>
                          <a:ext uri="{FF2B5EF4-FFF2-40B4-BE49-F238E27FC236}">
                            <a16:creationId xmlns:a16="http://schemas.microsoft.com/office/drawing/2014/main" id="{48B589D4-7D58-48D9-8F72-82FE1B5327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1375" y="2700338"/>
                        <a:ext cx="4127500" cy="500062"/>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sp>
        <p:nvSpPr>
          <p:cNvPr id="14346" name="Rectangle 13">
            <a:extLst>
              <a:ext uri="{FF2B5EF4-FFF2-40B4-BE49-F238E27FC236}">
                <a16:creationId xmlns:a16="http://schemas.microsoft.com/office/drawing/2014/main" id="{AFC7B1EE-A296-4D51-A283-410A6AD1ADC7}"/>
              </a:ext>
            </a:extLst>
          </p:cNvPr>
          <p:cNvSpPr>
            <a:spLocks noChangeArrowheads="1"/>
          </p:cNvSpPr>
          <p:nvPr/>
        </p:nvSpPr>
        <p:spPr bwMode="auto">
          <a:xfrm>
            <a:off x="1447800" y="200025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若</a:t>
            </a:r>
          </a:p>
        </p:txBody>
      </p:sp>
      <p:graphicFrame>
        <p:nvGraphicFramePr>
          <p:cNvPr id="39941" name="Object 5">
            <a:extLst>
              <a:ext uri="{FF2B5EF4-FFF2-40B4-BE49-F238E27FC236}">
                <a16:creationId xmlns:a16="http://schemas.microsoft.com/office/drawing/2014/main" id="{58E24F9A-0EB5-416D-9C38-72001AB11777}"/>
              </a:ext>
            </a:extLst>
          </p:cNvPr>
          <p:cNvGraphicFramePr>
            <a:graphicFrameLocks noChangeAspect="1"/>
          </p:cNvGraphicFramePr>
          <p:nvPr>
            <p:extLst>
              <p:ext uri="{D42A27DB-BD31-4B8C-83A1-F6EECF244321}">
                <p14:modId xmlns:p14="http://schemas.microsoft.com/office/powerpoint/2010/main" val="3235952571"/>
              </p:ext>
            </p:extLst>
          </p:nvPr>
        </p:nvGraphicFramePr>
        <p:xfrm>
          <a:off x="3286125" y="5500688"/>
          <a:ext cx="3070225" cy="706437"/>
        </p:xfrm>
        <a:graphic>
          <a:graphicData uri="http://schemas.openxmlformats.org/presentationml/2006/ole">
            <mc:AlternateContent xmlns:mc="http://schemas.openxmlformats.org/markup-compatibility/2006">
              <mc:Choice xmlns:v="urn:schemas-microsoft-com:vml" Requires="v">
                <p:oleObj spid="_x0000_s43253" name="Equation" r:id="rId9" imgW="1434960" imgH="330120" progId="Equation.DSMT4">
                  <p:embed/>
                </p:oleObj>
              </mc:Choice>
              <mc:Fallback>
                <p:oleObj name="Equation" r:id="rId9" imgW="1434960" imgH="330120" progId="Equation.DSMT4">
                  <p:embed/>
                  <p:pic>
                    <p:nvPicPr>
                      <p:cNvPr id="39941" name="Object 5">
                        <a:extLst>
                          <a:ext uri="{FF2B5EF4-FFF2-40B4-BE49-F238E27FC236}">
                            <a16:creationId xmlns:a16="http://schemas.microsoft.com/office/drawing/2014/main" id="{58E24F9A-0EB5-416D-9C38-72001AB117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6125" y="5500688"/>
                        <a:ext cx="30702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941"/>
                                        </p:tgtEl>
                                        <p:attrNameLst>
                                          <p:attrName>style.visibility</p:attrName>
                                        </p:attrNameLst>
                                      </p:cBhvr>
                                      <p:to>
                                        <p:strVal val="visible"/>
                                      </p:to>
                                    </p:set>
                                    <p:animEffect transition="in" filter="blinds(horizontal)">
                                      <p:cBhvr>
                                        <p:cTn id="15"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标题 1">
            <a:extLst>
              <a:ext uri="{FF2B5EF4-FFF2-40B4-BE49-F238E27FC236}">
                <a16:creationId xmlns:a16="http://schemas.microsoft.com/office/drawing/2014/main" id="{F54841BC-B4F7-4E94-ABE3-3FA2DE6F1578}"/>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103" name="内容占位符 2">
            <a:extLst>
              <a:ext uri="{FF2B5EF4-FFF2-40B4-BE49-F238E27FC236}">
                <a16:creationId xmlns:a16="http://schemas.microsoft.com/office/drawing/2014/main" id="{8699AC9F-58E1-44AE-8B80-A15BD1F6E93A}"/>
              </a:ext>
            </a:extLst>
          </p:cNvPr>
          <p:cNvSpPr>
            <a:spLocks noGrp="1"/>
          </p:cNvSpPr>
          <p:nvPr>
            <p:ph idx="1"/>
          </p:nvPr>
        </p:nvSpPr>
        <p:spPr/>
        <p:txBody>
          <a:bodyPr/>
          <a:lstStyle/>
          <a:p>
            <a:pPr lvl="1"/>
            <a:r>
              <a:rPr lang="zh-CN" altLang="en-US" sz="2400" b="0" dirty="0"/>
              <a:t>现在进行连续时间非周期信号傅里叶变换的推导</a:t>
            </a:r>
          </a:p>
        </p:txBody>
      </p:sp>
      <p:sp>
        <p:nvSpPr>
          <p:cNvPr id="4" name="灯片编号占位符 3">
            <a:extLst>
              <a:ext uri="{FF2B5EF4-FFF2-40B4-BE49-F238E27FC236}">
                <a16:creationId xmlns:a16="http://schemas.microsoft.com/office/drawing/2014/main" id="{AB300914-A97C-40FD-B92B-82D509E3F76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8B2D0F-C95D-4A88-92C0-D7741DA73726}" type="slidenum">
              <a:rPr lang="zh-CN" altLang="en-US">
                <a:solidFill>
                  <a:srgbClr val="898989"/>
                </a:solidFill>
                <a:latin typeface="Calibri" panose="020F0502020204030204" pitchFamily="34" charset="0"/>
              </a:rPr>
              <a:pPr eaLnBrk="1" hangingPunct="1"/>
              <a:t>5</a:t>
            </a:fld>
            <a:endParaRPr lang="zh-CN" altLang="en-US">
              <a:solidFill>
                <a:srgbClr val="898989"/>
              </a:solidFill>
              <a:latin typeface="Calibri" panose="020F0502020204030204" pitchFamily="34" charset="0"/>
            </a:endParaRPr>
          </a:p>
        </p:txBody>
      </p:sp>
      <p:pic>
        <p:nvPicPr>
          <p:cNvPr id="4105" name="Picture 4">
            <a:extLst>
              <a:ext uri="{FF2B5EF4-FFF2-40B4-BE49-F238E27FC236}">
                <a16:creationId xmlns:a16="http://schemas.microsoft.com/office/drawing/2014/main" id="{0083B974-AD2D-4DD0-BFFB-019E908E7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450" y="2071688"/>
            <a:ext cx="560705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4">
            <a:extLst>
              <a:ext uri="{FF2B5EF4-FFF2-40B4-BE49-F238E27FC236}">
                <a16:creationId xmlns:a16="http://schemas.microsoft.com/office/drawing/2014/main" id="{2329EE43-43E8-46DE-A8E8-3F8F2424D525}"/>
              </a:ext>
            </a:extLst>
          </p:cNvPr>
          <p:cNvGrpSpPr>
            <a:grpSpLocks/>
          </p:cNvGrpSpPr>
          <p:nvPr/>
        </p:nvGrpSpPr>
        <p:grpSpPr bwMode="auto">
          <a:xfrm>
            <a:off x="1530350" y="6149975"/>
            <a:ext cx="5135563" cy="460375"/>
            <a:chOff x="1530086" y="6149340"/>
            <a:chExt cx="5135831" cy="461665"/>
          </a:xfrm>
        </p:grpSpPr>
        <p:sp>
          <p:nvSpPr>
            <p:cNvPr id="4109" name="TextBox 8">
              <a:extLst>
                <a:ext uri="{FF2B5EF4-FFF2-40B4-BE49-F238E27FC236}">
                  <a16:creationId xmlns:a16="http://schemas.microsoft.com/office/drawing/2014/main" id="{A3A37C1F-AC7D-4A28-8675-50EBDC2F71AF}"/>
                </a:ext>
              </a:extLst>
            </p:cNvPr>
            <p:cNvSpPr txBox="1">
              <a:spLocks noChangeArrowheads="1"/>
            </p:cNvSpPr>
            <p:nvPr/>
          </p:nvSpPr>
          <p:spPr bwMode="auto">
            <a:xfrm>
              <a:off x="1530086" y="6149340"/>
              <a:ext cx="3913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ea typeface="华文楷体" panose="02010600040101010101" pitchFamily="2" charset="-122"/>
                </a:rPr>
                <a:t>当              时，在</a:t>
              </a:r>
              <a:r>
                <a:rPr lang="en-US" altLang="zh-CN" sz="2400">
                  <a:latin typeface="Times New Roman" panose="02020603050405020304" pitchFamily="18" charset="0"/>
                  <a:ea typeface="华文楷体" panose="02010600040101010101" pitchFamily="2" charset="-122"/>
                </a:rPr>
                <a:t>(- ∞, ∞)</a:t>
              </a:r>
              <a:r>
                <a:rPr lang="zh-CN" altLang="en-US" sz="2400">
                  <a:latin typeface="Times New Roman" panose="02020603050405020304" pitchFamily="18" charset="0"/>
                  <a:ea typeface="华文楷体" panose="02010600040101010101" pitchFamily="2" charset="-122"/>
                </a:rPr>
                <a:t>内</a:t>
              </a:r>
            </a:p>
          </p:txBody>
        </p:sp>
        <p:graphicFrame>
          <p:nvGraphicFramePr>
            <p:cNvPr id="4100" name="Object 2">
              <a:extLst>
                <a:ext uri="{FF2B5EF4-FFF2-40B4-BE49-F238E27FC236}">
                  <a16:creationId xmlns:a16="http://schemas.microsoft.com/office/drawing/2014/main" id="{ADD78835-4CF1-48F9-BD18-92C5F53F67CC}"/>
                </a:ext>
              </a:extLst>
            </p:cNvPr>
            <p:cNvGraphicFramePr>
              <a:graphicFrameLocks noChangeAspect="1"/>
            </p:cNvGraphicFramePr>
            <p:nvPr/>
          </p:nvGraphicFramePr>
          <p:xfrm>
            <a:off x="5214942" y="6157129"/>
            <a:ext cx="1450975" cy="446087"/>
          </p:xfrm>
          <a:graphic>
            <a:graphicData uri="http://schemas.openxmlformats.org/presentationml/2006/ole">
              <mc:AlternateContent xmlns:mc="http://schemas.openxmlformats.org/markup-compatibility/2006">
                <mc:Choice xmlns:v="urn:schemas-microsoft-com:vml" Requires="v">
                  <p:oleObj spid="_x0000_s4338" name="Equation" r:id="rId4" imgW="660240" imgH="203040" progId="Equation.DSMT4">
                    <p:embed/>
                  </p:oleObj>
                </mc:Choice>
                <mc:Fallback>
                  <p:oleObj name="Equation" r:id="rId4" imgW="660240" imgH="203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942" y="6157129"/>
                          <a:ext cx="145097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3">
              <a:extLst>
                <a:ext uri="{FF2B5EF4-FFF2-40B4-BE49-F238E27FC236}">
                  <a16:creationId xmlns:a16="http://schemas.microsoft.com/office/drawing/2014/main" id="{906454A0-D255-45F2-891E-455D9A9EF498}"/>
                </a:ext>
              </a:extLst>
            </p:cNvPr>
            <p:cNvGraphicFramePr>
              <a:graphicFrameLocks noChangeAspect="1"/>
            </p:cNvGraphicFramePr>
            <p:nvPr/>
          </p:nvGraphicFramePr>
          <p:xfrm>
            <a:off x="1978025" y="6184116"/>
            <a:ext cx="1036638" cy="392112"/>
          </p:xfrm>
          <a:graphic>
            <a:graphicData uri="http://schemas.openxmlformats.org/presentationml/2006/ole">
              <mc:AlternateContent xmlns:mc="http://schemas.openxmlformats.org/markup-compatibility/2006">
                <mc:Choice xmlns:v="urn:schemas-microsoft-com:vml" Requires="v">
                  <p:oleObj spid="_x0000_s4339" name="Equation" r:id="rId6" imgW="469800" imgH="177480" progId="Equation.DSMT4">
                    <p:embed/>
                  </p:oleObj>
                </mc:Choice>
                <mc:Fallback>
                  <p:oleObj name="Equation" r:id="rId6" imgW="469800" imgH="17748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8025" y="6184116"/>
                          <a:ext cx="1036638"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组合 13">
            <a:extLst>
              <a:ext uri="{FF2B5EF4-FFF2-40B4-BE49-F238E27FC236}">
                <a16:creationId xmlns:a16="http://schemas.microsoft.com/office/drawing/2014/main" id="{95A3042F-B5F6-40ED-922B-86CF57ACF174}"/>
              </a:ext>
            </a:extLst>
          </p:cNvPr>
          <p:cNvGrpSpPr>
            <a:grpSpLocks/>
          </p:cNvGrpSpPr>
          <p:nvPr/>
        </p:nvGrpSpPr>
        <p:grpSpPr bwMode="auto">
          <a:xfrm>
            <a:off x="1643063" y="5572129"/>
            <a:ext cx="6264275" cy="473869"/>
            <a:chOff x="785786" y="5715016"/>
            <a:chExt cx="6264786" cy="473563"/>
          </a:xfrm>
        </p:grpSpPr>
        <p:graphicFrame>
          <p:nvGraphicFramePr>
            <p:cNvPr id="4098" name="Object 4">
              <a:extLst>
                <a:ext uri="{FF2B5EF4-FFF2-40B4-BE49-F238E27FC236}">
                  <a16:creationId xmlns:a16="http://schemas.microsoft.com/office/drawing/2014/main" id="{72ADB6D3-EC72-45EC-B963-F73D1C632EA0}"/>
                </a:ext>
              </a:extLst>
            </p:cNvPr>
            <p:cNvGraphicFramePr>
              <a:graphicFrameLocks noChangeAspect="1"/>
            </p:cNvGraphicFramePr>
            <p:nvPr/>
          </p:nvGraphicFramePr>
          <p:xfrm>
            <a:off x="785786" y="5722011"/>
            <a:ext cx="615950" cy="447675"/>
          </p:xfrm>
          <a:graphic>
            <a:graphicData uri="http://schemas.openxmlformats.org/presentationml/2006/ole">
              <mc:AlternateContent xmlns:mc="http://schemas.openxmlformats.org/markup-compatibility/2006">
                <mc:Choice xmlns:v="urn:schemas-microsoft-com:vml" Requires="v">
                  <p:oleObj spid="_x0000_s4340" name="Equation" r:id="rId8" imgW="279360" imgH="203040" progId="Equation.DSMT4">
                    <p:embed/>
                  </p:oleObj>
                </mc:Choice>
                <mc:Fallback>
                  <p:oleObj name="Equation" r:id="rId8" imgW="279360" imgH="20304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786" y="5722011"/>
                          <a:ext cx="6159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TextBox 12">
              <a:extLst>
                <a:ext uri="{FF2B5EF4-FFF2-40B4-BE49-F238E27FC236}">
                  <a16:creationId xmlns:a16="http://schemas.microsoft.com/office/drawing/2014/main" id="{92447003-672D-4340-9785-D56FFC21626A}"/>
                </a:ext>
              </a:extLst>
            </p:cNvPr>
            <p:cNvSpPr txBox="1">
              <a:spLocks noChangeArrowheads="1"/>
            </p:cNvSpPr>
            <p:nvPr/>
          </p:nvSpPr>
          <p:spPr bwMode="auto">
            <a:xfrm>
              <a:off x="1285852" y="5715016"/>
              <a:ext cx="5764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ea typeface="华文楷体" panose="02010600040101010101" pitchFamily="2" charset="-122"/>
                </a:rPr>
                <a:t>以</a:t>
              </a:r>
              <a:r>
                <a:rPr lang="en-US" altLang="zh-CN" sz="2400" i="1">
                  <a:latin typeface="Times New Roman" panose="02020603050405020304" pitchFamily="18" charset="0"/>
                  <a:ea typeface="华文楷体" panose="02010600040101010101" pitchFamily="2" charset="-122"/>
                </a:rPr>
                <a:t>T</a:t>
              </a:r>
              <a:r>
                <a:rPr lang="zh-CN" altLang="en-US" sz="2400">
                  <a:latin typeface="Times New Roman" panose="02020603050405020304" pitchFamily="18" charset="0"/>
                  <a:ea typeface="华文楷体" panose="02010600040101010101" pitchFamily="2" charset="-122"/>
                </a:rPr>
                <a:t>为周期，在</a:t>
              </a:r>
              <a:r>
                <a:rPr lang="en-US" altLang="zh-CN" sz="2400">
                  <a:latin typeface="Times New Roman" panose="02020603050405020304" pitchFamily="18" charset="0"/>
                  <a:ea typeface="华文楷体" panose="02010600040101010101" pitchFamily="2" charset="-122"/>
                </a:rPr>
                <a:t>[-</a:t>
              </a:r>
              <a:r>
                <a:rPr lang="en-US" altLang="zh-CN" sz="2400" i="1">
                  <a:latin typeface="Times New Roman" panose="02020603050405020304" pitchFamily="18" charset="0"/>
                  <a:ea typeface="华文楷体" panose="02010600040101010101" pitchFamily="2" charset="-122"/>
                </a:rPr>
                <a:t>T</a:t>
              </a:r>
              <a:r>
                <a:rPr lang="en-US" altLang="zh-CN" sz="2400">
                  <a:latin typeface="Times New Roman" panose="02020603050405020304" pitchFamily="18" charset="0"/>
                  <a:ea typeface="华文楷体" panose="02010600040101010101" pitchFamily="2" charset="-122"/>
                </a:rPr>
                <a:t>/2, </a:t>
              </a:r>
              <a:r>
                <a:rPr lang="en-US" altLang="zh-CN" sz="2400" i="1">
                  <a:latin typeface="Times New Roman" panose="02020603050405020304" pitchFamily="18" charset="0"/>
                  <a:ea typeface="华文楷体" panose="02010600040101010101" pitchFamily="2" charset="-122"/>
                </a:rPr>
                <a:t>T</a:t>
              </a:r>
              <a:r>
                <a:rPr lang="en-US" altLang="zh-CN" sz="2400">
                  <a:latin typeface="Times New Roman" panose="02020603050405020304" pitchFamily="18" charset="0"/>
                  <a:ea typeface="华文楷体" panose="02010600040101010101" pitchFamily="2" charset="-122"/>
                </a:rPr>
                <a:t>/2]</a:t>
              </a:r>
              <a:r>
                <a:rPr lang="zh-CN" altLang="en-US" sz="2400">
                  <a:latin typeface="Times New Roman" panose="02020603050405020304" pitchFamily="18" charset="0"/>
                  <a:ea typeface="华文楷体" panose="02010600040101010101" pitchFamily="2" charset="-122"/>
                </a:rPr>
                <a:t>内与         相等。</a:t>
              </a:r>
            </a:p>
          </p:txBody>
        </p:sp>
        <p:graphicFrame>
          <p:nvGraphicFramePr>
            <p:cNvPr id="4099" name="Object 5">
              <a:extLst>
                <a:ext uri="{FF2B5EF4-FFF2-40B4-BE49-F238E27FC236}">
                  <a16:creationId xmlns:a16="http://schemas.microsoft.com/office/drawing/2014/main" id="{99DBAF35-90ED-473E-86AC-6D74DF1625BD}"/>
                </a:ext>
              </a:extLst>
            </p:cNvPr>
            <p:cNvGraphicFramePr>
              <a:graphicFrameLocks noChangeAspect="1"/>
            </p:cNvGraphicFramePr>
            <p:nvPr>
              <p:extLst>
                <p:ext uri="{D42A27DB-BD31-4B8C-83A1-F6EECF244321}">
                  <p14:modId xmlns:p14="http://schemas.microsoft.com/office/powerpoint/2010/main" val="3389709020"/>
                </p:ext>
              </p:extLst>
            </p:nvPr>
          </p:nvGraphicFramePr>
          <p:xfrm>
            <a:off x="5299267" y="5740904"/>
            <a:ext cx="615950" cy="447675"/>
          </p:xfrm>
          <a:graphic>
            <a:graphicData uri="http://schemas.openxmlformats.org/presentationml/2006/ole">
              <mc:AlternateContent xmlns:mc="http://schemas.openxmlformats.org/markup-compatibility/2006">
                <mc:Choice xmlns:v="urn:schemas-microsoft-com:vml" Requires="v">
                  <p:oleObj spid="_x0000_s4341" name="Equation" r:id="rId10" imgW="279360" imgH="203040" progId="Equation.DSMT4">
                    <p:embed/>
                  </p:oleObj>
                </mc:Choice>
                <mc:Fallback>
                  <p:oleObj name="Equation" r:id="rId10" imgW="279360" imgH="20304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9267" y="5740904"/>
                          <a:ext cx="6159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标题 1">
            <a:extLst>
              <a:ext uri="{FF2B5EF4-FFF2-40B4-BE49-F238E27FC236}">
                <a16:creationId xmlns:a16="http://schemas.microsoft.com/office/drawing/2014/main" id="{C69892C8-115A-4F98-B34B-5AB14FAB03D4}"/>
              </a:ext>
            </a:extLst>
          </p:cNvPr>
          <p:cNvSpPr>
            <a:spLocks noGrp="1"/>
          </p:cNvSpPr>
          <p:nvPr>
            <p:ph type="title"/>
          </p:nvPr>
        </p:nvSpPr>
        <p:spPr/>
        <p:txBody>
          <a:bodyPr/>
          <a:lstStyle/>
          <a:p>
            <a:r>
              <a:rPr lang="en-US" altLang="zh-CN"/>
              <a:t>4.4 </a:t>
            </a:r>
            <a:r>
              <a:rPr lang="zh-CN" altLang="en-US"/>
              <a:t>卷积性质</a:t>
            </a:r>
          </a:p>
        </p:txBody>
      </p:sp>
      <p:sp>
        <p:nvSpPr>
          <p:cNvPr id="4" name="灯片编号占位符 3">
            <a:extLst>
              <a:ext uri="{FF2B5EF4-FFF2-40B4-BE49-F238E27FC236}">
                <a16:creationId xmlns:a16="http://schemas.microsoft.com/office/drawing/2014/main" id="{04203D5B-4EAC-45F9-8C36-420489C83A0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4A54E7-E1AE-4823-ACE3-6BCD98818CEA}"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aphicFrame>
        <p:nvGraphicFramePr>
          <p:cNvPr id="15362" name="Object 2">
            <a:extLst>
              <a:ext uri="{FF2B5EF4-FFF2-40B4-BE49-F238E27FC236}">
                <a16:creationId xmlns:a16="http://schemas.microsoft.com/office/drawing/2014/main" id="{6EAAD2A4-6161-4025-BF59-37301D9148C1}"/>
              </a:ext>
            </a:extLst>
          </p:cNvPr>
          <p:cNvGraphicFramePr>
            <a:graphicFrameLocks noChangeAspect="1"/>
          </p:cNvGraphicFramePr>
          <p:nvPr>
            <p:extLst>
              <p:ext uri="{D42A27DB-BD31-4B8C-83A1-F6EECF244321}">
                <p14:modId xmlns:p14="http://schemas.microsoft.com/office/powerpoint/2010/main" val="4163811568"/>
              </p:ext>
            </p:extLst>
          </p:nvPr>
        </p:nvGraphicFramePr>
        <p:xfrm>
          <a:off x="2533650" y="1357313"/>
          <a:ext cx="4324350" cy="914400"/>
        </p:xfrm>
        <a:graphic>
          <a:graphicData uri="http://schemas.openxmlformats.org/presentationml/2006/ole">
            <mc:AlternateContent xmlns:mc="http://schemas.openxmlformats.org/markup-compatibility/2006">
              <mc:Choice xmlns:v="urn:schemas-microsoft-com:vml" Requires="v">
                <p:oleObj spid="_x0000_s44394" name="Equation" r:id="rId3" imgW="1650960" imgH="393480" progId="Equation.DSMT4">
                  <p:embed/>
                </p:oleObj>
              </mc:Choice>
              <mc:Fallback>
                <p:oleObj name="Equation" r:id="rId3" imgW="1650960" imgH="393480" progId="Equation.DSMT4">
                  <p:embed/>
                  <p:pic>
                    <p:nvPicPr>
                      <p:cNvPr id="15362" name="Object 2">
                        <a:extLst>
                          <a:ext uri="{FF2B5EF4-FFF2-40B4-BE49-F238E27FC236}">
                            <a16:creationId xmlns:a16="http://schemas.microsoft.com/office/drawing/2014/main" id="{6EAAD2A4-6161-4025-BF59-37301D914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1357313"/>
                        <a:ext cx="43243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0" name="Rectangle 17">
            <a:extLst>
              <a:ext uri="{FF2B5EF4-FFF2-40B4-BE49-F238E27FC236}">
                <a16:creationId xmlns:a16="http://schemas.microsoft.com/office/drawing/2014/main" id="{867B42B7-5907-43A3-87AE-2CE0F8CCF19A}"/>
              </a:ext>
            </a:extLst>
          </p:cNvPr>
          <p:cNvSpPr>
            <a:spLocks noChangeArrowheads="1"/>
          </p:cNvSpPr>
          <p:nvPr/>
        </p:nvSpPr>
        <p:spPr bwMode="auto">
          <a:xfrm>
            <a:off x="1285875" y="1392238"/>
            <a:ext cx="5429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由</a:t>
            </a:r>
          </a:p>
        </p:txBody>
      </p:sp>
      <p:sp>
        <p:nvSpPr>
          <p:cNvPr id="11" name="Rectangle 5">
            <a:extLst>
              <a:ext uri="{FF2B5EF4-FFF2-40B4-BE49-F238E27FC236}">
                <a16:creationId xmlns:a16="http://schemas.microsoft.com/office/drawing/2014/main" id="{1622BB81-23FD-4C1B-9BA5-D2E41C24A7D3}"/>
              </a:ext>
            </a:extLst>
          </p:cNvPr>
          <p:cNvSpPr>
            <a:spLocks noChangeArrowheads="1"/>
          </p:cNvSpPr>
          <p:nvPr/>
        </p:nvSpPr>
        <p:spPr bwMode="auto">
          <a:xfrm>
            <a:off x="762000" y="2446338"/>
            <a:ext cx="79660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可将        视为复指数分量        的线性组合，每个     通过</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LTI</a:t>
            </a: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系统时都要受到系统对应的特征值</a:t>
            </a:r>
            <a:r>
              <a:rPr kumimoji="0" lang="en-US" altLang="zh-CN" sz="2800" i="1"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H</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(j</a:t>
            </a:r>
            <a:r>
              <a:rPr kumimoji="0" lang="el-GR" altLang="zh-CN" sz="2800" i="1"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ω</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的加权。故：</a:t>
            </a:r>
          </a:p>
        </p:txBody>
      </p:sp>
      <p:graphicFrame>
        <p:nvGraphicFramePr>
          <p:cNvPr id="12" name="Object 3">
            <a:extLst>
              <a:ext uri="{FF2B5EF4-FFF2-40B4-BE49-F238E27FC236}">
                <a16:creationId xmlns:a16="http://schemas.microsoft.com/office/drawing/2014/main" id="{24FEDA32-073E-427D-89E3-8245F1945FCE}"/>
              </a:ext>
            </a:extLst>
          </p:cNvPr>
          <p:cNvGraphicFramePr>
            <a:graphicFrameLocks noChangeAspect="1"/>
          </p:cNvGraphicFramePr>
          <p:nvPr>
            <p:extLst>
              <p:ext uri="{D42A27DB-BD31-4B8C-83A1-F6EECF244321}">
                <p14:modId xmlns:p14="http://schemas.microsoft.com/office/powerpoint/2010/main" val="930146356"/>
              </p:ext>
            </p:extLst>
          </p:nvPr>
        </p:nvGraphicFramePr>
        <p:xfrm>
          <a:off x="1614488" y="2555875"/>
          <a:ext cx="669925" cy="487363"/>
        </p:xfrm>
        <a:graphic>
          <a:graphicData uri="http://schemas.openxmlformats.org/presentationml/2006/ole">
            <mc:AlternateContent xmlns:mc="http://schemas.openxmlformats.org/markup-compatibility/2006">
              <mc:Choice xmlns:v="urn:schemas-microsoft-com:vml" Requires="v">
                <p:oleObj spid="_x0000_s44395" name="Equation" r:id="rId5" imgW="279360" imgH="203040" progId="Equation.DSMT4">
                  <p:embed/>
                </p:oleObj>
              </mc:Choice>
              <mc:Fallback>
                <p:oleObj name="Equation" r:id="rId5" imgW="279360" imgH="203040" progId="Equation.DSMT4">
                  <p:embed/>
                  <p:pic>
                    <p:nvPicPr>
                      <p:cNvPr id="12" name="Object 3">
                        <a:extLst>
                          <a:ext uri="{FF2B5EF4-FFF2-40B4-BE49-F238E27FC236}">
                            <a16:creationId xmlns:a16="http://schemas.microsoft.com/office/drawing/2014/main" id="{24FEDA32-073E-427D-89E3-8245F1945F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4488" y="2555875"/>
                        <a:ext cx="6699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a:extLst>
              <a:ext uri="{FF2B5EF4-FFF2-40B4-BE49-F238E27FC236}">
                <a16:creationId xmlns:a16="http://schemas.microsoft.com/office/drawing/2014/main" id="{CD334DC6-59D7-49BF-966D-7B6194B64E92}"/>
              </a:ext>
            </a:extLst>
          </p:cNvPr>
          <p:cNvGraphicFramePr>
            <a:graphicFrameLocks noChangeAspect="1"/>
          </p:cNvGraphicFramePr>
          <p:nvPr>
            <p:extLst>
              <p:ext uri="{D42A27DB-BD31-4B8C-83A1-F6EECF244321}">
                <p14:modId xmlns:p14="http://schemas.microsoft.com/office/powerpoint/2010/main" val="2951429444"/>
              </p:ext>
            </p:extLst>
          </p:nvPr>
        </p:nvGraphicFramePr>
        <p:xfrm>
          <a:off x="4929188" y="2500313"/>
          <a:ext cx="571500" cy="485775"/>
        </p:xfrm>
        <a:graphic>
          <a:graphicData uri="http://schemas.openxmlformats.org/presentationml/2006/ole">
            <mc:AlternateContent xmlns:mc="http://schemas.openxmlformats.org/markup-compatibility/2006">
              <mc:Choice xmlns:v="urn:schemas-microsoft-com:vml" Requires="v">
                <p:oleObj spid="_x0000_s44396" name="Equation" r:id="rId7" imgW="241200" imgH="203040" progId="Equation.DSMT4">
                  <p:embed/>
                </p:oleObj>
              </mc:Choice>
              <mc:Fallback>
                <p:oleObj name="Equation" r:id="rId7" imgW="241200" imgH="203040" progId="Equation.DSMT4">
                  <p:embed/>
                  <p:pic>
                    <p:nvPicPr>
                      <p:cNvPr id="40966" name="Object 6">
                        <a:extLst>
                          <a:ext uri="{FF2B5EF4-FFF2-40B4-BE49-F238E27FC236}">
                            <a16:creationId xmlns:a16="http://schemas.microsoft.com/office/drawing/2014/main" id="{CD334DC6-59D7-49BF-966D-7B6194B64E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88" y="2500313"/>
                        <a:ext cx="5715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8" name="Object 8">
            <a:extLst>
              <a:ext uri="{FF2B5EF4-FFF2-40B4-BE49-F238E27FC236}">
                <a16:creationId xmlns:a16="http://schemas.microsoft.com/office/drawing/2014/main" id="{B70B97CE-FB80-4C37-BB7B-D647175D9A50}"/>
              </a:ext>
            </a:extLst>
          </p:cNvPr>
          <p:cNvGraphicFramePr>
            <a:graphicFrameLocks noChangeAspect="1"/>
          </p:cNvGraphicFramePr>
          <p:nvPr>
            <p:extLst>
              <p:ext uri="{D42A27DB-BD31-4B8C-83A1-F6EECF244321}">
                <p14:modId xmlns:p14="http://schemas.microsoft.com/office/powerpoint/2010/main" val="1675087713"/>
              </p:ext>
            </p:extLst>
          </p:nvPr>
        </p:nvGraphicFramePr>
        <p:xfrm>
          <a:off x="8358188" y="2514600"/>
          <a:ext cx="571500" cy="485775"/>
        </p:xfrm>
        <a:graphic>
          <a:graphicData uri="http://schemas.openxmlformats.org/presentationml/2006/ole">
            <mc:AlternateContent xmlns:mc="http://schemas.openxmlformats.org/markup-compatibility/2006">
              <mc:Choice xmlns:v="urn:schemas-microsoft-com:vml" Requires="v">
                <p:oleObj spid="_x0000_s44397" name="Equation" r:id="rId9" imgW="241200" imgH="203040" progId="Equation.DSMT4">
                  <p:embed/>
                </p:oleObj>
              </mc:Choice>
              <mc:Fallback>
                <p:oleObj name="Equation" r:id="rId9" imgW="241200" imgH="203040" progId="Equation.DSMT4">
                  <p:embed/>
                  <p:pic>
                    <p:nvPicPr>
                      <p:cNvPr id="40968" name="Object 8">
                        <a:extLst>
                          <a:ext uri="{FF2B5EF4-FFF2-40B4-BE49-F238E27FC236}">
                            <a16:creationId xmlns:a16="http://schemas.microsoft.com/office/drawing/2014/main" id="{B70B97CE-FB80-4C37-BB7B-D647175D9A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8188" y="2514600"/>
                        <a:ext cx="5715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9" name="Object 9">
            <a:extLst>
              <a:ext uri="{FF2B5EF4-FFF2-40B4-BE49-F238E27FC236}">
                <a16:creationId xmlns:a16="http://schemas.microsoft.com/office/drawing/2014/main" id="{9EDA1CA4-F312-44F2-8D04-0D2001E7D5D8}"/>
              </a:ext>
            </a:extLst>
          </p:cNvPr>
          <p:cNvGraphicFramePr>
            <a:graphicFrameLocks noChangeAspect="1"/>
          </p:cNvGraphicFramePr>
          <p:nvPr>
            <p:extLst>
              <p:ext uri="{D42A27DB-BD31-4B8C-83A1-F6EECF244321}">
                <p14:modId xmlns:p14="http://schemas.microsoft.com/office/powerpoint/2010/main" val="2732347847"/>
              </p:ext>
            </p:extLst>
          </p:nvPr>
        </p:nvGraphicFramePr>
        <p:xfrm>
          <a:off x="1339850" y="4206875"/>
          <a:ext cx="6691313" cy="917575"/>
        </p:xfrm>
        <a:graphic>
          <a:graphicData uri="http://schemas.openxmlformats.org/presentationml/2006/ole">
            <mc:AlternateContent xmlns:mc="http://schemas.openxmlformats.org/markup-compatibility/2006">
              <mc:Choice xmlns:v="urn:schemas-microsoft-com:vml" Requires="v">
                <p:oleObj spid="_x0000_s44398" name="Equation" r:id="rId10" imgW="2806560" imgH="393480" progId="Equation.DSMT4">
                  <p:embed/>
                </p:oleObj>
              </mc:Choice>
              <mc:Fallback>
                <p:oleObj name="Equation" r:id="rId10" imgW="2806560" imgH="393480" progId="Equation.DSMT4">
                  <p:embed/>
                  <p:pic>
                    <p:nvPicPr>
                      <p:cNvPr id="40969" name="Object 9">
                        <a:extLst>
                          <a:ext uri="{FF2B5EF4-FFF2-40B4-BE49-F238E27FC236}">
                            <a16:creationId xmlns:a16="http://schemas.microsoft.com/office/drawing/2014/main" id="{9EDA1CA4-F312-44F2-8D04-0D2001E7D5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9850" y="4206875"/>
                        <a:ext cx="6691313"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1">
            <a:extLst>
              <a:ext uri="{FF2B5EF4-FFF2-40B4-BE49-F238E27FC236}">
                <a16:creationId xmlns:a16="http://schemas.microsoft.com/office/drawing/2014/main" id="{1BF530A1-D94B-4C04-8E78-EBAFC135E784}"/>
              </a:ext>
            </a:extLst>
          </p:cNvPr>
          <p:cNvSpPr txBox="1">
            <a:spLocks noChangeArrowheads="1"/>
          </p:cNvSpPr>
          <p:nvPr/>
        </p:nvSpPr>
        <p:spPr bwMode="auto">
          <a:xfrm>
            <a:off x="1357313" y="557212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所以</a:t>
            </a:r>
          </a:p>
        </p:txBody>
      </p:sp>
      <p:graphicFrame>
        <p:nvGraphicFramePr>
          <p:cNvPr id="21" name="Object 10">
            <a:extLst>
              <a:ext uri="{FF2B5EF4-FFF2-40B4-BE49-F238E27FC236}">
                <a16:creationId xmlns:a16="http://schemas.microsoft.com/office/drawing/2014/main" id="{725E935D-6BA1-4037-B9B4-A374618D9271}"/>
              </a:ext>
            </a:extLst>
          </p:cNvPr>
          <p:cNvGraphicFramePr>
            <a:graphicFrameLocks noChangeAspect="1"/>
          </p:cNvGraphicFramePr>
          <p:nvPr>
            <p:extLst>
              <p:ext uri="{D42A27DB-BD31-4B8C-83A1-F6EECF244321}">
                <p14:modId xmlns:p14="http://schemas.microsoft.com/office/powerpoint/2010/main" val="3634882308"/>
              </p:ext>
            </p:extLst>
          </p:nvPr>
        </p:nvGraphicFramePr>
        <p:xfrm>
          <a:off x="3357563" y="5627688"/>
          <a:ext cx="3048000" cy="530225"/>
        </p:xfrm>
        <a:graphic>
          <a:graphicData uri="http://schemas.openxmlformats.org/presentationml/2006/ole">
            <mc:AlternateContent xmlns:mc="http://schemas.openxmlformats.org/markup-compatibility/2006">
              <mc:Choice xmlns:v="urn:schemas-microsoft-com:vml" Requires="v">
                <p:oleObj spid="_x0000_s44399" name="Equation" r:id="rId12" imgW="1434960" imgH="203040" progId="Equation.DSMT4">
                  <p:embed/>
                </p:oleObj>
              </mc:Choice>
              <mc:Fallback>
                <p:oleObj name="Equation" r:id="rId12" imgW="1434960" imgH="203040" progId="Equation.DSMT4">
                  <p:embed/>
                  <p:pic>
                    <p:nvPicPr>
                      <p:cNvPr id="21" name="Object 10">
                        <a:extLst>
                          <a:ext uri="{FF2B5EF4-FFF2-40B4-BE49-F238E27FC236}">
                            <a16:creationId xmlns:a16="http://schemas.microsoft.com/office/drawing/2014/main" id="{725E935D-6BA1-4037-B9B4-A374618D92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7563" y="5627688"/>
                        <a:ext cx="3048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40966"/>
                                        </p:tgtEl>
                                        <p:attrNameLst>
                                          <p:attrName>style.visibility</p:attrName>
                                        </p:attrNameLst>
                                      </p:cBhvr>
                                      <p:to>
                                        <p:strVal val="visible"/>
                                      </p:to>
                                    </p:set>
                                    <p:animEffect transition="in" filter="blinds(horizontal)">
                                      <p:cBhvr>
                                        <p:cTn id="13" dur="500"/>
                                        <p:tgtEl>
                                          <p:spTgt spid="40966"/>
                                        </p:tgtEl>
                                      </p:cBhvr>
                                    </p:animEffect>
                                  </p:childTnLst>
                                </p:cTn>
                              </p:par>
                              <p:par>
                                <p:cTn id="14" presetID="3" presetClass="entr" presetSubtype="10" fill="hold" nodeType="withEffect">
                                  <p:stCondLst>
                                    <p:cond delay="0"/>
                                  </p:stCondLst>
                                  <p:childTnLst>
                                    <p:set>
                                      <p:cBhvr>
                                        <p:cTn id="15" dur="1" fill="hold">
                                          <p:stCondLst>
                                            <p:cond delay="0"/>
                                          </p:stCondLst>
                                        </p:cTn>
                                        <p:tgtEl>
                                          <p:spTgt spid="40968"/>
                                        </p:tgtEl>
                                        <p:attrNameLst>
                                          <p:attrName>style.visibility</p:attrName>
                                        </p:attrNameLst>
                                      </p:cBhvr>
                                      <p:to>
                                        <p:strVal val="visible"/>
                                      </p:to>
                                    </p:set>
                                    <p:animEffect transition="in" filter="blinds(horizontal)">
                                      <p:cBhvr>
                                        <p:cTn id="16" dur="500"/>
                                        <p:tgtEl>
                                          <p:spTgt spid="409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0969"/>
                                        </p:tgtEl>
                                        <p:attrNameLst>
                                          <p:attrName>style.visibility</p:attrName>
                                        </p:attrNameLst>
                                      </p:cBhvr>
                                      <p:to>
                                        <p:strVal val="visible"/>
                                      </p:to>
                                    </p:set>
                                    <p:animEffect transition="in" filter="blinds(horizontal)">
                                      <p:cBhvr>
                                        <p:cTn id="21" dur="500"/>
                                        <p:tgtEl>
                                          <p:spTgt spid="409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par>
                                <p:cTn id="27" presetID="3" presetClass="entr" presetSubtype="1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6D5AA1F9-5EDC-4210-A46B-D5410C2B73AD}"/>
              </a:ext>
            </a:extLst>
          </p:cNvPr>
          <p:cNvSpPr>
            <a:spLocks noGrp="1"/>
          </p:cNvSpPr>
          <p:nvPr>
            <p:ph type="title"/>
          </p:nvPr>
        </p:nvSpPr>
        <p:spPr/>
        <p:txBody>
          <a:bodyPr/>
          <a:lstStyle/>
          <a:p>
            <a:r>
              <a:rPr lang="en-US" altLang="zh-CN"/>
              <a:t>4.4 </a:t>
            </a:r>
            <a:r>
              <a:rPr lang="zh-CN" altLang="en-US"/>
              <a:t>卷积性质</a:t>
            </a:r>
          </a:p>
        </p:txBody>
      </p:sp>
      <p:sp>
        <p:nvSpPr>
          <p:cNvPr id="3" name="内容占位符 2">
            <a:extLst>
              <a:ext uri="{FF2B5EF4-FFF2-40B4-BE49-F238E27FC236}">
                <a16:creationId xmlns:a16="http://schemas.microsoft.com/office/drawing/2014/main" id="{C18AE4F0-87D3-4C44-A025-F8209C195352}"/>
              </a:ext>
            </a:extLst>
          </p:cNvPr>
          <p:cNvSpPr>
            <a:spLocks noGrp="1"/>
          </p:cNvSpPr>
          <p:nvPr>
            <p:ph idx="1"/>
          </p:nvPr>
        </p:nvSpPr>
        <p:spPr/>
        <p:txBody>
          <a:bodyPr/>
          <a:lstStyle/>
          <a:p>
            <a:pPr algn="just"/>
            <a:r>
              <a:rPr lang="en-US" altLang="zh-CN" b="0" dirty="0"/>
              <a:t>LTI</a:t>
            </a:r>
            <a:r>
              <a:rPr lang="zh-CN" altLang="en-US" b="0" dirty="0"/>
              <a:t>系统的单位冲激响应</a:t>
            </a:r>
            <a:r>
              <a:rPr lang="en-US" altLang="zh-CN" b="0" i="1" dirty="0"/>
              <a:t>h</a:t>
            </a:r>
            <a:r>
              <a:rPr lang="en-US" altLang="zh-CN" b="0" dirty="0"/>
              <a:t>(</a:t>
            </a:r>
            <a:r>
              <a:rPr lang="en-US" altLang="zh-CN" b="0" i="1" dirty="0"/>
              <a:t>t</a:t>
            </a:r>
            <a:r>
              <a:rPr lang="en-US" altLang="zh-CN" b="0" dirty="0"/>
              <a:t>)</a:t>
            </a:r>
            <a:r>
              <a:rPr lang="zh-CN" altLang="en-US" b="0" dirty="0"/>
              <a:t>与频率响应</a:t>
            </a:r>
            <a:r>
              <a:rPr lang="en-US" altLang="zh-CN" b="0" i="1" dirty="0"/>
              <a:t>H</a:t>
            </a:r>
            <a:r>
              <a:rPr lang="en-US" altLang="zh-CN" b="0" dirty="0"/>
              <a:t>(j</a:t>
            </a:r>
            <a:r>
              <a:rPr lang="el-GR" altLang="zh-CN" b="0" i="1" dirty="0">
                <a:cs typeface="Times New Roman" panose="02020603050405020304" pitchFamily="18" charset="0"/>
              </a:rPr>
              <a:t>ω</a:t>
            </a:r>
            <a:r>
              <a:rPr lang="en-US" altLang="zh-CN" b="0" dirty="0">
                <a:cs typeface="Times New Roman" panose="02020603050405020304" pitchFamily="18" charset="0"/>
              </a:rPr>
              <a:t>)</a:t>
            </a:r>
            <a:r>
              <a:rPr lang="zh-CN" altLang="en-US" b="0" dirty="0"/>
              <a:t>一一对应，因而</a:t>
            </a:r>
            <a:r>
              <a:rPr lang="en-US" altLang="zh-CN" b="0" dirty="0"/>
              <a:t>LTI</a:t>
            </a:r>
            <a:r>
              <a:rPr lang="zh-CN" altLang="en-US" b="0" dirty="0"/>
              <a:t>系统可以由其频率响应完全表征。</a:t>
            </a:r>
            <a:endParaRPr lang="en-US" altLang="zh-CN" b="0" dirty="0"/>
          </a:p>
          <a:p>
            <a:pPr algn="just"/>
            <a:r>
              <a:rPr lang="zh-CN" altLang="en-US" b="0" dirty="0"/>
              <a:t>并非任何系统的频率响应都存在。</a:t>
            </a:r>
            <a:endParaRPr lang="en-US" altLang="zh-CN" b="0" dirty="0"/>
          </a:p>
          <a:p>
            <a:pPr algn="just"/>
            <a:r>
              <a:rPr lang="zh-CN" altLang="en-US" b="0" dirty="0"/>
              <a:t>用频率响应表征系统时，一般都限于对稳定系统。</a:t>
            </a:r>
            <a:endParaRPr lang="en-US" altLang="zh-CN" b="0" dirty="0"/>
          </a:p>
          <a:p>
            <a:pPr lvl="1" algn="just"/>
            <a:r>
              <a:rPr lang="zh-CN" altLang="en-US" sz="3200" b="0" dirty="0"/>
              <a:t>稳定性保证了</a:t>
            </a:r>
            <a:r>
              <a:rPr lang="en-US" altLang="zh-CN" sz="3200" b="0" i="1" dirty="0"/>
              <a:t>h</a:t>
            </a:r>
            <a:r>
              <a:rPr lang="en-US" altLang="zh-CN" sz="3200" b="0" dirty="0"/>
              <a:t>(</a:t>
            </a:r>
            <a:r>
              <a:rPr lang="en-US" altLang="zh-CN" sz="3200" b="0" i="1" dirty="0"/>
              <a:t>t</a:t>
            </a:r>
            <a:r>
              <a:rPr lang="en-US" altLang="zh-CN" sz="3200" b="0" dirty="0"/>
              <a:t>)</a:t>
            </a:r>
            <a:r>
              <a:rPr lang="zh-CN" altLang="en-US" sz="3200" b="0" dirty="0"/>
              <a:t>的绝对可积，结合</a:t>
            </a:r>
            <a:r>
              <a:rPr lang="en-US" altLang="zh-CN" sz="3200" b="0" dirty="0"/>
              <a:t>Dirichlet</a:t>
            </a:r>
            <a:r>
              <a:rPr lang="zh-CN" altLang="en-US" sz="3200" b="0" dirty="0"/>
              <a:t>的另外两个条件（实际系统一般满足），则频率响应必然存在。</a:t>
            </a:r>
          </a:p>
        </p:txBody>
      </p:sp>
      <p:sp>
        <p:nvSpPr>
          <p:cNvPr id="4" name="灯片编号占位符 3">
            <a:extLst>
              <a:ext uri="{FF2B5EF4-FFF2-40B4-BE49-F238E27FC236}">
                <a16:creationId xmlns:a16="http://schemas.microsoft.com/office/drawing/2014/main" id="{51CABCF2-2E0F-4166-AB1C-4BBA1ED0641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3786137-AD6B-485D-87FB-B819DD569E4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标题 1">
            <a:extLst>
              <a:ext uri="{FF2B5EF4-FFF2-40B4-BE49-F238E27FC236}">
                <a16:creationId xmlns:a16="http://schemas.microsoft.com/office/drawing/2014/main" id="{41FF32CD-7052-4074-9BE7-79101E84D52A}"/>
              </a:ext>
            </a:extLst>
          </p:cNvPr>
          <p:cNvSpPr>
            <a:spLocks noGrp="1"/>
          </p:cNvSpPr>
          <p:nvPr>
            <p:ph type="title"/>
          </p:nvPr>
        </p:nvSpPr>
        <p:spPr/>
        <p:txBody>
          <a:bodyPr/>
          <a:lstStyle/>
          <a:p>
            <a:r>
              <a:rPr lang="en-US" altLang="zh-CN"/>
              <a:t>4.4 </a:t>
            </a:r>
            <a:r>
              <a:rPr lang="zh-CN" altLang="en-US"/>
              <a:t>卷积性质</a:t>
            </a:r>
          </a:p>
        </p:txBody>
      </p:sp>
      <p:sp>
        <p:nvSpPr>
          <p:cNvPr id="16391" name="内容占位符 2">
            <a:extLst>
              <a:ext uri="{FF2B5EF4-FFF2-40B4-BE49-F238E27FC236}">
                <a16:creationId xmlns:a16="http://schemas.microsoft.com/office/drawing/2014/main" id="{7D5F3DC1-DC0F-46CB-BB68-3BBD53B9634C}"/>
              </a:ext>
            </a:extLst>
          </p:cNvPr>
          <p:cNvSpPr>
            <a:spLocks noGrp="1"/>
          </p:cNvSpPr>
          <p:nvPr>
            <p:ph idx="1"/>
          </p:nvPr>
        </p:nvSpPr>
        <p:spPr/>
        <p:txBody>
          <a:bodyPr/>
          <a:lstStyle/>
          <a:p>
            <a:pPr marL="0" indent="0">
              <a:buNone/>
            </a:pPr>
            <a:r>
              <a:rPr lang="zh-CN" altLang="en-US" b="0" dirty="0">
                <a:solidFill>
                  <a:srgbClr val="0000FF"/>
                </a:solidFill>
              </a:rPr>
              <a:t>二</a:t>
            </a:r>
            <a:r>
              <a:rPr lang="en-US" altLang="zh-CN" b="0" dirty="0">
                <a:solidFill>
                  <a:srgbClr val="0000FF"/>
                </a:solidFill>
              </a:rPr>
              <a:t>. LTI</a:t>
            </a:r>
            <a:r>
              <a:rPr lang="zh-CN" altLang="en-US" b="0" dirty="0">
                <a:solidFill>
                  <a:srgbClr val="0000FF"/>
                </a:solidFill>
              </a:rPr>
              <a:t>系统的频域分析法</a:t>
            </a:r>
            <a:r>
              <a:rPr lang="en-US" altLang="zh-CN" b="0" dirty="0">
                <a:solidFill>
                  <a:srgbClr val="0000FF"/>
                </a:solidFill>
              </a:rPr>
              <a:t>:</a:t>
            </a:r>
          </a:p>
          <a:p>
            <a:pPr lvl="1"/>
            <a:r>
              <a:rPr lang="zh-CN" altLang="en-US" sz="3200" b="0" dirty="0"/>
              <a:t>根据卷积特性</a:t>
            </a:r>
            <a:r>
              <a:rPr lang="en-US" altLang="zh-CN" sz="3200" b="0" dirty="0"/>
              <a:t>,</a:t>
            </a:r>
            <a:r>
              <a:rPr lang="zh-CN" altLang="en-US" sz="3200" b="0" dirty="0"/>
              <a:t>可以对</a:t>
            </a:r>
            <a:r>
              <a:rPr lang="en-US" altLang="zh-CN" sz="3200" b="0" dirty="0"/>
              <a:t>LTI</a:t>
            </a:r>
            <a:r>
              <a:rPr lang="zh-CN" altLang="en-US" sz="3200" b="0" dirty="0"/>
              <a:t>系统进行频域分析</a:t>
            </a:r>
            <a:r>
              <a:rPr lang="en-US" altLang="zh-CN" sz="3200" b="0" dirty="0"/>
              <a:t>, </a:t>
            </a:r>
            <a:r>
              <a:rPr lang="zh-CN" altLang="en-US" sz="3200" b="0" dirty="0"/>
              <a:t>其过程为</a:t>
            </a:r>
            <a:r>
              <a:rPr lang="en-US" altLang="zh-CN" sz="3200" b="0" dirty="0"/>
              <a:t>:</a:t>
            </a:r>
            <a:endParaRPr lang="zh-CN" altLang="en-US" sz="3200" b="0" dirty="0"/>
          </a:p>
        </p:txBody>
      </p:sp>
      <p:sp>
        <p:nvSpPr>
          <p:cNvPr id="4" name="灯片编号占位符 3">
            <a:extLst>
              <a:ext uri="{FF2B5EF4-FFF2-40B4-BE49-F238E27FC236}">
                <a16:creationId xmlns:a16="http://schemas.microsoft.com/office/drawing/2014/main" id="{8672487E-1077-400D-8F33-30858267183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FF52EB-B33A-46D2-AA0A-0FF6ECACBD7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Text Box 5">
            <a:extLst>
              <a:ext uri="{FF2B5EF4-FFF2-40B4-BE49-F238E27FC236}">
                <a16:creationId xmlns:a16="http://schemas.microsoft.com/office/drawing/2014/main" id="{AF4F3A2B-C5C1-40C1-B875-2942497E23DA}"/>
              </a:ext>
            </a:extLst>
          </p:cNvPr>
          <p:cNvSpPr txBox="1">
            <a:spLocks noChangeArrowheads="1"/>
          </p:cNvSpPr>
          <p:nvPr/>
        </p:nvSpPr>
        <p:spPr bwMode="auto">
          <a:xfrm>
            <a:off x="1722438" y="3048000"/>
            <a:ext cx="5635625" cy="297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3200"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1. </a:t>
            </a:r>
            <a:r>
              <a:rPr kumimoji="0" lang="zh-CN" altLang="en-US" sz="3200"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由</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3200"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2. </a:t>
            </a:r>
            <a:r>
              <a:rPr kumimoji="0" lang="zh-CN" altLang="en-US" sz="3200"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根据系统的描述，求出</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3200"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3.</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3200"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4.  </a:t>
            </a:r>
          </a:p>
        </p:txBody>
      </p:sp>
      <p:graphicFrame>
        <p:nvGraphicFramePr>
          <p:cNvPr id="7" name="Object 2">
            <a:extLst>
              <a:ext uri="{FF2B5EF4-FFF2-40B4-BE49-F238E27FC236}">
                <a16:creationId xmlns:a16="http://schemas.microsoft.com/office/drawing/2014/main" id="{ED7BF6EA-0C5B-470D-808B-80FF427EB95D}"/>
              </a:ext>
            </a:extLst>
          </p:cNvPr>
          <p:cNvGraphicFramePr>
            <a:graphicFrameLocks noChangeAspect="1"/>
          </p:cNvGraphicFramePr>
          <p:nvPr>
            <p:extLst>
              <p:ext uri="{D42A27DB-BD31-4B8C-83A1-F6EECF244321}">
                <p14:modId xmlns:p14="http://schemas.microsoft.com/office/powerpoint/2010/main" val="449260809"/>
              </p:ext>
            </p:extLst>
          </p:nvPr>
        </p:nvGraphicFramePr>
        <p:xfrm>
          <a:off x="2672398" y="3274426"/>
          <a:ext cx="2468880" cy="548208"/>
        </p:xfrm>
        <a:graphic>
          <a:graphicData uri="http://schemas.openxmlformats.org/presentationml/2006/ole">
            <mc:AlternateContent xmlns:mc="http://schemas.openxmlformats.org/markup-compatibility/2006">
              <mc:Choice xmlns:v="urn:schemas-microsoft-com:vml" Requires="v">
                <p:oleObj spid="_x0000_s45298" name="Equation" r:id="rId3" imgW="914400" imgH="203040" progId="Equation.DSMT4">
                  <p:embed/>
                </p:oleObj>
              </mc:Choice>
              <mc:Fallback>
                <p:oleObj name="Equation" r:id="rId3" imgW="914400" imgH="203040" progId="Equation.DSMT4">
                  <p:embed/>
                  <p:pic>
                    <p:nvPicPr>
                      <p:cNvPr id="7" name="Object 2">
                        <a:extLst>
                          <a:ext uri="{FF2B5EF4-FFF2-40B4-BE49-F238E27FC236}">
                            <a16:creationId xmlns:a16="http://schemas.microsoft.com/office/drawing/2014/main" id="{ED7BF6EA-0C5B-470D-808B-80FF427EB9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2398" y="3274426"/>
                        <a:ext cx="2468880" cy="54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02673B03-4FDB-46B4-B7F1-FBBAD3847649}"/>
              </a:ext>
            </a:extLst>
          </p:cNvPr>
          <p:cNvGraphicFramePr>
            <a:graphicFrameLocks noChangeAspect="1"/>
          </p:cNvGraphicFramePr>
          <p:nvPr>
            <p:extLst>
              <p:ext uri="{D42A27DB-BD31-4B8C-83A1-F6EECF244321}">
                <p14:modId xmlns:p14="http://schemas.microsoft.com/office/powerpoint/2010/main" val="4284412245"/>
              </p:ext>
            </p:extLst>
          </p:nvPr>
        </p:nvGraphicFramePr>
        <p:xfrm>
          <a:off x="6289992" y="3988116"/>
          <a:ext cx="1234440" cy="548208"/>
        </p:xfrm>
        <a:graphic>
          <a:graphicData uri="http://schemas.openxmlformats.org/presentationml/2006/ole">
            <mc:AlternateContent xmlns:mc="http://schemas.openxmlformats.org/markup-compatibility/2006">
              <mc:Choice xmlns:v="urn:schemas-microsoft-com:vml" Requires="v">
                <p:oleObj spid="_x0000_s45299" name="Equation" r:id="rId5" imgW="457200" imgH="203040" progId="Equation.DSMT4">
                  <p:embed/>
                </p:oleObj>
              </mc:Choice>
              <mc:Fallback>
                <p:oleObj name="Equation" r:id="rId5" imgW="457200" imgH="203040" progId="Equation.DSMT4">
                  <p:embed/>
                  <p:pic>
                    <p:nvPicPr>
                      <p:cNvPr id="8" name="Object 3">
                        <a:extLst>
                          <a:ext uri="{FF2B5EF4-FFF2-40B4-BE49-F238E27FC236}">
                            <a16:creationId xmlns:a16="http://schemas.microsoft.com/office/drawing/2014/main" id="{02673B03-4FDB-46B4-B7F1-FBBAD38476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9992" y="3988116"/>
                        <a:ext cx="1234440" cy="54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C29D7611-7EFF-4E1A-8E9A-D6589959EF22}"/>
              </a:ext>
            </a:extLst>
          </p:cNvPr>
          <p:cNvGraphicFramePr>
            <a:graphicFrameLocks noChangeAspect="1"/>
          </p:cNvGraphicFramePr>
          <p:nvPr>
            <p:extLst>
              <p:ext uri="{D42A27DB-BD31-4B8C-83A1-F6EECF244321}">
                <p14:modId xmlns:p14="http://schemas.microsoft.com/office/powerpoint/2010/main" val="357640426"/>
              </p:ext>
            </p:extLst>
          </p:nvPr>
        </p:nvGraphicFramePr>
        <p:xfrm>
          <a:off x="2211192" y="4729111"/>
          <a:ext cx="3771360" cy="548208"/>
        </p:xfrm>
        <a:graphic>
          <a:graphicData uri="http://schemas.openxmlformats.org/presentationml/2006/ole">
            <mc:AlternateContent xmlns:mc="http://schemas.openxmlformats.org/markup-compatibility/2006">
              <mc:Choice xmlns:v="urn:schemas-microsoft-com:vml" Requires="v">
                <p:oleObj spid="_x0000_s45300" name="Equation" r:id="rId7" imgW="1396800" imgH="203040" progId="Equation.DSMT4">
                  <p:embed/>
                </p:oleObj>
              </mc:Choice>
              <mc:Fallback>
                <p:oleObj name="Equation" r:id="rId7" imgW="1396800" imgH="203040" progId="Equation.DSMT4">
                  <p:embed/>
                  <p:pic>
                    <p:nvPicPr>
                      <p:cNvPr id="9" name="Object 4">
                        <a:extLst>
                          <a:ext uri="{FF2B5EF4-FFF2-40B4-BE49-F238E27FC236}">
                            <a16:creationId xmlns:a16="http://schemas.microsoft.com/office/drawing/2014/main" id="{C29D7611-7EFF-4E1A-8E9A-D6589959EF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1192" y="4729111"/>
                        <a:ext cx="3771360" cy="54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30170FCD-2EC4-4ECC-B21D-25390CFF1F2A}"/>
              </a:ext>
            </a:extLst>
          </p:cNvPr>
          <p:cNvGraphicFramePr>
            <a:graphicFrameLocks noChangeAspect="1"/>
          </p:cNvGraphicFramePr>
          <p:nvPr>
            <p:extLst>
              <p:ext uri="{D42A27DB-BD31-4B8C-83A1-F6EECF244321}">
                <p14:modId xmlns:p14="http://schemas.microsoft.com/office/powerpoint/2010/main" val="4195227176"/>
              </p:ext>
            </p:extLst>
          </p:nvPr>
        </p:nvGraphicFramePr>
        <p:xfrm>
          <a:off x="2211192" y="5375871"/>
          <a:ext cx="3120120" cy="617220"/>
        </p:xfrm>
        <a:graphic>
          <a:graphicData uri="http://schemas.openxmlformats.org/presentationml/2006/ole">
            <mc:AlternateContent xmlns:mc="http://schemas.openxmlformats.org/markup-compatibility/2006">
              <mc:Choice xmlns:v="urn:schemas-microsoft-com:vml" Requires="v">
                <p:oleObj spid="_x0000_s45301" name="Equation" r:id="rId9" imgW="1155600" imgH="228600" progId="Equation.DSMT4">
                  <p:embed/>
                </p:oleObj>
              </mc:Choice>
              <mc:Fallback>
                <p:oleObj name="Equation" r:id="rId9" imgW="1155600" imgH="228600" progId="Equation.DSMT4">
                  <p:embed/>
                  <p:pic>
                    <p:nvPicPr>
                      <p:cNvPr id="10" name="Object 5">
                        <a:extLst>
                          <a:ext uri="{FF2B5EF4-FFF2-40B4-BE49-F238E27FC236}">
                            <a16:creationId xmlns:a16="http://schemas.microsoft.com/office/drawing/2014/main" id="{30170FCD-2EC4-4ECC-B21D-25390CFF1F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192" y="5375871"/>
                        <a:ext cx="3120120" cy="61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315F5431-51A5-4EF8-A6F3-0835278DF7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a:solidFill>
                  <a:schemeClr val="tx1"/>
                </a:solidFill>
                <a:latin typeface="Times New Roman" panose="02020603050405020304" pitchFamily="18" charset="0"/>
              </a:defRPr>
            </a:lvl1pPr>
            <a:lvl2pPr marL="742950" indent="-285750" defTabSz="912813" eaLnBrk="0" hangingPunct="0">
              <a:defRPr>
                <a:solidFill>
                  <a:schemeClr val="tx1"/>
                </a:solidFill>
                <a:latin typeface="Times New Roman" panose="02020603050405020304" pitchFamily="18" charset="0"/>
              </a:defRPr>
            </a:lvl2pPr>
            <a:lvl3pPr marL="1143000" indent="-228600" defTabSz="912813" eaLnBrk="0" hangingPunct="0">
              <a:defRPr>
                <a:solidFill>
                  <a:schemeClr val="tx1"/>
                </a:solidFill>
                <a:latin typeface="Times New Roman" panose="02020603050405020304" pitchFamily="18" charset="0"/>
              </a:defRPr>
            </a:lvl3pPr>
            <a:lvl4pPr marL="1600200" indent="-228600" defTabSz="912813" eaLnBrk="0" hangingPunct="0">
              <a:defRPr>
                <a:solidFill>
                  <a:schemeClr val="tx1"/>
                </a:solidFill>
                <a:latin typeface="Times New Roman" panose="02020603050405020304" pitchFamily="18" charset="0"/>
              </a:defRPr>
            </a:lvl4pPr>
            <a:lvl5pPr marL="2057400" indent="-228600" defTabSz="912813" eaLnBrk="0" hangingPunct="0">
              <a:defRPr>
                <a:solidFill>
                  <a:schemeClr val="tx1"/>
                </a:solidFill>
                <a:latin typeface="Times New Roman" panose="02020603050405020304" pitchFamily="18" charset="0"/>
              </a:defRPr>
            </a:lvl5pPr>
            <a:lvl6pPr marL="2514600" indent="-228600" defTabSz="912813"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defTabSz="912813"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defTabSz="912813"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defTabSz="912813"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fld id="{4F778A9A-13D1-49FB-8689-5DC8AA323089}" type="slidenum">
              <a:rPr lang="zh-CN" altLang="en-US"/>
              <a:pPr eaLnBrk="1" hangingPunct="1"/>
              <a:t>53</a:t>
            </a:fld>
            <a:endParaRPr lang="en-US" altLang="zh-CN" sz="1400"/>
          </a:p>
        </p:txBody>
      </p:sp>
      <p:sp>
        <p:nvSpPr>
          <p:cNvPr id="51203" name="TextBox 5">
            <a:extLst>
              <a:ext uri="{FF2B5EF4-FFF2-40B4-BE49-F238E27FC236}">
                <a16:creationId xmlns:a16="http://schemas.microsoft.com/office/drawing/2014/main" id="{8FEB13D8-F46B-458D-AF7D-06FA485F3590}"/>
              </a:ext>
            </a:extLst>
          </p:cNvPr>
          <p:cNvSpPr txBox="1">
            <a:spLocks noChangeArrowheads="1"/>
          </p:cNvSpPr>
          <p:nvPr/>
        </p:nvSpPr>
        <p:spPr bwMode="auto">
          <a:xfrm>
            <a:off x="611560" y="129540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buFontTx/>
              <a:buNone/>
            </a:pPr>
            <a:r>
              <a:rPr lang="zh-CN" altLang="en-US" sz="2400" dirty="0">
                <a:solidFill>
                  <a:srgbClr val="0000FF"/>
                </a:solidFill>
                <a:latin typeface="华文楷体" panose="02010600040101010101" pitchFamily="2" charset="-122"/>
                <a:ea typeface="华文楷体" panose="02010600040101010101" pitchFamily="2" charset="-122"/>
              </a:rPr>
              <a:t>例：</a:t>
            </a:r>
          </a:p>
        </p:txBody>
      </p:sp>
      <p:pic>
        <p:nvPicPr>
          <p:cNvPr id="51204" name="Picture 6">
            <a:extLst>
              <a:ext uri="{FF2B5EF4-FFF2-40B4-BE49-F238E27FC236}">
                <a16:creationId xmlns:a16="http://schemas.microsoft.com/office/drawing/2014/main" id="{4E65A0AC-A45F-4413-A5A4-64420F8F5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11300"/>
            <a:ext cx="28321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3255" name="Picture 7">
            <a:extLst>
              <a:ext uri="{FF2B5EF4-FFF2-40B4-BE49-F238E27FC236}">
                <a16:creationId xmlns:a16="http://schemas.microsoft.com/office/drawing/2014/main" id="{86F596DF-D84F-4E22-B1B8-AB9DEE14B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11500"/>
            <a:ext cx="330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3256" name="Picture 8">
            <a:extLst>
              <a:ext uri="{FF2B5EF4-FFF2-40B4-BE49-F238E27FC236}">
                <a16:creationId xmlns:a16="http://schemas.microsoft.com/office/drawing/2014/main" id="{1A7204F1-BE4B-418F-9B34-9B09F8A8A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0"/>
            <a:ext cx="82026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3257" name="Picture 9">
            <a:extLst>
              <a:ext uri="{FF2B5EF4-FFF2-40B4-BE49-F238E27FC236}">
                <a16:creationId xmlns:a16="http://schemas.microsoft.com/office/drawing/2014/main" id="{20DA9E6C-C540-42C4-85EC-0E6B23777B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8200" y="2679700"/>
            <a:ext cx="279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3258" name="Picture 10">
            <a:extLst>
              <a:ext uri="{FF2B5EF4-FFF2-40B4-BE49-F238E27FC236}">
                <a16:creationId xmlns:a16="http://schemas.microsoft.com/office/drawing/2014/main" id="{F1387AA2-0C3A-4834-ADF2-F586F373DE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1549400"/>
            <a:ext cx="1917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标题 1">
            <a:extLst>
              <a:ext uri="{FF2B5EF4-FFF2-40B4-BE49-F238E27FC236}">
                <a16:creationId xmlns:a16="http://schemas.microsoft.com/office/drawing/2014/main" id="{B7D6AC5A-DF7E-4BD3-8EAE-BB95C2530D31}"/>
              </a:ext>
            </a:extLst>
          </p:cNvPr>
          <p:cNvSpPr>
            <a:spLocks noGrp="1"/>
          </p:cNvSpPr>
          <p:nvPr>
            <p:ph type="title"/>
          </p:nvPr>
        </p:nvSpPr>
        <p:spPr>
          <a:xfrm>
            <a:off x="457200" y="274638"/>
            <a:ext cx="8229600" cy="725487"/>
          </a:xfrm>
        </p:spPr>
        <p:txBody>
          <a:bodyPr/>
          <a:lstStyle/>
          <a:p>
            <a:r>
              <a:rPr lang="en-US" altLang="zh-CN"/>
              <a:t>4.4 </a:t>
            </a:r>
            <a:r>
              <a:rPr lang="zh-CN" altLang="en-US"/>
              <a:t>卷积性质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53255"/>
                                        </p:tgtEl>
                                        <p:attrNameLst>
                                          <p:attrName>style.visibility</p:attrName>
                                        </p:attrNameLst>
                                      </p:cBhvr>
                                      <p:to>
                                        <p:strVal val="visible"/>
                                      </p:to>
                                    </p:set>
                                    <p:anim calcmode="lin" valueType="num">
                                      <p:cBhvr>
                                        <p:cTn id="7" dur="500" fill="hold"/>
                                        <p:tgtEl>
                                          <p:spTgt spid="53255"/>
                                        </p:tgtEl>
                                        <p:attrNameLst>
                                          <p:attrName>ppt_x</p:attrName>
                                        </p:attrNameLst>
                                      </p:cBhvr>
                                      <p:tavLst>
                                        <p:tav tm="0">
                                          <p:val>
                                            <p:strVal val="#ppt_x"/>
                                          </p:val>
                                        </p:tav>
                                        <p:tav tm="100000">
                                          <p:val>
                                            <p:strVal val="#ppt_x"/>
                                          </p:val>
                                        </p:tav>
                                      </p:tavLst>
                                    </p:anim>
                                    <p:anim calcmode="lin" valueType="num">
                                      <p:cBhvr>
                                        <p:cTn id="8" dur="500" fill="hold"/>
                                        <p:tgtEl>
                                          <p:spTgt spid="53255"/>
                                        </p:tgtEl>
                                        <p:attrNameLst>
                                          <p:attrName>ppt_y</p:attrName>
                                        </p:attrNameLst>
                                      </p:cBhvr>
                                      <p:tavLst>
                                        <p:tav tm="0">
                                          <p:val>
                                            <p:strVal val="#ppt_y-#ppt_h/2"/>
                                          </p:val>
                                        </p:tav>
                                        <p:tav tm="100000">
                                          <p:val>
                                            <p:strVal val="#ppt_y"/>
                                          </p:val>
                                        </p:tav>
                                      </p:tavLst>
                                    </p:anim>
                                    <p:anim calcmode="lin" valueType="num">
                                      <p:cBhvr>
                                        <p:cTn id="9" dur="500" fill="hold"/>
                                        <p:tgtEl>
                                          <p:spTgt spid="53255"/>
                                        </p:tgtEl>
                                        <p:attrNameLst>
                                          <p:attrName>ppt_w</p:attrName>
                                        </p:attrNameLst>
                                      </p:cBhvr>
                                      <p:tavLst>
                                        <p:tav tm="0">
                                          <p:val>
                                            <p:strVal val="#ppt_w"/>
                                          </p:val>
                                        </p:tav>
                                        <p:tav tm="100000">
                                          <p:val>
                                            <p:strVal val="#ppt_w"/>
                                          </p:val>
                                        </p:tav>
                                      </p:tavLst>
                                    </p:anim>
                                    <p:anim calcmode="lin" valueType="num">
                                      <p:cBhvr>
                                        <p:cTn id="10" dur="500" fill="hold"/>
                                        <p:tgtEl>
                                          <p:spTgt spid="53255"/>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10" fill="hold" nodeType="afterEffect">
                                  <p:stCondLst>
                                    <p:cond delay="0"/>
                                  </p:stCondLst>
                                  <p:childTnLst>
                                    <p:set>
                                      <p:cBhvr>
                                        <p:cTn id="13" dur="1" fill="hold">
                                          <p:stCondLst>
                                            <p:cond delay="0"/>
                                          </p:stCondLst>
                                        </p:cTn>
                                        <p:tgtEl>
                                          <p:spTgt spid="53256"/>
                                        </p:tgtEl>
                                        <p:attrNameLst>
                                          <p:attrName>style.visibility</p:attrName>
                                        </p:attrNameLst>
                                      </p:cBhvr>
                                      <p:to>
                                        <p:strVal val="visible"/>
                                      </p:to>
                                    </p:set>
                                    <p:anim calcmode="lin" valueType="num">
                                      <p:cBhvr>
                                        <p:cTn id="14" dur="500" fill="hold"/>
                                        <p:tgtEl>
                                          <p:spTgt spid="53256"/>
                                        </p:tgtEl>
                                        <p:attrNameLst>
                                          <p:attrName>ppt_w</p:attrName>
                                        </p:attrNameLst>
                                      </p:cBhvr>
                                      <p:tavLst>
                                        <p:tav tm="0">
                                          <p:val>
                                            <p:fltVal val="0"/>
                                          </p:val>
                                        </p:tav>
                                        <p:tav tm="100000">
                                          <p:val>
                                            <p:strVal val="#ppt_w"/>
                                          </p:val>
                                        </p:tav>
                                      </p:tavLst>
                                    </p:anim>
                                    <p:anim calcmode="lin" valueType="num">
                                      <p:cBhvr>
                                        <p:cTn id="15" dur="500" fill="hold"/>
                                        <p:tgtEl>
                                          <p:spTgt spid="5325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nodeType="clickEffect">
                                  <p:stCondLst>
                                    <p:cond delay="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ppt_x</p:attrName>
                                        </p:attrNameLst>
                                      </p:cBhvr>
                                      <p:tavLst>
                                        <p:tav tm="0">
                                          <p:val>
                                            <p:strVal val="#ppt_x"/>
                                          </p:val>
                                        </p:tav>
                                        <p:tav tm="100000">
                                          <p:val>
                                            <p:strVal val="#ppt_x"/>
                                          </p:val>
                                        </p:tav>
                                      </p:tavLst>
                                    </p:anim>
                                    <p:anim calcmode="lin" valueType="num">
                                      <p:cBhvr>
                                        <p:cTn id="21" dur="500" fill="hold"/>
                                        <p:tgtEl>
                                          <p:spTgt spid="53257"/>
                                        </p:tgtEl>
                                        <p:attrNameLst>
                                          <p:attrName>ppt_y</p:attrName>
                                        </p:attrNameLst>
                                      </p:cBhvr>
                                      <p:tavLst>
                                        <p:tav tm="0">
                                          <p:val>
                                            <p:strVal val="#ppt_y+#ppt_h/2"/>
                                          </p:val>
                                        </p:tav>
                                        <p:tav tm="100000">
                                          <p:val>
                                            <p:strVal val="#ppt_y"/>
                                          </p:val>
                                        </p:tav>
                                      </p:tavLst>
                                    </p:anim>
                                    <p:anim calcmode="lin" valueType="num">
                                      <p:cBhvr>
                                        <p:cTn id="22" dur="500" fill="hold"/>
                                        <p:tgtEl>
                                          <p:spTgt spid="53257"/>
                                        </p:tgtEl>
                                        <p:attrNameLst>
                                          <p:attrName>ppt_w</p:attrName>
                                        </p:attrNameLst>
                                      </p:cBhvr>
                                      <p:tavLst>
                                        <p:tav tm="0">
                                          <p:val>
                                            <p:strVal val="#ppt_w"/>
                                          </p:val>
                                        </p:tav>
                                        <p:tav tm="100000">
                                          <p:val>
                                            <p:strVal val="#ppt_w"/>
                                          </p:val>
                                        </p:tav>
                                      </p:tavLst>
                                    </p:anim>
                                    <p:anim calcmode="lin" valueType="num">
                                      <p:cBhvr>
                                        <p:cTn id="23" dur="500" fill="hold"/>
                                        <p:tgtEl>
                                          <p:spTgt spid="53257"/>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17" presetClass="entr" presetSubtype="10" fill="hold" nodeType="afterEffect">
                                  <p:stCondLst>
                                    <p:cond delay="0"/>
                                  </p:stCondLst>
                                  <p:childTnLst>
                                    <p:set>
                                      <p:cBhvr>
                                        <p:cTn id="26" dur="1" fill="hold">
                                          <p:stCondLst>
                                            <p:cond delay="0"/>
                                          </p:stCondLst>
                                        </p:cTn>
                                        <p:tgtEl>
                                          <p:spTgt spid="53258"/>
                                        </p:tgtEl>
                                        <p:attrNameLst>
                                          <p:attrName>style.visibility</p:attrName>
                                        </p:attrNameLst>
                                      </p:cBhvr>
                                      <p:to>
                                        <p:strVal val="visible"/>
                                      </p:to>
                                    </p:set>
                                    <p:anim calcmode="lin" valueType="num">
                                      <p:cBhvr>
                                        <p:cTn id="27" dur="500" fill="hold"/>
                                        <p:tgtEl>
                                          <p:spTgt spid="53258"/>
                                        </p:tgtEl>
                                        <p:attrNameLst>
                                          <p:attrName>ppt_w</p:attrName>
                                        </p:attrNameLst>
                                      </p:cBhvr>
                                      <p:tavLst>
                                        <p:tav tm="0">
                                          <p:val>
                                            <p:fltVal val="0"/>
                                          </p:val>
                                        </p:tav>
                                        <p:tav tm="100000">
                                          <p:val>
                                            <p:strVal val="#ppt_w"/>
                                          </p:val>
                                        </p:tav>
                                      </p:tavLst>
                                    </p:anim>
                                    <p:anim calcmode="lin" valueType="num">
                                      <p:cBhvr>
                                        <p:cTn id="28" dur="500" fill="hold"/>
                                        <p:tgtEl>
                                          <p:spTgt spid="532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Object 2">
                <a:extLst>
                  <a:ext uri="{FF2B5EF4-FFF2-40B4-BE49-F238E27FC236}">
                    <a16:creationId xmlns:a16="http://schemas.microsoft.com/office/drawing/2014/main" id="{CE08A617-24E1-4A91-A6BA-877DB1458946}"/>
                  </a:ext>
                </a:extLst>
              </p:cNvPr>
              <p:cNvSpPr txBox="1"/>
              <p:nvPr/>
            </p:nvSpPr>
            <p:spPr bwMode="auto">
              <a:xfrm>
                <a:off x="323528" y="1277937"/>
                <a:ext cx="8496944" cy="1969322"/>
              </a:xfrm>
              <a:prstGeom prst="rect">
                <a:avLst/>
              </a:prstGeom>
              <a:noFill/>
            </p:spPr>
            <p:txBody>
              <a:bodyPr>
                <a:spAutoFit/>
              </a:bodyPr>
              <a:lstStyle/>
              <a:p>
                <a:r>
                  <a:rPr lang="zh-CN" altLang="en-US" sz="2400" dirty="0">
                    <a:solidFill>
                      <a:srgbClr val="0000FF"/>
                    </a:solidFill>
                    <a:latin typeface="Cambria Math" panose="02040503050406030204" pitchFamily="18" charset="0"/>
                    <a:ea typeface="楷体" panose="02010609060101010101" pitchFamily="49" charset="-122"/>
                  </a:rPr>
                  <a:t>练习</a:t>
                </a:r>
                <a:r>
                  <a:rPr lang="zh-CN" altLang="en-US" sz="2400" dirty="0">
                    <a:solidFill>
                      <a:srgbClr val="000000"/>
                    </a:solidFill>
                    <a:latin typeface="Cambria Math" panose="02040503050406030204" pitchFamily="18" charset="0"/>
                    <a:ea typeface="楷体" panose="02010609060101010101" pitchFamily="49" charset="-122"/>
                  </a:rPr>
                  <a:t>：</a:t>
                </a:r>
                <a:r>
                  <a:rPr lang="en-US" sz="2400" i="0" dirty="0">
                    <a:solidFill>
                      <a:srgbClr val="000000"/>
                    </a:solidFill>
                    <a:latin typeface="Cambria Math" panose="02040503050406030204" pitchFamily="18" charset="0"/>
                    <a:ea typeface="楷体" panose="02010609060101010101" pitchFamily="49" charset="-122"/>
                  </a:rPr>
                  <a:t>考虑一LTI系统S</a:t>
                </a:r>
                <a:r>
                  <a:rPr lang="zh-CN" altLang="en-US" sz="2400" i="0" dirty="0">
                    <a:solidFill>
                      <a:srgbClr val="000000"/>
                    </a:solidFill>
                    <a:latin typeface="Cambria Math" panose="02040503050406030204" pitchFamily="18" charset="0"/>
                    <a:ea typeface="楷体" panose="02010609060101010101" pitchFamily="49" charset="-122"/>
                  </a:rPr>
                  <a:t>，</a:t>
                </a:r>
                <a:r>
                  <a:rPr lang="en-US" sz="2400" i="0" dirty="0">
                    <a:solidFill>
                      <a:srgbClr val="000000"/>
                    </a:solidFill>
                    <a:latin typeface="Cambria Math" panose="02040503050406030204" pitchFamily="18" charset="0"/>
                    <a:ea typeface="楷体" panose="02010609060101010101" pitchFamily="49" charset="-122"/>
                  </a:rPr>
                  <a:t>其单位冲激响应为</a:t>
                </a:r>
              </a:p>
              <a:p>
                <a:pPr/>
                <a14:m>
                  <m:oMathPara xmlns:m="http://schemas.openxmlformats.org/officeDocument/2006/math">
                    <m:oMathParaPr>
                      <m:jc m:val="center"/>
                    </m:oMathParaPr>
                    <m:oMath xmlns:m="http://schemas.openxmlformats.org/officeDocument/2006/math">
                      <m:r>
                        <a:rPr lang="en-US" sz="2400" i="1">
                          <a:solidFill>
                            <a:srgbClr val="000000"/>
                          </a:solidFill>
                          <a:latin typeface="Cambria Math" panose="02040503050406030204" pitchFamily="18" charset="0"/>
                        </a:rPr>
                        <m:t>h</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sin</m:t>
                              </m:r>
                            </m:fName>
                            <m:e>
                              <m:r>
                                <a:rPr lang="en-US" sz="2400" i="1">
                                  <a:solidFill>
                                    <a:srgbClr val="000000"/>
                                  </a:solidFill>
                                  <a:latin typeface="Cambria Math" panose="02040503050406030204" pitchFamily="18" charset="0"/>
                                </a:rPr>
                                <m:t>(</m:t>
                              </m:r>
                            </m:e>
                          </m:func>
                          <m:r>
                            <a:rPr lang="en-US" sz="2400" i="1">
                              <a:solidFill>
                                <a:srgbClr val="000000"/>
                              </a:solidFill>
                              <a:latin typeface="Cambria Math" panose="02040503050406030204" pitchFamily="18" charset="0"/>
                            </a:rPr>
                            <m:t>4(</m:t>
                          </m:r>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𝜋</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den>
                      </m:f>
                    </m:oMath>
                  </m:oMathPara>
                </a14:m>
                <a:endParaRPr lang="en-US" sz="2400" i="0" dirty="0">
                  <a:solidFill>
                    <a:srgbClr val="000000"/>
                  </a:solidFill>
                  <a:latin typeface="Cambria Math" panose="02040503050406030204" pitchFamily="18" charset="0"/>
                  <a:ea typeface="楷体" panose="02010609060101010101" pitchFamily="49" charset="-122"/>
                </a:endParaRPr>
              </a:p>
              <a:p>
                <a:r>
                  <a:rPr lang="en-US" sz="2400" i="0" dirty="0">
                    <a:solidFill>
                      <a:srgbClr val="000000"/>
                    </a:solidFill>
                    <a:latin typeface="Cambria Math" panose="02040503050406030204" pitchFamily="18" charset="0"/>
                    <a:ea typeface="楷体" panose="02010609060101010101" pitchFamily="49" charset="-122"/>
                  </a:rPr>
                  <a:t>求系统对输入信号</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m:t>
                    </m:r>
                    <m:r>
                      <a:rPr lang="en-US" sz="2400" i="1" dirty="0" smtClean="0">
                        <a:solidFill>
                          <a:srgbClr val="000000"/>
                        </a:solidFill>
                        <a:latin typeface="Cambria Math" panose="02040503050406030204" pitchFamily="18" charset="0"/>
                      </a:rPr>
                      <m:t>𝑡</m:t>
                    </m:r>
                    <m:r>
                      <a:rPr lang="en-US" sz="2400" i="1" dirty="0" smtClean="0">
                        <a:solidFill>
                          <a:srgbClr val="000000"/>
                        </a:solidFill>
                        <a:latin typeface="Cambria Math" panose="02040503050406030204" pitchFamily="18" charset="0"/>
                      </a:rPr>
                      <m:t>)=</m:t>
                    </m:r>
                    <m:r>
                      <m:rPr>
                        <m:sty m:val="p"/>
                      </m:rPr>
                      <a:rPr lang="en-US" sz="2400" i="1" dirty="0" smtClean="0">
                        <a:solidFill>
                          <a:srgbClr val="000000"/>
                        </a:solidFill>
                        <a:latin typeface="Cambria Math" panose="02040503050406030204" pitchFamily="18" charset="0"/>
                      </a:rPr>
                      <m:t>cos</m:t>
                    </m:r>
                    <m:r>
                      <a:rPr lang="en-US" sz="2400" i="1" dirty="0" smtClean="0">
                        <a:solidFill>
                          <a:srgbClr val="000000"/>
                        </a:solidFill>
                        <a:latin typeface="Cambria Math" panose="02040503050406030204" pitchFamily="18" charset="0"/>
                      </a:rPr>
                      <m:t>⁡(6</m:t>
                    </m:r>
                    <m:r>
                      <a:rPr lang="en-US" sz="2400" i="1" dirty="0" smtClean="0">
                        <a:solidFill>
                          <a:srgbClr val="000000"/>
                        </a:solidFill>
                        <a:latin typeface="Cambria Math" panose="02040503050406030204" pitchFamily="18" charset="0"/>
                      </a:rPr>
                      <m:t>𝑡</m:t>
                    </m:r>
                    <m:r>
                      <a:rPr lang="en-US" sz="2400" i="1" dirty="0" smtClean="0">
                        <a:solidFill>
                          <a:srgbClr val="000000"/>
                        </a:solidFill>
                        <a:latin typeface="Cambria Math" panose="02040503050406030204" pitchFamily="18" charset="0"/>
                      </a:rPr>
                      <m:t>+</m:t>
                    </m:r>
                    <m:r>
                      <a:rPr lang="en-US" sz="2400" i="1" dirty="0" smtClean="0">
                        <a:solidFill>
                          <a:srgbClr val="000000"/>
                        </a:solidFill>
                        <a:latin typeface="Cambria Math" panose="02040503050406030204" pitchFamily="18" charset="0"/>
                      </a:rPr>
                      <m:t>𝜋</m:t>
                    </m:r>
                    <m:r>
                      <a:rPr lang="en-US" sz="2400" i="1" dirty="0" smtClean="0">
                        <a:solidFill>
                          <a:srgbClr val="000000"/>
                        </a:solidFill>
                        <a:latin typeface="Cambria Math" panose="02040503050406030204" pitchFamily="18" charset="0"/>
                      </a:rPr>
                      <m:t>/2)</m:t>
                    </m:r>
                  </m:oMath>
                </a14:m>
                <a:r>
                  <a:rPr lang="en-US" sz="2400" i="0" dirty="0">
                    <a:solidFill>
                      <a:srgbClr val="000000"/>
                    </a:solidFill>
                    <a:latin typeface="Cambria Math" panose="02040503050406030204" pitchFamily="18" charset="0"/>
                    <a:ea typeface="楷体" panose="02010609060101010101" pitchFamily="49" charset="-122"/>
                  </a:rPr>
                  <a:t>的输出。</a:t>
                </a:r>
                <a:r>
                  <a:rPr lang="zh-CN" altLang="en-US" sz="2400" dirty="0">
                    <a:latin typeface="Cambria Math" panose="02040503050406030204" pitchFamily="18" charset="0"/>
                    <a:ea typeface="楷体" panose="02010609060101010101" pitchFamily="49" charset="-122"/>
                  </a:rPr>
                  <a:t>（教材习题</a:t>
                </a:r>
                <a14:m>
                  <m:oMath xmlns:m="http://schemas.openxmlformats.org/officeDocument/2006/math">
                    <m:r>
                      <a:rPr lang="en-US" sz="2400" i="1">
                        <a:solidFill>
                          <a:srgbClr val="000000"/>
                        </a:solidFill>
                        <a:latin typeface="Cambria Math" panose="02040503050406030204" pitchFamily="18" charset="0"/>
                      </a:rPr>
                      <m:t>4.32(</m:t>
                    </m:r>
                    <m:r>
                      <a:rPr lang="en-US" sz="2400" i="1">
                        <a:solidFill>
                          <a:srgbClr val="000000"/>
                        </a:solidFill>
                        <a:latin typeface="Cambria Math" panose="02040503050406030204" pitchFamily="18" charset="0"/>
                      </a:rPr>
                      <m:t>𝑎</m:t>
                    </m:r>
                    <m:r>
                      <a:rPr lang="en-US" sz="2400" i="1">
                        <a:solidFill>
                          <a:srgbClr val="000000"/>
                        </a:solidFill>
                        <a:latin typeface="Cambria Math" panose="02040503050406030204" pitchFamily="18" charset="0"/>
                      </a:rPr>
                      <m:t>) </m:t>
                    </m:r>
                  </m:oMath>
                </a14:m>
                <a:r>
                  <a:rPr lang="zh-CN" altLang="en-US" sz="2400" dirty="0">
                    <a:latin typeface="Cambria Math" panose="02040503050406030204" pitchFamily="18" charset="0"/>
                    <a:ea typeface="楷体" panose="02010609060101010101" pitchFamily="49" charset="-122"/>
                  </a:rPr>
                  <a:t>）</a:t>
                </a:r>
                <a:endParaRPr lang="en-US" sz="2400" dirty="0">
                  <a:latin typeface="Cambria Math" panose="02040503050406030204" pitchFamily="18" charset="0"/>
                  <a:ea typeface="楷体" panose="02010609060101010101" pitchFamily="49" charset="-122"/>
                </a:endParaRPr>
              </a:p>
            </p:txBody>
          </p:sp>
        </mc:Choice>
        <mc:Fallback xmlns="">
          <p:sp>
            <p:nvSpPr>
              <p:cNvPr id="6146" name="Object 2">
                <a:extLst>
                  <a:ext uri="{FF2B5EF4-FFF2-40B4-BE49-F238E27FC236}">
                    <a16:creationId xmlns:a16="http://schemas.microsoft.com/office/drawing/2014/main" id="{CE08A617-24E1-4A91-A6BA-877DB1458946}"/>
                  </a:ext>
                </a:extLst>
              </p:cNvPr>
              <p:cNvSpPr txBox="1">
                <a:spLocks noRot="1" noChangeAspect="1" noMove="1" noResize="1" noEditPoints="1" noAdjustHandles="1" noChangeArrowheads="1" noChangeShapeType="1" noTextEdit="1"/>
              </p:cNvSpPr>
              <p:nvPr/>
            </p:nvSpPr>
            <p:spPr bwMode="auto">
              <a:xfrm>
                <a:off x="323528" y="1277937"/>
                <a:ext cx="8496944" cy="1969322"/>
              </a:xfrm>
              <a:prstGeom prst="rect">
                <a:avLst/>
              </a:prstGeom>
              <a:blipFill>
                <a:blip r:embed="rId2"/>
                <a:stretch>
                  <a:fillRect l="-1076" t="-3406"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Object 3">
                <a:extLst>
                  <a:ext uri="{FF2B5EF4-FFF2-40B4-BE49-F238E27FC236}">
                    <a16:creationId xmlns:a16="http://schemas.microsoft.com/office/drawing/2014/main" id="{3F8D4CDD-2598-4D69-B0A6-C741DE03649A}"/>
                  </a:ext>
                </a:extLst>
              </p:cNvPr>
              <p:cNvSpPr txBox="1"/>
              <p:nvPr/>
            </p:nvSpPr>
            <p:spPr bwMode="auto">
              <a:xfrm>
                <a:off x="323528" y="3356992"/>
                <a:ext cx="8496944" cy="3110275"/>
              </a:xfrm>
              <a:prstGeom prst="rect">
                <a:avLst/>
              </a:prstGeom>
              <a:noFill/>
            </p:spPr>
            <p:txBody>
              <a:bodyPr wrap="square">
                <a:spAutoFit/>
              </a:bodyPr>
              <a:lstStyle/>
              <a:p>
                <a:pPr/>
                <a:r>
                  <a:rPr lang="en-US" sz="2400" i="0" dirty="0">
                    <a:solidFill>
                      <a:srgbClr val="0000FF"/>
                    </a:solidFill>
                    <a:latin typeface="Cambria Math" panose="02040503050406030204" pitchFamily="18" charset="0"/>
                    <a:ea typeface="楷体" panose="02010609060101010101" pitchFamily="49" charset="-122"/>
                  </a:rPr>
                  <a:t>解</a:t>
                </a:r>
                <a:r>
                  <a:rPr lang="en-US" sz="2400" i="0" dirty="0">
                    <a:solidFill>
                      <a:srgbClr val="000000"/>
                    </a:solidFill>
                    <a:latin typeface="Cambria Math" panose="02040503050406030204" pitchFamily="18" charset="0"/>
                    <a:ea typeface="楷体" panose="02010609060101010101" pitchFamily="49" charset="-122"/>
                  </a:rPr>
                  <a:t>：</a:t>
                </a:r>
                <a:r>
                  <a:rPr lang="en-US" sz="2400" i="1" dirty="0">
                    <a:solidFill>
                      <a:srgbClr val="000000"/>
                    </a:solidFill>
                    <a:latin typeface="Cambria Math" panose="02040503050406030204" pitchFamily="18" charset="0"/>
                    <a:ea typeface="楷体" panose="02010609060101010101" pitchFamily="49" charset="-122"/>
                  </a:rPr>
                  <a:t/>
                </a:r>
                <a:br>
                  <a:rPr lang="en-US" sz="2400" i="1" dirty="0">
                    <a:solidFill>
                      <a:srgbClr val="000000"/>
                    </a:solidFill>
                    <a:latin typeface="Cambria Math" panose="02040503050406030204" pitchFamily="18" charset="0"/>
                    <a:ea typeface="楷体" panose="02010609060101010101" pitchFamily="49" charset="-122"/>
                  </a:rPr>
                </a:br>
                <a:r>
                  <a:rPr lang="en-US" sz="2400" i="0" dirty="0">
                    <a:solidFill>
                      <a:srgbClr val="000000"/>
                    </a:solidFill>
                    <a:latin typeface="Cambria Math" panose="02040503050406030204" pitchFamily="18" charset="0"/>
                    <a:ea typeface="楷体" panose="02010609060101010101" pitchFamily="49" charset="-122"/>
                  </a:rPr>
                  <a:t>令</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h</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sin</m:t>
                            </m:r>
                          </m:fName>
                          <m:e>
                            <m:r>
                              <a:rPr lang="en-US" sz="2400" i="1">
                                <a:solidFill>
                                  <a:srgbClr val="000000"/>
                                </a:solidFill>
                                <a:latin typeface="Cambria Math" panose="02040503050406030204" pitchFamily="18" charset="0"/>
                              </a:rPr>
                              <m:t>4</m:t>
                            </m:r>
                          </m:e>
                        </m:func>
                        <m:r>
                          <a:rPr lang="en-US" sz="2400" i="1">
                            <a:solidFill>
                              <a:srgbClr val="000000"/>
                            </a:solidFill>
                            <a:latin typeface="Cambria Math" panose="02040503050406030204" pitchFamily="18" charset="0"/>
                          </a:rPr>
                          <m:t>𝑡</m:t>
                        </m:r>
                      </m:num>
                      <m:den>
                        <m:r>
                          <a:rPr lang="en-US" sz="2400" i="1">
                            <a:solidFill>
                              <a:srgbClr val="000000"/>
                            </a:solidFill>
                            <a:latin typeface="Cambria Math" panose="02040503050406030204" pitchFamily="18" charset="0"/>
                          </a:rPr>
                          <m:t>𝜋</m:t>
                        </m:r>
                        <m:r>
                          <a:rPr lang="en-US" sz="2400" i="1">
                            <a:solidFill>
                              <a:srgbClr val="000000"/>
                            </a:solidFill>
                            <a:latin typeface="Cambria Math" panose="02040503050406030204" pitchFamily="18" charset="0"/>
                          </a:rPr>
                          <m:t>𝑡</m:t>
                        </m:r>
                      </m:den>
                    </m:f>
                  </m:oMath>
                </a14:m>
                <a:r>
                  <a:rPr lang="zh-CN" altLang="en-US" sz="2400" i="0" dirty="0">
                    <a:solidFill>
                      <a:srgbClr val="000000"/>
                    </a:solidFill>
                    <a:latin typeface="Cambria Math" panose="02040503050406030204" pitchFamily="18" charset="0"/>
                    <a:ea typeface="楷体" panose="02010609060101010101" pitchFamily="49" charset="-122"/>
                  </a:rPr>
                  <a:t>，</a:t>
                </a:r>
                <a:r>
                  <a:rPr lang="en-US" sz="2400" i="0" dirty="0">
                    <a:solidFill>
                      <a:srgbClr val="000000"/>
                    </a:solidFill>
                    <a:latin typeface="Cambria Math" panose="02040503050406030204" pitchFamily="18" charset="0"/>
                    <a:ea typeface="楷体" panose="02010609060101010101" pitchFamily="49" charset="-122"/>
                  </a:rPr>
                  <a:t>则</a:t>
                </a:r>
                <a14:m>
                  <m:oMath xmlns:m="http://schemas.openxmlformats.org/officeDocument/2006/math">
                    <m:r>
                      <a:rPr lang="en-US" sz="2400" i="1">
                        <a:solidFill>
                          <a:srgbClr val="000000"/>
                        </a:solidFill>
                        <a:latin typeface="Cambria Math" panose="02040503050406030204" pitchFamily="18" charset="0"/>
                      </a:rPr>
                      <m:t>h</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h</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oMath>
                </a14:m>
                <a:r>
                  <a:rPr lang="zh-CN" altLang="en-US" sz="2400" i="0" dirty="0">
                    <a:solidFill>
                      <a:srgbClr val="000000"/>
                    </a:solidFill>
                    <a:latin typeface="Cambria Math" panose="02040503050406030204" pitchFamily="18" charset="0"/>
                    <a:ea typeface="楷体" panose="02010609060101010101" pitchFamily="49" charset="-122"/>
                  </a:rPr>
                  <a:t>，</a:t>
                </a:r>
                <a:r>
                  <a:rPr lang="en-US" sz="2400" i="0" dirty="0">
                    <a:solidFill>
                      <a:srgbClr val="000000"/>
                    </a:solidFill>
                    <a:latin typeface="Cambria Math" panose="02040503050406030204" pitchFamily="18" charset="0"/>
                    <a:ea typeface="楷体" panose="02010609060101010101" pitchFamily="49" charset="-122"/>
                  </a:rPr>
                  <a:t>可得系统的频率响应</a:t>
                </a:r>
                <a:r>
                  <a:rPr lang="en-US" sz="2400" i="1" dirty="0">
                    <a:solidFill>
                      <a:srgbClr val="000000"/>
                    </a:solidFill>
                    <a:latin typeface="Cambria Math" panose="02040503050406030204" pitchFamily="18" charset="0"/>
                    <a:ea typeface="楷体" panose="02010609060101010101" pitchFamily="49" charset="-122"/>
                  </a:rPr>
                  <a:t/>
                </a:r>
                <a:br>
                  <a:rPr lang="en-US" sz="2400" i="1" dirty="0">
                    <a:solidFill>
                      <a:srgbClr val="000000"/>
                    </a:solidFill>
                    <a:latin typeface="Cambria Math" panose="02040503050406030204" pitchFamily="18" charset="0"/>
                    <a:ea typeface="楷体" panose="02010609060101010101" pitchFamily="49" charset="-122"/>
                  </a:rPr>
                </a:br>
                <a14:m>
                  <m:oMathPara xmlns:m="http://schemas.openxmlformats.org/officeDocument/2006/math">
                    <m:oMathParaPr>
                      <m:jc m:val="center"/>
                    </m:oMathParaPr>
                    <m:oMath xmlns:m="http://schemas.openxmlformats.org/officeDocument/2006/math">
                      <m:r>
                        <a:rPr lang="en-US" sz="2400" i="1">
                          <a:solidFill>
                            <a:srgbClr val="000000"/>
                          </a:solidFill>
                          <a:latin typeface="Cambria Math" panose="02040503050406030204" pitchFamily="18" charset="0"/>
                        </a:rPr>
                        <m:t>𝐻</m:t>
                      </m:r>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m:t>
                      </m:r>
                      <m:d>
                        <m:dPr>
                          <m:begChr m:val="{"/>
                          <m:endChr m:val=""/>
                          <m:ctrlPr>
                            <a:rPr lang="en-US" sz="2400" i="1">
                              <a:solidFill>
                                <a:srgbClr val="000000"/>
                              </a:solidFill>
                              <a:latin typeface="Cambria Math" panose="02040503050406030204" pitchFamily="18" charset="0"/>
                            </a:rPr>
                          </m:ctrlPr>
                        </m:dPr>
                        <m:e>
                          <m:m>
                            <m:mPr>
                              <m:plcHide m:val="on"/>
                              <m:mcs>
                                <m:mc>
                                  <m:mcPr>
                                    <m:count m:val="1"/>
                                    <m:mcJc m:val="center"/>
                                  </m:mcPr>
                                </m:mc>
                              </m:mcs>
                              <m:ctrlPr>
                                <a:rPr lang="en-US" sz="2400" i="1">
                                  <a:solidFill>
                                    <a:srgbClr val="000000"/>
                                  </a:solidFill>
                                  <a:latin typeface="Cambria Math" panose="02040503050406030204" pitchFamily="18" charset="0"/>
                                </a:rPr>
                              </m:ctrlPr>
                            </m:mPr>
                            <m:mr>
                              <m:e>
                                <m:sSup>
                                  <m:sSupPr>
                                    <m:ctrlPr>
                                      <a:rPr lang="en-US" sz="2400" i="1">
                                        <a:solidFill>
                                          <a:srgbClr val="000000"/>
                                        </a:solidFill>
                                        <a:latin typeface="Cambria Math" panose="02040503050406030204" pitchFamily="18" charset="0"/>
                                      </a:rPr>
                                    </m:ctrlPr>
                                  </m:sSupPr>
                                  <m:e>
                                    <m:r>
                                      <m:rPr>
                                        <m:sty m:val="p"/>
                                      </m:rPr>
                                      <a:rPr lang="en-US" sz="2400" i="0">
                                        <a:solidFill>
                                          <a:srgbClr val="000000"/>
                                        </a:solidFill>
                                        <a:latin typeface="Cambria Math" panose="02040503050406030204" pitchFamily="18" charset="0"/>
                                      </a:rPr>
                                      <m:t>e</m:t>
                                    </m:r>
                                  </m:e>
                                  <m:sup>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sup>
                                </m:sSup>
                                <m:r>
                                  <a:rPr lang="en-US"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      </m:t>
                                </m:r>
                              </m:e>
                            </m:mr>
                            <m:mr>
                              <m:e>
                                <m:r>
                                  <a:rPr lang="en-US" sz="2400" i="1">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m:rPr>
                                    <m:nor/>
                                  </m:rPr>
                                  <a:rPr lang="en-US" sz="2400" b="0" i="0" smtClean="0">
                                    <a:solidFill>
                                      <a:srgbClr val="000000"/>
                                    </a:solidFill>
                                    <a:latin typeface="Cambria Math" panose="02040503050406030204" pitchFamily="18" charset="0"/>
                                  </a:rPr>
                                  <m:t> </m:t>
                                </m:r>
                                <m:r>
                                  <m:rPr>
                                    <m:nor/>
                                  </m:rPr>
                                  <a:rPr lang="en-US" sz="2400" i="0">
                                    <a:solidFill>
                                      <a:srgbClr val="000000"/>
                                    </a:solidFill>
                                    <a:latin typeface="Cambria Math" panose="02040503050406030204" pitchFamily="18" charset="0"/>
                                    <a:ea typeface="楷体" panose="02010609060101010101" pitchFamily="49" charset="-122"/>
                                  </a:rPr>
                                  <m:t> </m:t>
                                </m:r>
                              </m:e>
                            </m:mr>
                          </m:m>
                        </m:e>
                      </m:d>
                      <m:r>
                        <m:rPr>
                          <m:nor/>
                        </m:rPr>
                        <a:rPr lang="en-US" sz="2400" i="0">
                          <a:solidFill>
                            <a:srgbClr val="000000"/>
                          </a:solidFill>
                          <a:latin typeface="Cambria Math" panose="02040503050406030204" pitchFamily="18" charset="0"/>
                          <a:ea typeface="楷体" panose="02010609060101010101" pitchFamily="49" charset="-122"/>
                        </a:rPr>
                        <m:t>   </m:t>
                      </m:r>
                      <m:m>
                        <m:mPr>
                          <m:plcHide m:val="on"/>
                          <m:mcs>
                            <m:mc>
                              <m:mcPr>
                                <m:count m:val="1"/>
                                <m:mcJc m:val="center"/>
                              </m:mcPr>
                            </m:mc>
                          </m:mcs>
                          <m:ctrlPr>
                            <a:rPr lang="en-US" sz="2400" i="1">
                              <a:solidFill>
                                <a:srgbClr val="000000"/>
                              </a:solidFill>
                              <a:latin typeface="Cambria Math" panose="02040503050406030204" pitchFamily="18" charset="0"/>
                            </a:rPr>
                          </m:ctrlPr>
                        </m:mPr>
                        <m:mr>
                          <m:e>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|&lt;4</m:t>
                            </m:r>
                          </m:e>
                        </m:mr>
                        <m:mr>
                          <m:e>
                            <m:r>
                              <a:rPr lang="en-US" sz="2400" i="1">
                                <a:solidFill>
                                  <a:srgbClr val="000000"/>
                                </a:solidFill>
                                <a:latin typeface="Cambria Math" panose="02040503050406030204" pitchFamily="18" charset="0"/>
                              </a:rPr>
                              <m:t>其他</m:t>
                            </m:r>
                            <m:r>
                              <a:rPr lang="en-US" sz="2400" b="0" i="1" smtClean="0">
                                <a:solidFill>
                                  <a:srgbClr val="000000"/>
                                </a:solidFill>
                                <a:latin typeface="Cambria Math" panose="02040503050406030204" pitchFamily="18" charset="0"/>
                              </a:rPr>
                              <m:t>  </m:t>
                            </m:r>
                            <m:r>
                              <m:rPr>
                                <m:nor/>
                              </m:rPr>
                              <a:rPr lang="en-US" sz="2400" i="0">
                                <a:solidFill>
                                  <a:srgbClr val="000000"/>
                                </a:solidFill>
                                <a:latin typeface="Cambria Math" panose="02040503050406030204" pitchFamily="18" charset="0"/>
                                <a:ea typeface="楷体" panose="02010609060101010101" pitchFamily="49" charset="-122"/>
                              </a:rPr>
                              <m:t>   </m:t>
                            </m:r>
                          </m:e>
                        </m:mr>
                      </m:m>
                    </m:oMath>
                  </m:oMathPara>
                </a14:m>
                <a:endParaRPr lang="en-US" sz="2400" i="0" dirty="0">
                  <a:solidFill>
                    <a:srgbClr val="000000"/>
                  </a:solidFill>
                  <a:latin typeface="Cambria Math" panose="02040503050406030204" pitchFamily="18" charset="0"/>
                  <a:ea typeface="楷体" panose="02010609060101010101" pitchFamily="49" charset="-122"/>
                </a:endParaRPr>
              </a:p>
              <a:p>
                <a:r>
                  <a:rPr lang="en-US" sz="2400" i="0" dirty="0">
                    <a:solidFill>
                      <a:srgbClr val="000000"/>
                    </a:solidFill>
                    <a:latin typeface="Cambria Math" panose="02040503050406030204" pitchFamily="18" charset="0"/>
                    <a:ea typeface="楷体" panose="02010609060101010101" pitchFamily="49" charset="-122"/>
                  </a:rPr>
                  <a:t>由题意可得</a:t>
                </a:r>
              </a:p>
              <a:p>
                <a:pPr/>
                <a14:m>
                  <m:oMathPara xmlns:m="http://schemas.openxmlformats.org/officeDocument/2006/math">
                    <m:oMathParaPr>
                      <m:jc m:val="center"/>
                    </m:oMathParaPr>
                    <m:oMath xmlns:m="http://schemas.openxmlformats.org/officeDocument/2006/math">
                      <m:r>
                        <a:rPr lang="en-US" sz="2400" i="1">
                          <a:solidFill>
                            <a:srgbClr val="000000"/>
                          </a:solidFill>
                          <a:latin typeface="Cambria Math" panose="02040503050406030204" pitchFamily="18" charset="0"/>
                        </a:rPr>
                        <m:t>𝑋</m:t>
                      </m:r>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π</m:t>
                      </m:r>
                      <m:sSup>
                        <m:sSupPr>
                          <m:ctrlPr>
                            <a:rPr lang="en-US" sz="2400" i="1">
                              <a:solidFill>
                                <a:srgbClr val="000000"/>
                              </a:solidFill>
                              <a:latin typeface="Cambria Math" panose="02040503050406030204" pitchFamily="18" charset="0"/>
                            </a:rPr>
                          </m:ctrlPr>
                        </m:sSupPr>
                        <m:e>
                          <m:r>
                            <m:rPr>
                              <m:sty m:val="p"/>
                            </m:rPr>
                            <a:rPr lang="en-US" sz="2400" i="0">
                              <a:solidFill>
                                <a:srgbClr val="000000"/>
                              </a:solidFill>
                              <a:latin typeface="Cambria Math" panose="02040503050406030204" pitchFamily="18" charset="0"/>
                            </a:rPr>
                            <m:t>e</m:t>
                          </m:r>
                        </m:e>
                        <m:sup>
                          <m:f>
                            <m:fPr>
                              <m:ctrlPr>
                                <a:rPr lang="en-US" sz="2400" i="1">
                                  <a:solidFill>
                                    <a:srgbClr val="000000"/>
                                  </a:solidFill>
                                  <a:latin typeface="Cambria Math" panose="02040503050406030204" pitchFamily="18" charset="0"/>
                                </a:rPr>
                              </m:ctrlPr>
                            </m:fPr>
                            <m:num>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𝜔𝜋</m:t>
                              </m:r>
                            </m:num>
                            <m:den>
                              <m:r>
                                <a:rPr lang="en-US" sz="2400" i="1">
                                  <a:solidFill>
                                    <a:srgbClr val="000000"/>
                                  </a:solidFill>
                                  <a:latin typeface="Cambria Math" panose="02040503050406030204" pitchFamily="18" charset="0"/>
                                </a:rPr>
                                <m:t>12</m:t>
                              </m:r>
                            </m:den>
                          </m:f>
                        </m:sup>
                      </m:sSup>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𝛿</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−6)+</m:t>
                          </m:r>
                          <m:r>
                            <a:rPr lang="en-US" sz="2400" i="1">
                              <a:solidFill>
                                <a:srgbClr val="000000"/>
                              </a:solidFill>
                              <a:latin typeface="Cambria Math" panose="02040503050406030204" pitchFamily="18" charset="0"/>
                            </a:rPr>
                            <m:t>𝛿</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+6)</m:t>
                          </m:r>
                        </m:e>
                      </m:d>
                    </m:oMath>
                  </m:oMathPara>
                </a14:m>
                <a:endParaRPr lang="en-US" sz="2400" i="1" dirty="0">
                  <a:solidFill>
                    <a:srgbClr val="000000"/>
                  </a:solidFill>
                  <a:latin typeface="Cambria Math" panose="02040503050406030204" pitchFamily="18" charset="0"/>
                  <a:ea typeface="楷体" panose="02010609060101010101" pitchFamily="49" charset="-122"/>
                </a:endParaRPr>
              </a:p>
              <a:p>
                <a:r>
                  <a:rPr lang="en-US" sz="2400" i="0" dirty="0">
                    <a:solidFill>
                      <a:srgbClr val="000000"/>
                    </a:solidFill>
                    <a:latin typeface="Cambria Math" panose="02040503050406030204" pitchFamily="18" charset="0"/>
                    <a:ea typeface="楷体" panose="02010609060101010101" pitchFamily="49" charset="-122"/>
                  </a:rPr>
                  <a:t>所以</a:t>
                </a:r>
                <a14:m>
                  <m:oMath xmlns:m="http://schemas.openxmlformats.org/officeDocument/2006/math">
                    <m:r>
                      <a:rPr lang="en-US" sz="2400" i="1">
                        <a:solidFill>
                          <a:srgbClr val="000000"/>
                        </a:solidFill>
                        <a:latin typeface="Cambria Math" panose="02040503050406030204" pitchFamily="18" charset="0"/>
                      </a:rPr>
                      <m:t>𝑌</m:t>
                    </m:r>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𝑋</m:t>
                    </m:r>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𝐻</m:t>
                    </m:r>
                    <m:r>
                      <a:rPr lang="en-US" sz="2400" i="1">
                        <a:solidFill>
                          <a:srgbClr val="000000"/>
                        </a:solidFill>
                        <a:latin typeface="Cambria Math" panose="02040503050406030204" pitchFamily="18" charset="0"/>
                      </a:rPr>
                      <m:t>(</m:t>
                    </m:r>
                    <m:r>
                      <m:rPr>
                        <m:sty m:val="p"/>
                      </m:rPr>
                      <a:rPr lang="en-US" sz="2400" i="0">
                        <a:solidFill>
                          <a:srgbClr val="000000"/>
                        </a:solidFill>
                        <a:latin typeface="Cambria Math" panose="02040503050406030204" pitchFamily="18" charset="0"/>
                      </a:rPr>
                      <m:t>j</m:t>
                    </m:r>
                    <m:r>
                      <a:rPr lang="en-US" sz="2400" i="1">
                        <a:solidFill>
                          <a:srgbClr val="000000"/>
                        </a:solidFill>
                        <a:latin typeface="Cambria Math" panose="02040503050406030204" pitchFamily="18" charset="0"/>
                      </a:rPr>
                      <m:t>𝜔</m:t>
                    </m:r>
                    <m:r>
                      <a:rPr lang="en-US" sz="2400" i="1">
                        <a:solidFill>
                          <a:srgbClr val="000000"/>
                        </a:solidFill>
                        <a:latin typeface="Cambria Math" panose="02040503050406030204" pitchFamily="18" charset="0"/>
                      </a:rPr>
                      <m:t>)=0⇒</m:t>
                    </m:r>
                    <m:r>
                      <a:rPr lang="en-US" sz="2400" i="1">
                        <a:solidFill>
                          <a:srgbClr val="000000"/>
                        </a:solidFill>
                        <a:latin typeface="Cambria Math" panose="02040503050406030204" pitchFamily="18" charset="0"/>
                      </a:rPr>
                      <m:t>𝑦</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)=0</m:t>
                    </m:r>
                  </m:oMath>
                </a14:m>
                <a:endParaRPr lang="en-US" sz="2400" dirty="0">
                  <a:latin typeface="Cambria Math" panose="02040503050406030204" pitchFamily="18" charset="0"/>
                  <a:ea typeface="楷体" panose="02010609060101010101" pitchFamily="49" charset="-122"/>
                </a:endParaRPr>
              </a:p>
            </p:txBody>
          </p:sp>
        </mc:Choice>
        <mc:Fallback xmlns="">
          <p:sp>
            <p:nvSpPr>
              <p:cNvPr id="6147" name="Object 3">
                <a:extLst>
                  <a:ext uri="{FF2B5EF4-FFF2-40B4-BE49-F238E27FC236}">
                    <a16:creationId xmlns:a16="http://schemas.microsoft.com/office/drawing/2014/main" id="{3F8D4CDD-2598-4D69-B0A6-C741DE03649A}"/>
                  </a:ext>
                </a:extLst>
              </p:cNvPr>
              <p:cNvSpPr txBox="1">
                <a:spLocks noRot="1" noChangeAspect="1" noMove="1" noResize="1" noEditPoints="1" noAdjustHandles="1" noChangeArrowheads="1" noChangeShapeType="1" noTextEdit="1"/>
              </p:cNvSpPr>
              <p:nvPr/>
            </p:nvSpPr>
            <p:spPr bwMode="auto">
              <a:xfrm>
                <a:off x="323528" y="3356992"/>
                <a:ext cx="8496944" cy="3110275"/>
              </a:xfrm>
              <a:prstGeom prst="rect">
                <a:avLst/>
              </a:prstGeom>
              <a:blipFill>
                <a:blip r:embed="rId3"/>
                <a:stretch>
                  <a:fillRect l="-1076" t="-2157" b="-3137"/>
                </a:stretch>
              </a:blipFill>
            </p:spPr>
            <p:txBody>
              <a:bodyPr/>
              <a:lstStyle/>
              <a:p>
                <a:r>
                  <a:rPr lang="en-US">
                    <a:noFill/>
                  </a:rPr>
                  <a:t> </a:t>
                </a:r>
              </a:p>
            </p:txBody>
          </p:sp>
        </mc:Fallback>
      </mc:AlternateContent>
      <p:sp>
        <p:nvSpPr>
          <p:cNvPr id="8" name="标题 1">
            <a:extLst>
              <a:ext uri="{FF2B5EF4-FFF2-40B4-BE49-F238E27FC236}">
                <a16:creationId xmlns:a16="http://schemas.microsoft.com/office/drawing/2014/main" id="{8707ED54-386D-4F74-8EB3-B5607F39A3F4}"/>
              </a:ext>
            </a:extLst>
          </p:cNvPr>
          <p:cNvSpPr>
            <a:spLocks noGrp="1"/>
          </p:cNvSpPr>
          <p:nvPr>
            <p:ph type="title"/>
          </p:nvPr>
        </p:nvSpPr>
        <p:spPr>
          <a:xfrm>
            <a:off x="457200" y="274638"/>
            <a:ext cx="8229600" cy="725487"/>
          </a:xfrm>
        </p:spPr>
        <p:txBody>
          <a:bodyPr/>
          <a:lstStyle/>
          <a:p>
            <a:r>
              <a:rPr lang="en-US" altLang="zh-CN"/>
              <a:t>4.4 </a:t>
            </a:r>
            <a:r>
              <a:rPr lang="zh-CN" altLang="en-US"/>
              <a:t>卷积性质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1000"/>
                                        <p:tgtEl>
                                          <p:spTgt spid="6147">
                                            <p:txEl>
                                              <p:pRg st="1" end="1"/>
                                            </p:txEl>
                                          </p:spTgt>
                                        </p:tgtEl>
                                      </p:cBhvr>
                                    </p:animEffect>
                                    <p:anim calcmode="lin" valueType="num">
                                      <p:cBhvr>
                                        <p:cTn id="13"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1000"/>
                                        <p:tgtEl>
                                          <p:spTgt spid="6147">
                                            <p:txEl>
                                              <p:pRg st="2" end="2"/>
                                            </p:txEl>
                                          </p:spTgt>
                                        </p:tgtEl>
                                      </p:cBhvr>
                                    </p:animEffect>
                                    <p:anim calcmode="lin" valueType="num">
                                      <p:cBhvr>
                                        <p:cTn id="18"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1000"/>
                                        <p:tgtEl>
                                          <p:spTgt spid="6147">
                                            <p:txEl>
                                              <p:pRg st="3" end="3"/>
                                            </p:txEl>
                                          </p:spTgt>
                                        </p:tgtEl>
                                      </p:cBhvr>
                                    </p:animEffect>
                                    <p:anim calcmode="lin" valueType="num">
                                      <p:cBhvr>
                                        <p:cTn id="23"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30AD8-5AFE-48AB-9C71-9149836067B8}"/>
              </a:ext>
            </a:extLst>
          </p:cNvPr>
          <p:cNvSpPr>
            <a:spLocks noGrp="1"/>
          </p:cNvSpPr>
          <p:nvPr>
            <p:ph type="title"/>
          </p:nvPr>
        </p:nvSpPr>
        <p:spPr/>
        <p:txBody>
          <a:bodyPr/>
          <a:lstStyle/>
          <a:p>
            <a:r>
              <a:rPr lang="zh-CN" altLang="en-US" dirty="0"/>
              <a:t>课后作业</a:t>
            </a:r>
            <a:endParaRPr lang="en-US" dirty="0"/>
          </a:p>
        </p:txBody>
      </p:sp>
      <p:sp>
        <p:nvSpPr>
          <p:cNvPr id="3" name="内容占位符 2">
            <a:extLst>
              <a:ext uri="{FF2B5EF4-FFF2-40B4-BE49-F238E27FC236}">
                <a16:creationId xmlns:a16="http://schemas.microsoft.com/office/drawing/2014/main" id="{2D1D437D-C598-40E2-B0B9-F3A9C6B201DE}"/>
              </a:ext>
            </a:extLst>
          </p:cNvPr>
          <p:cNvSpPr>
            <a:spLocks noGrp="1"/>
          </p:cNvSpPr>
          <p:nvPr>
            <p:ph idx="1"/>
          </p:nvPr>
        </p:nvSpPr>
        <p:spPr>
          <a:xfrm>
            <a:off x="457200" y="1285875"/>
            <a:ext cx="8229600" cy="608885"/>
          </a:xfrm>
        </p:spPr>
        <p:txBody>
          <a:bodyPr>
            <a:spAutoFit/>
          </a:bodyPr>
          <a:lstStyle/>
          <a:p>
            <a:pPr algn="just">
              <a:lnSpc>
                <a:spcPct val="130000"/>
              </a:lnSpc>
              <a:spcBef>
                <a:spcPts val="0"/>
              </a:spcBef>
              <a:spcAft>
                <a:spcPts val="600"/>
              </a:spcAft>
            </a:pPr>
            <a:r>
              <a:rPr lang="en-US" altLang="zh-CN" sz="2800" b="0" dirty="0"/>
              <a:t>4.22(a)</a:t>
            </a:r>
            <a:r>
              <a:rPr lang="zh-CN" altLang="en-US" sz="2800" b="0" dirty="0"/>
              <a:t>、</a:t>
            </a:r>
            <a:r>
              <a:rPr lang="en-US" altLang="zh-CN" sz="2800" b="0" dirty="0"/>
              <a:t>4.25(d)</a:t>
            </a:r>
            <a:endParaRPr lang="en-US" sz="2800" b="0" dirty="0"/>
          </a:p>
        </p:txBody>
      </p:sp>
      <p:sp>
        <p:nvSpPr>
          <p:cNvPr id="4" name="灯片编号占位符 3">
            <a:extLst>
              <a:ext uri="{FF2B5EF4-FFF2-40B4-BE49-F238E27FC236}">
                <a16:creationId xmlns:a16="http://schemas.microsoft.com/office/drawing/2014/main" id="{C018AEBB-9A02-4033-B315-77405E85549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CC5206-228A-4188-B6B3-2BFCD2AC1E6E}"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555420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标题 1">
            <a:extLst>
              <a:ext uri="{FF2B5EF4-FFF2-40B4-BE49-F238E27FC236}">
                <a16:creationId xmlns:a16="http://schemas.microsoft.com/office/drawing/2014/main" id="{9C277DE9-7A67-4A67-8552-B3803EA62C4F}"/>
              </a:ext>
            </a:extLst>
          </p:cNvPr>
          <p:cNvSpPr>
            <a:spLocks noGrp="1"/>
          </p:cNvSpPr>
          <p:nvPr>
            <p:ph type="title"/>
          </p:nvPr>
        </p:nvSpPr>
        <p:spPr/>
        <p:txBody>
          <a:bodyPr/>
          <a:lstStyle/>
          <a:p>
            <a:r>
              <a:rPr lang="en-US" altLang="zh-CN" dirty="0"/>
              <a:t>4.5 </a:t>
            </a:r>
            <a:r>
              <a:rPr lang="zh-CN" altLang="en-US" dirty="0"/>
              <a:t>相乘性质</a:t>
            </a:r>
            <a:endParaRPr lang="zh-CN" altLang="en-US" sz="3200" dirty="0"/>
          </a:p>
        </p:txBody>
      </p:sp>
      <p:sp>
        <p:nvSpPr>
          <p:cNvPr id="4" name="灯片编号占位符 3">
            <a:extLst>
              <a:ext uri="{FF2B5EF4-FFF2-40B4-BE49-F238E27FC236}">
                <a16:creationId xmlns:a16="http://schemas.microsoft.com/office/drawing/2014/main" id="{09D76D28-1EB7-440F-B7F3-5485E3B4A9B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DBED6D7-7624-4A3B-B685-AC5323D4A5B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Text Box 3">
            <a:extLst>
              <a:ext uri="{FF2B5EF4-FFF2-40B4-BE49-F238E27FC236}">
                <a16:creationId xmlns:a16="http://schemas.microsoft.com/office/drawing/2014/main" id="{DD8BFAA7-251A-4869-A8EC-F11E867B8A28}"/>
              </a:ext>
            </a:extLst>
          </p:cNvPr>
          <p:cNvSpPr txBox="1">
            <a:spLocks noChangeArrowheads="1"/>
          </p:cNvSpPr>
          <p:nvPr/>
        </p:nvSpPr>
        <p:spPr bwMode="auto">
          <a:xfrm>
            <a:off x="1204913" y="2841625"/>
            <a:ext cx="691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利用对偶性可以从卷积性质得出相乘性质</a:t>
            </a:r>
          </a:p>
        </p:txBody>
      </p:sp>
      <p:grpSp>
        <p:nvGrpSpPr>
          <p:cNvPr id="2" name="Group 4">
            <a:extLst>
              <a:ext uri="{FF2B5EF4-FFF2-40B4-BE49-F238E27FC236}">
                <a16:creationId xmlns:a16="http://schemas.microsoft.com/office/drawing/2014/main" id="{34F23448-3790-40CF-9CD5-02D16C8F46FF}"/>
              </a:ext>
            </a:extLst>
          </p:cNvPr>
          <p:cNvGrpSpPr>
            <a:grpSpLocks/>
          </p:cNvGrpSpPr>
          <p:nvPr/>
        </p:nvGrpSpPr>
        <p:grpSpPr bwMode="auto">
          <a:xfrm>
            <a:off x="1524000" y="3452813"/>
            <a:ext cx="2706688" cy="1047750"/>
            <a:chOff x="960" y="2425"/>
            <a:chExt cx="1705" cy="660"/>
          </a:xfrm>
        </p:grpSpPr>
        <p:graphicFrame>
          <p:nvGraphicFramePr>
            <p:cNvPr id="17418" name="Object 2">
              <a:extLst>
                <a:ext uri="{FF2B5EF4-FFF2-40B4-BE49-F238E27FC236}">
                  <a16:creationId xmlns:a16="http://schemas.microsoft.com/office/drawing/2014/main" id="{F1E8B20B-9A2C-4AEF-8372-FD67799F9DE4}"/>
                </a:ext>
              </a:extLst>
            </p:cNvPr>
            <p:cNvGraphicFramePr>
              <a:graphicFrameLocks noChangeAspect="1"/>
            </p:cNvGraphicFramePr>
            <p:nvPr/>
          </p:nvGraphicFramePr>
          <p:xfrm>
            <a:off x="1086" y="2425"/>
            <a:ext cx="1299" cy="306"/>
          </p:xfrm>
          <a:graphic>
            <a:graphicData uri="http://schemas.openxmlformats.org/presentationml/2006/ole">
              <mc:AlternateContent xmlns:mc="http://schemas.openxmlformats.org/markup-compatibility/2006">
                <mc:Choice xmlns:v="urn:schemas-microsoft-com:vml" Requires="v">
                  <p:oleObj spid="_x0000_s46682" name="Equation" r:id="rId3" imgW="863280" imgH="203040" progId="Equation.DSMT4">
                    <p:embed/>
                  </p:oleObj>
                </mc:Choice>
                <mc:Fallback>
                  <p:oleObj name="Equation" r:id="rId3" imgW="863280" imgH="203040" progId="Equation.DSMT4">
                    <p:embed/>
                    <p:pic>
                      <p:nvPicPr>
                        <p:cNvPr id="17418" name="Object 2">
                          <a:extLst>
                            <a:ext uri="{FF2B5EF4-FFF2-40B4-BE49-F238E27FC236}">
                              <a16:creationId xmlns:a16="http://schemas.microsoft.com/office/drawing/2014/main" id="{F1E8B20B-9A2C-4AEF-8372-FD67799F9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 y="2425"/>
                          <a:ext cx="1299"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9" name="Object 3">
              <a:extLst>
                <a:ext uri="{FF2B5EF4-FFF2-40B4-BE49-F238E27FC236}">
                  <a16:creationId xmlns:a16="http://schemas.microsoft.com/office/drawing/2014/main" id="{40DFACD3-C9C9-426D-9BCC-418441A58A39}"/>
                </a:ext>
              </a:extLst>
            </p:cNvPr>
            <p:cNvGraphicFramePr>
              <a:graphicFrameLocks noChangeAspect="1"/>
            </p:cNvGraphicFramePr>
            <p:nvPr/>
          </p:nvGraphicFramePr>
          <p:xfrm>
            <a:off x="960" y="2779"/>
            <a:ext cx="1705" cy="306"/>
          </p:xfrm>
          <a:graphic>
            <a:graphicData uri="http://schemas.openxmlformats.org/presentationml/2006/ole">
              <mc:AlternateContent xmlns:mc="http://schemas.openxmlformats.org/markup-compatibility/2006">
                <mc:Choice xmlns:v="urn:schemas-microsoft-com:vml" Requires="v">
                  <p:oleObj spid="_x0000_s46683" name="Equation" r:id="rId5" imgW="1130040" imgH="203040" progId="Equation.DSMT4">
                    <p:embed/>
                  </p:oleObj>
                </mc:Choice>
                <mc:Fallback>
                  <p:oleObj name="Equation" r:id="rId5" imgW="1130040" imgH="203040" progId="Equation.DSMT4">
                    <p:embed/>
                    <p:pic>
                      <p:nvPicPr>
                        <p:cNvPr id="17419" name="Object 3">
                          <a:extLst>
                            <a:ext uri="{FF2B5EF4-FFF2-40B4-BE49-F238E27FC236}">
                              <a16:creationId xmlns:a16="http://schemas.microsoft.com/office/drawing/2014/main" id="{40DFACD3-C9C9-426D-9BCC-418441A58A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779"/>
                          <a:ext cx="1705"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7">
            <a:extLst>
              <a:ext uri="{FF2B5EF4-FFF2-40B4-BE49-F238E27FC236}">
                <a16:creationId xmlns:a16="http://schemas.microsoft.com/office/drawing/2014/main" id="{365109F9-10AC-4710-B2EA-AB10E4402C6A}"/>
              </a:ext>
            </a:extLst>
          </p:cNvPr>
          <p:cNvGrpSpPr>
            <a:grpSpLocks/>
          </p:cNvGrpSpPr>
          <p:nvPr/>
        </p:nvGrpSpPr>
        <p:grpSpPr bwMode="auto">
          <a:xfrm>
            <a:off x="4943475" y="3429000"/>
            <a:ext cx="2789238" cy="1071563"/>
            <a:chOff x="3114" y="2410"/>
            <a:chExt cx="1757" cy="675"/>
          </a:xfrm>
        </p:grpSpPr>
        <p:graphicFrame>
          <p:nvGraphicFramePr>
            <p:cNvPr id="17416" name="Object 4">
              <a:extLst>
                <a:ext uri="{FF2B5EF4-FFF2-40B4-BE49-F238E27FC236}">
                  <a16:creationId xmlns:a16="http://schemas.microsoft.com/office/drawing/2014/main" id="{023BD3FA-AF43-4C80-A075-C1DAAF1B277D}"/>
                </a:ext>
              </a:extLst>
            </p:cNvPr>
            <p:cNvGraphicFramePr>
              <a:graphicFrameLocks noChangeAspect="1"/>
            </p:cNvGraphicFramePr>
            <p:nvPr/>
          </p:nvGraphicFramePr>
          <p:xfrm>
            <a:off x="3212" y="2410"/>
            <a:ext cx="1385" cy="308"/>
          </p:xfrm>
          <a:graphic>
            <a:graphicData uri="http://schemas.openxmlformats.org/presentationml/2006/ole">
              <mc:AlternateContent xmlns:mc="http://schemas.openxmlformats.org/markup-compatibility/2006">
                <mc:Choice xmlns:v="urn:schemas-microsoft-com:vml" Requires="v">
                  <p:oleObj spid="_x0000_s46684" name="Equation" r:id="rId7" imgW="914400" imgH="203040" progId="Equation.DSMT4">
                    <p:embed/>
                  </p:oleObj>
                </mc:Choice>
                <mc:Fallback>
                  <p:oleObj name="Equation" r:id="rId7" imgW="914400" imgH="203040" progId="Equation.DSMT4">
                    <p:embed/>
                    <p:pic>
                      <p:nvPicPr>
                        <p:cNvPr id="17416" name="Object 4">
                          <a:extLst>
                            <a:ext uri="{FF2B5EF4-FFF2-40B4-BE49-F238E27FC236}">
                              <a16:creationId xmlns:a16="http://schemas.microsoft.com/office/drawing/2014/main" id="{023BD3FA-AF43-4C80-A075-C1DAAF1B27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2" y="2410"/>
                          <a:ext cx="138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7" name="Object 5">
              <a:extLst>
                <a:ext uri="{FF2B5EF4-FFF2-40B4-BE49-F238E27FC236}">
                  <a16:creationId xmlns:a16="http://schemas.microsoft.com/office/drawing/2014/main" id="{885B53E8-CABC-4449-A4C8-9D420FD6125E}"/>
                </a:ext>
              </a:extLst>
            </p:cNvPr>
            <p:cNvGraphicFramePr>
              <a:graphicFrameLocks noChangeAspect="1"/>
            </p:cNvGraphicFramePr>
            <p:nvPr/>
          </p:nvGraphicFramePr>
          <p:xfrm>
            <a:off x="3114" y="2779"/>
            <a:ext cx="1757" cy="306"/>
          </p:xfrm>
          <a:graphic>
            <a:graphicData uri="http://schemas.openxmlformats.org/presentationml/2006/ole">
              <mc:AlternateContent xmlns:mc="http://schemas.openxmlformats.org/markup-compatibility/2006">
                <mc:Choice xmlns:v="urn:schemas-microsoft-com:vml" Requires="v">
                  <p:oleObj spid="_x0000_s46685" name="Equation" r:id="rId9" imgW="1168200" imgH="203040" progId="Equation.DSMT4">
                    <p:embed/>
                  </p:oleObj>
                </mc:Choice>
                <mc:Fallback>
                  <p:oleObj name="Equation" r:id="rId9" imgW="1168200" imgH="203040" progId="Equation.DSMT4">
                    <p:embed/>
                    <p:pic>
                      <p:nvPicPr>
                        <p:cNvPr id="17417" name="Object 5">
                          <a:extLst>
                            <a:ext uri="{FF2B5EF4-FFF2-40B4-BE49-F238E27FC236}">
                              <a16:creationId xmlns:a16="http://schemas.microsoft.com/office/drawing/2014/main" id="{885B53E8-CABC-4449-A4C8-9D420FD612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4" y="2779"/>
                          <a:ext cx="175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 name="Object 6">
            <a:extLst>
              <a:ext uri="{FF2B5EF4-FFF2-40B4-BE49-F238E27FC236}">
                <a16:creationId xmlns:a16="http://schemas.microsoft.com/office/drawing/2014/main" id="{BF68BAA1-A43F-4BF3-8215-D41D9C377A23}"/>
              </a:ext>
            </a:extLst>
          </p:cNvPr>
          <p:cNvGraphicFramePr>
            <a:graphicFrameLocks noChangeAspect="1"/>
          </p:cNvGraphicFramePr>
          <p:nvPr>
            <p:extLst>
              <p:ext uri="{D42A27DB-BD31-4B8C-83A1-F6EECF244321}">
                <p14:modId xmlns:p14="http://schemas.microsoft.com/office/powerpoint/2010/main" val="3882148737"/>
              </p:ext>
            </p:extLst>
          </p:nvPr>
        </p:nvGraphicFramePr>
        <p:xfrm>
          <a:off x="2286000" y="4572000"/>
          <a:ext cx="4857750" cy="550863"/>
        </p:xfrm>
        <a:graphic>
          <a:graphicData uri="http://schemas.openxmlformats.org/presentationml/2006/ole">
            <mc:AlternateContent xmlns:mc="http://schemas.openxmlformats.org/markup-compatibility/2006">
              <mc:Choice xmlns:v="urn:schemas-microsoft-com:vml" Requires="v">
                <p:oleObj spid="_x0000_s46686" name="Equation" r:id="rId11" imgW="2019240" imgH="228600" progId="Equation.DSMT4">
                  <p:embed/>
                </p:oleObj>
              </mc:Choice>
              <mc:Fallback>
                <p:oleObj name="Equation" r:id="rId11" imgW="2019240" imgH="228600" progId="Equation.DSMT4">
                  <p:embed/>
                  <p:pic>
                    <p:nvPicPr>
                      <p:cNvPr id="12" name="Object 6">
                        <a:extLst>
                          <a:ext uri="{FF2B5EF4-FFF2-40B4-BE49-F238E27FC236}">
                            <a16:creationId xmlns:a16="http://schemas.microsoft.com/office/drawing/2014/main" id="{BF68BAA1-A43F-4BF3-8215-D41D9C377A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4572000"/>
                        <a:ext cx="48577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5" name="Text Box 12">
            <a:extLst>
              <a:ext uri="{FF2B5EF4-FFF2-40B4-BE49-F238E27FC236}">
                <a16:creationId xmlns:a16="http://schemas.microsoft.com/office/drawing/2014/main" id="{3B6DDB1F-F49B-4A1C-94A0-A683B96E060A}"/>
              </a:ext>
            </a:extLst>
          </p:cNvPr>
          <p:cNvSpPr txBox="1">
            <a:spLocks noChangeArrowheads="1"/>
          </p:cNvSpPr>
          <p:nvPr/>
        </p:nvSpPr>
        <p:spPr bwMode="auto">
          <a:xfrm>
            <a:off x="1219200" y="13176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若</a:t>
            </a:r>
          </a:p>
        </p:txBody>
      </p:sp>
      <p:graphicFrame>
        <p:nvGraphicFramePr>
          <p:cNvPr id="17411" name="Object 7">
            <a:extLst>
              <a:ext uri="{FF2B5EF4-FFF2-40B4-BE49-F238E27FC236}">
                <a16:creationId xmlns:a16="http://schemas.microsoft.com/office/drawing/2014/main" id="{C661F3C1-3935-4A0C-B3CD-EDA836951583}"/>
              </a:ext>
            </a:extLst>
          </p:cNvPr>
          <p:cNvGraphicFramePr>
            <a:graphicFrameLocks noChangeAspect="1"/>
          </p:cNvGraphicFramePr>
          <p:nvPr>
            <p:extLst>
              <p:ext uri="{D42A27DB-BD31-4B8C-83A1-F6EECF244321}">
                <p14:modId xmlns:p14="http://schemas.microsoft.com/office/powerpoint/2010/main" val="3156309138"/>
              </p:ext>
            </p:extLst>
          </p:nvPr>
        </p:nvGraphicFramePr>
        <p:xfrm>
          <a:off x="2008188" y="1358900"/>
          <a:ext cx="2057400" cy="487363"/>
        </p:xfrm>
        <a:graphic>
          <a:graphicData uri="http://schemas.openxmlformats.org/presentationml/2006/ole">
            <mc:AlternateContent xmlns:mc="http://schemas.openxmlformats.org/markup-compatibility/2006">
              <mc:Choice xmlns:v="urn:schemas-microsoft-com:vml" Requires="v">
                <p:oleObj spid="_x0000_s46687" name="Equation" r:id="rId13" imgW="863280" imgH="203040" progId="Equation.DSMT4">
                  <p:embed/>
                </p:oleObj>
              </mc:Choice>
              <mc:Fallback>
                <p:oleObj name="Equation" r:id="rId13" imgW="863280" imgH="203040" progId="Equation.DSMT4">
                  <p:embed/>
                  <p:pic>
                    <p:nvPicPr>
                      <p:cNvPr id="17411" name="Object 7">
                        <a:extLst>
                          <a:ext uri="{FF2B5EF4-FFF2-40B4-BE49-F238E27FC236}">
                            <a16:creationId xmlns:a16="http://schemas.microsoft.com/office/drawing/2014/main" id="{C661F3C1-3935-4A0C-B3CD-EDA83695158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8188" y="1358900"/>
                        <a:ext cx="20574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8">
            <a:extLst>
              <a:ext uri="{FF2B5EF4-FFF2-40B4-BE49-F238E27FC236}">
                <a16:creationId xmlns:a16="http://schemas.microsoft.com/office/drawing/2014/main" id="{E8418CA0-5E28-44AD-A41B-3F79F6A77D33}"/>
              </a:ext>
            </a:extLst>
          </p:cNvPr>
          <p:cNvGraphicFramePr>
            <a:graphicFrameLocks noChangeAspect="1"/>
          </p:cNvGraphicFramePr>
          <p:nvPr>
            <p:extLst>
              <p:ext uri="{D42A27DB-BD31-4B8C-83A1-F6EECF244321}">
                <p14:modId xmlns:p14="http://schemas.microsoft.com/office/powerpoint/2010/main" val="4114962616"/>
              </p:ext>
            </p:extLst>
          </p:nvPr>
        </p:nvGraphicFramePr>
        <p:xfrm>
          <a:off x="5140325" y="1357313"/>
          <a:ext cx="2197100" cy="490537"/>
        </p:xfrm>
        <a:graphic>
          <a:graphicData uri="http://schemas.openxmlformats.org/presentationml/2006/ole">
            <mc:AlternateContent xmlns:mc="http://schemas.openxmlformats.org/markup-compatibility/2006">
              <mc:Choice xmlns:v="urn:schemas-microsoft-com:vml" Requires="v">
                <p:oleObj spid="_x0000_s46688" name="Equation" r:id="rId15" imgW="914400" imgH="203040" progId="Equation.DSMT4">
                  <p:embed/>
                </p:oleObj>
              </mc:Choice>
              <mc:Fallback>
                <p:oleObj name="Equation" r:id="rId15" imgW="914400" imgH="203040" progId="Equation.DSMT4">
                  <p:embed/>
                  <p:pic>
                    <p:nvPicPr>
                      <p:cNvPr id="17412" name="Object 8">
                        <a:extLst>
                          <a:ext uri="{FF2B5EF4-FFF2-40B4-BE49-F238E27FC236}">
                            <a16:creationId xmlns:a16="http://schemas.microsoft.com/office/drawing/2014/main" id="{E8418CA0-5E28-44AD-A41B-3F79F6A77D3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0325" y="1357313"/>
                        <a:ext cx="21971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6" name="Text Box 15">
            <a:extLst>
              <a:ext uri="{FF2B5EF4-FFF2-40B4-BE49-F238E27FC236}">
                <a16:creationId xmlns:a16="http://schemas.microsoft.com/office/drawing/2014/main" id="{47A8C573-F701-4D4A-9A11-C4EADBAD75FF}"/>
              </a:ext>
            </a:extLst>
          </p:cNvPr>
          <p:cNvSpPr txBox="1">
            <a:spLocks noChangeArrowheads="1"/>
          </p:cNvSpPr>
          <p:nvPr/>
        </p:nvSpPr>
        <p:spPr bwMode="auto">
          <a:xfrm>
            <a:off x="1209675" y="204787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华文楷体" panose="02010600040101010101" pitchFamily="2" charset="-122"/>
                <a:ea typeface="华文楷体" panose="02010600040101010101" pitchFamily="2" charset="-122"/>
                <a:cs typeface="楷体_GB2312" panose="02010609030101010101" pitchFamily="49" charset="-122"/>
              </a:rPr>
              <a:t>则</a:t>
            </a:r>
          </a:p>
        </p:txBody>
      </p:sp>
      <p:graphicFrame>
        <p:nvGraphicFramePr>
          <p:cNvPr id="17413" name="Object 9">
            <a:extLst>
              <a:ext uri="{FF2B5EF4-FFF2-40B4-BE49-F238E27FC236}">
                <a16:creationId xmlns:a16="http://schemas.microsoft.com/office/drawing/2014/main" id="{37F689B2-C217-456C-9DFF-9686AFFAD3A0}"/>
              </a:ext>
            </a:extLst>
          </p:cNvPr>
          <p:cNvGraphicFramePr>
            <a:graphicFrameLocks noChangeAspect="1"/>
          </p:cNvGraphicFramePr>
          <p:nvPr>
            <p:extLst>
              <p:ext uri="{D42A27DB-BD31-4B8C-83A1-F6EECF244321}">
                <p14:modId xmlns:p14="http://schemas.microsoft.com/office/powerpoint/2010/main" val="1010063300"/>
              </p:ext>
            </p:extLst>
          </p:nvPr>
        </p:nvGraphicFramePr>
        <p:xfrm>
          <a:off x="2593975" y="1839913"/>
          <a:ext cx="4406900" cy="942975"/>
        </p:xfrm>
        <a:graphic>
          <a:graphicData uri="http://schemas.openxmlformats.org/presentationml/2006/ole">
            <mc:AlternateContent xmlns:mc="http://schemas.openxmlformats.org/markup-compatibility/2006">
              <mc:Choice xmlns:v="urn:schemas-microsoft-com:vml" Requires="v">
                <p:oleObj spid="_x0000_s46689" name="Equation" r:id="rId17" imgW="1841400" imgH="393480" progId="Equation.DSMT4">
                  <p:embed/>
                </p:oleObj>
              </mc:Choice>
              <mc:Fallback>
                <p:oleObj name="Equation" r:id="rId17" imgW="1841400" imgH="393480" progId="Equation.DSMT4">
                  <p:embed/>
                  <p:pic>
                    <p:nvPicPr>
                      <p:cNvPr id="17413" name="Object 9">
                        <a:extLst>
                          <a:ext uri="{FF2B5EF4-FFF2-40B4-BE49-F238E27FC236}">
                            <a16:creationId xmlns:a16="http://schemas.microsoft.com/office/drawing/2014/main" id="{37F689B2-C217-456C-9DFF-9686AFFAD3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93975" y="1839913"/>
                        <a:ext cx="4406900" cy="942975"/>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aphicFrame>
        <p:nvGraphicFramePr>
          <p:cNvPr id="43018" name="Object 10">
            <a:extLst>
              <a:ext uri="{FF2B5EF4-FFF2-40B4-BE49-F238E27FC236}">
                <a16:creationId xmlns:a16="http://schemas.microsoft.com/office/drawing/2014/main" id="{F7F9ECB0-4DFF-4E91-8D24-2ABFCCC58E69}"/>
              </a:ext>
            </a:extLst>
          </p:cNvPr>
          <p:cNvGraphicFramePr>
            <a:graphicFrameLocks noChangeAspect="1"/>
          </p:cNvGraphicFramePr>
          <p:nvPr>
            <p:extLst>
              <p:ext uri="{D42A27DB-BD31-4B8C-83A1-F6EECF244321}">
                <p14:modId xmlns:p14="http://schemas.microsoft.com/office/powerpoint/2010/main" val="2812281411"/>
              </p:ext>
            </p:extLst>
          </p:nvPr>
        </p:nvGraphicFramePr>
        <p:xfrm>
          <a:off x="2300288" y="5226050"/>
          <a:ext cx="4841875" cy="550863"/>
        </p:xfrm>
        <a:graphic>
          <a:graphicData uri="http://schemas.openxmlformats.org/presentationml/2006/ole">
            <mc:AlternateContent xmlns:mc="http://schemas.openxmlformats.org/markup-compatibility/2006">
              <mc:Choice xmlns:v="urn:schemas-microsoft-com:vml" Requires="v">
                <p:oleObj spid="_x0000_s46690" name="Equation" r:id="rId19" imgW="2374560" imgH="228600" progId="Equation.DSMT4">
                  <p:embed/>
                </p:oleObj>
              </mc:Choice>
              <mc:Fallback>
                <p:oleObj name="Equation" r:id="rId19" imgW="2374560" imgH="228600" progId="Equation.DSMT4">
                  <p:embed/>
                  <p:pic>
                    <p:nvPicPr>
                      <p:cNvPr id="43018" name="Object 10">
                        <a:extLst>
                          <a:ext uri="{FF2B5EF4-FFF2-40B4-BE49-F238E27FC236}">
                            <a16:creationId xmlns:a16="http://schemas.microsoft.com/office/drawing/2014/main" id="{F7F9ECB0-4DFF-4E91-8D24-2ABFCCC58E6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00288" y="5226050"/>
                        <a:ext cx="4841875"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9" name="Object 11">
            <a:extLst>
              <a:ext uri="{FF2B5EF4-FFF2-40B4-BE49-F238E27FC236}">
                <a16:creationId xmlns:a16="http://schemas.microsoft.com/office/drawing/2014/main" id="{B352C03D-BBED-437B-BAFA-7BDC0D20F290}"/>
              </a:ext>
            </a:extLst>
          </p:cNvPr>
          <p:cNvGraphicFramePr>
            <a:graphicFrameLocks noChangeAspect="1"/>
          </p:cNvGraphicFramePr>
          <p:nvPr/>
        </p:nvGraphicFramePr>
        <p:xfrm>
          <a:off x="2032000" y="5807075"/>
          <a:ext cx="5326063" cy="979488"/>
        </p:xfrm>
        <a:graphic>
          <a:graphicData uri="http://schemas.openxmlformats.org/presentationml/2006/ole">
            <mc:AlternateContent xmlns:mc="http://schemas.openxmlformats.org/markup-compatibility/2006">
              <mc:Choice xmlns:v="urn:schemas-microsoft-com:vml" Requires="v">
                <p:oleObj spid="_x0000_s46691" name="Equation" r:id="rId21" imgW="2070000" imgH="393480" progId="Equation.DSMT4">
                  <p:embed/>
                </p:oleObj>
              </mc:Choice>
              <mc:Fallback>
                <p:oleObj name="Equation" r:id="rId21" imgW="2070000" imgH="393480" progId="Equation.DSMT4">
                  <p:embed/>
                  <p:pic>
                    <p:nvPicPr>
                      <p:cNvPr id="43019" name="Object 11">
                        <a:extLst>
                          <a:ext uri="{FF2B5EF4-FFF2-40B4-BE49-F238E27FC236}">
                            <a16:creationId xmlns:a16="http://schemas.microsoft.com/office/drawing/2014/main" id="{B352C03D-BBED-437B-BAFA-7BDC0D20F29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32000" y="5807075"/>
                        <a:ext cx="5326063"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018"/>
                                        </p:tgtEl>
                                        <p:attrNameLst>
                                          <p:attrName>style.visibility</p:attrName>
                                        </p:attrNameLst>
                                      </p:cBhvr>
                                      <p:to>
                                        <p:strVal val="visible"/>
                                      </p:to>
                                    </p:set>
                                    <p:animEffect transition="in" filter="blinds(horizontal)">
                                      <p:cBhvr>
                                        <p:cTn id="27" dur="500"/>
                                        <p:tgtEl>
                                          <p:spTgt spid="430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019"/>
                                        </p:tgtEl>
                                        <p:attrNameLst>
                                          <p:attrName>style.visibility</p:attrName>
                                        </p:attrNameLst>
                                      </p:cBhvr>
                                      <p:to>
                                        <p:strVal val="visible"/>
                                      </p:to>
                                    </p:set>
                                    <p:animEffect transition="in" filter="blinds(horizontal)">
                                      <p:cBhvr>
                                        <p:cTn id="32" dur="500"/>
                                        <p:tgtEl>
                                          <p:spTgt spid="43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标题 1">
            <a:extLst>
              <a:ext uri="{FF2B5EF4-FFF2-40B4-BE49-F238E27FC236}">
                <a16:creationId xmlns:a16="http://schemas.microsoft.com/office/drawing/2014/main" id="{013C4403-D511-4ED9-A995-6674D13E5B9C}"/>
              </a:ext>
            </a:extLst>
          </p:cNvPr>
          <p:cNvSpPr>
            <a:spLocks noGrp="1"/>
          </p:cNvSpPr>
          <p:nvPr>
            <p:ph type="title"/>
          </p:nvPr>
        </p:nvSpPr>
        <p:spPr/>
        <p:txBody>
          <a:bodyPr/>
          <a:lstStyle/>
          <a:p>
            <a:r>
              <a:rPr lang="en-US" altLang="zh-CN"/>
              <a:t>4.5 </a:t>
            </a:r>
            <a:r>
              <a:rPr lang="zh-CN" altLang="en-US"/>
              <a:t>相乘性质</a:t>
            </a:r>
          </a:p>
        </p:txBody>
      </p:sp>
      <p:sp>
        <p:nvSpPr>
          <p:cNvPr id="18438" name="内容占位符 2">
            <a:extLst>
              <a:ext uri="{FF2B5EF4-FFF2-40B4-BE49-F238E27FC236}">
                <a16:creationId xmlns:a16="http://schemas.microsoft.com/office/drawing/2014/main" id="{23C818D2-87CD-4A27-9887-030AC9E6DEBF}"/>
              </a:ext>
            </a:extLst>
          </p:cNvPr>
          <p:cNvSpPr>
            <a:spLocks noGrp="1"/>
          </p:cNvSpPr>
          <p:nvPr>
            <p:ph idx="1"/>
          </p:nvPr>
        </p:nvSpPr>
        <p:spPr/>
        <p:txBody>
          <a:bodyPr/>
          <a:lstStyle/>
          <a:p>
            <a:r>
              <a:rPr lang="zh-CN" altLang="en-US" sz="2800" b="0"/>
              <a:t>两个信号在时域相乘，可以看成是由一个信号控制另一个信号的幅度，这就是</a:t>
            </a:r>
            <a:r>
              <a:rPr lang="zh-CN" altLang="en-US" sz="2800" b="0">
                <a:solidFill>
                  <a:srgbClr val="FF0000"/>
                </a:solidFill>
              </a:rPr>
              <a:t>幅度调制</a:t>
            </a:r>
            <a:r>
              <a:rPr lang="zh-CN" altLang="en-US" sz="2800" b="0"/>
              <a:t>。其中一个信号称为</a:t>
            </a:r>
            <a:r>
              <a:rPr lang="zh-CN" altLang="en-US" sz="2800" b="0">
                <a:solidFill>
                  <a:srgbClr val="FF0000"/>
                </a:solidFill>
              </a:rPr>
              <a:t>载波</a:t>
            </a:r>
            <a:r>
              <a:rPr lang="zh-CN" altLang="en-US" sz="2800" b="0"/>
              <a:t>，另一个是</a:t>
            </a:r>
            <a:r>
              <a:rPr lang="zh-CN" altLang="en-US" sz="2800" b="0">
                <a:solidFill>
                  <a:srgbClr val="FF0000"/>
                </a:solidFill>
              </a:rPr>
              <a:t>调制信号</a:t>
            </a:r>
            <a:r>
              <a:rPr lang="zh-CN" altLang="en-US" sz="2800" b="0"/>
              <a:t>。</a:t>
            </a:r>
          </a:p>
        </p:txBody>
      </p:sp>
      <p:sp>
        <p:nvSpPr>
          <p:cNvPr id="4" name="灯片编号占位符 3">
            <a:extLst>
              <a:ext uri="{FF2B5EF4-FFF2-40B4-BE49-F238E27FC236}">
                <a16:creationId xmlns:a16="http://schemas.microsoft.com/office/drawing/2014/main" id="{7624C265-448A-4492-B15F-9E90977CBA3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346DE5D-C037-4FFB-8C47-E00433442E0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0" name="Text Box 2">
            <a:extLst>
              <a:ext uri="{FF2B5EF4-FFF2-40B4-BE49-F238E27FC236}">
                <a16:creationId xmlns:a16="http://schemas.microsoft.com/office/drawing/2014/main" id="{436EE30F-51F7-45D0-8B29-97E93E13AFAB}"/>
              </a:ext>
            </a:extLst>
          </p:cNvPr>
          <p:cNvSpPr txBox="1">
            <a:spLocks noChangeArrowheads="1"/>
          </p:cNvSpPr>
          <p:nvPr/>
        </p:nvSpPr>
        <p:spPr bwMode="auto">
          <a:xfrm>
            <a:off x="700088" y="2809875"/>
            <a:ext cx="3178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例</a:t>
            </a: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1. </a:t>
            </a: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正弦幅度调制</a:t>
            </a: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2" name="组合 92">
            <a:extLst>
              <a:ext uri="{FF2B5EF4-FFF2-40B4-BE49-F238E27FC236}">
                <a16:creationId xmlns:a16="http://schemas.microsoft.com/office/drawing/2014/main" id="{ADE372BE-8458-4B19-8D06-9BB0774DE2ED}"/>
              </a:ext>
            </a:extLst>
          </p:cNvPr>
          <p:cNvGrpSpPr>
            <a:grpSpLocks/>
          </p:cNvGrpSpPr>
          <p:nvPr/>
        </p:nvGrpSpPr>
        <p:grpSpPr bwMode="auto">
          <a:xfrm>
            <a:off x="1714500" y="3322638"/>
            <a:ext cx="6048375" cy="3249612"/>
            <a:chOff x="1619250" y="3284538"/>
            <a:chExt cx="6048375" cy="3249612"/>
          </a:xfrm>
        </p:grpSpPr>
        <p:sp>
          <p:nvSpPr>
            <p:cNvPr id="18442" name="Rectangle 27">
              <a:extLst>
                <a:ext uri="{FF2B5EF4-FFF2-40B4-BE49-F238E27FC236}">
                  <a16:creationId xmlns:a16="http://schemas.microsoft.com/office/drawing/2014/main" id="{17E7AA0E-9C5C-42C8-9CDE-68A679771E48}"/>
                </a:ext>
              </a:extLst>
            </p:cNvPr>
            <p:cNvSpPr>
              <a:spLocks noChangeArrowheads="1"/>
            </p:cNvSpPr>
            <p:nvPr/>
          </p:nvSpPr>
          <p:spPr bwMode="auto">
            <a:xfrm>
              <a:off x="7092950" y="5024597"/>
              <a:ext cx="2159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18443" name="Picture 28">
              <a:extLst>
                <a:ext uri="{FF2B5EF4-FFF2-40B4-BE49-F238E27FC236}">
                  <a16:creationId xmlns:a16="http://schemas.microsoft.com/office/drawing/2014/main" id="{CECE8054-2AB0-42EF-9C22-AA9C8BCEC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8" y="3284538"/>
              <a:ext cx="5688013" cy="322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Rectangle 29">
              <a:extLst>
                <a:ext uri="{FF2B5EF4-FFF2-40B4-BE49-F238E27FC236}">
                  <a16:creationId xmlns:a16="http://schemas.microsoft.com/office/drawing/2014/main" id="{AF1A0F06-E1E5-4BA8-8F05-3AB977084913}"/>
                </a:ext>
              </a:extLst>
            </p:cNvPr>
            <p:cNvSpPr>
              <a:spLocks noChangeArrowheads="1"/>
            </p:cNvSpPr>
            <p:nvPr/>
          </p:nvSpPr>
          <p:spPr bwMode="auto">
            <a:xfrm>
              <a:off x="3563938" y="3286124"/>
              <a:ext cx="647700" cy="2873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445" name="Rectangle 30">
              <a:extLst>
                <a:ext uri="{FF2B5EF4-FFF2-40B4-BE49-F238E27FC236}">
                  <a16:creationId xmlns:a16="http://schemas.microsoft.com/office/drawing/2014/main" id="{35D557C8-F151-4867-A542-9E68A9C00F5B}"/>
                </a:ext>
              </a:extLst>
            </p:cNvPr>
            <p:cNvSpPr>
              <a:spLocks noChangeArrowheads="1"/>
            </p:cNvSpPr>
            <p:nvPr/>
          </p:nvSpPr>
          <p:spPr bwMode="auto">
            <a:xfrm>
              <a:off x="5651500" y="3783018"/>
              <a:ext cx="2016125" cy="36036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446" name="Rectangle 31">
              <a:extLst>
                <a:ext uri="{FF2B5EF4-FFF2-40B4-BE49-F238E27FC236}">
                  <a16:creationId xmlns:a16="http://schemas.microsoft.com/office/drawing/2014/main" id="{023C9716-DCE6-4488-ADF7-3B8E02A75611}"/>
                </a:ext>
              </a:extLst>
            </p:cNvPr>
            <p:cNvSpPr>
              <a:spLocks noChangeArrowheads="1"/>
            </p:cNvSpPr>
            <p:nvPr/>
          </p:nvSpPr>
          <p:spPr bwMode="auto">
            <a:xfrm>
              <a:off x="5435600" y="5957888"/>
              <a:ext cx="1441450" cy="431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447" name="Line 32">
              <a:extLst>
                <a:ext uri="{FF2B5EF4-FFF2-40B4-BE49-F238E27FC236}">
                  <a16:creationId xmlns:a16="http://schemas.microsoft.com/office/drawing/2014/main" id="{9B746CC0-345E-43BE-8619-5F20297035D9}"/>
                </a:ext>
              </a:extLst>
            </p:cNvPr>
            <p:cNvSpPr>
              <a:spLocks noChangeShapeType="1"/>
            </p:cNvSpPr>
            <p:nvPr/>
          </p:nvSpPr>
          <p:spPr bwMode="auto">
            <a:xfrm flipV="1">
              <a:off x="3851275" y="3500438"/>
              <a:ext cx="0" cy="29527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18434" name="Object 28">
              <a:extLst>
                <a:ext uri="{FF2B5EF4-FFF2-40B4-BE49-F238E27FC236}">
                  <a16:creationId xmlns:a16="http://schemas.microsoft.com/office/drawing/2014/main" id="{3182117E-13E0-4744-B204-B7FBF7C8DCC2}"/>
                </a:ext>
              </a:extLst>
            </p:cNvPr>
            <p:cNvGraphicFramePr>
              <a:graphicFrameLocks noChangeAspect="1"/>
            </p:cNvGraphicFramePr>
            <p:nvPr/>
          </p:nvGraphicFramePr>
          <p:xfrm>
            <a:off x="3924300" y="3365500"/>
            <a:ext cx="565150" cy="430212"/>
          </p:xfrm>
          <a:graphic>
            <a:graphicData uri="http://schemas.openxmlformats.org/presentationml/2006/ole">
              <mc:AlternateContent xmlns:mc="http://schemas.openxmlformats.org/markup-compatibility/2006">
                <mc:Choice xmlns:v="urn:schemas-microsoft-com:vml" Requires="v">
                  <p:oleObj spid="_x0000_s47286" name="Equation" r:id="rId4" imgW="266400" imgH="203040" progId="Equation.DSMT4">
                    <p:embed/>
                  </p:oleObj>
                </mc:Choice>
                <mc:Fallback>
                  <p:oleObj name="Equation" r:id="rId4" imgW="266400" imgH="203040" progId="Equation.DSMT4">
                    <p:embed/>
                    <p:pic>
                      <p:nvPicPr>
                        <p:cNvPr id="18434" name="Object 28">
                          <a:extLst>
                            <a:ext uri="{FF2B5EF4-FFF2-40B4-BE49-F238E27FC236}">
                              <a16:creationId xmlns:a16="http://schemas.microsoft.com/office/drawing/2014/main" id="{3182117E-13E0-4744-B204-B7FBF7C8DC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3365500"/>
                          <a:ext cx="5651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29">
              <a:extLst>
                <a:ext uri="{FF2B5EF4-FFF2-40B4-BE49-F238E27FC236}">
                  <a16:creationId xmlns:a16="http://schemas.microsoft.com/office/drawing/2014/main" id="{81293060-FB50-4D11-8137-DEB5F3DF012C}"/>
                </a:ext>
              </a:extLst>
            </p:cNvPr>
            <p:cNvGraphicFramePr>
              <a:graphicFrameLocks noChangeAspect="1"/>
            </p:cNvGraphicFramePr>
            <p:nvPr/>
          </p:nvGraphicFramePr>
          <p:xfrm>
            <a:off x="7164388" y="4678363"/>
            <a:ext cx="212725" cy="363537"/>
          </p:xfrm>
          <a:graphic>
            <a:graphicData uri="http://schemas.openxmlformats.org/presentationml/2006/ole">
              <mc:AlternateContent xmlns:mc="http://schemas.openxmlformats.org/markup-compatibility/2006">
                <mc:Choice xmlns:v="urn:schemas-microsoft-com:vml" Requires="v">
                  <p:oleObj spid="_x0000_s47287" name="Equation" r:id="rId6" imgW="88560" imgH="152280" progId="Equation.DSMT4">
                    <p:embed/>
                  </p:oleObj>
                </mc:Choice>
                <mc:Fallback>
                  <p:oleObj name="Equation" r:id="rId6" imgW="88560" imgH="152280" progId="Equation.DSMT4">
                    <p:embed/>
                    <p:pic>
                      <p:nvPicPr>
                        <p:cNvPr id="18435" name="Object 29">
                          <a:extLst>
                            <a:ext uri="{FF2B5EF4-FFF2-40B4-BE49-F238E27FC236}">
                              <a16:creationId xmlns:a16="http://schemas.microsoft.com/office/drawing/2014/main" id="{81293060-FB50-4D11-8137-DEB5F3DF01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88" y="4678363"/>
                          <a:ext cx="2127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30">
              <a:extLst>
                <a:ext uri="{FF2B5EF4-FFF2-40B4-BE49-F238E27FC236}">
                  <a16:creationId xmlns:a16="http://schemas.microsoft.com/office/drawing/2014/main" id="{7A37F3E4-6A99-4F00-B873-15AE1E43AF57}"/>
                </a:ext>
              </a:extLst>
            </p:cNvPr>
            <p:cNvGraphicFramePr>
              <a:graphicFrameLocks noChangeAspect="1"/>
            </p:cNvGraphicFramePr>
            <p:nvPr/>
          </p:nvGraphicFramePr>
          <p:xfrm>
            <a:off x="6259513" y="3870325"/>
            <a:ext cx="576263" cy="439737"/>
          </p:xfrm>
          <a:graphic>
            <a:graphicData uri="http://schemas.openxmlformats.org/presentationml/2006/ole">
              <mc:AlternateContent xmlns:mc="http://schemas.openxmlformats.org/markup-compatibility/2006">
                <mc:Choice xmlns:v="urn:schemas-microsoft-com:vml" Requires="v">
                  <p:oleObj spid="_x0000_s47288" name="Equation" r:id="rId8" imgW="266400" imgH="203040" progId="Equation.DSMT4">
                    <p:embed/>
                  </p:oleObj>
                </mc:Choice>
                <mc:Fallback>
                  <p:oleObj name="Equation" r:id="rId8" imgW="266400" imgH="203040" progId="Equation.DSMT4">
                    <p:embed/>
                    <p:pic>
                      <p:nvPicPr>
                        <p:cNvPr id="18436" name="Object 30">
                          <a:extLst>
                            <a:ext uri="{FF2B5EF4-FFF2-40B4-BE49-F238E27FC236}">
                              <a16:creationId xmlns:a16="http://schemas.microsoft.com/office/drawing/2014/main" id="{7A37F3E4-6A99-4F00-B873-15AE1E43AF5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9513" y="3870325"/>
                          <a:ext cx="57626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8" name="Line 36">
              <a:extLst>
                <a:ext uri="{FF2B5EF4-FFF2-40B4-BE49-F238E27FC236}">
                  <a16:creationId xmlns:a16="http://schemas.microsoft.com/office/drawing/2014/main" id="{A9E50723-4EAE-4A8C-8D8C-79454A99F85A}"/>
                </a:ext>
              </a:extLst>
            </p:cNvPr>
            <p:cNvSpPr>
              <a:spLocks noChangeShapeType="1"/>
            </p:cNvSpPr>
            <p:nvPr/>
          </p:nvSpPr>
          <p:spPr bwMode="auto">
            <a:xfrm flipH="1">
              <a:off x="6011863" y="4102100"/>
              <a:ext cx="288925" cy="1444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449" name="Rectangle 37">
              <a:extLst>
                <a:ext uri="{FF2B5EF4-FFF2-40B4-BE49-F238E27FC236}">
                  <a16:creationId xmlns:a16="http://schemas.microsoft.com/office/drawing/2014/main" id="{56BF7487-D905-471C-A16C-3A4C897C8CA4}"/>
                </a:ext>
              </a:extLst>
            </p:cNvPr>
            <p:cNvSpPr>
              <a:spLocks noChangeArrowheads="1"/>
            </p:cNvSpPr>
            <p:nvPr/>
          </p:nvSpPr>
          <p:spPr bwMode="auto">
            <a:xfrm>
              <a:off x="3635375" y="6318250"/>
              <a:ext cx="4318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450" name="Rectangle 38">
              <a:extLst>
                <a:ext uri="{FF2B5EF4-FFF2-40B4-BE49-F238E27FC236}">
                  <a16:creationId xmlns:a16="http://schemas.microsoft.com/office/drawing/2014/main" id="{3ECC154D-4A0C-43E0-8D6E-6E03AB5AFA9F}"/>
                </a:ext>
              </a:extLst>
            </p:cNvPr>
            <p:cNvSpPr>
              <a:spLocks noChangeArrowheads="1"/>
            </p:cNvSpPr>
            <p:nvPr/>
          </p:nvSpPr>
          <p:spPr bwMode="auto">
            <a:xfrm>
              <a:off x="7092950" y="4975385"/>
              <a:ext cx="2159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451" name="Line 39">
              <a:extLst>
                <a:ext uri="{FF2B5EF4-FFF2-40B4-BE49-F238E27FC236}">
                  <a16:creationId xmlns:a16="http://schemas.microsoft.com/office/drawing/2014/main" id="{E1E51D96-5C3B-4D81-A260-74464C459E6B}"/>
                </a:ext>
              </a:extLst>
            </p:cNvPr>
            <p:cNvSpPr>
              <a:spLocks noChangeShapeType="1"/>
            </p:cNvSpPr>
            <p:nvPr/>
          </p:nvSpPr>
          <p:spPr bwMode="auto">
            <a:xfrm>
              <a:off x="1619250" y="5005388"/>
              <a:ext cx="59055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 name="标题 1">
            <a:extLst>
              <a:ext uri="{FF2B5EF4-FFF2-40B4-BE49-F238E27FC236}">
                <a16:creationId xmlns:a16="http://schemas.microsoft.com/office/drawing/2014/main" id="{19B3F2CB-F9F4-438D-BD6B-8223B3D0805D}"/>
              </a:ext>
            </a:extLst>
          </p:cNvPr>
          <p:cNvSpPr>
            <a:spLocks noGrp="1"/>
          </p:cNvSpPr>
          <p:nvPr>
            <p:ph type="title"/>
          </p:nvPr>
        </p:nvSpPr>
        <p:spPr/>
        <p:txBody>
          <a:bodyPr/>
          <a:lstStyle/>
          <a:p>
            <a:r>
              <a:rPr lang="en-US" altLang="zh-CN"/>
              <a:t>4.5 </a:t>
            </a:r>
            <a:r>
              <a:rPr lang="zh-CN" altLang="en-US"/>
              <a:t>相乘性质</a:t>
            </a:r>
          </a:p>
        </p:txBody>
      </p:sp>
      <p:sp>
        <p:nvSpPr>
          <p:cNvPr id="4" name="灯片编号占位符 3">
            <a:extLst>
              <a:ext uri="{FF2B5EF4-FFF2-40B4-BE49-F238E27FC236}">
                <a16:creationId xmlns:a16="http://schemas.microsoft.com/office/drawing/2014/main" id="{2D1749F4-0968-45DA-9D36-60F9039F469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2D0D8F-A3E1-4249-B84D-2B8D31B9C06B}" type="slidenum">
              <a:rPr kumimoji="0" lang="zh-CN" altLang="en-US" sz="120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zh-CN" altLang="en-US" sz="120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aphicFrame>
        <p:nvGraphicFramePr>
          <p:cNvPr id="19458" name="Object 2">
            <a:extLst>
              <a:ext uri="{FF2B5EF4-FFF2-40B4-BE49-F238E27FC236}">
                <a16:creationId xmlns:a16="http://schemas.microsoft.com/office/drawing/2014/main" id="{BF524477-64FA-451F-A62B-ED82D4EDB0BE}"/>
              </a:ext>
            </a:extLst>
          </p:cNvPr>
          <p:cNvGraphicFramePr>
            <a:graphicFrameLocks noChangeAspect="1"/>
          </p:cNvGraphicFramePr>
          <p:nvPr>
            <p:extLst>
              <p:ext uri="{D42A27DB-BD31-4B8C-83A1-F6EECF244321}">
                <p14:modId xmlns:p14="http://schemas.microsoft.com/office/powerpoint/2010/main" val="238942607"/>
              </p:ext>
            </p:extLst>
          </p:nvPr>
        </p:nvGraphicFramePr>
        <p:xfrm>
          <a:off x="973138" y="1571625"/>
          <a:ext cx="2111375" cy="488950"/>
        </p:xfrm>
        <a:graphic>
          <a:graphicData uri="http://schemas.openxmlformats.org/presentationml/2006/ole">
            <mc:AlternateContent xmlns:mc="http://schemas.openxmlformats.org/markup-compatibility/2006">
              <mc:Choice xmlns:v="urn:schemas-microsoft-com:vml" Requires="v">
                <p:oleObj spid="_x0000_s61498" name="Equation" r:id="rId3" imgW="876240" imgH="203040" progId="Equation.DSMT4">
                  <p:embed/>
                </p:oleObj>
              </mc:Choice>
              <mc:Fallback>
                <p:oleObj name="Equation" r:id="rId3" imgW="876240" imgH="203040" progId="Equation.DSMT4">
                  <p:embed/>
                  <p:pic>
                    <p:nvPicPr>
                      <p:cNvPr id="19458" name="Object 2">
                        <a:extLst>
                          <a:ext uri="{FF2B5EF4-FFF2-40B4-BE49-F238E27FC236}">
                            <a16:creationId xmlns:a16="http://schemas.microsoft.com/office/drawing/2014/main" id="{BF524477-64FA-451F-A62B-ED82D4EDB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8" y="1571625"/>
                        <a:ext cx="2111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8">
            <a:extLst>
              <a:ext uri="{FF2B5EF4-FFF2-40B4-BE49-F238E27FC236}">
                <a16:creationId xmlns:a16="http://schemas.microsoft.com/office/drawing/2014/main" id="{6275D332-3422-4AF3-B30C-28EB63A2B2EF}"/>
              </a:ext>
            </a:extLst>
          </p:cNvPr>
          <p:cNvGraphicFramePr>
            <a:graphicFrameLocks noChangeAspect="1"/>
          </p:cNvGraphicFramePr>
          <p:nvPr>
            <p:extLst>
              <p:ext uri="{D42A27DB-BD31-4B8C-83A1-F6EECF244321}">
                <p14:modId xmlns:p14="http://schemas.microsoft.com/office/powerpoint/2010/main" val="458163629"/>
              </p:ext>
            </p:extLst>
          </p:nvPr>
        </p:nvGraphicFramePr>
        <p:xfrm>
          <a:off x="857250" y="3000375"/>
          <a:ext cx="2111375" cy="550863"/>
        </p:xfrm>
        <a:graphic>
          <a:graphicData uri="http://schemas.openxmlformats.org/presentationml/2006/ole">
            <mc:AlternateContent xmlns:mc="http://schemas.openxmlformats.org/markup-compatibility/2006">
              <mc:Choice xmlns:v="urn:schemas-microsoft-com:vml" Requires="v">
                <p:oleObj spid="_x0000_s61499" name="Equation" r:id="rId5" imgW="876240" imgH="228600" progId="Equation.DSMT4">
                  <p:embed/>
                </p:oleObj>
              </mc:Choice>
              <mc:Fallback>
                <p:oleObj name="Equation" r:id="rId5" imgW="876240" imgH="228600" progId="Equation.DSMT4">
                  <p:embed/>
                  <p:pic>
                    <p:nvPicPr>
                      <p:cNvPr id="16" name="Object 8">
                        <a:extLst>
                          <a:ext uri="{FF2B5EF4-FFF2-40B4-BE49-F238E27FC236}">
                            <a16:creationId xmlns:a16="http://schemas.microsoft.com/office/drawing/2014/main" id="{6275D332-3422-4AF3-B30C-28EB63A2B2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 y="3000375"/>
                        <a:ext cx="2111375"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78" name="Group 15">
            <a:extLst>
              <a:ext uri="{FF2B5EF4-FFF2-40B4-BE49-F238E27FC236}">
                <a16:creationId xmlns:a16="http://schemas.microsoft.com/office/drawing/2014/main" id="{9F9104EE-188D-4C62-95FC-0F98F2C7D78F}"/>
              </a:ext>
            </a:extLst>
          </p:cNvPr>
          <p:cNvGrpSpPr>
            <a:grpSpLocks/>
          </p:cNvGrpSpPr>
          <p:nvPr/>
        </p:nvGrpSpPr>
        <p:grpSpPr bwMode="auto">
          <a:xfrm>
            <a:off x="3643313" y="1285875"/>
            <a:ext cx="3095625" cy="1582738"/>
            <a:chOff x="3379" y="1344"/>
            <a:chExt cx="1950" cy="997"/>
          </a:xfrm>
        </p:grpSpPr>
        <p:sp>
          <p:nvSpPr>
            <p:cNvPr id="19490" name="Line 16">
              <a:extLst>
                <a:ext uri="{FF2B5EF4-FFF2-40B4-BE49-F238E27FC236}">
                  <a16:creationId xmlns:a16="http://schemas.microsoft.com/office/drawing/2014/main" id="{E00E721D-9305-4818-BADE-9E7318914D3E}"/>
                </a:ext>
              </a:extLst>
            </p:cNvPr>
            <p:cNvSpPr>
              <a:spLocks noChangeShapeType="1"/>
            </p:cNvSpPr>
            <p:nvPr/>
          </p:nvSpPr>
          <p:spPr bwMode="auto">
            <a:xfrm flipV="1">
              <a:off x="4286" y="1410"/>
              <a:ext cx="0" cy="65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91" name="Line 17">
              <a:extLst>
                <a:ext uri="{FF2B5EF4-FFF2-40B4-BE49-F238E27FC236}">
                  <a16:creationId xmlns:a16="http://schemas.microsoft.com/office/drawing/2014/main" id="{9B10CADE-99CD-4097-91BC-72E671BE60ED}"/>
                </a:ext>
              </a:extLst>
            </p:cNvPr>
            <p:cNvSpPr>
              <a:spLocks noChangeShapeType="1"/>
            </p:cNvSpPr>
            <p:nvPr/>
          </p:nvSpPr>
          <p:spPr bwMode="auto">
            <a:xfrm flipH="1">
              <a:off x="3944" y="1752"/>
              <a:ext cx="337" cy="314"/>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92" name="Line 18">
              <a:extLst>
                <a:ext uri="{FF2B5EF4-FFF2-40B4-BE49-F238E27FC236}">
                  <a16:creationId xmlns:a16="http://schemas.microsoft.com/office/drawing/2014/main" id="{FD78DB0A-6A58-4CD2-A95D-5ECD9283C16D}"/>
                </a:ext>
              </a:extLst>
            </p:cNvPr>
            <p:cNvSpPr>
              <a:spLocks noChangeShapeType="1"/>
            </p:cNvSpPr>
            <p:nvPr/>
          </p:nvSpPr>
          <p:spPr bwMode="auto">
            <a:xfrm>
              <a:off x="4281" y="1752"/>
              <a:ext cx="338" cy="314"/>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93" name="Text Box 19">
              <a:extLst>
                <a:ext uri="{FF2B5EF4-FFF2-40B4-BE49-F238E27FC236}">
                  <a16:creationId xmlns:a16="http://schemas.microsoft.com/office/drawing/2014/main" id="{13EFC862-88C7-4D12-9177-D16E45648609}"/>
                </a:ext>
              </a:extLst>
            </p:cNvPr>
            <p:cNvSpPr txBox="1">
              <a:spLocks noChangeArrowheads="1"/>
            </p:cNvSpPr>
            <p:nvPr/>
          </p:nvSpPr>
          <p:spPr bwMode="auto">
            <a:xfrm>
              <a:off x="4057" y="154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00"/>
                  </a:solidFill>
                  <a:effectLst/>
                  <a:uLnTx/>
                  <a:uFillTx/>
                  <a:latin typeface="Arial" panose="020B0604020202020204" pitchFamily="34" charset="0"/>
                  <a:ea typeface="楷体_GB2312" panose="02010609030101010101" pitchFamily="49" charset="-122"/>
                  <a:cs typeface="+mn-cs"/>
                </a:rPr>
                <a:t>1</a:t>
              </a:r>
            </a:p>
          </p:txBody>
        </p:sp>
        <p:sp>
          <p:nvSpPr>
            <p:cNvPr id="19494" name="Text Box 20">
              <a:extLst>
                <a:ext uri="{FF2B5EF4-FFF2-40B4-BE49-F238E27FC236}">
                  <a16:creationId xmlns:a16="http://schemas.microsoft.com/office/drawing/2014/main" id="{8CFF1CCC-666B-44C6-AD5E-E0B590AE50AB}"/>
                </a:ext>
              </a:extLst>
            </p:cNvPr>
            <p:cNvSpPr txBox="1">
              <a:spLocks noChangeArrowheads="1"/>
            </p:cNvSpPr>
            <p:nvPr/>
          </p:nvSpPr>
          <p:spPr bwMode="auto">
            <a:xfrm>
              <a:off x="4156" y="203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solidFill>
                    <a:srgbClr val="000000"/>
                  </a:solidFill>
                  <a:effectLst/>
                  <a:uLnTx/>
                  <a:uFillTx/>
                  <a:latin typeface="Arial" panose="020B0604020202020204" pitchFamily="34" charset="0"/>
                  <a:ea typeface="楷体_GB2312" panose="02010609030101010101" pitchFamily="49" charset="-122"/>
                  <a:cs typeface="+mn-cs"/>
                </a:rPr>
                <a:t>0</a:t>
              </a:r>
            </a:p>
          </p:txBody>
        </p:sp>
        <p:graphicFrame>
          <p:nvGraphicFramePr>
            <p:cNvPr id="19472" name="Object 9">
              <a:extLst>
                <a:ext uri="{FF2B5EF4-FFF2-40B4-BE49-F238E27FC236}">
                  <a16:creationId xmlns:a16="http://schemas.microsoft.com/office/drawing/2014/main" id="{B3B3027D-4B32-414A-9AA1-ECFF788FA2FE}"/>
                </a:ext>
              </a:extLst>
            </p:cNvPr>
            <p:cNvGraphicFramePr>
              <a:graphicFrameLocks noChangeAspect="1"/>
            </p:cNvGraphicFramePr>
            <p:nvPr/>
          </p:nvGraphicFramePr>
          <p:xfrm>
            <a:off x="5077" y="1857"/>
            <a:ext cx="252" cy="214"/>
          </p:xfrm>
          <a:graphic>
            <a:graphicData uri="http://schemas.openxmlformats.org/presentationml/2006/ole">
              <mc:AlternateContent xmlns:mc="http://schemas.openxmlformats.org/markup-compatibility/2006">
                <mc:Choice xmlns:v="urn:schemas-microsoft-com:vml" Requires="v">
                  <p:oleObj spid="_x0000_s61500" name="Equation" r:id="rId7" imgW="152280" imgH="139680" progId="Equation.DSMT4">
                    <p:embed/>
                  </p:oleObj>
                </mc:Choice>
                <mc:Fallback>
                  <p:oleObj name="Equation" r:id="rId7" imgW="152280" imgH="139680" progId="Equation.DSMT4">
                    <p:embed/>
                    <p:pic>
                      <p:nvPicPr>
                        <p:cNvPr id="19472" name="Object 9">
                          <a:extLst>
                            <a:ext uri="{FF2B5EF4-FFF2-40B4-BE49-F238E27FC236}">
                              <a16:creationId xmlns:a16="http://schemas.microsoft.com/office/drawing/2014/main" id="{B3B3027D-4B32-414A-9AA1-ECFF788FA2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7" y="1857"/>
                          <a:ext cx="25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3" name="Object 10">
              <a:extLst>
                <a:ext uri="{FF2B5EF4-FFF2-40B4-BE49-F238E27FC236}">
                  <a16:creationId xmlns:a16="http://schemas.microsoft.com/office/drawing/2014/main" id="{E5800532-32AF-4E9F-B40E-A137606D30E4}"/>
                </a:ext>
              </a:extLst>
            </p:cNvPr>
            <p:cNvGraphicFramePr>
              <a:graphicFrameLocks noChangeAspect="1"/>
            </p:cNvGraphicFramePr>
            <p:nvPr/>
          </p:nvGraphicFramePr>
          <p:xfrm>
            <a:off x="4506" y="2013"/>
            <a:ext cx="324" cy="328"/>
          </p:xfrm>
          <a:graphic>
            <a:graphicData uri="http://schemas.openxmlformats.org/presentationml/2006/ole">
              <mc:AlternateContent xmlns:mc="http://schemas.openxmlformats.org/markup-compatibility/2006">
                <mc:Choice xmlns:v="urn:schemas-microsoft-com:vml" Requires="v">
                  <p:oleObj spid="_x0000_s61501" name="Equation" r:id="rId9" imgW="241200" imgH="215640" progId="Equation.DSMT4">
                    <p:embed/>
                  </p:oleObj>
                </mc:Choice>
                <mc:Fallback>
                  <p:oleObj name="Equation" r:id="rId9" imgW="241200" imgH="215640" progId="Equation.DSMT4">
                    <p:embed/>
                    <p:pic>
                      <p:nvPicPr>
                        <p:cNvPr id="19473" name="Object 10">
                          <a:extLst>
                            <a:ext uri="{FF2B5EF4-FFF2-40B4-BE49-F238E27FC236}">
                              <a16:creationId xmlns:a16="http://schemas.microsoft.com/office/drawing/2014/main" id="{E5800532-32AF-4E9F-B40E-A137606D30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6" y="2013"/>
                          <a:ext cx="3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4" name="Object 11">
              <a:extLst>
                <a:ext uri="{FF2B5EF4-FFF2-40B4-BE49-F238E27FC236}">
                  <a16:creationId xmlns:a16="http://schemas.microsoft.com/office/drawing/2014/main" id="{AA2B0B61-5995-405E-870B-2DC36AAE2F06}"/>
                </a:ext>
              </a:extLst>
            </p:cNvPr>
            <p:cNvGraphicFramePr>
              <a:graphicFrameLocks noChangeAspect="1"/>
            </p:cNvGraphicFramePr>
            <p:nvPr/>
          </p:nvGraphicFramePr>
          <p:xfrm>
            <a:off x="3742" y="2013"/>
            <a:ext cx="427" cy="299"/>
          </p:xfrm>
          <a:graphic>
            <a:graphicData uri="http://schemas.openxmlformats.org/presentationml/2006/ole">
              <mc:AlternateContent xmlns:mc="http://schemas.openxmlformats.org/markup-compatibility/2006">
                <mc:Choice xmlns:v="urn:schemas-microsoft-com:vml" Requires="v">
                  <p:oleObj spid="_x0000_s61502" name="Equation" r:id="rId11" imgW="342720" imgH="215640" progId="Equation.DSMT4">
                    <p:embed/>
                  </p:oleObj>
                </mc:Choice>
                <mc:Fallback>
                  <p:oleObj name="Equation" r:id="rId11" imgW="342720" imgH="215640" progId="Equation.DSMT4">
                    <p:embed/>
                    <p:pic>
                      <p:nvPicPr>
                        <p:cNvPr id="19474" name="Object 11">
                          <a:extLst>
                            <a:ext uri="{FF2B5EF4-FFF2-40B4-BE49-F238E27FC236}">
                              <a16:creationId xmlns:a16="http://schemas.microsoft.com/office/drawing/2014/main" id="{AA2B0B61-5995-405E-870B-2DC36AAE2F0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2" y="2013"/>
                          <a:ext cx="42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5" name="Object 12">
              <a:extLst>
                <a:ext uri="{FF2B5EF4-FFF2-40B4-BE49-F238E27FC236}">
                  <a16:creationId xmlns:a16="http://schemas.microsoft.com/office/drawing/2014/main" id="{7D8D31BB-ED86-4349-9982-C33379493EF9}"/>
                </a:ext>
              </a:extLst>
            </p:cNvPr>
            <p:cNvGraphicFramePr>
              <a:graphicFrameLocks noChangeAspect="1"/>
            </p:cNvGraphicFramePr>
            <p:nvPr/>
          </p:nvGraphicFramePr>
          <p:xfrm>
            <a:off x="4323" y="1344"/>
            <a:ext cx="553" cy="275"/>
          </p:xfrm>
          <a:graphic>
            <a:graphicData uri="http://schemas.openxmlformats.org/presentationml/2006/ole">
              <mc:AlternateContent xmlns:mc="http://schemas.openxmlformats.org/markup-compatibility/2006">
                <mc:Choice xmlns:v="urn:schemas-microsoft-com:vml" Requires="v">
                  <p:oleObj spid="_x0000_s61503" name="Equation" r:id="rId13" imgW="431640" imgH="203040" progId="Equation.DSMT4">
                    <p:embed/>
                  </p:oleObj>
                </mc:Choice>
                <mc:Fallback>
                  <p:oleObj name="Equation" r:id="rId13" imgW="431640" imgH="203040" progId="Equation.DSMT4">
                    <p:embed/>
                    <p:pic>
                      <p:nvPicPr>
                        <p:cNvPr id="19475" name="Object 12">
                          <a:extLst>
                            <a:ext uri="{FF2B5EF4-FFF2-40B4-BE49-F238E27FC236}">
                              <a16:creationId xmlns:a16="http://schemas.microsoft.com/office/drawing/2014/main" id="{7D8D31BB-ED86-4349-9982-C33379493E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3" y="1344"/>
                          <a:ext cx="55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95" name="Line 25">
              <a:extLst>
                <a:ext uri="{FF2B5EF4-FFF2-40B4-BE49-F238E27FC236}">
                  <a16:creationId xmlns:a16="http://schemas.microsoft.com/office/drawing/2014/main" id="{7DD0059E-379A-404A-9FB2-66B6C90CD448}"/>
                </a:ext>
              </a:extLst>
            </p:cNvPr>
            <p:cNvSpPr>
              <a:spLocks noChangeShapeType="1"/>
            </p:cNvSpPr>
            <p:nvPr/>
          </p:nvSpPr>
          <p:spPr bwMode="auto">
            <a:xfrm>
              <a:off x="3379" y="2065"/>
              <a:ext cx="19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graphicFrame>
        <p:nvGraphicFramePr>
          <p:cNvPr id="46093" name="Object 13">
            <a:extLst>
              <a:ext uri="{FF2B5EF4-FFF2-40B4-BE49-F238E27FC236}">
                <a16:creationId xmlns:a16="http://schemas.microsoft.com/office/drawing/2014/main" id="{72B6E0EC-8F87-4D2D-BDF3-3DB5946EA929}"/>
              </a:ext>
            </a:extLst>
          </p:cNvPr>
          <p:cNvGraphicFramePr>
            <a:graphicFrameLocks noChangeAspect="1"/>
          </p:cNvGraphicFramePr>
          <p:nvPr>
            <p:extLst>
              <p:ext uri="{D42A27DB-BD31-4B8C-83A1-F6EECF244321}">
                <p14:modId xmlns:p14="http://schemas.microsoft.com/office/powerpoint/2010/main" val="491367096"/>
              </p:ext>
            </p:extLst>
          </p:nvPr>
        </p:nvGraphicFramePr>
        <p:xfrm>
          <a:off x="3929063" y="3001963"/>
          <a:ext cx="4425950" cy="547687"/>
        </p:xfrm>
        <a:graphic>
          <a:graphicData uri="http://schemas.openxmlformats.org/presentationml/2006/ole">
            <mc:AlternateContent xmlns:mc="http://schemas.openxmlformats.org/markup-compatibility/2006">
              <mc:Choice xmlns:v="urn:schemas-microsoft-com:vml" Requires="v">
                <p:oleObj spid="_x0000_s61504" name="Equation" r:id="rId15" imgW="2120760" imgH="228600" progId="Equation.DSMT4">
                  <p:embed/>
                </p:oleObj>
              </mc:Choice>
              <mc:Fallback>
                <p:oleObj name="Equation" r:id="rId15" imgW="2120760" imgH="228600" progId="Equation.DSMT4">
                  <p:embed/>
                  <p:pic>
                    <p:nvPicPr>
                      <p:cNvPr id="46093" name="Object 13">
                        <a:extLst>
                          <a:ext uri="{FF2B5EF4-FFF2-40B4-BE49-F238E27FC236}">
                            <a16:creationId xmlns:a16="http://schemas.microsoft.com/office/drawing/2014/main" id="{72B6E0EC-8F87-4D2D-BDF3-3DB5946EA92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9063" y="3001963"/>
                        <a:ext cx="442595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4" name="Object 14">
            <a:extLst>
              <a:ext uri="{FF2B5EF4-FFF2-40B4-BE49-F238E27FC236}">
                <a16:creationId xmlns:a16="http://schemas.microsoft.com/office/drawing/2014/main" id="{33BB21E8-67D2-41EF-B529-CB4D8C415076}"/>
              </a:ext>
            </a:extLst>
          </p:cNvPr>
          <p:cNvGraphicFramePr>
            <a:graphicFrameLocks noChangeAspect="1"/>
          </p:cNvGraphicFramePr>
          <p:nvPr>
            <p:extLst>
              <p:ext uri="{D42A27DB-BD31-4B8C-83A1-F6EECF244321}">
                <p14:modId xmlns:p14="http://schemas.microsoft.com/office/powerpoint/2010/main" val="198535476"/>
              </p:ext>
            </p:extLst>
          </p:nvPr>
        </p:nvGraphicFramePr>
        <p:xfrm>
          <a:off x="3203575" y="3106738"/>
          <a:ext cx="488950" cy="336550"/>
        </p:xfrm>
        <a:graphic>
          <a:graphicData uri="http://schemas.openxmlformats.org/presentationml/2006/ole">
            <mc:AlternateContent xmlns:mc="http://schemas.openxmlformats.org/markup-compatibility/2006">
              <mc:Choice xmlns:v="urn:schemas-microsoft-com:vml" Requires="v">
                <p:oleObj spid="_x0000_s61505" name="Equation" r:id="rId17" imgW="203040" imgH="139680" progId="Equation.DSMT4">
                  <p:embed/>
                </p:oleObj>
              </mc:Choice>
              <mc:Fallback>
                <p:oleObj name="Equation" r:id="rId17" imgW="203040" imgH="139680" progId="Equation.DSMT4">
                  <p:embed/>
                  <p:pic>
                    <p:nvPicPr>
                      <p:cNvPr id="46094" name="Object 14">
                        <a:extLst>
                          <a:ext uri="{FF2B5EF4-FFF2-40B4-BE49-F238E27FC236}">
                            <a16:creationId xmlns:a16="http://schemas.microsoft.com/office/drawing/2014/main" id="{33BB21E8-67D2-41EF-B529-CB4D8C41507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3575" y="3106738"/>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3">
            <a:extLst>
              <a:ext uri="{FF2B5EF4-FFF2-40B4-BE49-F238E27FC236}">
                <a16:creationId xmlns:a16="http://schemas.microsoft.com/office/drawing/2014/main" id="{2219891C-AE06-417B-A69A-CED5F62EEF10}"/>
              </a:ext>
            </a:extLst>
          </p:cNvPr>
          <p:cNvGrpSpPr>
            <a:grpSpLocks/>
          </p:cNvGrpSpPr>
          <p:nvPr/>
        </p:nvGrpSpPr>
        <p:grpSpPr bwMode="auto">
          <a:xfrm>
            <a:off x="2643188" y="3714750"/>
            <a:ext cx="3887787" cy="1584325"/>
            <a:chOff x="1565" y="890"/>
            <a:chExt cx="2449" cy="998"/>
          </a:xfrm>
        </p:grpSpPr>
        <p:sp>
          <p:nvSpPr>
            <p:cNvPr id="19485" name="Line 4">
              <a:extLst>
                <a:ext uri="{FF2B5EF4-FFF2-40B4-BE49-F238E27FC236}">
                  <a16:creationId xmlns:a16="http://schemas.microsoft.com/office/drawing/2014/main" id="{A4C79E6B-7856-4E99-A23D-2DAE0DF19F67}"/>
                </a:ext>
              </a:extLst>
            </p:cNvPr>
            <p:cNvSpPr>
              <a:spLocks noChangeShapeType="1"/>
            </p:cNvSpPr>
            <p:nvPr/>
          </p:nvSpPr>
          <p:spPr bwMode="auto">
            <a:xfrm>
              <a:off x="1565" y="1638"/>
              <a:ext cx="244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86" name="Line 5">
              <a:extLst>
                <a:ext uri="{FF2B5EF4-FFF2-40B4-BE49-F238E27FC236}">
                  <a16:creationId xmlns:a16="http://schemas.microsoft.com/office/drawing/2014/main" id="{FA83C5F1-3B95-4041-8451-65254676AA7F}"/>
                </a:ext>
              </a:extLst>
            </p:cNvPr>
            <p:cNvSpPr>
              <a:spLocks noChangeShapeType="1"/>
            </p:cNvSpPr>
            <p:nvPr/>
          </p:nvSpPr>
          <p:spPr bwMode="auto">
            <a:xfrm flipV="1">
              <a:off x="2707" y="937"/>
              <a:ext cx="0" cy="71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87" name="Line 6">
              <a:extLst>
                <a:ext uri="{FF2B5EF4-FFF2-40B4-BE49-F238E27FC236}">
                  <a16:creationId xmlns:a16="http://schemas.microsoft.com/office/drawing/2014/main" id="{B09ED49C-9B5C-475D-907E-1F414BCFD12A}"/>
                </a:ext>
              </a:extLst>
            </p:cNvPr>
            <p:cNvSpPr>
              <a:spLocks noChangeShapeType="1"/>
            </p:cNvSpPr>
            <p:nvPr/>
          </p:nvSpPr>
          <p:spPr bwMode="auto">
            <a:xfrm flipV="1">
              <a:off x="2006" y="1223"/>
              <a:ext cx="0" cy="427"/>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88" name="Line 7">
              <a:extLst>
                <a:ext uri="{FF2B5EF4-FFF2-40B4-BE49-F238E27FC236}">
                  <a16:creationId xmlns:a16="http://schemas.microsoft.com/office/drawing/2014/main" id="{EB658F24-3CB8-435A-93D5-FF3366713BBF}"/>
                </a:ext>
              </a:extLst>
            </p:cNvPr>
            <p:cNvSpPr>
              <a:spLocks noChangeShapeType="1"/>
            </p:cNvSpPr>
            <p:nvPr/>
          </p:nvSpPr>
          <p:spPr bwMode="auto">
            <a:xfrm flipV="1">
              <a:off x="3410" y="1223"/>
              <a:ext cx="0" cy="427"/>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89" name="Text Box 8">
              <a:extLst>
                <a:ext uri="{FF2B5EF4-FFF2-40B4-BE49-F238E27FC236}">
                  <a16:creationId xmlns:a16="http://schemas.microsoft.com/office/drawing/2014/main" id="{DB482269-DBBE-45ED-9451-77BF81AC2ACC}"/>
                </a:ext>
              </a:extLst>
            </p:cNvPr>
            <p:cNvSpPr txBox="1">
              <a:spLocks noChangeArrowheads="1"/>
            </p:cNvSpPr>
            <p:nvPr/>
          </p:nvSpPr>
          <p:spPr bwMode="auto">
            <a:xfrm>
              <a:off x="2567" y="160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solidFill>
                    <a:srgbClr val="000000"/>
                  </a:solidFill>
                  <a:effectLst/>
                  <a:uLnTx/>
                  <a:uFillTx/>
                  <a:latin typeface="Arial" panose="020B0604020202020204" pitchFamily="34" charset="0"/>
                  <a:ea typeface="楷体_GB2312" panose="02010609030101010101" pitchFamily="49" charset="-122"/>
                  <a:cs typeface="+mn-cs"/>
                </a:rPr>
                <a:t>0</a:t>
              </a:r>
            </a:p>
          </p:txBody>
        </p:sp>
        <p:graphicFrame>
          <p:nvGraphicFramePr>
            <p:cNvPr id="19467" name="Object 20">
              <a:extLst>
                <a:ext uri="{FF2B5EF4-FFF2-40B4-BE49-F238E27FC236}">
                  <a16:creationId xmlns:a16="http://schemas.microsoft.com/office/drawing/2014/main" id="{F8A137BA-6B1B-4712-9D27-0BAEA1F1C5F8}"/>
                </a:ext>
              </a:extLst>
            </p:cNvPr>
            <p:cNvGraphicFramePr>
              <a:graphicFrameLocks noChangeAspect="1"/>
            </p:cNvGraphicFramePr>
            <p:nvPr/>
          </p:nvGraphicFramePr>
          <p:xfrm>
            <a:off x="3461" y="1210"/>
            <a:ext cx="281" cy="229"/>
          </p:xfrm>
          <a:graphic>
            <a:graphicData uri="http://schemas.openxmlformats.org/presentationml/2006/ole">
              <mc:AlternateContent xmlns:mc="http://schemas.openxmlformats.org/markup-compatibility/2006">
                <mc:Choice xmlns:v="urn:schemas-microsoft-com:vml" Requires="v">
                  <p:oleObj spid="_x0000_s61506" name="Equation" r:id="rId19" imgW="253800" imgH="203040" progId="Equation.DSMT4">
                    <p:embed/>
                  </p:oleObj>
                </mc:Choice>
                <mc:Fallback>
                  <p:oleObj name="Equation" r:id="rId19" imgW="253800" imgH="203040" progId="Equation.DSMT4">
                    <p:embed/>
                    <p:pic>
                      <p:nvPicPr>
                        <p:cNvPr id="19467" name="Object 20">
                          <a:extLst>
                            <a:ext uri="{FF2B5EF4-FFF2-40B4-BE49-F238E27FC236}">
                              <a16:creationId xmlns:a16="http://schemas.microsoft.com/office/drawing/2014/main" id="{F8A137BA-6B1B-4712-9D27-0BAEA1F1C5F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1" y="1210"/>
                          <a:ext cx="28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8" name="Object 21">
              <a:extLst>
                <a:ext uri="{FF2B5EF4-FFF2-40B4-BE49-F238E27FC236}">
                  <a16:creationId xmlns:a16="http://schemas.microsoft.com/office/drawing/2014/main" id="{7971FFDF-3D05-4B9A-BB4B-8B1F152FE79A}"/>
                </a:ext>
              </a:extLst>
            </p:cNvPr>
            <p:cNvGraphicFramePr>
              <a:graphicFrameLocks noChangeAspect="1"/>
            </p:cNvGraphicFramePr>
            <p:nvPr/>
          </p:nvGraphicFramePr>
          <p:xfrm>
            <a:off x="3698" y="1455"/>
            <a:ext cx="316" cy="197"/>
          </p:xfrm>
          <a:graphic>
            <a:graphicData uri="http://schemas.openxmlformats.org/presentationml/2006/ole">
              <mc:AlternateContent xmlns:mc="http://schemas.openxmlformats.org/markup-compatibility/2006">
                <mc:Choice xmlns:v="urn:schemas-microsoft-com:vml" Requires="v">
                  <p:oleObj spid="_x0000_s61507" name="Equation" r:id="rId21" imgW="152280" imgH="139680" progId="Equation.DSMT4">
                    <p:embed/>
                  </p:oleObj>
                </mc:Choice>
                <mc:Fallback>
                  <p:oleObj name="Equation" r:id="rId21" imgW="152280" imgH="139680" progId="Equation.DSMT4">
                    <p:embed/>
                    <p:pic>
                      <p:nvPicPr>
                        <p:cNvPr id="19468" name="Object 21">
                          <a:extLst>
                            <a:ext uri="{FF2B5EF4-FFF2-40B4-BE49-F238E27FC236}">
                              <a16:creationId xmlns:a16="http://schemas.microsoft.com/office/drawing/2014/main" id="{7971FFDF-3D05-4B9A-BB4B-8B1F152FE7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8" y="1455"/>
                          <a:ext cx="31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9" name="Object 22">
              <a:extLst>
                <a:ext uri="{FF2B5EF4-FFF2-40B4-BE49-F238E27FC236}">
                  <a16:creationId xmlns:a16="http://schemas.microsoft.com/office/drawing/2014/main" id="{5AAC0B05-DD51-4D85-BA8E-3001E1CD5F86}"/>
                </a:ext>
              </a:extLst>
            </p:cNvPr>
            <p:cNvGraphicFramePr>
              <a:graphicFrameLocks noChangeAspect="1"/>
            </p:cNvGraphicFramePr>
            <p:nvPr/>
          </p:nvGraphicFramePr>
          <p:xfrm>
            <a:off x="3268" y="1602"/>
            <a:ext cx="292" cy="285"/>
          </p:xfrm>
          <a:graphic>
            <a:graphicData uri="http://schemas.openxmlformats.org/presentationml/2006/ole">
              <mc:AlternateContent xmlns:mc="http://schemas.openxmlformats.org/markup-compatibility/2006">
                <mc:Choice xmlns:v="urn:schemas-microsoft-com:vml" Requires="v">
                  <p:oleObj spid="_x0000_s61508" name="Equation" r:id="rId22" imgW="190440" imgH="228600" progId="Equation.DSMT4">
                    <p:embed/>
                  </p:oleObj>
                </mc:Choice>
                <mc:Fallback>
                  <p:oleObj name="Equation" r:id="rId22" imgW="190440" imgH="228600" progId="Equation.DSMT4">
                    <p:embed/>
                    <p:pic>
                      <p:nvPicPr>
                        <p:cNvPr id="19469" name="Object 22">
                          <a:extLst>
                            <a:ext uri="{FF2B5EF4-FFF2-40B4-BE49-F238E27FC236}">
                              <a16:creationId xmlns:a16="http://schemas.microsoft.com/office/drawing/2014/main" id="{5AAC0B05-DD51-4D85-BA8E-3001E1CD5F8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68" y="1602"/>
                          <a:ext cx="29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0" name="Object 23">
              <a:extLst>
                <a:ext uri="{FF2B5EF4-FFF2-40B4-BE49-F238E27FC236}">
                  <a16:creationId xmlns:a16="http://schemas.microsoft.com/office/drawing/2014/main" id="{86B56D8C-815C-4F6C-BAB9-BB6D42A9EE92}"/>
                </a:ext>
              </a:extLst>
            </p:cNvPr>
            <p:cNvGraphicFramePr>
              <a:graphicFrameLocks noChangeAspect="1"/>
            </p:cNvGraphicFramePr>
            <p:nvPr/>
          </p:nvGraphicFramePr>
          <p:xfrm>
            <a:off x="1725" y="1602"/>
            <a:ext cx="429" cy="286"/>
          </p:xfrm>
          <a:graphic>
            <a:graphicData uri="http://schemas.openxmlformats.org/presentationml/2006/ole">
              <mc:AlternateContent xmlns:mc="http://schemas.openxmlformats.org/markup-compatibility/2006">
                <mc:Choice xmlns:v="urn:schemas-microsoft-com:vml" Requires="v">
                  <p:oleObj spid="_x0000_s61509" name="Equation" r:id="rId24" imgW="304560" imgH="228600" progId="Equation.DSMT4">
                    <p:embed/>
                  </p:oleObj>
                </mc:Choice>
                <mc:Fallback>
                  <p:oleObj name="Equation" r:id="rId24" imgW="304560" imgH="228600" progId="Equation.DSMT4">
                    <p:embed/>
                    <p:pic>
                      <p:nvPicPr>
                        <p:cNvPr id="19470" name="Object 23">
                          <a:extLst>
                            <a:ext uri="{FF2B5EF4-FFF2-40B4-BE49-F238E27FC236}">
                              <a16:creationId xmlns:a16="http://schemas.microsoft.com/office/drawing/2014/main" id="{86B56D8C-815C-4F6C-BAB9-BB6D42A9EE9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25" y="1602"/>
                          <a:ext cx="42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1" name="Object 24">
              <a:extLst>
                <a:ext uri="{FF2B5EF4-FFF2-40B4-BE49-F238E27FC236}">
                  <a16:creationId xmlns:a16="http://schemas.microsoft.com/office/drawing/2014/main" id="{3BD9489B-E8F8-4973-9E22-1C058B915364}"/>
                </a:ext>
              </a:extLst>
            </p:cNvPr>
            <p:cNvGraphicFramePr>
              <a:graphicFrameLocks noChangeAspect="1"/>
            </p:cNvGraphicFramePr>
            <p:nvPr/>
          </p:nvGraphicFramePr>
          <p:xfrm>
            <a:off x="2707" y="890"/>
            <a:ext cx="536" cy="260"/>
          </p:xfrm>
          <a:graphic>
            <a:graphicData uri="http://schemas.openxmlformats.org/presentationml/2006/ole">
              <mc:AlternateContent xmlns:mc="http://schemas.openxmlformats.org/markup-compatibility/2006">
                <mc:Choice xmlns:v="urn:schemas-microsoft-com:vml" Requires="v">
                  <p:oleObj spid="_x0000_s61510" name="Equation" r:id="rId26" imgW="444240" imgH="203040" progId="Equation.DSMT4">
                    <p:embed/>
                  </p:oleObj>
                </mc:Choice>
                <mc:Fallback>
                  <p:oleObj name="Equation" r:id="rId26" imgW="444240" imgH="203040" progId="Equation.DSMT4">
                    <p:embed/>
                    <p:pic>
                      <p:nvPicPr>
                        <p:cNvPr id="19471" name="Object 24">
                          <a:extLst>
                            <a:ext uri="{FF2B5EF4-FFF2-40B4-BE49-F238E27FC236}">
                              <a16:creationId xmlns:a16="http://schemas.microsoft.com/office/drawing/2014/main" id="{3BD9489B-E8F8-4973-9E22-1C058B91536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07" y="890"/>
                          <a:ext cx="53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2" name="Object 25">
            <a:extLst>
              <a:ext uri="{FF2B5EF4-FFF2-40B4-BE49-F238E27FC236}">
                <a16:creationId xmlns:a16="http://schemas.microsoft.com/office/drawing/2014/main" id="{7A6CDC7C-04A7-40BF-9573-7212DC6951AE}"/>
              </a:ext>
            </a:extLst>
          </p:cNvPr>
          <p:cNvGraphicFramePr>
            <a:graphicFrameLocks noChangeAspect="1"/>
          </p:cNvGraphicFramePr>
          <p:nvPr>
            <p:extLst>
              <p:ext uri="{D42A27DB-BD31-4B8C-83A1-F6EECF244321}">
                <p14:modId xmlns:p14="http://schemas.microsoft.com/office/powerpoint/2010/main" val="3235906066"/>
              </p:ext>
            </p:extLst>
          </p:nvPr>
        </p:nvGraphicFramePr>
        <p:xfrm>
          <a:off x="973138" y="5572125"/>
          <a:ext cx="2170112" cy="488950"/>
        </p:xfrm>
        <a:graphic>
          <a:graphicData uri="http://schemas.openxmlformats.org/presentationml/2006/ole">
            <mc:AlternateContent xmlns:mc="http://schemas.openxmlformats.org/markup-compatibility/2006">
              <mc:Choice xmlns:v="urn:schemas-microsoft-com:vml" Requires="v">
                <p:oleObj spid="_x0000_s61511" name="Equation" r:id="rId28" imgW="901440" imgH="203040" progId="Equation.DSMT4">
                  <p:embed/>
                </p:oleObj>
              </mc:Choice>
              <mc:Fallback>
                <p:oleObj name="Equation" r:id="rId28" imgW="901440" imgH="203040" progId="Equation.DSMT4">
                  <p:embed/>
                  <p:pic>
                    <p:nvPicPr>
                      <p:cNvPr id="52" name="Object 25">
                        <a:extLst>
                          <a:ext uri="{FF2B5EF4-FFF2-40B4-BE49-F238E27FC236}">
                            <a16:creationId xmlns:a16="http://schemas.microsoft.com/office/drawing/2014/main" id="{7A6CDC7C-04A7-40BF-9573-7212DC6951A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73138" y="5572125"/>
                        <a:ext cx="21701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6">
            <a:extLst>
              <a:ext uri="{FF2B5EF4-FFF2-40B4-BE49-F238E27FC236}">
                <a16:creationId xmlns:a16="http://schemas.microsoft.com/office/drawing/2014/main" id="{22767B86-E740-49EE-9F02-31D1AC066FDF}"/>
              </a:ext>
            </a:extLst>
          </p:cNvPr>
          <p:cNvGrpSpPr>
            <a:grpSpLocks/>
          </p:cNvGrpSpPr>
          <p:nvPr/>
        </p:nvGrpSpPr>
        <p:grpSpPr bwMode="auto">
          <a:xfrm>
            <a:off x="3786188" y="5421313"/>
            <a:ext cx="2667000" cy="1293812"/>
            <a:chOff x="3012" y="579"/>
            <a:chExt cx="1615" cy="699"/>
          </a:xfrm>
        </p:grpSpPr>
        <p:graphicFrame>
          <p:nvGraphicFramePr>
            <p:cNvPr id="19463" name="Object 26">
              <a:extLst>
                <a:ext uri="{FF2B5EF4-FFF2-40B4-BE49-F238E27FC236}">
                  <a16:creationId xmlns:a16="http://schemas.microsoft.com/office/drawing/2014/main" id="{F241B211-62FB-4699-BE76-71391B164E09}"/>
                </a:ext>
              </a:extLst>
            </p:cNvPr>
            <p:cNvGraphicFramePr>
              <a:graphicFrameLocks noChangeAspect="1"/>
            </p:cNvGraphicFramePr>
            <p:nvPr/>
          </p:nvGraphicFramePr>
          <p:xfrm>
            <a:off x="3662" y="1015"/>
            <a:ext cx="394" cy="263"/>
          </p:xfrm>
          <a:graphic>
            <a:graphicData uri="http://schemas.openxmlformats.org/presentationml/2006/ole">
              <mc:AlternateContent xmlns:mc="http://schemas.openxmlformats.org/markup-compatibility/2006">
                <mc:Choice xmlns:v="urn:schemas-microsoft-com:vml" Requires="v">
                  <p:oleObj spid="_x0000_s61512" name="Equation" r:id="rId30" imgW="304560" imgH="203040" progId="Equation.DSMT4">
                    <p:embed/>
                  </p:oleObj>
                </mc:Choice>
                <mc:Fallback>
                  <p:oleObj name="Equation" r:id="rId30" imgW="304560" imgH="203040" progId="Equation.DSMT4">
                    <p:embed/>
                    <p:pic>
                      <p:nvPicPr>
                        <p:cNvPr id="19463" name="Object 26">
                          <a:extLst>
                            <a:ext uri="{FF2B5EF4-FFF2-40B4-BE49-F238E27FC236}">
                              <a16:creationId xmlns:a16="http://schemas.microsoft.com/office/drawing/2014/main" id="{F241B211-62FB-4699-BE76-71391B164E09}"/>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62" y="1015"/>
                          <a:ext cx="39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81" name="Group 8">
              <a:extLst>
                <a:ext uri="{FF2B5EF4-FFF2-40B4-BE49-F238E27FC236}">
                  <a16:creationId xmlns:a16="http://schemas.microsoft.com/office/drawing/2014/main" id="{B27E769F-F01C-4471-B7A7-583AF96279F3}"/>
                </a:ext>
              </a:extLst>
            </p:cNvPr>
            <p:cNvGrpSpPr>
              <a:grpSpLocks/>
            </p:cNvGrpSpPr>
            <p:nvPr/>
          </p:nvGrpSpPr>
          <p:grpSpPr bwMode="auto">
            <a:xfrm>
              <a:off x="3012" y="579"/>
              <a:ext cx="1615" cy="435"/>
              <a:chOff x="3012" y="689"/>
              <a:chExt cx="1615" cy="435"/>
            </a:xfrm>
          </p:grpSpPr>
          <p:graphicFrame>
            <p:nvGraphicFramePr>
              <p:cNvPr id="19464" name="Object 27">
                <a:extLst>
                  <a:ext uri="{FF2B5EF4-FFF2-40B4-BE49-F238E27FC236}">
                    <a16:creationId xmlns:a16="http://schemas.microsoft.com/office/drawing/2014/main" id="{23D7AA79-EFC0-4AFB-9F9D-194567D52B43}"/>
                  </a:ext>
                </a:extLst>
              </p:cNvPr>
              <p:cNvGraphicFramePr>
                <a:graphicFrameLocks noChangeAspect="1"/>
              </p:cNvGraphicFramePr>
              <p:nvPr/>
            </p:nvGraphicFramePr>
            <p:xfrm>
              <a:off x="3701" y="692"/>
              <a:ext cx="253" cy="272"/>
            </p:xfrm>
            <a:graphic>
              <a:graphicData uri="http://schemas.openxmlformats.org/presentationml/2006/ole">
                <mc:AlternateContent xmlns:mc="http://schemas.openxmlformats.org/markup-compatibility/2006">
                  <mc:Choice xmlns:v="urn:schemas-microsoft-com:vml" Requires="v">
                    <p:oleObj spid="_x0000_s61513" name="Equation" r:id="rId32" imgW="164880" imgH="177480" progId="Equation.DSMT4">
                      <p:embed/>
                    </p:oleObj>
                  </mc:Choice>
                  <mc:Fallback>
                    <p:oleObj name="Equation" r:id="rId32" imgW="164880" imgH="177480" progId="Equation.DSMT4">
                      <p:embed/>
                      <p:pic>
                        <p:nvPicPr>
                          <p:cNvPr id="19464" name="Object 27">
                            <a:extLst>
                              <a:ext uri="{FF2B5EF4-FFF2-40B4-BE49-F238E27FC236}">
                                <a16:creationId xmlns:a16="http://schemas.microsoft.com/office/drawing/2014/main" id="{23D7AA79-EFC0-4AFB-9F9D-194567D52B43}"/>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01" y="692"/>
                            <a:ext cx="25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82" name="Line 10">
                <a:extLst>
                  <a:ext uri="{FF2B5EF4-FFF2-40B4-BE49-F238E27FC236}">
                    <a16:creationId xmlns:a16="http://schemas.microsoft.com/office/drawing/2014/main" id="{13496860-C028-4D88-AEA8-A539A091C510}"/>
                  </a:ext>
                </a:extLst>
              </p:cNvPr>
              <p:cNvSpPr>
                <a:spLocks noChangeShapeType="1"/>
              </p:cNvSpPr>
              <p:nvPr/>
            </p:nvSpPr>
            <p:spPr bwMode="auto">
              <a:xfrm>
                <a:off x="3383" y="828"/>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83" name="Line 11">
                <a:extLst>
                  <a:ext uri="{FF2B5EF4-FFF2-40B4-BE49-F238E27FC236}">
                    <a16:creationId xmlns:a16="http://schemas.microsoft.com/office/drawing/2014/main" id="{F279C0D9-0249-4AFE-9DEB-4B081499BC3A}"/>
                  </a:ext>
                </a:extLst>
              </p:cNvPr>
              <p:cNvSpPr>
                <a:spLocks noChangeShapeType="1"/>
              </p:cNvSpPr>
              <p:nvPr/>
            </p:nvSpPr>
            <p:spPr bwMode="auto">
              <a:xfrm>
                <a:off x="3902" y="828"/>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84" name="Line 12">
                <a:extLst>
                  <a:ext uri="{FF2B5EF4-FFF2-40B4-BE49-F238E27FC236}">
                    <a16:creationId xmlns:a16="http://schemas.microsoft.com/office/drawing/2014/main" id="{92134F65-FE9F-4340-99B4-844373ABAED3}"/>
                  </a:ext>
                </a:extLst>
              </p:cNvPr>
              <p:cNvSpPr>
                <a:spLocks noChangeShapeType="1"/>
              </p:cNvSpPr>
              <p:nvPr/>
            </p:nvSpPr>
            <p:spPr bwMode="auto">
              <a:xfrm flipV="1">
                <a:off x="3832" y="897"/>
                <a:ext cx="0" cy="22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19465" name="Object 28">
                <a:extLst>
                  <a:ext uri="{FF2B5EF4-FFF2-40B4-BE49-F238E27FC236}">
                    <a16:creationId xmlns:a16="http://schemas.microsoft.com/office/drawing/2014/main" id="{44499FDF-5AD5-405D-BD9E-91AA7D106C2B}"/>
                  </a:ext>
                </a:extLst>
              </p:cNvPr>
              <p:cNvGraphicFramePr>
                <a:graphicFrameLocks noChangeAspect="1"/>
              </p:cNvGraphicFramePr>
              <p:nvPr/>
            </p:nvGraphicFramePr>
            <p:xfrm>
              <a:off x="3012" y="689"/>
              <a:ext cx="346" cy="263"/>
            </p:xfrm>
            <a:graphic>
              <a:graphicData uri="http://schemas.openxmlformats.org/presentationml/2006/ole">
                <mc:AlternateContent xmlns:mc="http://schemas.openxmlformats.org/markup-compatibility/2006">
                  <mc:Choice xmlns:v="urn:schemas-microsoft-com:vml" Requires="v">
                    <p:oleObj spid="_x0000_s61514" name="Equation" r:id="rId34" imgW="266400" imgH="203040" progId="Equation.DSMT4">
                      <p:embed/>
                    </p:oleObj>
                  </mc:Choice>
                  <mc:Fallback>
                    <p:oleObj name="Equation" r:id="rId34" imgW="266400" imgH="203040" progId="Equation.DSMT4">
                      <p:embed/>
                      <p:pic>
                        <p:nvPicPr>
                          <p:cNvPr id="19465" name="Object 28">
                            <a:extLst>
                              <a:ext uri="{FF2B5EF4-FFF2-40B4-BE49-F238E27FC236}">
                                <a16:creationId xmlns:a16="http://schemas.microsoft.com/office/drawing/2014/main" id="{44499FDF-5AD5-405D-BD9E-91AA7D106C2B}"/>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12" y="689"/>
                            <a:ext cx="34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6" name="Object 29">
                <a:extLst>
                  <a:ext uri="{FF2B5EF4-FFF2-40B4-BE49-F238E27FC236}">
                    <a16:creationId xmlns:a16="http://schemas.microsoft.com/office/drawing/2014/main" id="{15F63F72-D666-4DB1-A6D2-4C5936BB2FB8}"/>
                  </a:ext>
                </a:extLst>
              </p:cNvPr>
              <p:cNvGraphicFramePr>
                <a:graphicFrameLocks noChangeAspect="1"/>
              </p:cNvGraphicFramePr>
              <p:nvPr/>
            </p:nvGraphicFramePr>
            <p:xfrm>
              <a:off x="4281" y="690"/>
              <a:ext cx="346" cy="263"/>
            </p:xfrm>
            <a:graphic>
              <a:graphicData uri="http://schemas.openxmlformats.org/presentationml/2006/ole">
                <mc:AlternateContent xmlns:mc="http://schemas.openxmlformats.org/markup-compatibility/2006">
                  <mc:Choice xmlns:v="urn:schemas-microsoft-com:vml" Requires="v">
                    <p:oleObj spid="_x0000_s61515" name="Equation" r:id="rId36" imgW="266400" imgH="203040" progId="Equation.DSMT4">
                      <p:embed/>
                    </p:oleObj>
                  </mc:Choice>
                  <mc:Fallback>
                    <p:oleObj name="Equation" r:id="rId36" imgW="266400" imgH="203040" progId="Equation.DSMT4">
                      <p:embed/>
                      <p:pic>
                        <p:nvPicPr>
                          <p:cNvPr id="19466" name="Object 29">
                            <a:extLst>
                              <a:ext uri="{FF2B5EF4-FFF2-40B4-BE49-F238E27FC236}">
                                <a16:creationId xmlns:a16="http://schemas.microsoft.com/office/drawing/2014/main" id="{15F63F72-D666-4DB1-A6D2-4C5936BB2FB8}"/>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281" y="690"/>
                            <a:ext cx="34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94"/>
                                        </p:tgtEl>
                                        <p:attrNameLst>
                                          <p:attrName>style.visibility</p:attrName>
                                        </p:attrNameLst>
                                      </p:cBhvr>
                                      <p:to>
                                        <p:strVal val="visible"/>
                                      </p:to>
                                    </p:set>
                                    <p:animEffect transition="in" filter="blinds(horizontal)">
                                      <p:cBhvr>
                                        <p:cTn id="12" dur="500"/>
                                        <p:tgtEl>
                                          <p:spTgt spid="460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93"/>
                                        </p:tgtEl>
                                        <p:attrNameLst>
                                          <p:attrName>style.visibility</p:attrName>
                                        </p:attrNameLst>
                                      </p:cBhvr>
                                      <p:to>
                                        <p:strVal val="visible"/>
                                      </p:to>
                                    </p:set>
                                    <p:animEffect transition="in" filter="blinds(horizontal)">
                                      <p:cBhvr>
                                        <p:cTn id="17" dur="500"/>
                                        <p:tgtEl>
                                          <p:spTgt spid="460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linds(horizontal)">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标题 1">
            <a:extLst>
              <a:ext uri="{FF2B5EF4-FFF2-40B4-BE49-F238E27FC236}">
                <a16:creationId xmlns:a16="http://schemas.microsoft.com/office/drawing/2014/main" id="{CF906887-6B8B-48FB-9034-07895289ACE2}"/>
              </a:ext>
            </a:extLst>
          </p:cNvPr>
          <p:cNvSpPr>
            <a:spLocks noGrp="1"/>
          </p:cNvSpPr>
          <p:nvPr>
            <p:ph type="title"/>
          </p:nvPr>
        </p:nvSpPr>
        <p:spPr/>
        <p:txBody>
          <a:bodyPr/>
          <a:lstStyle/>
          <a:p>
            <a:r>
              <a:rPr lang="en-US" altLang="zh-CN"/>
              <a:t>4.5 </a:t>
            </a:r>
            <a:r>
              <a:rPr lang="zh-CN" altLang="en-US"/>
              <a:t>相乘性质</a:t>
            </a:r>
          </a:p>
        </p:txBody>
      </p:sp>
      <p:sp>
        <p:nvSpPr>
          <p:cNvPr id="4" name="灯片编号占位符 3">
            <a:extLst>
              <a:ext uri="{FF2B5EF4-FFF2-40B4-BE49-F238E27FC236}">
                <a16:creationId xmlns:a16="http://schemas.microsoft.com/office/drawing/2014/main" id="{FCDA0F37-C69E-409F-BD5D-AA979B36EA3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C9C733D-BBC2-4F67-91F6-16DF4FF883EA}"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aphicFrame>
        <p:nvGraphicFramePr>
          <p:cNvPr id="20482" name="Object 7">
            <a:extLst>
              <a:ext uri="{FF2B5EF4-FFF2-40B4-BE49-F238E27FC236}">
                <a16:creationId xmlns:a16="http://schemas.microsoft.com/office/drawing/2014/main" id="{796F55C7-8FE6-4636-82EB-52C2EFFE70F9}"/>
              </a:ext>
            </a:extLst>
          </p:cNvPr>
          <p:cNvGraphicFramePr>
            <a:graphicFrameLocks noChangeAspect="1"/>
          </p:cNvGraphicFramePr>
          <p:nvPr/>
        </p:nvGraphicFramePr>
        <p:xfrm>
          <a:off x="1468438" y="1285875"/>
          <a:ext cx="5499100" cy="892175"/>
        </p:xfrm>
        <a:graphic>
          <a:graphicData uri="http://schemas.openxmlformats.org/presentationml/2006/ole">
            <mc:AlternateContent xmlns:mc="http://schemas.openxmlformats.org/markup-compatibility/2006">
              <mc:Choice xmlns:v="urn:schemas-microsoft-com:vml" Requires="v">
                <p:oleObj spid="_x0000_s49514" name="Equation" r:id="rId3" imgW="2793960" imgH="393480" progId="Equation.DSMT4">
                  <p:embed/>
                </p:oleObj>
              </mc:Choice>
              <mc:Fallback>
                <p:oleObj name="Equation" r:id="rId3" imgW="2793960" imgH="393480" progId="Equation.DSMT4">
                  <p:embed/>
                  <p:pic>
                    <p:nvPicPr>
                      <p:cNvPr id="20482" name="Object 7">
                        <a:extLst>
                          <a:ext uri="{FF2B5EF4-FFF2-40B4-BE49-F238E27FC236}">
                            <a16:creationId xmlns:a16="http://schemas.microsoft.com/office/drawing/2014/main" id="{796F55C7-8FE6-4636-82EB-52C2EFFE7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438" y="1285875"/>
                        <a:ext cx="54991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8">
            <a:extLst>
              <a:ext uri="{FF2B5EF4-FFF2-40B4-BE49-F238E27FC236}">
                <a16:creationId xmlns:a16="http://schemas.microsoft.com/office/drawing/2014/main" id="{A738BD31-64BF-4829-A105-04CF0AF8D688}"/>
              </a:ext>
            </a:extLst>
          </p:cNvPr>
          <p:cNvGraphicFramePr>
            <a:graphicFrameLocks noChangeAspect="1"/>
          </p:cNvGraphicFramePr>
          <p:nvPr/>
        </p:nvGraphicFramePr>
        <p:xfrm>
          <a:off x="2289175" y="2266950"/>
          <a:ext cx="4208463" cy="947738"/>
        </p:xfrm>
        <a:graphic>
          <a:graphicData uri="http://schemas.openxmlformats.org/presentationml/2006/ole">
            <mc:AlternateContent xmlns:mc="http://schemas.openxmlformats.org/markup-compatibility/2006">
              <mc:Choice xmlns:v="urn:schemas-microsoft-com:vml" Requires="v">
                <p:oleObj spid="_x0000_s49515" name="Equation" r:id="rId5" imgW="2031840" imgH="393480" progId="Equation.DSMT4">
                  <p:embed/>
                </p:oleObj>
              </mc:Choice>
              <mc:Fallback>
                <p:oleObj name="Equation" r:id="rId5" imgW="2031840" imgH="393480" progId="Equation.DSMT4">
                  <p:embed/>
                  <p:pic>
                    <p:nvPicPr>
                      <p:cNvPr id="17" name="Object 8">
                        <a:extLst>
                          <a:ext uri="{FF2B5EF4-FFF2-40B4-BE49-F238E27FC236}">
                            <a16:creationId xmlns:a16="http://schemas.microsoft.com/office/drawing/2014/main" id="{A738BD31-64BF-4829-A105-04CF0AF8D6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9175" y="2266950"/>
                        <a:ext cx="4208463"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7">
            <a:extLst>
              <a:ext uri="{FF2B5EF4-FFF2-40B4-BE49-F238E27FC236}">
                <a16:creationId xmlns:a16="http://schemas.microsoft.com/office/drawing/2014/main" id="{88769CF7-A2E4-48E7-8456-5423E6A36D19}"/>
              </a:ext>
            </a:extLst>
          </p:cNvPr>
          <p:cNvGrpSpPr>
            <a:grpSpLocks/>
          </p:cNvGrpSpPr>
          <p:nvPr/>
        </p:nvGrpSpPr>
        <p:grpSpPr bwMode="auto">
          <a:xfrm>
            <a:off x="2143125" y="3379788"/>
            <a:ext cx="4968875" cy="1739900"/>
            <a:chOff x="1247" y="3022"/>
            <a:chExt cx="3130" cy="1096"/>
          </a:xfrm>
        </p:grpSpPr>
        <p:sp>
          <p:nvSpPr>
            <p:cNvPr id="20492" name="Line 18">
              <a:extLst>
                <a:ext uri="{FF2B5EF4-FFF2-40B4-BE49-F238E27FC236}">
                  <a16:creationId xmlns:a16="http://schemas.microsoft.com/office/drawing/2014/main" id="{9A0A95B9-FF8B-40B9-8D91-6414F3AD5E2B}"/>
                </a:ext>
              </a:extLst>
            </p:cNvPr>
            <p:cNvSpPr>
              <a:spLocks noChangeShapeType="1"/>
            </p:cNvSpPr>
            <p:nvPr/>
          </p:nvSpPr>
          <p:spPr bwMode="auto">
            <a:xfrm>
              <a:off x="1247" y="3820"/>
              <a:ext cx="30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493" name="Line 19">
              <a:extLst>
                <a:ext uri="{FF2B5EF4-FFF2-40B4-BE49-F238E27FC236}">
                  <a16:creationId xmlns:a16="http://schemas.microsoft.com/office/drawing/2014/main" id="{7410F240-1F95-408E-90D8-1A98D2D434A5}"/>
                </a:ext>
              </a:extLst>
            </p:cNvPr>
            <p:cNvSpPr>
              <a:spLocks noChangeShapeType="1"/>
            </p:cNvSpPr>
            <p:nvPr/>
          </p:nvSpPr>
          <p:spPr bwMode="auto">
            <a:xfrm flipH="1">
              <a:off x="1599" y="3527"/>
              <a:ext cx="424" cy="292"/>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494" name="Line 20">
              <a:extLst>
                <a:ext uri="{FF2B5EF4-FFF2-40B4-BE49-F238E27FC236}">
                  <a16:creationId xmlns:a16="http://schemas.microsoft.com/office/drawing/2014/main" id="{85752407-94F9-4002-94CD-9340F871F14A}"/>
                </a:ext>
              </a:extLst>
            </p:cNvPr>
            <p:cNvSpPr>
              <a:spLocks noChangeShapeType="1"/>
            </p:cNvSpPr>
            <p:nvPr/>
          </p:nvSpPr>
          <p:spPr bwMode="auto">
            <a:xfrm>
              <a:off x="2025" y="3527"/>
              <a:ext cx="424" cy="292"/>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495" name="Line 21">
              <a:extLst>
                <a:ext uri="{FF2B5EF4-FFF2-40B4-BE49-F238E27FC236}">
                  <a16:creationId xmlns:a16="http://schemas.microsoft.com/office/drawing/2014/main" id="{CB746819-B08A-481C-8D5B-54F2639FBDAE}"/>
                </a:ext>
              </a:extLst>
            </p:cNvPr>
            <p:cNvSpPr>
              <a:spLocks noChangeShapeType="1"/>
            </p:cNvSpPr>
            <p:nvPr/>
          </p:nvSpPr>
          <p:spPr bwMode="auto">
            <a:xfrm>
              <a:off x="3440" y="3527"/>
              <a:ext cx="422" cy="292"/>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496" name="Line 22">
              <a:extLst>
                <a:ext uri="{FF2B5EF4-FFF2-40B4-BE49-F238E27FC236}">
                  <a16:creationId xmlns:a16="http://schemas.microsoft.com/office/drawing/2014/main" id="{EDED0E5A-9DDB-42C2-B4B0-267260A1964F}"/>
                </a:ext>
              </a:extLst>
            </p:cNvPr>
            <p:cNvSpPr>
              <a:spLocks noChangeShapeType="1"/>
            </p:cNvSpPr>
            <p:nvPr/>
          </p:nvSpPr>
          <p:spPr bwMode="auto">
            <a:xfrm flipH="1">
              <a:off x="3015" y="3527"/>
              <a:ext cx="425" cy="292"/>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497" name="Line 23">
              <a:extLst>
                <a:ext uri="{FF2B5EF4-FFF2-40B4-BE49-F238E27FC236}">
                  <a16:creationId xmlns:a16="http://schemas.microsoft.com/office/drawing/2014/main" id="{775E88EA-C630-40BA-B719-378920E2D722}"/>
                </a:ext>
              </a:extLst>
            </p:cNvPr>
            <p:cNvSpPr>
              <a:spLocks noChangeShapeType="1"/>
            </p:cNvSpPr>
            <p:nvPr/>
          </p:nvSpPr>
          <p:spPr bwMode="auto">
            <a:xfrm>
              <a:off x="2025" y="377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498" name="Line 24">
              <a:extLst>
                <a:ext uri="{FF2B5EF4-FFF2-40B4-BE49-F238E27FC236}">
                  <a16:creationId xmlns:a16="http://schemas.microsoft.com/office/drawing/2014/main" id="{17968EAD-DFDB-4D54-AE30-B92FDAE0A066}"/>
                </a:ext>
              </a:extLst>
            </p:cNvPr>
            <p:cNvSpPr>
              <a:spLocks noChangeShapeType="1"/>
            </p:cNvSpPr>
            <p:nvPr/>
          </p:nvSpPr>
          <p:spPr bwMode="auto">
            <a:xfrm>
              <a:off x="3440" y="377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499" name="Line 25">
              <a:extLst>
                <a:ext uri="{FF2B5EF4-FFF2-40B4-BE49-F238E27FC236}">
                  <a16:creationId xmlns:a16="http://schemas.microsoft.com/office/drawing/2014/main" id="{8C944251-1E23-42B7-9099-ABFFEF031054}"/>
                </a:ext>
              </a:extLst>
            </p:cNvPr>
            <p:cNvSpPr>
              <a:spLocks noChangeShapeType="1"/>
            </p:cNvSpPr>
            <p:nvPr/>
          </p:nvSpPr>
          <p:spPr bwMode="auto">
            <a:xfrm flipH="1">
              <a:off x="2714" y="3492"/>
              <a:ext cx="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500" name="Text Box 26">
              <a:extLst>
                <a:ext uri="{FF2B5EF4-FFF2-40B4-BE49-F238E27FC236}">
                  <a16:creationId xmlns:a16="http://schemas.microsoft.com/office/drawing/2014/main" id="{89720944-C651-4863-83BF-715125145D01}"/>
                </a:ext>
              </a:extLst>
            </p:cNvPr>
            <p:cNvSpPr txBox="1">
              <a:spLocks noChangeArrowheads="1"/>
            </p:cNvSpPr>
            <p:nvPr/>
          </p:nvSpPr>
          <p:spPr bwMode="auto">
            <a:xfrm>
              <a:off x="2662" y="3231"/>
              <a:ext cx="3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1/2</a:t>
              </a:r>
            </a:p>
          </p:txBody>
        </p:sp>
        <p:graphicFrame>
          <p:nvGraphicFramePr>
            <p:cNvPr id="20484" name="Object 9">
              <a:extLst>
                <a:ext uri="{FF2B5EF4-FFF2-40B4-BE49-F238E27FC236}">
                  <a16:creationId xmlns:a16="http://schemas.microsoft.com/office/drawing/2014/main" id="{EC12A0D5-AC38-4D7E-BC7E-47B663347DA1}"/>
                </a:ext>
              </a:extLst>
            </p:cNvPr>
            <p:cNvGraphicFramePr>
              <a:graphicFrameLocks noChangeAspect="1"/>
            </p:cNvGraphicFramePr>
            <p:nvPr/>
          </p:nvGraphicFramePr>
          <p:xfrm>
            <a:off x="4050" y="3595"/>
            <a:ext cx="327" cy="208"/>
          </p:xfrm>
          <a:graphic>
            <a:graphicData uri="http://schemas.openxmlformats.org/presentationml/2006/ole">
              <mc:AlternateContent xmlns:mc="http://schemas.openxmlformats.org/markup-compatibility/2006">
                <mc:Choice xmlns:v="urn:schemas-microsoft-com:vml" Requires="v">
                  <p:oleObj spid="_x0000_s49516" name="Equation" r:id="rId7" imgW="152280" imgH="139680" progId="Equation.DSMT4">
                    <p:embed/>
                  </p:oleObj>
                </mc:Choice>
                <mc:Fallback>
                  <p:oleObj name="Equation" r:id="rId7" imgW="152280" imgH="139680" progId="Equation.DSMT4">
                    <p:embed/>
                    <p:pic>
                      <p:nvPicPr>
                        <p:cNvPr id="20484" name="Object 9">
                          <a:extLst>
                            <a:ext uri="{FF2B5EF4-FFF2-40B4-BE49-F238E27FC236}">
                              <a16:creationId xmlns:a16="http://schemas.microsoft.com/office/drawing/2014/main" id="{EC12A0D5-AC38-4D7E-BC7E-47B663347D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0" y="3595"/>
                          <a:ext cx="32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10">
              <a:extLst>
                <a:ext uri="{FF2B5EF4-FFF2-40B4-BE49-F238E27FC236}">
                  <a16:creationId xmlns:a16="http://schemas.microsoft.com/office/drawing/2014/main" id="{E097AE0B-41BD-4DE1-A5DB-550D6BFD9252}"/>
                </a:ext>
              </a:extLst>
            </p:cNvPr>
            <p:cNvGraphicFramePr>
              <a:graphicFrameLocks noChangeAspect="1"/>
            </p:cNvGraphicFramePr>
            <p:nvPr/>
          </p:nvGraphicFramePr>
          <p:xfrm>
            <a:off x="3297" y="3770"/>
            <a:ext cx="309" cy="348"/>
          </p:xfrm>
          <a:graphic>
            <a:graphicData uri="http://schemas.openxmlformats.org/presentationml/2006/ole">
              <mc:AlternateContent xmlns:mc="http://schemas.openxmlformats.org/markup-compatibility/2006">
                <mc:Choice xmlns:v="urn:schemas-microsoft-com:vml" Requires="v">
                  <p:oleObj spid="_x0000_s49517" name="Equation" r:id="rId9" imgW="190440" imgH="228600" progId="Equation.DSMT4">
                    <p:embed/>
                  </p:oleObj>
                </mc:Choice>
                <mc:Fallback>
                  <p:oleObj name="Equation" r:id="rId9" imgW="190440" imgH="228600" progId="Equation.DSMT4">
                    <p:embed/>
                    <p:pic>
                      <p:nvPicPr>
                        <p:cNvPr id="20485" name="Object 10">
                          <a:extLst>
                            <a:ext uri="{FF2B5EF4-FFF2-40B4-BE49-F238E27FC236}">
                              <a16:creationId xmlns:a16="http://schemas.microsoft.com/office/drawing/2014/main" id="{E097AE0B-41BD-4DE1-A5DB-550D6BFD92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7" y="3770"/>
                          <a:ext cx="309"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11">
              <a:extLst>
                <a:ext uri="{FF2B5EF4-FFF2-40B4-BE49-F238E27FC236}">
                  <a16:creationId xmlns:a16="http://schemas.microsoft.com/office/drawing/2014/main" id="{0D1D666F-BC98-41C0-B7B2-EB0244DE66D6}"/>
                </a:ext>
              </a:extLst>
            </p:cNvPr>
            <p:cNvGraphicFramePr>
              <a:graphicFrameLocks noChangeAspect="1"/>
            </p:cNvGraphicFramePr>
            <p:nvPr/>
          </p:nvGraphicFramePr>
          <p:xfrm>
            <a:off x="1718" y="3770"/>
            <a:ext cx="482" cy="324"/>
          </p:xfrm>
          <a:graphic>
            <a:graphicData uri="http://schemas.openxmlformats.org/presentationml/2006/ole">
              <mc:AlternateContent xmlns:mc="http://schemas.openxmlformats.org/markup-compatibility/2006">
                <mc:Choice xmlns:v="urn:schemas-microsoft-com:vml" Requires="v">
                  <p:oleObj spid="_x0000_s49518" name="Equation" r:id="rId11" imgW="304560" imgH="228600" progId="Equation.DSMT4">
                    <p:embed/>
                  </p:oleObj>
                </mc:Choice>
                <mc:Fallback>
                  <p:oleObj name="Equation" r:id="rId11" imgW="304560" imgH="228600" progId="Equation.DSMT4">
                    <p:embed/>
                    <p:pic>
                      <p:nvPicPr>
                        <p:cNvPr id="20486" name="Object 11">
                          <a:extLst>
                            <a:ext uri="{FF2B5EF4-FFF2-40B4-BE49-F238E27FC236}">
                              <a16:creationId xmlns:a16="http://schemas.microsoft.com/office/drawing/2014/main" id="{0D1D666F-BC98-41C0-B7B2-EB0244DE66D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8" y="3770"/>
                          <a:ext cx="48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12">
              <a:extLst>
                <a:ext uri="{FF2B5EF4-FFF2-40B4-BE49-F238E27FC236}">
                  <a16:creationId xmlns:a16="http://schemas.microsoft.com/office/drawing/2014/main" id="{CCAA62D1-016D-4CFE-8295-7E805A1123B0}"/>
                </a:ext>
              </a:extLst>
            </p:cNvPr>
            <p:cNvGraphicFramePr>
              <a:graphicFrameLocks noChangeAspect="1"/>
            </p:cNvGraphicFramePr>
            <p:nvPr/>
          </p:nvGraphicFramePr>
          <p:xfrm>
            <a:off x="2782" y="3022"/>
            <a:ext cx="544" cy="290"/>
          </p:xfrm>
          <a:graphic>
            <a:graphicData uri="http://schemas.openxmlformats.org/presentationml/2006/ole">
              <mc:AlternateContent xmlns:mc="http://schemas.openxmlformats.org/markup-compatibility/2006">
                <mc:Choice xmlns:v="urn:schemas-microsoft-com:vml" Requires="v">
                  <p:oleObj spid="_x0000_s49519" name="Equation" r:id="rId13" imgW="431640" imgH="203040" progId="Equation.DSMT4">
                    <p:embed/>
                  </p:oleObj>
                </mc:Choice>
                <mc:Fallback>
                  <p:oleObj name="Equation" r:id="rId13" imgW="431640" imgH="203040" progId="Equation.DSMT4">
                    <p:embed/>
                    <p:pic>
                      <p:nvPicPr>
                        <p:cNvPr id="20487" name="Object 12">
                          <a:extLst>
                            <a:ext uri="{FF2B5EF4-FFF2-40B4-BE49-F238E27FC236}">
                              <a16:creationId xmlns:a16="http://schemas.microsoft.com/office/drawing/2014/main" id="{CCAA62D1-016D-4CFE-8295-7E805A1123B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2" y="3022"/>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01" name="Line 31">
              <a:extLst>
                <a:ext uri="{FF2B5EF4-FFF2-40B4-BE49-F238E27FC236}">
                  <a16:creationId xmlns:a16="http://schemas.microsoft.com/office/drawing/2014/main" id="{96E2BD37-EA7F-47E7-A851-6F30460C295D}"/>
                </a:ext>
              </a:extLst>
            </p:cNvPr>
            <p:cNvSpPr>
              <a:spLocks noChangeShapeType="1"/>
            </p:cNvSpPr>
            <p:nvPr/>
          </p:nvSpPr>
          <p:spPr bwMode="auto">
            <a:xfrm flipV="1">
              <a:off x="2711" y="3164"/>
              <a:ext cx="0" cy="65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3" name="Text Box 2">
            <a:extLst>
              <a:ext uri="{FF2B5EF4-FFF2-40B4-BE49-F238E27FC236}">
                <a16:creationId xmlns:a16="http://schemas.microsoft.com/office/drawing/2014/main" id="{AC6560C8-0188-4002-AA2F-6F6F723A6370}"/>
              </a:ext>
            </a:extLst>
          </p:cNvPr>
          <p:cNvSpPr txBox="1">
            <a:spLocks noChangeArrowheads="1"/>
          </p:cNvSpPr>
          <p:nvPr/>
        </p:nvSpPr>
        <p:spPr bwMode="auto">
          <a:xfrm>
            <a:off x="785813" y="5214938"/>
            <a:ext cx="778668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正弦幅度调制等效于在频域将</a:t>
            </a:r>
            <a:r>
              <a:rPr kumimoji="0" lang="zh-CN" altLang="en-US" sz="2800"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调制信号的频谱搬移到载频位置</a:t>
            </a: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标题 1">
            <a:extLst>
              <a:ext uri="{FF2B5EF4-FFF2-40B4-BE49-F238E27FC236}">
                <a16:creationId xmlns:a16="http://schemas.microsoft.com/office/drawing/2014/main" id="{AB3891DB-E41C-449A-AB72-A86A44F5FB98}"/>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5131" name="内容占位符 2">
            <a:extLst>
              <a:ext uri="{FF2B5EF4-FFF2-40B4-BE49-F238E27FC236}">
                <a16:creationId xmlns:a16="http://schemas.microsoft.com/office/drawing/2014/main" id="{5DC6A1F7-FC04-422F-8111-F2E40CE2D90D}"/>
              </a:ext>
            </a:extLst>
          </p:cNvPr>
          <p:cNvSpPr>
            <a:spLocks noGrp="1"/>
          </p:cNvSpPr>
          <p:nvPr>
            <p:ph idx="1"/>
          </p:nvPr>
        </p:nvSpPr>
        <p:spPr/>
        <p:txBody>
          <a:bodyPr/>
          <a:lstStyle/>
          <a:p>
            <a:pPr lvl="1"/>
            <a:r>
              <a:rPr lang="zh-CN" altLang="en-US" sz="2400" b="0"/>
              <a:t>通过         的傅里叶级数在               时的极限情况推导</a:t>
            </a:r>
            <a:r>
              <a:rPr lang="en-US" altLang="zh-CN" sz="2400" b="0" i="1"/>
              <a:t>x</a:t>
            </a:r>
            <a:r>
              <a:rPr lang="en-US" altLang="zh-CN" sz="2400" b="0"/>
              <a:t>(</a:t>
            </a:r>
            <a:r>
              <a:rPr lang="en-US" altLang="zh-CN" sz="2400" b="0" i="1"/>
              <a:t>t</a:t>
            </a:r>
            <a:r>
              <a:rPr lang="en-US" altLang="zh-CN" sz="2400" b="0"/>
              <a:t>)</a:t>
            </a:r>
            <a:r>
              <a:rPr lang="zh-CN" altLang="en-US" sz="2400" b="0"/>
              <a:t>的频谱表示：</a:t>
            </a:r>
          </a:p>
        </p:txBody>
      </p:sp>
      <p:sp>
        <p:nvSpPr>
          <p:cNvPr id="4" name="灯片编号占位符 3">
            <a:extLst>
              <a:ext uri="{FF2B5EF4-FFF2-40B4-BE49-F238E27FC236}">
                <a16:creationId xmlns:a16="http://schemas.microsoft.com/office/drawing/2014/main" id="{BD244EB9-DE11-49FB-9784-5F323CE492F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41ABE3-9DC6-46AC-843D-F8F8A864DD92}" type="slidenum">
              <a:rPr lang="zh-CN" altLang="en-US">
                <a:solidFill>
                  <a:srgbClr val="898989"/>
                </a:solidFill>
                <a:latin typeface="Calibri" panose="020F0502020204030204" pitchFamily="34" charset="0"/>
              </a:rPr>
              <a:pPr eaLnBrk="1" hangingPunct="1"/>
              <a:t>6</a:t>
            </a:fld>
            <a:endParaRPr lang="zh-CN" altLang="en-US">
              <a:solidFill>
                <a:srgbClr val="898989"/>
              </a:solidFill>
              <a:latin typeface="Calibri" panose="020F0502020204030204" pitchFamily="34" charset="0"/>
            </a:endParaRPr>
          </a:p>
        </p:txBody>
      </p:sp>
      <p:graphicFrame>
        <p:nvGraphicFramePr>
          <p:cNvPr id="5122" name="Object 2">
            <a:extLst>
              <a:ext uri="{FF2B5EF4-FFF2-40B4-BE49-F238E27FC236}">
                <a16:creationId xmlns:a16="http://schemas.microsoft.com/office/drawing/2014/main" id="{6B3D3FCF-85C0-434A-9B48-A33B624B9C23}"/>
              </a:ext>
            </a:extLst>
          </p:cNvPr>
          <p:cNvGraphicFramePr>
            <a:graphicFrameLocks noChangeAspect="1"/>
          </p:cNvGraphicFramePr>
          <p:nvPr>
            <p:extLst>
              <p:ext uri="{D42A27DB-BD31-4B8C-83A1-F6EECF244321}">
                <p14:modId xmlns:p14="http://schemas.microsoft.com/office/powerpoint/2010/main" val="1904262171"/>
              </p:ext>
            </p:extLst>
          </p:nvPr>
        </p:nvGraphicFramePr>
        <p:xfrm>
          <a:off x="1928813" y="1311275"/>
          <a:ext cx="615950" cy="447675"/>
        </p:xfrm>
        <a:graphic>
          <a:graphicData uri="http://schemas.openxmlformats.org/presentationml/2006/ole">
            <mc:AlternateContent xmlns:mc="http://schemas.openxmlformats.org/markup-compatibility/2006">
              <mc:Choice xmlns:v="urn:schemas-microsoft-com:vml" Requires="v">
                <p:oleObj spid="_x0000_s5602" name="Equation" r:id="rId3" imgW="279360" imgH="203040" progId="Equation.DSMT4">
                  <p:embed/>
                </p:oleObj>
              </mc:Choice>
              <mc:Fallback>
                <p:oleObj name="Equation" r:id="rId3" imgW="27936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1311275"/>
                        <a:ext cx="6159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4">
            <a:extLst>
              <a:ext uri="{FF2B5EF4-FFF2-40B4-BE49-F238E27FC236}">
                <a16:creationId xmlns:a16="http://schemas.microsoft.com/office/drawing/2014/main" id="{D21B8936-D8A2-45AE-B120-AB3820001D47}"/>
              </a:ext>
            </a:extLst>
          </p:cNvPr>
          <p:cNvGraphicFramePr>
            <a:graphicFrameLocks noChangeAspect="1"/>
          </p:cNvGraphicFramePr>
          <p:nvPr>
            <p:extLst>
              <p:ext uri="{D42A27DB-BD31-4B8C-83A1-F6EECF244321}">
                <p14:modId xmlns:p14="http://schemas.microsoft.com/office/powerpoint/2010/main" val="309439457"/>
              </p:ext>
            </p:extLst>
          </p:nvPr>
        </p:nvGraphicFramePr>
        <p:xfrm>
          <a:off x="4811713" y="1331913"/>
          <a:ext cx="1036637" cy="392112"/>
        </p:xfrm>
        <a:graphic>
          <a:graphicData uri="http://schemas.openxmlformats.org/presentationml/2006/ole">
            <mc:AlternateContent xmlns:mc="http://schemas.openxmlformats.org/markup-compatibility/2006">
              <mc:Choice xmlns:v="urn:schemas-microsoft-com:vml" Requires="v">
                <p:oleObj spid="_x0000_s5603" name="Equation" r:id="rId5" imgW="469800" imgH="177480" progId="Equation.DSMT4">
                  <p:embed/>
                </p:oleObj>
              </mc:Choice>
              <mc:Fallback>
                <p:oleObj name="Equation" r:id="rId5" imgW="469800" imgH="177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1713" y="1331913"/>
                        <a:ext cx="103663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5">
            <a:extLst>
              <a:ext uri="{FF2B5EF4-FFF2-40B4-BE49-F238E27FC236}">
                <a16:creationId xmlns:a16="http://schemas.microsoft.com/office/drawing/2014/main" id="{F2150EA7-6ABA-43E6-95E5-7B695884AF5D}"/>
              </a:ext>
            </a:extLst>
          </p:cNvPr>
          <p:cNvGraphicFramePr>
            <a:graphicFrameLocks noChangeAspect="1"/>
          </p:cNvGraphicFramePr>
          <p:nvPr>
            <p:extLst>
              <p:ext uri="{D42A27DB-BD31-4B8C-83A1-F6EECF244321}">
                <p14:modId xmlns:p14="http://schemas.microsoft.com/office/powerpoint/2010/main" val="303508005"/>
              </p:ext>
            </p:extLst>
          </p:nvPr>
        </p:nvGraphicFramePr>
        <p:xfrm>
          <a:off x="2162175" y="2214563"/>
          <a:ext cx="2773363" cy="644525"/>
        </p:xfrm>
        <a:graphic>
          <a:graphicData uri="http://schemas.openxmlformats.org/presentationml/2006/ole">
            <mc:AlternateContent xmlns:mc="http://schemas.openxmlformats.org/markup-compatibility/2006">
              <mc:Choice xmlns:v="urn:schemas-microsoft-com:vml" Requires="v">
                <p:oleObj spid="_x0000_s5604" name="Equation" r:id="rId7" imgW="1257120" imgH="291960" progId="Equation.DSMT4">
                  <p:embed/>
                </p:oleObj>
              </mc:Choice>
              <mc:Fallback>
                <p:oleObj name="Equation" r:id="rId7" imgW="1257120" imgH="2919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2175" y="2214563"/>
                        <a:ext cx="2773363"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6">
            <a:extLst>
              <a:ext uri="{FF2B5EF4-FFF2-40B4-BE49-F238E27FC236}">
                <a16:creationId xmlns:a16="http://schemas.microsoft.com/office/drawing/2014/main" id="{92C9B9B6-D366-444A-85CD-23B1162BEE62}"/>
              </a:ext>
            </a:extLst>
          </p:cNvPr>
          <p:cNvGraphicFramePr>
            <a:graphicFrameLocks noChangeAspect="1"/>
          </p:cNvGraphicFramePr>
          <p:nvPr>
            <p:extLst>
              <p:ext uri="{D42A27DB-BD31-4B8C-83A1-F6EECF244321}">
                <p14:modId xmlns:p14="http://schemas.microsoft.com/office/powerpoint/2010/main" val="2490034104"/>
              </p:ext>
            </p:extLst>
          </p:nvPr>
        </p:nvGraphicFramePr>
        <p:xfrm>
          <a:off x="2162175" y="3032125"/>
          <a:ext cx="3192463" cy="868363"/>
        </p:xfrm>
        <a:graphic>
          <a:graphicData uri="http://schemas.openxmlformats.org/presentationml/2006/ole">
            <mc:AlternateContent xmlns:mc="http://schemas.openxmlformats.org/markup-compatibility/2006">
              <mc:Choice xmlns:v="urn:schemas-microsoft-com:vml" Requires="v">
                <p:oleObj spid="_x0000_s5605" name="Equation" r:id="rId9" imgW="1447560" imgH="393480" progId="Equation.DSMT4">
                  <p:embed/>
                </p:oleObj>
              </mc:Choice>
              <mc:Fallback>
                <p:oleObj name="Equation" r:id="rId9" imgW="144756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2175" y="3032125"/>
                        <a:ext cx="3192463"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7">
            <a:extLst>
              <a:ext uri="{FF2B5EF4-FFF2-40B4-BE49-F238E27FC236}">
                <a16:creationId xmlns:a16="http://schemas.microsoft.com/office/drawing/2014/main" id="{4C42E531-9CE9-4C5C-81D4-5AB28F3D5660}"/>
              </a:ext>
            </a:extLst>
          </p:cNvPr>
          <p:cNvGraphicFramePr>
            <a:graphicFrameLocks noChangeAspect="1"/>
          </p:cNvGraphicFramePr>
          <p:nvPr>
            <p:extLst>
              <p:ext uri="{D42A27DB-BD31-4B8C-83A1-F6EECF244321}">
                <p14:modId xmlns:p14="http://schemas.microsoft.com/office/powerpoint/2010/main" val="3070448593"/>
              </p:ext>
            </p:extLst>
          </p:nvPr>
        </p:nvGraphicFramePr>
        <p:xfrm>
          <a:off x="2540977" y="4072806"/>
          <a:ext cx="2801937" cy="868362"/>
        </p:xfrm>
        <a:graphic>
          <a:graphicData uri="http://schemas.openxmlformats.org/presentationml/2006/ole">
            <mc:AlternateContent xmlns:mc="http://schemas.openxmlformats.org/markup-compatibility/2006">
              <mc:Choice xmlns:v="urn:schemas-microsoft-com:vml" Requires="v">
                <p:oleObj spid="_x0000_s5606" name="Equation" r:id="rId11" imgW="1269720" imgH="393480" progId="Equation.DSMT4">
                  <p:embed/>
                </p:oleObj>
              </mc:Choice>
              <mc:Fallback>
                <p:oleObj name="Equation" r:id="rId11" imgW="1269720" imgH="39348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0977" y="4072806"/>
                        <a:ext cx="2801937"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8">
            <a:extLst>
              <a:ext uri="{FF2B5EF4-FFF2-40B4-BE49-F238E27FC236}">
                <a16:creationId xmlns:a16="http://schemas.microsoft.com/office/drawing/2014/main" id="{FC74FEB3-17AA-4892-8A71-C517DD4ED5B9}"/>
              </a:ext>
            </a:extLst>
          </p:cNvPr>
          <p:cNvGraphicFramePr>
            <a:graphicFrameLocks noChangeAspect="1"/>
          </p:cNvGraphicFramePr>
          <p:nvPr>
            <p:extLst>
              <p:ext uri="{D42A27DB-BD31-4B8C-83A1-F6EECF244321}">
                <p14:modId xmlns:p14="http://schemas.microsoft.com/office/powerpoint/2010/main" val="1563439967"/>
              </p:ext>
            </p:extLst>
          </p:nvPr>
        </p:nvGraphicFramePr>
        <p:xfrm>
          <a:off x="5375416" y="4072806"/>
          <a:ext cx="2632075" cy="868362"/>
        </p:xfrm>
        <a:graphic>
          <a:graphicData uri="http://schemas.openxmlformats.org/presentationml/2006/ole">
            <mc:AlternateContent xmlns:mc="http://schemas.openxmlformats.org/markup-compatibility/2006">
              <mc:Choice xmlns:v="urn:schemas-microsoft-com:vml" Requires="v">
                <p:oleObj spid="_x0000_s5607" name="Equation" r:id="rId13" imgW="1193760" imgH="393480" progId="Equation.DSMT4">
                  <p:embed/>
                </p:oleObj>
              </mc:Choice>
              <mc:Fallback>
                <p:oleObj name="Equation" r:id="rId13" imgW="1193760" imgH="39348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5416" y="4072806"/>
                        <a:ext cx="2632075"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Box 11">
            <a:extLst>
              <a:ext uri="{FF2B5EF4-FFF2-40B4-BE49-F238E27FC236}">
                <a16:creationId xmlns:a16="http://schemas.microsoft.com/office/drawing/2014/main" id="{69BB7B74-D50A-4D9E-89BF-7B9C479EBA3F}"/>
              </a:ext>
            </a:extLst>
          </p:cNvPr>
          <p:cNvSpPr txBox="1">
            <a:spLocks noChangeArrowheads="1"/>
          </p:cNvSpPr>
          <p:nvPr/>
        </p:nvSpPr>
        <p:spPr bwMode="auto">
          <a:xfrm>
            <a:off x="1143000" y="524827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ea typeface="华文楷体" panose="02010600040101010101" pitchFamily="2" charset="-122"/>
              </a:rPr>
              <a:t>定义：</a:t>
            </a:r>
          </a:p>
        </p:txBody>
      </p:sp>
      <p:graphicFrame>
        <p:nvGraphicFramePr>
          <p:cNvPr id="73737" name="Object 9">
            <a:extLst>
              <a:ext uri="{FF2B5EF4-FFF2-40B4-BE49-F238E27FC236}">
                <a16:creationId xmlns:a16="http://schemas.microsoft.com/office/drawing/2014/main" id="{A27B7FC5-4A98-4D53-AABF-5D47D4DC5DBF}"/>
              </a:ext>
            </a:extLst>
          </p:cNvPr>
          <p:cNvGraphicFramePr>
            <a:graphicFrameLocks noChangeAspect="1"/>
          </p:cNvGraphicFramePr>
          <p:nvPr>
            <p:extLst>
              <p:ext uri="{D42A27DB-BD31-4B8C-83A1-F6EECF244321}">
                <p14:modId xmlns:p14="http://schemas.microsoft.com/office/powerpoint/2010/main" val="1067527012"/>
              </p:ext>
            </p:extLst>
          </p:nvPr>
        </p:nvGraphicFramePr>
        <p:xfrm>
          <a:off x="2162175" y="5137150"/>
          <a:ext cx="3135313" cy="728663"/>
        </p:xfrm>
        <a:graphic>
          <a:graphicData uri="http://schemas.openxmlformats.org/presentationml/2006/ole">
            <mc:AlternateContent xmlns:mc="http://schemas.openxmlformats.org/markup-compatibility/2006">
              <mc:Choice xmlns:v="urn:schemas-microsoft-com:vml" Requires="v">
                <p:oleObj spid="_x0000_s5608" name="Equation" r:id="rId15" imgW="1422360" imgH="330120" progId="Equation.DSMT4">
                  <p:embed/>
                </p:oleObj>
              </mc:Choice>
              <mc:Fallback>
                <p:oleObj name="Equation" r:id="rId15" imgW="1422360" imgH="33012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2175" y="5137150"/>
                        <a:ext cx="3135313" cy="728663"/>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10">
            <a:extLst>
              <a:ext uri="{FF2B5EF4-FFF2-40B4-BE49-F238E27FC236}">
                <a16:creationId xmlns:a16="http://schemas.microsoft.com/office/drawing/2014/main" id="{3D2F2C68-7805-472C-BDC2-39598D951C33}"/>
              </a:ext>
            </a:extLst>
          </p:cNvPr>
          <p:cNvGraphicFramePr>
            <a:graphicFrameLocks noChangeAspect="1"/>
          </p:cNvGraphicFramePr>
          <p:nvPr>
            <p:extLst>
              <p:ext uri="{D42A27DB-BD31-4B8C-83A1-F6EECF244321}">
                <p14:modId xmlns:p14="http://schemas.microsoft.com/office/powerpoint/2010/main" val="3717641591"/>
              </p:ext>
            </p:extLst>
          </p:nvPr>
        </p:nvGraphicFramePr>
        <p:xfrm>
          <a:off x="5500688" y="5060950"/>
          <a:ext cx="2630487" cy="868363"/>
        </p:xfrm>
        <a:graphic>
          <a:graphicData uri="http://schemas.openxmlformats.org/presentationml/2006/ole">
            <mc:AlternateContent xmlns:mc="http://schemas.openxmlformats.org/markup-compatibility/2006">
              <mc:Choice xmlns:v="urn:schemas-microsoft-com:vml" Requires="v">
                <p:oleObj spid="_x0000_s5609" name="Equation" r:id="rId17" imgW="1193760" imgH="393480" progId="Equation.DSMT4">
                  <p:embed/>
                </p:oleObj>
              </mc:Choice>
              <mc:Fallback>
                <p:oleObj name="Equation" r:id="rId17" imgW="1193760" imgH="39348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0688" y="5060950"/>
                        <a:ext cx="2630487"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736"/>
                                        </p:tgtEl>
                                        <p:attrNameLst>
                                          <p:attrName>style.visibility</p:attrName>
                                        </p:attrNameLst>
                                      </p:cBhvr>
                                      <p:to>
                                        <p:strVal val="visible"/>
                                      </p:to>
                                    </p:set>
                                    <p:animEffect transition="in" filter="blinds(horizontal)">
                                      <p:cBhvr>
                                        <p:cTn id="12" dur="500"/>
                                        <p:tgtEl>
                                          <p:spTgt spid="737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nodeType="withEffect">
                                  <p:stCondLst>
                                    <p:cond delay="0"/>
                                  </p:stCondLst>
                                  <p:childTnLst>
                                    <p:set>
                                      <p:cBhvr>
                                        <p:cTn id="19" dur="1" fill="hold">
                                          <p:stCondLst>
                                            <p:cond delay="0"/>
                                          </p:stCondLst>
                                        </p:cTn>
                                        <p:tgtEl>
                                          <p:spTgt spid="73737"/>
                                        </p:tgtEl>
                                        <p:attrNameLst>
                                          <p:attrName>style.visibility</p:attrName>
                                        </p:attrNameLst>
                                      </p:cBhvr>
                                      <p:to>
                                        <p:strVal val="visible"/>
                                      </p:to>
                                    </p:set>
                                    <p:animEffect transition="in" filter="blinds(horizontal)">
                                      <p:cBhvr>
                                        <p:cTn id="20" dur="500"/>
                                        <p:tgtEl>
                                          <p:spTgt spid="737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3738"/>
                                        </p:tgtEl>
                                        <p:attrNameLst>
                                          <p:attrName>style.visibility</p:attrName>
                                        </p:attrNameLst>
                                      </p:cBhvr>
                                      <p:to>
                                        <p:strVal val="visible"/>
                                      </p:to>
                                    </p:set>
                                    <p:animEffect transition="in" filter="blinds(horizontal)">
                                      <p:cBhvr>
                                        <p:cTn id="25"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标题 1">
            <a:extLst>
              <a:ext uri="{FF2B5EF4-FFF2-40B4-BE49-F238E27FC236}">
                <a16:creationId xmlns:a16="http://schemas.microsoft.com/office/drawing/2014/main" id="{30DF27D6-A7EC-4B82-8D50-6B08C5C5175D}"/>
              </a:ext>
            </a:extLst>
          </p:cNvPr>
          <p:cNvSpPr>
            <a:spLocks noGrp="1"/>
          </p:cNvSpPr>
          <p:nvPr>
            <p:ph type="title"/>
          </p:nvPr>
        </p:nvSpPr>
        <p:spPr/>
        <p:txBody>
          <a:bodyPr/>
          <a:lstStyle/>
          <a:p>
            <a:r>
              <a:rPr lang="en-US" altLang="zh-CN"/>
              <a:t>4.5 </a:t>
            </a:r>
            <a:r>
              <a:rPr lang="zh-CN" altLang="en-US"/>
              <a:t>相乘性质</a:t>
            </a:r>
          </a:p>
        </p:txBody>
      </p:sp>
      <p:sp>
        <p:nvSpPr>
          <p:cNvPr id="4" name="灯片编号占位符 3">
            <a:extLst>
              <a:ext uri="{FF2B5EF4-FFF2-40B4-BE49-F238E27FC236}">
                <a16:creationId xmlns:a16="http://schemas.microsoft.com/office/drawing/2014/main" id="{4CC8E8C7-FC2E-41F3-BD2A-1720F4FB637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827476-4F36-428D-9876-DDC5F585FD6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1515" name="Text Box 3">
            <a:extLst>
              <a:ext uri="{FF2B5EF4-FFF2-40B4-BE49-F238E27FC236}">
                <a16:creationId xmlns:a16="http://schemas.microsoft.com/office/drawing/2014/main" id="{3365A588-F097-4E73-8C42-33BBC4D3EE26}"/>
              </a:ext>
            </a:extLst>
          </p:cNvPr>
          <p:cNvSpPr txBox="1">
            <a:spLocks noChangeArrowheads="1"/>
          </p:cNvSpPr>
          <p:nvPr/>
        </p:nvSpPr>
        <p:spPr bwMode="auto">
          <a:xfrm>
            <a:off x="766763" y="1323975"/>
            <a:ext cx="2484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例</a:t>
            </a:r>
            <a:r>
              <a:rPr kumimoji="0" lang="en-US" altLang="zh-CN" sz="2800" i="0" u="none" strike="noStrike" kern="1200" cap="none" spc="0" normalizeH="0" baseline="0" noProof="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2. </a:t>
            </a:r>
            <a:r>
              <a:rPr kumimoji="0" lang="zh-CN" altLang="en-US" sz="2800" i="0" u="none" strike="noStrike" kern="1200" cap="none" spc="0" normalizeH="0" baseline="0" noProof="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同步解调</a:t>
            </a:r>
            <a:r>
              <a:rPr kumimoji="0" lang="en-US" altLang="zh-CN" sz="2800" i="0" u="none" strike="noStrike" kern="1200" cap="none" spc="0" normalizeH="0" baseline="0" noProof="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aphicFrame>
        <p:nvGraphicFramePr>
          <p:cNvPr id="21506" name="Object 2">
            <a:extLst>
              <a:ext uri="{FF2B5EF4-FFF2-40B4-BE49-F238E27FC236}">
                <a16:creationId xmlns:a16="http://schemas.microsoft.com/office/drawing/2014/main" id="{B4BDB3AA-5F69-49E4-8877-6DF8615894A1}"/>
              </a:ext>
            </a:extLst>
          </p:cNvPr>
          <p:cNvGraphicFramePr>
            <a:graphicFrameLocks noChangeAspect="1"/>
          </p:cNvGraphicFramePr>
          <p:nvPr>
            <p:extLst>
              <p:ext uri="{D42A27DB-BD31-4B8C-83A1-F6EECF244321}">
                <p14:modId xmlns:p14="http://schemas.microsoft.com/office/powerpoint/2010/main" val="1657603983"/>
              </p:ext>
            </p:extLst>
          </p:nvPr>
        </p:nvGraphicFramePr>
        <p:xfrm>
          <a:off x="1143000" y="1857375"/>
          <a:ext cx="7019925" cy="944563"/>
        </p:xfrm>
        <a:graphic>
          <a:graphicData uri="http://schemas.openxmlformats.org/presentationml/2006/ole">
            <mc:AlternateContent xmlns:mc="http://schemas.openxmlformats.org/markup-compatibility/2006">
              <mc:Choice xmlns:v="urn:schemas-microsoft-com:vml" Requires="v">
                <p:oleObj spid="_x0000_s50598" name="Equation" r:id="rId3" imgW="3149280" imgH="393480" progId="Equation.DSMT4">
                  <p:embed/>
                </p:oleObj>
              </mc:Choice>
              <mc:Fallback>
                <p:oleObj name="Equation" r:id="rId3" imgW="3149280" imgH="393480" progId="Equation.DSMT4">
                  <p:embed/>
                  <p:pic>
                    <p:nvPicPr>
                      <p:cNvPr id="21506" name="Object 2">
                        <a:extLst>
                          <a:ext uri="{FF2B5EF4-FFF2-40B4-BE49-F238E27FC236}">
                            <a16:creationId xmlns:a16="http://schemas.microsoft.com/office/drawing/2014/main" id="{B4BDB3AA-5F69-49E4-8877-6DF8615894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57375"/>
                        <a:ext cx="701992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
            <a:extLst>
              <a:ext uri="{FF2B5EF4-FFF2-40B4-BE49-F238E27FC236}">
                <a16:creationId xmlns:a16="http://schemas.microsoft.com/office/drawing/2014/main" id="{CB2B1ACB-8936-4A92-822C-74E16A60FB1C}"/>
              </a:ext>
            </a:extLst>
          </p:cNvPr>
          <p:cNvGraphicFramePr>
            <a:graphicFrameLocks noChangeAspect="1"/>
          </p:cNvGraphicFramePr>
          <p:nvPr>
            <p:extLst>
              <p:ext uri="{D42A27DB-BD31-4B8C-83A1-F6EECF244321}">
                <p14:modId xmlns:p14="http://schemas.microsoft.com/office/powerpoint/2010/main" val="2320847665"/>
              </p:ext>
            </p:extLst>
          </p:nvPr>
        </p:nvGraphicFramePr>
        <p:xfrm>
          <a:off x="1258888" y="2928938"/>
          <a:ext cx="6702425" cy="942975"/>
        </p:xfrm>
        <a:graphic>
          <a:graphicData uri="http://schemas.openxmlformats.org/presentationml/2006/ole">
            <mc:AlternateContent xmlns:mc="http://schemas.openxmlformats.org/markup-compatibility/2006">
              <mc:Choice xmlns:v="urn:schemas-microsoft-com:vml" Requires="v">
                <p:oleObj spid="_x0000_s50599" name="Equation" r:id="rId5" imgW="2793960" imgH="393480" progId="Equation.DSMT4">
                  <p:embed/>
                </p:oleObj>
              </mc:Choice>
              <mc:Fallback>
                <p:oleObj name="Equation" r:id="rId5" imgW="2793960" imgH="393480" progId="Equation.DSMT4">
                  <p:embed/>
                  <p:pic>
                    <p:nvPicPr>
                      <p:cNvPr id="7" name="Object 3">
                        <a:extLst>
                          <a:ext uri="{FF2B5EF4-FFF2-40B4-BE49-F238E27FC236}">
                            <a16:creationId xmlns:a16="http://schemas.microsoft.com/office/drawing/2014/main" id="{CB2B1ACB-8936-4A92-822C-74E16A60FB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928938"/>
                        <a:ext cx="67024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a:extLst>
              <a:ext uri="{FF2B5EF4-FFF2-40B4-BE49-F238E27FC236}">
                <a16:creationId xmlns:a16="http://schemas.microsoft.com/office/drawing/2014/main" id="{1F3C6A90-046F-41B5-8447-1FB2A3554C9E}"/>
              </a:ext>
            </a:extLst>
          </p:cNvPr>
          <p:cNvGrpSpPr>
            <a:grpSpLocks/>
          </p:cNvGrpSpPr>
          <p:nvPr/>
        </p:nvGrpSpPr>
        <p:grpSpPr bwMode="auto">
          <a:xfrm>
            <a:off x="1452563" y="4071938"/>
            <a:ext cx="6553200" cy="1633537"/>
            <a:chOff x="1008" y="3014"/>
            <a:chExt cx="4128" cy="1029"/>
          </a:xfrm>
        </p:grpSpPr>
        <p:sp>
          <p:nvSpPr>
            <p:cNvPr id="21517" name="Line 7">
              <a:extLst>
                <a:ext uri="{FF2B5EF4-FFF2-40B4-BE49-F238E27FC236}">
                  <a16:creationId xmlns:a16="http://schemas.microsoft.com/office/drawing/2014/main" id="{4A1E8B6E-83C6-42BE-AA3C-15181DD9ED44}"/>
                </a:ext>
              </a:extLst>
            </p:cNvPr>
            <p:cNvSpPr>
              <a:spLocks noChangeShapeType="1"/>
            </p:cNvSpPr>
            <p:nvPr/>
          </p:nvSpPr>
          <p:spPr bwMode="auto">
            <a:xfrm>
              <a:off x="1008" y="3782"/>
              <a:ext cx="412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18" name="Line 8">
              <a:extLst>
                <a:ext uri="{FF2B5EF4-FFF2-40B4-BE49-F238E27FC236}">
                  <a16:creationId xmlns:a16="http://schemas.microsoft.com/office/drawing/2014/main" id="{B9DC3996-17F3-415E-9AE5-07625A3BAE77}"/>
                </a:ext>
              </a:extLst>
            </p:cNvPr>
            <p:cNvSpPr>
              <a:spLocks noChangeShapeType="1"/>
            </p:cNvSpPr>
            <p:nvPr/>
          </p:nvSpPr>
          <p:spPr bwMode="auto">
            <a:xfrm flipH="1">
              <a:off x="2641" y="3328"/>
              <a:ext cx="408" cy="4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19" name="Line 9">
              <a:extLst>
                <a:ext uri="{FF2B5EF4-FFF2-40B4-BE49-F238E27FC236}">
                  <a16:creationId xmlns:a16="http://schemas.microsoft.com/office/drawing/2014/main" id="{CFE8AE86-32CA-48B8-87A2-B29F969AF8A1}"/>
                </a:ext>
              </a:extLst>
            </p:cNvPr>
            <p:cNvSpPr>
              <a:spLocks noChangeShapeType="1"/>
            </p:cNvSpPr>
            <p:nvPr/>
          </p:nvSpPr>
          <p:spPr bwMode="auto">
            <a:xfrm>
              <a:off x="3049" y="3328"/>
              <a:ext cx="408" cy="4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0" name="Line 10">
              <a:extLst>
                <a:ext uri="{FF2B5EF4-FFF2-40B4-BE49-F238E27FC236}">
                  <a16:creationId xmlns:a16="http://schemas.microsoft.com/office/drawing/2014/main" id="{B547C8C0-45DC-4D36-AEC6-1871812D20DB}"/>
                </a:ext>
              </a:extLst>
            </p:cNvPr>
            <p:cNvSpPr>
              <a:spLocks noChangeShapeType="1"/>
            </p:cNvSpPr>
            <p:nvPr/>
          </p:nvSpPr>
          <p:spPr bwMode="auto">
            <a:xfrm flipH="1">
              <a:off x="1688" y="3782"/>
              <a:ext cx="9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1" name="Line 11">
              <a:extLst>
                <a:ext uri="{FF2B5EF4-FFF2-40B4-BE49-F238E27FC236}">
                  <a16:creationId xmlns:a16="http://schemas.microsoft.com/office/drawing/2014/main" id="{7530FA64-C80C-40D8-838B-9B4E34CBD9EE}"/>
                </a:ext>
              </a:extLst>
            </p:cNvPr>
            <p:cNvSpPr>
              <a:spLocks noChangeShapeType="1"/>
            </p:cNvSpPr>
            <p:nvPr/>
          </p:nvSpPr>
          <p:spPr bwMode="auto">
            <a:xfrm>
              <a:off x="1461" y="3782"/>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2" name="Line 12">
              <a:extLst>
                <a:ext uri="{FF2B5EF4-FFF2-40B4-BE49-F238E27FC236}">
                  <a16:creationId xmlns:a16="http://schemas.microsoft.com/office/drawing/2014/main" id="{F938EE1B-349F-4C4E-B388-121485F726A8}"/>
                </a:ext>
              </a:extLst>
            </p:cNvPr>
            <p:cNvSpPr>
              <a:spLocks noChangeShapeType="1"/>
            </p:cNvSpPr>
            <p:nvPr/>
          </p:nvSpPr>
          <p:spPr bwMode="auto">
            <a:xfrm flipH="1">
              <a:off x="3049" y="3782"/>
              <a:ext cx="95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3" name="Line 13">
              <a:extLst>
                <a:ext uri="{FF2B5EF4-FFF2-40B4-BE49-F238E27FC236}">
                  <a16:creationId xmlns:a16="http://schemas.microsoft.com/office/drawing/2014/main" id="{43F59579-2B4B-433F-AF74-A53788A7D586}"/>
                </a:ext>
              </a:extLst>
            </p:cNvPr>
            <p:cNvSpPr>
              <a:spLocks noChangeShapeType="1"/>
            </p:cNvSpPr>
            <p:nvPr/>
          </p:nvSpPr>
          <p:spPr bwMode="auto">
            <a:xfrm flipV="1">
              <a:off x="1688" y="3737"/>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4" name="Line 14">
              <a:extLst>
                <a:ext uri="{FF2B5EF4-FFF2-40B4-BE49-F238E27FC236}">
                  <a16:creationId xmlns:a16="http://schemas.microsoft.com/office/drawing/2014/main" id="{74BEC5D7-F83A-4913-B71B-8B8F208F350A}"/>
                </a:ext>
              </a:extLst>
            </p:cNvPr>
            <p:cNvSpPr>
              <a:spLocks noChangeShapeType="1"/>
            </p:cNvSpPr>
            <p:nvPr/>
          </p:nvSpPr>
          <p:spPr bwMode="auto">
            <a:xfrm flipH="1">
              <a:off x="2657" y="3597"/>
              <a:ext cx="384" cy="18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5" name="Line 15">
              <a:extLst>
                <a:ext uri="{FF2B5EF4-FFF2-40B4-BE49-F238E27FC236}">
                  <a16:creationId xmlns:a16="http://schemas.microsoft.com/office/drawing/2014/main" id="{3C8F194A-75E1-421F-BFE3-6A0DD419CDFA}"/>
                </a:ext>
              </a:extLst>
            </p:cNvPr>
            <p:cNvSpPr>
              <a:spLocks noChangeShapeType="1"/>
            </p:cNvSpPr>
            <p:nvPr/>
          </p:nvSpPr>
          <p:spPr bwMode="auto">
            <a:xfrm>
              <a:off x="1697" y="3597"/>
              <a:ext cx="363"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6" name="Line 16">
              <a:extLst>
                <a:ext uri="{FF2B5EF4-FFF2-40B4-BE49-F238E27FC236}">
                  <a16:creationId xmlns:a16="http://schemas.microsoft.com/office/drawing/2014/main" id="{2E6612F3-439D-44AE-996F-3FC768E3169F}"/>
                </a:ext>
              </a:extLst>
            </p:cNvPr>
            <p:cNvSpPr>
              <a:spLocks noChangeShapeType="1"/>
            </p:cNvSpPr>
            <p:nvPr/>
          </p:nvSpPr>
          <p:spPr bwMode="auto">
            <a:xfrm flipV="1">
              <a:off x="4410" y="3737"/>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7" name="Line 17">
              <a:extLst>
                <a:ext uri="{FF2B5EF4-FFF2-40B4-BE49-F238E27FC236}">
                  <a16:creationId xmlns:a16="http://schemas.microsoft.com/office/drawing/2014/main" id="{A36A78C6-BE7D-4A38-BBC6-9007E107E342}"/>
                </a:ext>
              </a:extLst>
            </p:cNvPr>
            <p:cNvSpPr>
              <a:spLocks noChangeShapeType="1"/>
            </p:cNvSpPr>
            <p:nvPr/>
          </p:nvSpPr>
          <p:spPr bwMode="auto">
            <a:xfrm flipV="1">
              <a:off x="4001" y="3601"/>
              <a:ext cx="409"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8" name="Line 18">
              <a:extLst>
                <a:ext uri="{FF2B5EF4-FFF2-40B4-BE49-F238E27FC236}">
                  <a16:creationId xmlns:a16="http://schemas.microsoft.com/office/drawing/2014/main" id="{00D61BD4-1350-4D03-A758-E3FC2F29C7E3}"/>
                </a:ext>
              </a:extLst>
            </p:cNvPr>
            <p:cNvSpPr>
              <a:spLocks noChangeShapeType="1"/>
            </p:cNvSpPr>
            <p:nvPr/>
          </p:nvSpPr>
          <p:spPr bwMode="auto">
            <a:xfrm>
              <a:off x="4410" y="3601"/>
              <a:ext cx="363"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9" name="Text Box 19">
              <a:extLst>
                <a:ext uri="{FF2B5EF4-FFF2-40B4-BE49-F238E27FC236}">
                  <a16:creationId xmlns:a16="http://schemas.microsoft.com/office/drawing/2014/main" id="{D71FEC7D-43D7-4BDF-8B2F-3CD4F3FCB539}"/>
                </a:ext>
              </a:extLst>
            </p:cNvPr>
            <p:cNvSpPr txBox="1">
              <a:spLocks noChangeArrowheads="1"/>
            </p:cNvSpPr>
            <p:nvPr/>
          </p:nvSpPr>
          <p:spPr bwMode="auto">
            <a:xfrm>
              <a:off x="2688" y="3168"/>
              <a:ext cx="3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1/2</a:t>
              </a:r>
            </a:p>
          </p:txBody>
        </p:sp>
        <p:sp>
          <p:nvSpPr>
            <p:cNvPr id="21530" name="Text Box 20">
              <a:extLst>
                <a:ext uri="{FF2B5EF4-FFF2-40B4-BE49-F238E27FC236}">
                  <a16:creationId xmlns:a16="http://schemas.microsoft.com/office/drawing/2014/main" id="{C8D69B8D-5DA7-4502-850D-5243596A5175}"/>
                </a:ext>
              </a:extLst>
            </p:cNvPr>
            <p:cNvSpPr txBox="1">
              <a:spLocks noChangeArrowheads="1"/>
            </p:cNvSpPr>
            <p:nvPr/>
          </p:nvSpPr>
          <p:spPr bwMode="auto">
            <a:xfrm>
              <a:off x="1539" y="3370"/>
              <a:ext cx="3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1/4</a:t>
              </a:r>
            </a:p>
          </p:txBody>
        </p:sp>
        <p:sp>
          <p:nvSpPr>
            <p:cNvPr id="21531" name="Rectangle 21">
              <a:extLst>
                <a:ext uri="{FF2B5EF4-FFF2-40B4-BE49-F238E27FC236}">
                  <a16:creationId xmlns:a16="http://schemas.microsoft.com/office/drawing/2014/main" id="{3171EF8C-58AD-4B8E-9036-7619B1B567A3}"/>
                </a:ext>
              </a:extLst>
            </p:cNvPr>
            <p:cNvSpPr>
              <a:spLocks noChangeArrowheads="1"/>
            </p:cNvSpPr>
            <p:nvPr/>
          </p:nvSpPr>
          <p:spPr bwMode="auto">
            <a:xfrm>
              <a:off x="4228" y="3374"/>
              <a:ext cx="3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1/4</a:t>
              </a:r>
            </a:p>
          </p:txBody>
        </p:sp>
        <p:graphicFrame>
          <p:nvGraphicFramePr>
            <p:cNvPr id="21508" name="Object 4">
              <a:extLst>
                <a:ext uri="{FF2B5EF4-FFF2-40B4-BE49-F238E27FC236}">
                  <a16:creationId xmlns:a16="http://schemas.microsoft.com/office/drawing/2014/main" id="{FEC91852-1605-42E1-8A6E-21EEEA04353D}"/>
                </a:ext>
              </a:extLst>
            </p:cNvPr>
            <p:cNvGraphicFramePr>
              <a:graphicFrameLocks noChangeAspect="1"/>
            </p:cNvGraphicFramePr>
            <p:nvPr/>
          </p:nvGraphicFramePr>
          <p:xfrm>
            <a:off x="2414" y="3731"/>
            <a:ext cx="409" cy="258"/>
          </p:xfrm>
          <a:graphic>
            <a:graphicData uri="http://schemas.openxmlformats.org/presentationml/2006/ole">
              <mc:AlternateContent xmlns:mc="http://schemas.openxmlformats.org/markup-compatibility/2006">
                <mc:Choice xmlns:v="urn:schemas-microsoft-com:vml" Requires="v">
                  <p:oleObj spid="_x0000_s50600" name="Equation" r:id="rId7" imgW="342720" imgH="215640" progId="Equation.DSMT4">
                    <p:embed/>
                  </p:oleObj>
                </mc:Choice>
                <mc:Fallback>
                  <p:oleObj name="Equation" r:id="rId7" imgW="342720" imgH="215640" progId="Equation.DSMT4">
                    <p:embed/>
                    <p:pic>
                      <p:nvPicPr>
                        <p:cNvPr id="21508" name="Object 4">
                          <a:extLst>
                            <a:ext uri="{FF2B5EF4-FFF2-40B4-BE49-F238E27FC236}">
                              <a16:creationId xmlns:a16="http://schemas.microsoft.com/office/drawing/2014/main" id="{FEC91852-1605-42E1-8A6E-21EEEA0435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4" y="3731"/>
                          <a:ext cx="409"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5">
              <a:extLst>
                <a:ext uri="{FF2B5EF4-FFF2-40B4-BE49-F238E27FC236}">
                  <a16:creationId xmlns:a16="http://schemas.microsoft.com/office/drawing/2014/main" id="{777FDEF0-9EBB-49C5-9666-C897F3C6EBDE}"/>
                </a:ext>
              </a:extLst>
            </p:cNvPr>
            <p:cNvGraphicFramePr>
              <a:graphicFrameLocks noChangeAspect="1"/>
            </p:cNvGraphicFramePr>
            <p:nvPr/>
          </p:nvGraphicFramePr>
          <p:xfrm>
            <a:off x="3321" y="3731"/>
            <a:ext cx="272" cy="243"/>
          </p:xfrm>
          <a:graphic>
            <a:graphicData uri="http://schemas.openxmlformats.org/presentationml/2006/ole">
              <mc:AlternateContent xmlns:mc="http://schemas.openxmlformats.org/markup-compatibility/2006">
                <mc:Choice xmlns:v="urn:schemas-microsoft-com:vml" Requires="v">
                  <p:oleObj spid="_x0000_s50601" name="Equation" r:id="rId9" imgW="241200" imgH="215640" progId="Equation.DSMT4">
                    <p:embed/>
                  </p:oleObj>
                </mc:Choice>
                <mc:Fallback>
                  <p:oleObj name="Equation" r:id="rId9" imgW="241200" imgH="215640" progId="Equation.DSMT4">
                    <p:embed/>
                    <p:pic>
                      <p:nvPicPr>
                        <p:cNvPr id="21509" name="Object 5">
                          <a:extLst>
                            <a:ext uri="{FF2B5EF4-FFF2-40B4-BE49-F238E27FC236}">
                              <a16:creationId xmlns:a16="http://schemas.microsoft.com/office/drawing/2014/main" id="{777FDEF0-9EBB-49C5-9666-C897F3C6EB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1" y="3731"/>
                          <a:ext cx="27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6">
              <a:extLst>
                <a:ext uri="{FF2B5EF4-FFF2-40B4-BE49-F238E27FC236}">
                  <a16:creationId xmlns:a16="http://schemas.microsoft.com/office/drawing/2014/main" id="{2638304E-3A11-4011-B800-8AA47D55AC30}"/>
                </a:ext>
              </a:extLst>
            </p:cNvPr>
            <p:cNvGraphicFramePr>
              <a:graphicFrameLocks noChangeAspect="1"/>
            </p:cNvGraphicFramePr>
            <p:nvPr/>
          </p:nvGraphicFramePr>
          <p:xfrm>
            <a:off x="1431" y="3767"/>
            <a:ext cx="459" cy="276"/>
          </p:xfrm>
          <a:graphic>
            <a:graphicData uri="http://schemas.openxmlformats.org/presentationml/2006/ole">
              <mc:AlternateContent xmlns:mc="http://schemas.openxmlformats.org/markup-compatibility/2006">
                <mc:Choice xmlns:v="urn:schemas-microsoft-com:vml" Requires="v">
                  <p:oleObj spid="_x0000_s50602" name="Equation" r:id="rId11" imgW="380880" imgH="228600" progId="Equation.DSMT4">
                    <p:embed/>
                  </p:oleObj>
                </mc:Choice>
                <mc:Fallback>
                  <p:oleObj name="Equation" r:id="rId11" imgW="380880" imgH="228600" progId="Equation.DSMT4">
                    <p:embed/>
                    <p:pic>
                      <p:nvPicPr>
                        <p:cNvPr id="21510" name="Object 6">
                          <a:extLst>
                            <a:ext uri="{FF2B5EF4-FFF2-40B4-BE49-F238E27FC236}">
                              <a16:creationId xmlns:a16="http://schemas.microsoft.com/office/drawing/2014/main" id="{2638304E-3A11-4011-B800-8AA47D55AC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1" y="3767"/>
                          <a:ext cx="459"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7">
              <a:extLst>
                <a:ext uri="{FF2B5EF4-FFF2-40B4-BE49-F238E27FC236}">
                  <a16:creationId xmlns:a16="http://schemas.microsoft.com/office/drawing/2014/main" id="{C98DC47E-0CCE-4AF5-BFB4-4C1C63CBB996}"/>
                </a:ext>
              </a:extLst>
            </p:cNvPr>
            <p:cNvGraphicFramePr>
              <a:graphicFrameLocks noChangeAspect="1"/>
            </p:cNvGraphicFramePr>
            <p:nvPr/>
          </p:nvGraphicFramePr>
          <p:xfrm>
            <a:off x="4274" y="3757"/>
            <a:ext cx="318" cy="274"/>
          </p:xfrm>
          <a:graphic>
            <a:graphicData uri="http://schemas.openxmlformats.org/presentationml/2006/ole">
              <mc:AlternateContent xmlns:mc="http://schemas.openxmlformats.org/markup-compatibility/2006">
                <mc:Choice xmlns:v="urn:schemas-microsoft-com:vml" Requires="v">
                  <p:oleObj spid="_x0000_s50603" name="Equation" r:id="rId13" imgW="266400" imgH="228600" progId="Equation.DSMT4">
                    <p:embed/>
                  </p:oleObj>
                </mc:Choice>
                <mc:Fallback>
                  <p:oleObj name="Equation" r:id="rId13" imgW="266400" imgH="228600" progId="Equation.DSMT4">
                    <p:embed/>
                    <p:pic>
                      <p:nvPicPr>
                        <p:cNvPr id="21511" name="Object 7">
                          <a:extLst>
                            <a:ext uri="{FF2B5EF4-FFF2-40B4-BE49-F238E27FC236}">
                              <a16:creationId xmlns:a16="http://schemas.microsoft.com/office/drawing/2014/main" id="{C98DC47E-0CCE-4AF5-BFB4-4C1C63CBB9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4" y="3757"/>
                          <a:ext cx="31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8">
              <a:extLst>
                <a:ext uri="{FF2B5EF4-FFF2-40B4-BE49-F238E27FC236}">
                  <a16:creationId xmlns:a16="http://schemas.microsoft.com/office/drawing/2014/main" id="{917B2DF0-9019-47BE-8A85-5F968A46833B}"/>
                </a:ext>
              </a:extLst>
            </p:cNvPr>
            <p:cNvGraphicFramePr>
              <a:graphicFrameLocks noChangeAspect="1"/>
            </p:cNvGraphicFramePr>
            <p:nvPr/>
          </p:nvGraphicFramePr>
          <p:xfrm>
            <a:off x="4909" y="3571"/>
            <a:ext cx="227" cy="208"/>
          </p:xfrm>
          <a:graphic>
            <a:graphicData uri="http://schemas.openxmlformats.org/presentationml/2006/ole">
              <mc:AlternateContent xmlns:mc="http://schemas.openxmlformats.org/markup-compatibility/2006">
                <mc:Choice xmlns:v="urn:schemas-microsoft-com:vml" Requires="v">
                  <p:oleObj spid="_x0000_s50604" name="Equation" r:id="rId15" imgW="152280" imgH="139680" progId="Equation.DSMT4">
                    <p:embed/>
                  </p:oleObj>
                </mc:Choice>
                <mc:Fallback>
                  <p:oleObj name="Equation" r:id="rId15" imgW="152280" imgH="139680" progId="Equation.DSMT4">
                    <p:embed/>
                    <p:pic>
                      <p:nvPicPr>
                        <p:cNvPr id="21512" name="Object 8">
                          <a:extLst>
                            <a:ext uri="{FF2B5EF4-FFF2-40B4-BE49-F238E27FC236}">
                              <a16:creationId xmlns:a16="http://schemas.microsoft.com/office/drawing/2014/main" id="{917B2DF0-9019-47BE-8A85-5F968A4683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9" y="3571"/>
                          <a:ext cx="22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32" name="Line 27">
              <a:extLst>
                <a:ext uri="{FF2B5EF4-FFF2-40B4-BE49-F238E27FC236}">
                  <a16:creationId xmlns:a16="http://schemas.microsoft.com/office/drawing/2014/main" id="{6399B942-AE6F-4AA5-8166-8ECD15402E4D}"/>
                </a:ext>
              </a:extLst>
            </p:cNvPr>
            <p:cNvSpPr>
              <a:spLocks noChangeShapeType="1"/>
            </p:cNvSpPr>
            <p:nvPr/>
          </p:nvSpPr>
          <p:spPr bwMode="auto">
            <a:xfrm>
              <a:off x="3041" y="3597"/>
              <a:ext cx="411" cy="18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33" name="Line 28">
              <a:extLst>
                <a:ext uri="{FF2B5EF4-FFF2-40B4-BE49-F238E27FC236}">
                  <a16:creationId xmlns:a16="http://schemas.microsoft.com/office/drawing/2014/main" id="{96B80A31-6055-4047-8542-3B77BE18F33B}"/>
                </a:ext>
              </a:extLst>
            </p:cNvPr>
            <p:cNvSpPr>
              <a:spLocks noChangeShapeType="1"/>
            </p:cNvSpPr>
            <p:nvPr/>
          </p:nvSpPr>
          <p:spPr bwMode="auto">
            <a:xfrm flipH="1">
              <a:off x="1313" y="3597"/>
              <a:ext cx="384"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34" name="Line 29">
              <a:extLst>
                <a:ext uri="{FF2B5EF4-FFF2-40B4-BE49-F238E27FC236}">
                  <a16:creationId xmlns:a16="http://schemas.microsoft.com/office/drawing/2014/main" id="{FEF83F18-B9F4-4BAF-AD46-0AB7DF4389AA}"/>
                </a:ext>
              </a:extLst>
            </p:cNvPr>
            <p:cNvSpPr>
              <a:spLocks noChangeShapeType="1"/>
            </p:cNvSpPr>
            <p:nvPr/>
          </p:nvSpPr>
          <p:spPr bwMode="auto">
            <a:xfrm flipV="1">
              <a:off x="3054" y="3014"/>
              <a:ext cx="0" cy="76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标题 1">
            <a:extLst>
              <a:ext uri="{FF2B5EF4-FFF2-40B4-BE49-F238E27FC236}">
                <a16:creationId xmlns:a16="http://schemas.microsoft.com/office/drawing/2014/main" id="{D17D1C2B-6B71-4CD5-855B-9F9FBA9636C9}"/>
              </a:ext>
            </a:extLst>
          </p:cNvPr>
          <p:cNvSpPr>
            <a:spLocks noGrp="1"/>
          </p:cNvSpPr>
          <p:nvPr>
            <p:ph type="title"/>
          </p:nvPr>
        </p:nvSpPr>
        <p:spPr/>
        <p:txBody>
          <a:bodyPr/>
          <a:lstStyle/>
          <a:p>
            <a:r>
              <a:rPr lang="en-US" altLang="zh-CN"/>
              <a:t>4.5 </a:t>
            </a:r>
            <a:r>
              <a:rPr lang="zh-CN" altLang="en-US"/>
              <a:t>相乘性质</a:t>
            </a:r>
          </a:p>
        </p:txBody>
      </p:sp>
      <p:sp>
        <p:nvSpPr>
          <p:cNvPr id="4" name="灯片编号占位符 3">
            <a:extLst>
              <a:ext uri="{FF2B5EF4-FFF2-40B4-BE49-F238E27FC236}">
                <a16:creationId xmlns:a16="http://schemas.microsoft.com/office/drawing/2014/main" id="{9574F007-CB68-459E-BBF5-799550AD466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25EC15-357E-4EF4-8434-12040F19C9F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2543" name="Text Box 3">
            <a:extLst>
              <a:ext uri="{FF2B5EF4-FFF2-40B4-BE49-F238E27FC236}">
                <a16:creationId xmlns:a16="http://schemas.microsoft.com/office/drawing/2014/main" id="{A72CA259-3BDC-4F47-A69B-F55DDBAEA9A9}"/>
              </a:ext>
            </a:extLst>
          </p:cNvPr>
          <p:cNvSpPr txBox="1">
            <a:spLocks noChangeArrowheads="1"/>
          </p:cNvSpPr>
          <p:nvPr/>
        </p:nvSpPr>
        <p:spPr bwMode="auto">
          <a:xfrm>
            <a:off x="500063" y="1285875"/>
            <a:ext cx="8001000"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此时，用一个频率特性为             的理想低通滤波器即可从        恢复出        。</a:t>
            </a:r>
          </a:p>
        </p:txBody>
      </p:sp>
      <p:graphicFrame>
        <p:nvGraphicFramePr>
          <p:cNvPr id="22530" name="Object 2">
            <a:extLst>
              <a:ext uri="{FF2B5EF4-FFF2-40B4-BE49-F238E27FC236}">
                <a16:creationId xmlns:a16="http://schemas.microsoft.com/office/drawing/2014/main" id="{6995DFBB-7C47-44C0-AD85-48B6419FD419}"/>
              </a:ext>
            </a:extLst>
          </p:cNvPr>
          <p:cNvGraphicFramePr>
            <a:graphicFrameLocks noChangeAspect="1"/>
          </p:cNvGraphicFramePr>
          <p:nvPr>
            <p:extLst>
              <p:ext uri="{D42A27DB-BD31-4B8C-83A1-F6EECF244321}">
                <p14:modId xmlns:p14="http://schemas.microsoft.com/office/powerpoint/2010/main" val="263667256"/>
              </p:ext>
            </p:extLst>
          </p:nvPr>
        </p:nvGraphicFramePr>
        <p:xfrm>
          <a:off x="4529138" y="1470025"/>
          <a:ext cx="1092200" cy="485775"/>
        </p:xfrm>
        <a:graphic>
          <a:graphicData uri="http://schemas.openxmlformats.org/presentationml/2006/ole">
            <mc:AlternateContent xmlns:mc="http://schemas.openxmlformats.org/markup-compatibility/2006">
              <mc:Choice xmlns:v="urn:schemas-microsoft-com:vml" Requires="v">
                <p:oleObj spid="_x0000_s51862" name="Equation" r:id="rId3" imgW="457200" imgH="203040" progId="Equation.DSMT4">
                  <p:embed/>
                </p:oleObj>
              </mc:Choice>
              <mc:Fallback>
                <p:oleObj name="Equation" r:id="rId3" imgW="457200" imgH="203040" progId="Equation.DSMT4">
                  <p:embed/>
                  <p:pic>
                    <p:nvPicPr>
                      <p:cNvPr id="22530" name="Object 2">
                        <a:extLst>
                          <a:ext uri="{FF2B5EF4-FFF2-40B4-BE49-F238E27FC236}">
                            <a16:creationId xmlns:a16="http://schemas.microsoft.com/office/drawing/2014/main" id="{6995DFBB-7C47-44C0-AD85-48B6419FD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1470025"/>
                        <a:ext cx="10922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3">
            <a:extLst>
              <a:ext uri="{FF2B5EF4-FFF2-40B4-BE49-F238E27FC236}">
                <a16:creationId xmlns:a16="http://schemas.microsoft.com/office/drawing/2014/main" id="{D75B90CE-0DE6-4A6D-8E3B-99D5E29D5703}"/>
              </a:ext>
            </a:extLst>
          </p:cNvPr>
          <p:cNvGraphicFramePr>
            <a:graphicFrameLocks noChangeAspect="1"/>
          </p:cNvGraphicFramePr>
          <p:nvPr>
            <p:extLst>
              <p:ext uri="{D42A27DB-BD31-4B8C-83A1-F6EECF244321}">
                <p14:modId xmlns:p14="http://schemas.microsoft.com/office/powerpoint/2010/main" val="1913164036"/>
              </p:ext>
            </p:extLst>
          </p:nvPr>
        </p:nvGraphicFramePr>
        <p:xfrm>
          <a:off x="2078038" y="2098675"/>
          <a:ext cx="636587" cy="485775"/>
        </p:xfrm>
        <a:graphic>
          <a:graphicData uri="http://schemas.openxmlformats.org/presentationml/2006/ole">
            <mc:AlternateContent xmlns:mc="http://schemas.openxmlformats.org/markup-compatibility/2006">
              <mc:Choice xmlns:v="urn:schemas-microsoft-com:vml" Requires="v">
                <p:oleObj spid="_x0000_s51863" name="Equation" r:id="rId5" imgW="266400" imgH="203040" progId="Equation.DSMT4">
                  <p:embed/>
                </p:oleObj>
              </mc:Choice>
              <mc:Fallback>
                <p:oleObj name="Equation" r:id="rId5" imgW="266400" imgH="203040" progId="Equation.DSMT4">
                  <p:embed/>
                  <p:pic>
                    <p:nvPicPr>
                      <p:cNvPr id="22531" name="Object 3">
                        <a:extLst>
                          <a:ext uri="{FF2B5EF4-FFF2-40B4-BE49-F238E27FC236}">
                            <a16:creationId xmlns:a16="http://schemas.microsoft.com/office/drawing/2014/main" id="{D75B90CE-0DE6-4A6D-8E3B-99D5E29D57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8038" y="2098675"/>
                        <a:ext cx="63658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4">
            <a:extLst>
              <a:ext uri="{FF2B5EF4-FFF2-40B4-BE49-F238E27FC236}">
                <a16:creationId xmlns:a16="http://schemas.microsoft.com/office/drawing/2014/main" id="{7D06D02E-7BAE-4FB6-9D1B-BA1E4864E076}"/>
              </a:ext>
            </a:extLst>
          </p:cNvPr>
          <p:cNvGraphicFramePr>
            <a:graphicFrameLocks noChangeAspect="1"/>
          </p:cNvGraphicFramePr>
          <p:nvPr>
            <p:extLst>
              <p:ext uri="{D42A27DB-BD31-4B8C-83A1-F6EECF244321}">
                <p14:modId xmlns:p14="http://schemas.microsoft.com/office/powerpoint/2010/main" val="1695660529"/>
              </p:ext>
            </p:extLst>
          </p:nvPr>
        </p:nvGraphicFramePr>
        <p:xfrm>
          <a:off x="3857625" y="2085975"/>
          <a:ext cx="641350" cy="487363"/>
        </p:xfrm>
        <a:graphic>
          <a:graphicData uri="http://schemas.openxmlformats.org/presentationml/2006/ole">
            <mc:AlternateContent xmlns:mc="http://schemas.openxmlformats.org/markup-compatibility/2006">
              <mc:Choice xmlns:v="urn:schemas-microsoft-com:vml" Requires="v">
                <p:oleObj spid="_x0000_s51864" name="Equation" r:id="rId7" imgW="266400" imgH="203040" progId="Equation.DSMT4">
                  <p:embed/>
                </p:oleObj>
              </mc:Choice>
              <mc:Fallback>
                <p:oleObj name="Equation" r:id="rId7" imgW="266400" imgH="203040" progId="Equation.DSMT4">
                  <p:embed/>
                  <p:pic>
                    <p:nvPicPr>
                      <p:cNvPr id="22532" name="Object 4">
                        <a:extLst>
                          <a:ext uri="{FF2B5EF4-FFF2-40B4-BE49-F238E27FC236}">
                            <a16:creationId xmlns:a16="http://schemas.microsoft.com/office/drawing/2014/main" id="{7D06D02E-7BAE-4FB6-9D1B-BA1E4864E0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625" y="2085975"/>
                        <a:ext cx="6413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a:extLst>
              <a:ext uri="{FF2B5EF4-FFF2-40B4-BE49-F238E27FC236}">
                <a16:creationId xmlns:a16="http://schemas.microsoft.com/office/drawing/2014/main" id="{1CABEF45-91F6-431C-B10D-98A9DA3F66BC}"/>
              </a:ext>
            </a:extLst>
          </p:cNvPr>
          <p:cNvGrpSpPr>
            <a:grpSpLocks/>
          </p:cNvGrpSpPr>
          <p:nvPr/>
        </p:nvGrpSpPr>
        <p:grpSpPr bwMode="auto">
          <a:xfrm>
            <a:off x="5715000" y="2071688"/>
            <a:ext cx="2589213" cy="1612900"/>
            <a:chOff x="3984" y="634"/>
            <a:chExt cx="1631" cy="1016"/>
          </a:xfrm>
        </p:grpSpPr>
        <p:graphicFrame>
          <p:nvGraphicFramePr>
            <p:cNvPr id="22537" name="Object 5">
              <a:extLst>
                <a:ext uri="{FF2B5EF4-FFF2-40B4-BE49-F238E27FC236}">
                  <a16:creationId xmlns:a16="http://schemas.microsoft.com/office/drawing/2014/main" id="{B7949AB0-BA7D-44B7-A20C-3A5142798BF7}"/>
                </a:ext>
              </a:extLst>
            </p:cNvPr>
            <p:cNvGraphicFramePr>
              <a:graphicFrameLocks noChangeAspect="1"/>
            </p:cNvGraphicFramePr>
            <p:nvPr/>
          </p:nvGraphicFramePr>
          <p:xfrm>
            <a:off x="4777" y="634"/>
            <a:ext cx="561" cy="297"/>
          </p:xfrm>
          <a:graphic>
            <a:graphicData uri="http://schemas.openxmlformats.org/presentationml/2006/ole">
              <mc:AlternateContent xmlns:mc="http://schemas.openxmlformats.org/markup-compatibility/2006">
                <mc:Choice xmlns:v="urn:schemas-microsoft-com:vml" Requires="v">
                  <p:oleObj spid="_x0000_s51865" name="Equation" r:id="rId9" imgW="457200" imgH="203040" progId="Equation.DSMT4">
                    <p:embed/>
                  </p:oleObj>
                </mc:Choice>
                <mc:Fallback>
                  <p:oleObj name="Equation" r:id="rId9" imgW="457200" imgH="203040" progId="Equation.DSMT4">
                    <p:embed/>
                    <p:pic>
                      <p:nvPicPr>
                        <p:cNvPr id="22537" name="Object 5">
                          <a:extLst>
                            <a:ext uri="{FF2B5EF4-FFF2-40B4-BE49-F238E27FC236}">
                              <a16:creationId xmlns:a16="http://schemas.microsoft.com/office/drawing/2014/main" id="{B7949AB0-BA7D-44B7-A20C-3A5142798B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7" y="634"/>
                          <a:ext cx="56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52" name="Text Box 9">
              <a:extLst>
                <a:ext uri="{FF2B5EF4-FFF2-40B4-BE49-F238E27FC236}">
                  <a16:creationId xmlns:a16="http://schemas.microsoft.com/office/drawing/2014/main" id="{82A5D624-A6F5-479B-8F1F-4E25B9BAB719}"/>
                </a:ext>
              </a:extLst>
            </p:cNvPr>
            <p:cNvSpPr txBox="1">
              <a:spLocks noChangeArrowheads="1"/>
            </p:cNvSpPr>
            <p:nvPr/>
          </p:nvSpPr>
          <p:spPr bwMode="auto">
            <a:xfrm>
              <a:off x="4542" y="844"/>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2</a:t>
              </a:r>
            </a:p>
          </p:txBody>
        </p:sp>
        <p:sp>
          <p:nvSpPr>
            <p:cNvPr id="22553" name="Line 10">
              <a:extLst>
                <a:ext uri="{FF2B5EF4-FFF2-40B4-BE49-F238E27FC236}">
                  <a16:creationId xmlns:a16="http://schemas.microsoft.com/office/drawing/2014/main" id="{E188E6A4-879C-48C1-9ABC-F19E9E8B1E92}"/>
                </a:ext>
              </a:extLst>
            </p:cNvPr>
            <p:cNvSpPr>
              <a:spLocks noChangeShapeType="1"/>
            </p:cNvSpPr>
            <p:nvPr/>
          </p:nvSpPr>
          <p:spPr bwMode="auto">
            <a:xfrm>
              <a:off x="3984" y="1395"/>
              <a:ext cx="163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2554" name="Line 11">
              <a:extLst>
                <a:ext uri="{FF2B5EF4-FFF2-40B4-BE49-F238E27FC236}">
                  <a16:creationId xmlns:a16="http://schemas.microsoft.com/office/drawing/2014/main" id="{9D7731C0-A3A4-4DE4-A24D-FD176AB2F9BC}"/>
                </a:ext>
              </a:extLst>
            </p:cNvPr>
            <p:cNvSpPr>
              <a:spLocks noChangeShapeType="1"/>
            </p:cNvSpPr>
            <p:nvPr/>
          </p:nvSpPr>
          <p:spPr bwMode="auto">
            <a:xfrm flipV="1">
              <a:off x="4745" y="715"/>
              <a:ext cx="0" cy="68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2555" name="Line 12">
              <a:extLst>
                <a:ext uri="{FF2B5EF4-FFF2-40B4-BE49-F238E27FC236}">
                  <a16:creationId xmlns:a16="http://schemas.microsoft.com/office/drawing/2014/main" id="{62B5102B-5113-48B7-9047-4D06A013F5B3}"/>
                </a:ext>
              </a:extLst>
            </p:cNvPr>
            <p:cNvSpPr>
              <a:spLocks noChangeShapeType="1"/>
            </p:cNvSpPr>
            <p:nvPr/>
          </p:nvSpPr>
          <p:spPr bwMode="auto">
            <a:xfrm flipV="1">
              <a:off x="4427" y="1078"/>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2556" name="Line 13">
              <a:extLst>
                <a:ext uri="{FF2B5EF4-FFF2-40B4-BE49-F238E27FC236}">
                  <a16:creationId xmlns:a16="http://schemas.microsoft.com/office/drawing/2014/main" id="{696CC117-A6EF-43CF-B69B-D83EAB16927E}"/>
                </a:ext>
              </a:extLst>
            </p:cNvPr>
            <p:cNvSpPr>
              <a:spLocks noChangeShapeType="1"/>
            </p:cNvSpPr>
            <p:nvPr/>
          </p:nvSpPr>
          <p:spPr bwMode="auto">
            <a:xfrm flipV="1">
              <a:off x="5063" y="1078"/>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2557" name="Line 14">
              <a:extLst>
                <a:ext uri="{FF2B5EF4-FFF2-40B4-BE49-F238E27FC236}">
                  <a16:creationId xmlns:a16="http://schemas.microsoft.com/office/drawing/2014/main" id="{2955AFAD-9EF8-41BC-B002-E34E071878A1}"/>
                </a:ext>
              </a:extLst>
            </p:cNvPr>
            <p:cNvSpPr>
              <a:spLocks noChangeShapeType="1"/>
            </p:cNvSpPr>
            <p:nvPr/>
          </p:nvSpPr>
          <p:spPr bwMode="auto">
            <a:xfrm>
              <a:off x="4419" y="1078"/>
              <a:ext cx="6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sp>
          <p:nvSpPr>
            <p:cNvPr id="22558" name="Text Box 15">
              <a:extLst>
                <a:ext uri="{FF2B5EF4-FFF2-40B4-BE49-F238E27FC236}">
                  <a16:creationId xmlns:a16="http://schemas.microsoft.com/office/drawing/2014/main" id="{FF0E3420-E701-4EE9-AE92-65C0E0449172}"/>
                </a:ext>
              </a:extLst>
            </p:cNvPr>
            <p:cNvSpPr txBox="1">
              <a:spLocks noChangeArrowheads="1"/>
            </p:cNvSpPr>
            <p:nvPr/>
          </p:nvSpPr>
          <p:spPr bwMode="auto">
            <a:xfrm>
              <a:off x="4656" y="1392"/>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0</a:t>
              </a:r>
            </a:p>
          </p:txBody>
        </p:sp>
        <p:graphicFrame>
          <p:nvGraphicFramePr>
            <p:cNvPr id="22538" name="Object 6">
              <a:extLst>
                <a:ext uri="{FF2B5EF4-FFF2-40B4-BE49-F238E27FC236}">
                  <a16:creationId xmlns:a16="http://schemas.microsoft.com/office/drawing/2014/main" id="{DCFE7228-90A4-4357-A02B-DF7EED28E1C1}"/>
                </a:ext>
              </a:extLst>
            </p:cNvPr>
            <p:cNvGraphicFramePr>
              <a:graphicFrameLocks noChangeAspect="1"/>
            </p:cNvGraphicFramePr>
            <p:nvPr/>
          </p:nvGraphicFramePr>
          <p:xfrm>
            <a:off x="4262" y="1342"/>
            <a:ext cx="363" cy="298"/>
          </p:xfrm>
          <a:graphic>
            <a:graphicData uri="http://schemas.openxmlformats.org/presentationml/2006/ole">
              <mc:AlternateContent xmlns:mc="http://schemas.openxmlformats.org/markup-compatibility/2006">
                <mc:Choice xmlns:v="urn:schemas-microsoft-com:vml" Requires="v">
                  <p:oleObj spid="_x0000_s51866" name="Equation" r:id="rId11" imgW="279360" imgH="228600" progId="Equation.DSMT4">
                    <p:embed/>
                  </p:oleObj>
                </mc:Choice>
                <mc:Fallback>
                  <p:oleObj name="Equation" r:id="rId11" imgW="279360" imgH="228600" progId="Equation.DSMT4">
                    <p:embed/>
                    <p:pic>
                      <p:nvPicPr>
                        <p:cNvPr id="22538" name="Object 6">
                          <a:extLst>
                            <a:ext uri="{FF2B5EF4-FFF2-40B4-BE49-F238E27FC236}">
                              <a16:creationId xmlns:a16="http://schemas.microsoft.com/office/drawing/2014/main" id="{DCFE7228-90A4-4357-A02B-DF7EED28E1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2" y="1342"/>
                          <a:ext cx="363"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9" name="Object 7">
              <a:extLst>
                <a:ext uri="{FF2B5EF4-FFF2-40B4-BE49-F238E27FC236}">
                  <a16:creationId xmlns:a16="http://schemas.microsoft.com/office/drawing/2014/main" id="{C8A8F89E-1E9B-44D1-BD7D-8626FFB3A100}"/>
                </a:ext>
              </a:extLst>
            </p:cNvPr>
            <p:cNvGraphicFramePr>
              <a:graphicFrameLocks noChangeAspect="1"/>
            </p:cNvGraphicFramePr>
            <p:nvPr/>
          </p:nvGraphicFramePr>
          <p:xfrm>
            <a:off x="4944" y="1332"/>
            <a:ext cx="264" cy="318"/>
          </p:xfrm>
          <a:graphic>
            <a:graphicData uri="http://schemas.openxmlformats.org/presentationml/2006/ole">
              <mc:AlternateContent xmlns:mc="http://schemas.openxmlformats.org/markup-compatibility/2006">
                <mc:Choice xmlns:v="urn:schemas-microsoft-com:vml" Requires="v">
                  <p:oleObj spid="_x0000_s51867" name="Equation" r:id="rId13" imgW="190440" imgH="228600" progId="Equation.DSMT4">
                    <p:embed/>
                  </p:oleObj>
                </mc:Choice>
                <mc:Fallback>
                  <p:oleObj name="Equation" r:id="rId13" imgW="190440" imgH="228600" progId="Equation.DSMT4">
                    <p:embed/>
                    <p:pic>
                      <p:nvPicPr>
                        <p:cNvPr id="22539" name="Object 7">
                          <a:extLst>
                            <a:ext uri="{FF2B5EF4-FFF2-40B4-BE49-F238E27FC236}">
                              <a16:creationId xmlns:a16="http://schemas.microsoft.com/office/drawing/2014/main" id="{C8A8F89E-1E9B-44D1-BD7D-8626FFB3A10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 y="1332"/>
                          <a:ext cx="26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 name="Object 8">
              <a:extLst>
                <a:ext uri="{FF2B5EF4-FFF2-40B4-BE49-F238E27FC236}">
                  <a16:creationId xmlns:a16="http://schemas.microsoft.com/office/drawing/2014/main" id="{BC49A7FF-1B2A-452B-BCDD-347135793D36}"/>
                </a:ext>
              </a:extLst>
            </p:cNvPr>
            <p:cNvGraphicFramePr>
              <a:graphicFrameLocks noChangeAspect="1"/>
            </p:cNvGraphicFramePr>
            <p:nvPr/>
          </p:nvGraphicFramePr>
          <p:xfrm>
            <a:off x="5386" y="1230"/>
            <a:ext cx="181" cy="167"/>
          </p:xfrm>
          <a:graphic>
            <a:graphicData uri="http://schemas.openxmlformats.org/presentationml/2006/ole">
              <mc:AlternateContent xmlns:mc="http://schemas.openxmlformats.org/markup-compatibility/2006">
                <mc:Choice xmlns:v="urn:schemas-microsoft-com:vml" Requires="v">
                  <p:oleObj spid="_x0000_s51868" name="Equation" r:id="rId15" imgW="152280" imgH="139680" progId="Equation.DSMT4">
                    <p:embed/>
                  </p:oleObj>
                </mc:Choice>
                <mc:Fallback>
                  <p:oleObj name="Equation" r:id="rId15" imgW="152280" imgH="139680" progId="Equation.DSMT4">
                    <p:embed/>
                    <p:pic>
                      <p:nvPicPr>
                        <p:cNvPr id="22540" name="Object 8">
                          <a:extLst>
                            <a:ext uri="{FF2B5EF4-FFF2-40B4-BE49-F238E27FC236}">
                              <a16:creationId xmlns:a16="http://schemas.microsoft.com/office/drawing/2014/main" id="{BC49A7FF-1B2A-452B-BCDD-347135793D3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86" y="1230"/>
                          <a:ext cx="181"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 name="Text Box 20">
            <a:extLst>
              <a:ext uri="{FF2B5EF4-FFF2-40B4-BE49-F238E27FC236}">
                <a16:creationId xmlns:a16="http://schemas.microsoft.com/office/drawing/2014/main" id="{880AFE11-8A01-4872-BAAE-E587C5F1F4C7}"/>
              </a:ext>
            </a:extLst>
          </p:cNvPr>
          <p:cNvSpPr txBox="1">
            <a:spLocks noChangeArrowheads="1"/>
          </p:cNvSpPr>
          <p:nvPr/>
        </p:nvSpPr>
        <p:spPr bwMode="auto">
          <a:xfrm>
            <a:off x="663575" y="27416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只要</a:t>
            </a:r>
          </a:p>
        </p:txBody>
      </p:sp>
      <p:graphicFrame>
        <p:nvGraphicFramePr>
          <p:cNvPr id="24" name="Object 9">
            <a:extLst>
              <a:ext uri="{FF2B5EF4-FFF2-40B4-BE49-F238E27FC236}">
                <a16:creationId xmlns:a16="http://schemas.microsoft.com/office/drawing/2014/main" id="{74E3C412-F70B-48A1-845F-90A36E21B16F}"/>
              </a:ext>
            </a:extLst>
          </p:cNvPr>
          <p:cNvGraphicFramePr>
            <a:graphicFrameLocks noChangeAspect="1"/>
          </p:cNvGraphicFramePr>
          <p:nvPr>
            <p:extLst>
              <p:ext uri="{D42A27DB-BD31-4B8C-83A1-F6EECF244321}">
                <p14:modId xmlns:p14="http://schemas.microsoft.com/office/powerpoint/2010/main" val="246431407"/>
              </p:ext>
            </p:extLst>
          </p:nvPr>
        </p:nvGraphicFramePr>
        <p:xfrm>
          <a:off x="1571625" y="2714625"/>
          <a:ext cx="2667000" cy="557213"/>
        </p:xfrm>
        <a:graphic>
          <a:graphicData uri="http://schemas.openxmlformats.org/presentationml/2006/ole">
            <mc:AlternateContent xmlns:mc="http://schemas.openxmlformats.org/markup-compatibility/2006">
              <mc:Choice xmlns:v="urn:schemas-microsoft-com:vml" Requires="v">
                <p:oleObj spid="_x0000_s51869" name="Equation" r:id="rId17" imgW="1269720" imgH="228600" progId="Equation.DSMT4">
                  <p:embed/>
                </p:oleObj>
              </mc:Choice>
              <mc:Fallback>
                <p:oleObj name="Equation" r:id="rId17" imgW="1269720" imgH="228600" progId="Equation.DSMT4">
                  <p:embed/>
                  <p:pic>
                    <p:nvPicPr>
                      <p:cNvPr id="24" name="Object 9">
                        <a:extLst>
                          <a:ext uri="{FF2B5EF4-FFF2-40B4-BE49-F238E27FC236}">
                            <a16:creationId xmlns:a16="http://schemas.microsoft.com/office/drawing/2014/main" id="{74E3C412-F70B-48A1-845F-90A36E21B16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71625" y="2714625"/>
                        <a:ext cx="26670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22">
            <a:extLst>
              <a:ext uri="{FF2B5EF4-FFF2-40B4-BE49-F238E27FC236}">
                <a16:creationId xmlns:a16="http://schemas.microsoft.com/office/drawing/2014/main" id="{AFFBA027-8032-4779-A630-CE64AE54B884}"/>
              </a:ext>
            </a:extLst>
          </p:cNvPr>
          <p:cNvSpPr txBox="1">
            <a:spLocks noChangeArrowheads="1"/>
          </p:cNvSpPr>
          <p:nvPr/>
        </p:nvSpPr>
        <p:spPr bwMode="auto">
          <a:xfrm>
            <a:off x="4244975" y="274161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即可。</a:t>
            </a:r>
          </a:p>
        </p:txBody>
      </p:sp>
      <p:sp>
        <p:nvSpPr>
          <p:cNvPr id="28" name="Text Box 5">
            <a:extLst>
              <a:ext uri="{FF2B5EF4-FFF2-40B4-BE49-F238E27FC236}">
                <a16:creationId xmlns:a16="http://schemas.microsoft.com/office/drawing/2014/main" id="{BC2564A6-9D60-47DC-9DF3-4F810604A03E}"/>
              </a:ext>
            </a:extLst>
          </p:cNvPr>
          <p:cNvSpPr txBox="1">
            <a:spLocks noChangeArrowheads="1"/>
          </p:cNvSpPr>
          <p:nvPr/>
        </p:nvSpPr>
        <p:spPr bwMode="auto">
          <a:xfrm>
            <a:off x="785813" y="3889623"/>
            <a:ext cx="8226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例</a:t>
            </a: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3:</a:t>
            </a:r>
          </a:p>
        </p:txBody>
      </p:sp>
      <p:graphicFrame>
        <p:nvGraphicFramePr>
          <p:cNvPr id="29" name="Object 10">
            <a:extLst>
              <a:ext uri="{FF2B5EF4-FFF2-40B4-BE49-F238E27FC236}">
                <a16:creationId xmlns:a16="http://schemas.microsoft.com/office/drawing/2014/main" id="{AC391B0D-A998-4447-B337-337BD49ED0E1}"/>
              </a:ext>
            </a:extLst>
          </p:cNvPr>
          <p:cNvGraphicFramePr>
            <a:graphicFrameLocks noChangeAspect="1"/>
          </p:cNvGraphicFramePr>
          <p:nvPr>
            <p:extLst>
              <p:ext uri="{D42A27DB-BD31-4B8C-83A1-F6EECF244321}">
                <p14:modId xmlns:p14="http://schemas.microsoft.com/office/powerpoint/2010/main" val="3579993096"/>
              </p:ext>
            </p:extLst>
          </p:nvPr>
        </p:nvGraphicFramePr>
        <p:xfrm>
          <a:off x="2079625" y="3929311"/>
          <a:ext cx="2211388" cy="484187"/>
        </p:xfrm>
        <a:graphic>
          <a:graphicData uri="http://schemas.openxmlformats.org/presentationml/2006/ole">
            <mc:AlternateContent xmlns:mc="http://schemas.openxmlformats.org/markup-compatibility/2006">
              <mc:Choice xmlns:v="urn:schemas-microsoft-com:vml" Requires="v">
                <p:oleObj spid="_x0000_s51870" name="Equation" r:id="rId19" imgW="927000" imgH="203040" progId="Equation.DSMT4">
                  <p:embed/>
                </p:oleObj>
              </mc:Choice>
              <mc:Fallback>
                <p:oleObj name="Equation" r:id="rId19" imgW="927000" imgH="203040" progId="Equation.DSMT4">
                  <p:embed/>
                  <p:pic>
                    <p:nvPicPr>
                      <p:cNvPr id="29" name="Object 10">
                        <a:extLst>
                          <a:ext uri="{FF2B5EF4-FFF2-40B4-BE49-F238E27FC236}">
                            <a16:creationId xmlns:a16="http://schemas.microsoft.com/office/drawing/2014/main" id="{AC391B0D-A998-4447-B337-337BD49ED0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79625" y="3929311"/>
                        <a:ext cx="2211388"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1">
            <a:extLst>
              <a:ext uri="{FF2B5EF4-FFF2-40B4-BE49-F238E27FC236}">
                <a16:creationId xmlns:a16="http://schemas.microsoft.com/office/drawing/2014/main" id="{58147120-B2D3-4150-B65C-D9C19417902A}"/>
              </a:ext>
            </a:extLst>
          </p:cNvPr>
          <p:cNvGraphicFramePr>
            <a:graphicFrameLocks noChangeAspect="1"/>
          </p:cNvGraphicFramePr>
          <p:nvPr>
            <p:extLst>
              <p:ext uri="{D42A27DB-BD31-4B8C-83A1-F6EECF244321}">
                <p14:modId xmlns:p14="http://schemas.microsoft.com/office/powerpoint/2010/main" val="3421389968"/>
              </p:ext>
            </p:extLst>
          </p:nvPr>
        </p:nvGraphicFramePr>
        <p:xfrm>
          <a:off x="4916488" y="3861048"/>
          <a:ext cx="3321050" cy="596900"/>
        </p:xfrm>
        <a:graphic>
          <a:graphicData uri="http://schemas.openxmlformats.org/presentationml/2006/ole">
            <mc:AlternateContent xmlns:mc="http://schemas.openxmlformats.org/markup-compatibility/2006">
              <mc:Choice xmlns:v="urn:schemas-microsoft-com:vml" Requires="v">
                <p:oleObj spid="_x0000_s51871" name="Equation" r:id="rId21" imgW="1269720" imgH="241200" progId="Equation.DSMT4">
                  <p:embed/>
                </p:oleObj>
              </mc:Choice>
              <mc:Fallback>
                <p:oleObj name="Equation" r:id="rId21" imgW="1269720" imgH="241200" progId="Equation.DSMT4">
                  <p:embed/>
                  <p:pic>
                    <p:nvPicPr>
                      <p:cNvPr id="30" name="Object 11">
                        <a:extLst>
                          <a:ext uri="{FF2B5EF4-FFF2-40B4-BE49-F238E27FC236}">
                            <a16:creationId xmlns:a16="http://schemas.microsoft.com/office/drawing/2014/main" id="{58147120-B2D3-4150-B65C-D9C19417902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16488" y="3861048"/>
                        <a:ext cx="33210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2">
            <a:extLst>
              <a:ext uri="{FF2B5EF4-FFF2-40B4-BE49-F238E27FC236}">
                <a16:creationId xmlns:a16="http://schemas.microsoft.com/office/drawing/2014/main" id="{F884149B-4751-4340-85F8-A010F364F54B}"/>
              </a:ext>
            </a:extLst>
          </p:cNvPr>
          <p:cNvGraphicFramePr>
            <a:graphicFrameLocks noChangeAspect="1"/>
          </p:cNvGraphicFramePr>
          <p:nvPr>
            <p:extLst>
              <p:ext uri="{D42A27DB-BD31-4B8C-83A1-F6EECF244321}">
                <p14:modId xmlns:p14="http://schemas.microsoft.com/office/powerpoint/2010/main" val="1705647607"/>
              </p:ext>
            </p:extLst>
          </p:nvPr>
        </p:nvGraphicFramePr>
        <p:xfrm>
          <a:off x="1717675" y="4708773"/>
          <a:ext cx="3665538" cy="612775"/>
        </p:xfrm>
        <a:graphic>
          <a:graphicData uri="http://schemas.openxmlformats.org/presentationml/2006/ole">
            <mc:AlternateContent xmlns:mc="http://schemas.openxmlformats.org/markup-compatibility/2006">
              <mc:Choice xmlns:v="urn:schemas-microsoft-com:vml" Requires="v">
                <p:oleObj spid="_x0000_s51872" name="Equation" r:id="rId23" imgW="1523880" imgH="241200" progId="Equation.DSMT4">
                  <p:embed/>
                </p:oleObj>
              </mc:Choice>
              <mc:Fallback>
                <p:oleObj name="Equation" r:id="rId23" imgW="1523880" imgH="241200" progId="Equation.DSMT4">
                  <p:embed/>
                  <p:pic>
                    <p:nvPicPr>
                      <p:cNvPr id="31" name="Object 12">
                        <a:extLst>
                          <a:ext uri="{FF2B5EF4-FFF2-40B4-BE49-F238E27FC236}">
                            <a16:creationId xmlns:a16="http://schemas.microsoft.com/office/drawing/2014/main" id="{F884149B-4751-4340-85F8-A010F364F54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17675" y="4708773"/>
                        <a:ext cx="3665538"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0">
            <a:extLst>
              <a:ext uri="{FF2B5EF4-FFF2-40B4-BE49-F238E27FC236}">
                <a16:creationId xmlns:a16="http://schemas.microsoft.com/office/drawing/2014/main" id="{397BC9CB-7C53-4EA9-9EF9-9CEE728E70E8}"/>
              </a:ext>
            </a:extLst>
          </p:cNvPr>
          <p:cNvGrpSpPr>
            <a:grpSpLocks/>
          </p:cNvGrpSpPr>
          <p:nvPr/>
        </p:nvGrpSpPr>
        <p:grpSpPr bwMode="auto">
          <a:xfrm>
            <a:off x="5738813" y="4750048"/>
            <a:ext cx="2476500" cy="519113"/>
            <a:chOff x="3744" y="3552"/>
            <a:chExt cx="1560" cy="327"/>
          </a:xfrm>
        </p:grpSpPr>
        <p:sp>
          <p:nvSpPr>
            <p:cNvPr id="22550" name="Text Box 11">
              <a:extLst>
                <a:ext uri="{FF2B5EF4-FFF2-40B4-BE49-F238E27FC236}">
                  <a16:creationId xmlns:a16="http://schemas.microsoft.com/office/drawing/2014/main" id="{E4217FA1-BC66-4B08-A2C4-BA90C086804F}"/>
                </a:ext>
              </a:extLst>
            </p:cNvPr>
            <p:cNvSpPr txBox="1">
              <a:spLocks noChangeArrowheads="1"/>
            </p:cNvSpPr>
            <p:nvPr/>
          </p:nvSpPr>
          <p:spPr bwMode="auto">
            <a:xfrm>
              <a:off x="4292" y="3552"/>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移频性质</a:t>
              </a:r>
            </a:p>
          </p:txBody>
        </p:sp>
        <p:sp>
          <p:nvSpPr>
            <p:cNvPr id="22551" name="Line 12">
              <a:extLst>
                <a:ext uri="{FF2B5EF4-FFF2-40B4-BE49-F238E27FC236}">
                  <a16:creationId xmlns:a16="http://schemas.microsoft.com/office/drawing/2014/main" id="{12422C89-23E6-4247-B494-98B4FEA15976}"/>
                </a:ext>
              </a:extLst>
            </p:cNvPr>
            <p:cNvSpPr>
              <a:spLocks noChangeShapeType="1"/>
            </p:cNvSpPr>
            <p:nvPr/>
          </p:nvSpPr>
          <p:spPr bwMode="auto">
            <a:xfrm>
              <a:off x="3744" y="3744"/>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effectLst/>
                <a:uLnTx/>
                <a:uFillTx/>
                <a:latin typeface="Arial" panose="020B0604020202020204" pitchFamily="34" charset="0"/>
                <a:ea typeface="宋体" panose="02010600030101010101" pitchFamily="2" charset="-122"/>
                <a:cs typeface="+mn-cs"/>
              </a:endParaRPr>
            </a:p>
          </p:txBody>
        </p:sp>
      </p:grpSp>
      <p:sp>
        <p:nvSpPr>
          <p:cNvPr id="35" name="Text Box 2">
            <a:extLst>
              <a:ext uri="{FF2B5EF4-FFF2-40B4-BE49-F238E27FC236}">
                <a16:creationId xmlns:a16="http://schemas.microsoft.com/office/drawing/2014/main" id="{22C3816C-7ACD-4F0C-AAE4-3D2AB658906A}"/>
              </a:ext>
            </a:extLst>
          </p:cNvPr>
          <p:cNvSpPr txBox="1">
            <a:spLocks noChangeArrowheads="1"/>
          </p:cNvSpPr>
          <p:nvPr/>
        </p:nvSpPr>
        <p:spPr bwMode="auto">
          <a:xfrm>
            <a:off x="928688" y="4745286"/>
            <a:ext cx="66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则</a:t>
            </a:r>
            <a:r>
              <a:rPr kumimoji="0" lang="en-US" altLang="zh-CN"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nvGrpSpPr>
          <p:cNvPr id="32" name="Group 24">
            <a:extLst>
              <a:ext uri="{FF2B5EF4-FFF2-40B4-BE49-F238E27FC236}">
                <a16:creationId xmlns:a16="http://schemas.microsoft.com/office/drawing/2014/main" id="{AE5BB898-EAD0-4ABC-9A36-F4757747AB94}"/>
              </a:ext>
            </a:extLst>
          </p:cNvPr>
          <p:cNvGrpSpPr>
            <a:grpSpLocks/>
          </p:cNvGrpSpPr>
          <p:nvPr/>
        </p:nvGrpSpPr>
        <p:grpSpPr bwMode="auto">
          <a:xfrm>
            <a:off x="714375" y="5589041"/>
            <a:ext cx="7837562" cy="576263"/>
            <a:chOff x="480" y="3072"/>
            <a:chExt cx="4931" cy="363"/>
          </a:xfrm>
        </p:grpSpPr>
        <p:sp>
          <p:nvSpPr>
            <p:cNvPr id="33" name="Rectangle 25">
              <a:extLst>
                <a:ext uri="{FF2B5EF4-FFF2-40B4-BE49-F238E27FC236}">
                  <a16:creationId xmlns:a16="http://schemas.microsoft.com/office/drawing/2014/main" id="{E3F34F8A-3B36-4A7C-B3A1-6A018951BA08}"/>
                </a:ext>
              </a:extLst>
            </p:cNvPr>
            <p:cNvSpPr>
              <a:spLocks noChangeArrowheads="1"/>
            </p:cNvSpPr>
            <p:nvPr/>
          </p:nvSpPr>
          <p:spPr bwMode="auto">
            <a:xfrm>
              <a:off x="480" y="3072"/>
              <a:ext cx="429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4.6 </a:t>
              </a: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傅里叶变换的性质与傅里叶变换对列表</a:t>
              </a:r>
            </a:p>
          </p:txBody>
        </p:sp>
        <p:sp>
          <p:nvSpPr>
            <p:cNvPr id="34" name="Rectangle 27">
              <a:extLst>
                <a:ext uri="{FF2B5EF4-FFF2-40B4-BE49-F238E27FC236}">
                  <a16:creationId xmlns:a16="http://schemas.microsoft.com/office/drawing/2014/main" id="{7E9FE501-BB2F-46CC-AA8D-60BFFAF74180}"/>
                </a:ext>
              </a:extLst>
            </p:cNvPr>
            <p:cNvSpPr>
              <a:spLocks noChangeArrowheads="1"/>
            </p:cNvSpPr>
            <p:nvPr/>
          </p:nvSpPr>
          <p:spPr bwMode="auto">
            <a:xfrm>
              <a:off x="4691" y="3072"/>
              <a:ext cx="72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t>
              </a:r>
              <a:r>
                <a:rPr kumimoji="0"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自学</a:t>
              </a:r>
              <a:r>
                <a:rPr kumimoji="0" lang="en-US" altLang="zh-CN"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par>
                                <p:cTn id="13" presetID="3" presetClass="entr" presetSubtype="1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linds(horizontal)">
                                      <p:cBhvr>
                                        <p:cTn id="23" dur="500"/>
                                        <p:tgtEl>
                                          <p:spTgt spid="28"/>
                                        </p:tgtEl>
                                      </p:cBhvr>
                                    </p:animEffect>
                                  </p:childTnLst>
                                </p:cTn>
                              </p:par>
                              <p:par>
                                <p:cTn id="24" presetID="3" presetClass="entr" presetSubtype="1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linds(horizontal)">
                                      <p:cBhvr>
                                        <p:cTn id="26" dur="500"/>
                                        <p:tgtEl>
                                          <p:spTgt spid="29"/>
                                        </p:tgtEl>
                                      </p:cBhvr>
                                    </p:animEffect>
                                  </p:childTnLst>
                                </p:cTn>
                              </p:par>
                              <p:par>
                                <p:cTn id="27" presetID="3"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linds(horizontal)">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p:bldP spid="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标题 1">
            <a:extLst>
              <a:ext uri="{FF2B5EF4-FFF2-40B4-BE49-F238E27FC236}">
                <a16:creationId xmlns:a16="http://schemas.microsoft.com/office/drawing/2014/main" id="{A7CC1FCE-4FD4-4CC8-8113-F943676A1C52}"/>
              </a:ext>
            </a:extLst>
          </p:cNvPr>
          <p:cNvSpPr>
            <a:spLocks noGrp="1"/>
          </p:cNvSpPr>
          <p:nvPr>
            <p:ph type="title"/>
          </p:nvPr>
        </p:nvSpPr>
        <p:spPr/>
        <p:txBody>
          <a:bodyPr/>
          <a:lstStyle/>
          <a:p>
            <a:r>
              <a:rPr lang="en-US" altLang="zh-CN" sz="3600" dirty="0"/>
              <a:t>4.7 </a:t>
            </a:r>
            <a:r>
              <a:rPr lang="zh-CN" altLang="en-US" sz="3600" dirty="0"/>
              <a:t>由线性常系数微分方程表征的系统</a:t>
            </a:r>
            <a:endParaRPr lang="zh-CN" altLang="en-US" sz="1600" dirty="0"/>
          </a:p>
        </p:txBody>
      </p:sp>
      <p:sp>
        <p:nvSpPr>
          <p:cNvPr id="26630" name="内容占位符 2">
            <a:extLst>
              <a:ext uri="{FF2B5EF4-FFF2-40B4-BE49-F238E27FC236}">
                <a16:creationId xmlns:a16="http://schemas.microsoft.com/office/drawing/2014/main" id="{457605F1-BC18-472E-8A47-CBB2DEC26AEC}"/>
              </a:ext>
            </a:extLst>
          </p:cNvPr>
          <p:cNvSpPr>
            <a:spLocks noGrp="1"/>
          </p:cNvSpPr>
          <p:nvPr>
            <p:ph idx="1"/>
          </p:nvPr>
        </p:nvSpPr>
        <p:spPr/>
        <p:txBody>
          <a:bodyPr/>
          <a:lstStyle/>
          <a:p>
            <a:r>
              <a:rPr lang="zh-CN" altLang="en-US" sz="2800" b="0"/>
              <a:t>对于由线性常系数微分方程描述的</a:t>
            </a:r>
            <a:r>
              <a:rPr lang="en-US" altLang="zh-CN" sz="2800" b="0"/>
              <a:t>LTI</a:t>
            </a:r>
            <a:r>
              <a:rPr lang="zh-CN" altLang="en-US" sz="2800" b="0"/>
              <a:t>系统：</a:t>
            </a:r>
          </a:p>
        </p:txBody>
      </p:sp>
      <p:sp>
        <p:nvSpPr>
          <p:cNvPr id="4" name="灯片编号占位符 3">
            <a:extLst>
              <a:ext uri="{FF2B5EF4-FFF2-40B4-BE49-F238E27FC236}">
                <a16:creationId xmlns:a16="http://schemas.microsoft.com/office/drawing/2014/main" id="{6B4FEAA8-9F9C-4528-89D5-37B7CE16A4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9860A83-362A-4547-BE7E-F3F0130E5B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aphicFrame>
        <p:nvGraphicFramePr>
          <p:cNvPr id="26626" name="Object 2">
            <a:extLst>
              <a:ext uri="{FF2B5EF4-FFF2-40B4-BE49-F238E27FC236}">
                <a16:creationId xmlns:a16="http://schemas.microsoft.com/office/drawing/2014/main" id="{DE0889EF-1930-4101-A8A4-9796007BC621}"/>
              </a:ext>
            </a:extLst>
          </p:cNvPr>
          <p:cNvGraphicFramePr>
            <a:graphicFrameLocks noChangeAspect="1"/>
          </p:cNvGraphicFramePr>
          <p:nvPr>
            <p:extLst>
              <p:ext uri="{D42A27DB-BD31-4B8C-83A1-F6EECF244321}">
                <p14:modId xmlns:p14="http://schemas.microsoft.com/office/powerpoint/2010/main" val="2678452179"/>
              </p:ext>
            </p:extLst>
          </p:nvPr>
        </p:nvGraphicFramePr>
        <p:xfrm>
          <a:off x="2500313" y="1928813"/>
          <a:ext cx="3990975" cy="1065212"/>
        </p:xfrm>
        <a:graphic>
          <a:graphicData uri="http://schemas.openxmlformats.org/presentationml/2006/ole">
            <mc:AlternateContent xmlns:mc="http://schemas.openxmlformats.org/markup-compatibility/2006">
              <mc:Choice xmlns:v="urn:schemas-microsoft-com:vml" Requires="v">
                <p:oleObj spid="_x0000_s52406" name="Equation" r:id="rId3" imgW="1663560" imgH="444240" progId="Equation.DSMT4">
                  <p:embed/>
                </p:oleObj>
              </mc:Choice>
              <mc:Fallback>
                <p:oleObj name="Equation" r:id="rId3" imgW="1663560" imgH="444240" progId="Equation.DSMT4">
                  <p:embed/>
                  <p:pic>
                    <p:nvPicPr>
                      <p:cNvPr id="26626" name="Object 2">
                        <a:extLst>
                          <a:ext uri="{FF2B5EF4-FFF2-40B4-BE49-F238E27FC236}">
                            <a16:creationId xmlns:a16="http://schemas.microsoft.com/office/drawing/2014/main" id="{DE0889EF-1930-4101-A8A4-9796007BC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1928813"/>
                        <a:ext cx="3990975"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2" name="Rectangle 20">
            <a:extLst>
              <a:ext uri="{FF2B5EF4-FFF2-40B4-BE49-F238E27FC236}">
                <a16:creationId xmlns:a16="http://schemas.microsoft.com/office/drawing/2014/main" id="{BE2049FC-F481-4BFA-92C2-7C0BD2DE99C0}"/>
              </a:ext>
            </a:extLst>
          </p:cNvPr>
          <p:cNvSpPr>
            <a:spLocks noChangeArrowheads="1"/>
          </p:cNvSpPr>
          <p:nvPr/>
        </p:nvSpPr>
        <p:spPr bwMode="auto">
          <a:xfrm>
            <a:off x="796925" y="3105150"/>
            <a:ext cx="52863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800" i="0" u="none" strike="noStrike" kern="1200" cap="none" spc="0" normalizeH="0" baseline="0" noProof="0">
                <a:ln>
                  <a:noFill/>
                </a:ln>
                <a:solidFill>
                  <a:prstClr val="black"/>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如何计算其频率响应</a:t>
            </a:r>
            <a:r>
              <a:rPr kumimoji="0" lang="en-US" altLang="zh-CN" sz="2800" i="1" u="none" strike="noStrike" kern="1200" cap="none" spc="0" normalizeH="0" baseline="0" noProof="0">
                <a:ln>
                  <a:noFill/>
                </a:ln>
                <a:solidFill>
                  <a:prstClr val="black"/>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H</a:t>
            </a:r>
            <a:r>
              <a:rPr kumimoji="0" lang="en-US" altLang="zh-CN" sz="2800" i="0" u="none" strike="noStrike" kern="1200" cap="none" spc="0" normalizeH="0" baseline="0" noProof="0">
                <a:ln>
                  <a:noFill/>
                </a:ln>
                <a:solidFill>
                  <a:prstClr val="black"/>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(j</a:t>
            </a:r>
            <a:r>
              <a:rPr kumimoji="0" lang="el-GR" altLang="zh-CN" sz="2800" i="1" u="none" strike="noStrike" kern="1200" cap="none" spc="0" normalizeH="0" baseline="0" noProof="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ω</a:t>
            </a:r>
            <a:r>
              <a:rPr kumimoji="0" lang="en-US" altLang="zh-CN" sz="2800" i="0" u="none" strike="noStrike" kern="1200" cap="none" spc="0" normalizeH="0" baseline="0" noProof="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i="0" u="none" strike="noStrike" kern="1200" cap="none" spc="0" normalizeH="0" baseline="0" noProof="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800" i="0" u="none" strike="noStrike" kern="1200" cap="none" spc="0" normalizeH="0" baseline="0" noProof="0">
              <a:ln>
                <a:noFill/>
              </a:ln>
              <a:solidFill>
                <a:prstClr val="black"/>
              </a:solidFill>
              <a:effectLst/>
              <a:uLnTx/>
              <a:uFillTx/>
              <a:latin typeface="Times New Roman" panose="02020603050405020304" pitchFamily="18" charset="0"/>
              <a:ea typeface="华文楷体" panose="02010600040101010101" pitchFamily="2" charset="-122"/>
              <a:cs typeface="楷体_GB2312" panose="02010609030101010101" pitchFamily="49" charset="-122"/>
            </a:endParaRPr>
          </a:p>
        </p:txBody>
      </p:sp>
      <p:sp>
        <p:nvSpPr>
          <p:cNvPr id="7" name="Text Box 9">
            <a:extLst>
              <a:ext uri="{FF2B5EF4-FFF2-40B4-BE49-F238E27FC236}">
                <a16:creationId xmlns:a16="http://schemas.microsoft.com/office/drawing/2014/main" id="{A49D9BD0-4F9A-4963-9541-C6F3054FEDFD}"/>
              </a:ext>
            </a:extLst>
          </p:cNvPr>
          <p:cNvSpPr txBox="1">
            <a:spLocks noChangeArrowheads="1"/>
          </p:cNvSpPr>
          <p:nvPr/>
        </p:nvSpPr>
        <p:spPr bwMode="auto">
          <a:xfrm>
            <a:off x="815975" y="3843338"/>
            <a:ext cx="55707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对方程两边进行傅里叶变换</a:t>
            </a:r>
            <a:r>
              <a:rPr lang="zh-CN" altLang="en-US" sz="2800" noProof="0" dirty="0">
                <a:latin typeface="Times New Roman" panose="02020603050405020304" pitchFamily="18" charset="0"/>
                <a:ea typeface="华文楷体" panose="02010600040101010101" pitchFamily="2" charset="-122"/>
                <a:cs typeface="楷体_GB2312" panose="02010609030101010101" pitchFamily="49" charset="-122"/>
              </a:rPr>
              <a:t>，</a:t>
            </a:r>
            <a:r>
              <a:rPr kumimoji="0"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有：</a:t>
            </a:r>
          </a:p>
        </p:txBody>
      </p:sp>
      <p:graphicFrame>
        <p:nvGraphicFramePr>
          <p:cNvPr id="8" name="Object 3">
            <a:extLst>
              <a:ext uri="{FF2B5EF4-FFF2-40B4-BE49-F238E27FC236}">
                <a16:creationId xmlns:a16="http://schemas.microsoft.com/office/drawing/2014/main" id="{EF05373C-61AC-4556-B504-D4FB244031FA}"/>
              </a:ext>
            </a:extLst>
          </p:cNvPr>
          <p:cNvGraphicFramePr>
            <a:graphicFrameLocks noChangeAspect="1"/>
          </p:cNvGraphicFramePr>
          <p:nvPr>
            <p:extLst>
              <p:ext uri="{D42A27DB-BD31-4B8C-83A1-F6EECF244321}">
                <p14:modId xmlns:p14="http://schemas.microsoft.com/office/powerpoint/2010/main" val="4159602435"/>
              </p:ext>
            </p:extLst>
          </p:nvPr>
        </p:nvGraphicFramePr>
        <p:xfrm>
          <a:off x="1824038" y="4438650"/>
          <a:ext cx="5319712" cy="1036638"/>
        </p:xfrm>
        <a:graphic>
          <a:graphicData uri="http://schemas.openxmlformats.org/presentationml/2006/ole">
            <mc:AlternateContent xmlns:mc="http://schemas.openxmlformats.org/markup-compatibility/2006">
              <mc:Choice xmlns:v="urn:schemas-microsoft-com:vml" Requires="v">
                <p:oleObj spid="_x0000_s52407" name="Equation" r:id="rId5" imgW="2298600" imgH="431640" progId="Equation.DSMT4">
                  <p:embed/>
                </p:oleObj>
              </mc:Choice>
              <mc:Fallback>
                <p:oleObj name="Equation" r:id="rId5" imgW="2298600" imgH="431640" progId="Equation.DSMT4">
                  <p:embed/>
                  <p:pic>
                    <p:nvPicPr>
                      <p:cNvPr id="8" name="Object 3">
                        <a:extLst>
                          <a:ext uri="{FF2B5EF4-FFF2-40B4-BE49-F238E27FC236}">
                            <a16:creationId xmlns:a16="http://schemas.microsoft.com/office/drawing/2014/main" id="{EF05373C-61AC-4556-B504-D4FB244031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038" y="4438650"/>
                        <a:ext cx="5319712"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a:extLst>
              <a:ext uri="{FF2B5EF4-FFF2-40B4-BE49-F238E27FC236}">
                <a16:creationId xmlns:a16="http://schemas.microsoft.com/office/drawing/2014/main" id="{2077F2BA-1428-48C6-940B-C9AB13349FB7}"/>
              </a:ext>
            </a:extLst>
          </p:cNvPr>
          <p:cNvGrpSpPr>
            <a:grpSpLocks/>
          </p:cNvGrpSpPr>
          <p:nvPr/>
        </p:nvGrpSpPr>
        <p:grpSpPr bwMode="auto">
          <a:xfrm>
            <a:off x="819150" y="5580063"/>
            <a:ext cx="5110163" cy="525462"/>
            <a:chOff x="1056" y="3504"/>
            <a:chExt cx="3219" cy="331"/>
          </a:xfrm>
        </p:grpSpPr>
        <p:sp>
          <p:nvSpPr>
            <p:cNvPr id="26635" name="Text Box 12">
              <a:extLst>
                <a:ext uri="{FF2B5EF4-FFF2-40B4-BE49-F238E27FC236}">
                  <a16:creationId xmlns:a16="http://schemas.microsoft.com/office/drawing/2014/main" id="{14C4BC3D-D60C-421C-ABDD-874A10B90626}"/>
                </a:ext>
              </a:extLst>
            </p:cNvPr>
            <p:cNvSpPr txBox="1">
              <a:spLocks noChangeArrowheads="1"/>
            </p:cNvSpPr>
            <p:nvPr/>
          </p:nvSpPr>
          <p:spPr bwMode="auto">
            <a:xfrm>
              <a:off x="1056" y="350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1200" cap="none" spc="0" normalizeH="0" baseline="0" noProof="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由于</a:t>
              </a:r>
            </a:p>
          </p:txBody>
        </p:sp>
        <p:graphicFrame>
          <p:nvGraphicFramePr>
            <p:cNvPr id="26628" name="Object 4">
              <a:extLst>
                <a:ext uri="{FF2B5EF4-FFF2-40B4-BE49-F238E27FC236}">
                  <a16:creationId xmlns:a16="http://schemas.microsoft.com/office/drawing/2014/main" id="{F94A1CEA-5392-4C07-9398-E2D65072D7CE}"/>
                </a:ext>
              </a:extLst>
            </p:cNvPr>
            <p:cNvGraphicFramePr>
              <a:graphicFrameLocks noChangeAspect="1"/>
            </p:cNvGraphicFramePr>
            <p:nvPr/>
          </p:nvGraphicFramePr>
          <p:xfrm>
            <a:off x="2154" y="3526"/>
            <a:ext cx="2121" cy="309"/>
          </p:xfrm>
          <a:graphic>
            <a:graphicData uri="http://schemas.openxmlformats.org/presentationml/2006/ole">
              <mc:AlternateContent xmlns:mc="http://schemas.openxmlformats.org/markup-compatibility/2006">
                <mc:Choice xmlns:v="urn:schemas-microsoft-com:vml" Requires="v">
                  <p:oleObj spid="_x0000_s52408" name="Equation" r:id="rId7" imgW="1396800" imgH="203040" progId="Equation.DSMT4">
                    <p:embed/>
                  </p:oleObj>
                </mc:Choice>
                <mc:Fallback>
                  <p:oleObj name="Equation" r:id="rId7" imgW="1396800" imgH="203040" progId="Equation.DSMT4">
                    <p:embed/>
                    <p:pic>
                      <p:nvPicPr>
                        <p:cNvPr id="26628" name="Object 4">
                          <a:extLst>
                            <a:ext uri="{FF2B5EF4-FFF2-40B4-BE49-F238E27FC236}">
                              <a16:creationId xmlns:a16="http://schemas.microsoft.com/office/drawing/2014/main" id="{F94A1CEA-5392-4C07-9398-E2D65072D7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 y="3526"/>
                          <a:ext cx="212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标题 1">
            <a:extLst>
              <a:ext uri="{FF2B5EF4-FFF2-40B4-BE49-F238E27FC236}">
                <a16:creationId xmlns:a16="http://schemas.microsoft.com/office/drawing/2014/main" id="{C0CD90A8-4754-43BF-8541-080B0740CC5F}"/>
              </a:ext>
            </a:extLst>
          </p:cNvPr>
          <p:cNvSpPr>
            <a:spLocks noGrp="1"/>
          </p:cNvSpPr>
          <p:nvPr>
            <p:ph type="title"/>
          </p:nvPr>
        </p:nvSpPr>
        <p:spPr/>
        <p:txBody>
          <a:bodyPr/>
          <a:lstStyle/>
          <a:p>
            <a:r>
              <a:rPr lang="en-US" altLang="zh-CN" sz="3600"/>
              <a:t>4.7 </a:t>
            </a:r>
            <a:r>
              <a:rPr lang="zh-CN" altLang="en-US" sz="3600"/>
              <a:t>由线性常系数微分方程表征的系统</a:t>
            </a:r>
          </a:p>
        </p:txBody>
      </p:sp>
      <p:sp>
        <p:nvSpPr>
          <p:cNvPr id="3" name="内容占位符 2">
            <a:extLst>
              <a:ext uri="{FF2B5EF4-FFF2-40B4-BE49-F238E27FC236}">
                <a16:creationId xmlns:a16="http://schemas.microsoft.com/office/drawing/2014/main" id="{FA739D2B-FB25-43B8-84BA-DA6A457FDD36}"/>
              </a:ext>
            </a:extLst>
          </p:cNvPr>
          <p:cNvSpPr>
            <a:spLocks noGrp="1"/>
          </p:cNvSpPr>
          <p:nvPr>
            <p:ph idx="1"/>
          </p:nvPr>
        </p:nvSpPr>
        <p:spPr>
          <a:xfrm>
            <a:off x="457200" y="3429000"/>
            <a:ext cx="8229600" cy="2857500"/>
          </a:xfrm>
        </p:spPr>
        <p:txBody>
          <a:bodyPr/>
          <a:lstStyle/>
          <a:p>
            <a:r>
              <a:rPr lang="zh-CN" altLang="en-US" sz="2800" b="0"/>
              <a:t>可见由线性常系数微分方程描述的</a:t>
            </a:r>
            <a:r>
              <a:rPr lang="en-US" altLang="zh-CN" sz="2800" b="0"/>
              <a:t>LTI </a:t>
            </a:r>
            <a:r>
              <a:rPr lang="zh-CN" altLang="en-US" sz="2800" b="0"/>
              <a:t>系统其频率特性是一个有理函数。</a:t>
            </a:r>
            <a:endParaRPr lang="en-US" altLang="zh-CN" sz="2800" b="0"/>
          </a:p>
          <a:p>
            <a:r>
              <a:rPr lang="zh-CN" altLang="en-US" sz="2800" b="0"/>
              <a:t>当需要求得线性常系数微分方程描述的</a:t>
            </a:r>
            <a:r>
              <a:rPr lang="en-US" altLang="zh-CN" sz="2800" b="0"/>
              <a:t>LTI</a:t>
            </a:r>
            <a:r>
              <a:rPr lang="zh-CN" altLang="en-US" sz="2800" b="0"/>
              <a:t>系统的</a:t>
            </a:r>
            <a:r>
              <a:rPr lang="en-US" altLang="zh-CN" sz="2800" b="0"/>
              <a:t/>
            </a:r>
            <a:br>
              <a:rPr lang="en-US" altLang="zh-CN" sz="2800" b="0"/>
            </a:br>
            <a:r>
              <a:rPr lang="zh-CN" altLang="en-US" sz="2800" b="0"/>
              <a:t>        时，往往是由            做反变换得到。</a:t>
            </a:r>
            <a:endParaRPr lang="en-US" altLang="zh-CN" sz="2800" b="0"/>
          </a:p>
          <a:p>
            <a:r>
              <a:rPr lang="zh-CN" altLang="en-US" sz="2800" b="0"/>
              <a:t>对有理函数求傅里叶反变换通常采用</a:t>
            </a:r>
            <a:r>
              <a:rPr lang="zh-CN" altLang="en-US" sz="2800" b="0">
                <a:solidFill>
                  <a:srgbClr val="FF0000"/>
                </a:solidFill>
              </a:rPr>
              <a:t>部分分式展开</a:t>
            </a:r>
            <a:r>
              <a:rPr lang="zh-CN" altLang="en-US" sz="2800" b="0"/>
              <a:t>和利用</a:t>
            </a:r>
            <a:r>
              <a:rPr lang="zh-CN" altLang="en-US" sz="2800" b="0">
                <a:solidFill>
                  <a:srgbClr val="FF0000"/>
                </a:solidFill>
              </a:rPr>
              <a:t>常用变换对</a:t>
            </a:r>
            <a:r>
              <a:rPr lang="zh-CN" altLang="en-US" sz="2800" b="0"/>
              <a:t>进行。</a:t>
            </a:r>
          </a:p>
        </p:txBody>
      </p:sp>
      <p:sp>
        <p:nvSpPr>
          <p:cNvPr id="4" name="灯片编号占位符 3">
            <a:extLst>
              <a:ext uri="{FF2B5EF4-FFF2-40B4-BE49-F238E27FC236}">
                <a16:creationId xmlns:a16="http://schemas.microsoft.com/office/drawing/2014/main" id="{78D313DC-4223-423F-9323-06BC2CD336B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7D435C-EEB2-4494-BC55-97F08FB1ABA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aphicFrame>
        <p:nvGraphicFramePr>
          <p:cNvPr id="27650" name="Object 2">
            <a:extLst>
              <a:ext uri="{FF2B5EF4-FFF2-40B4-BE49-F238E27FC236}">
                <a16:creationId xmlns:a16="http://schemas.microsoft.com/office/drawing/2014/main" id="{65B4BCBB-2C2E-43C6-84F4-2FA655DCABCB}"/>
              </a:ext>
            </a:extLst>
          </p:cNvPr>
          <p:cNvGraphicFramePr>
            <a:graphicFrameLocks noChangeAspect="1"/>
          </p:cNvGraphicFramePr>
          <p:nvPr>
            <p:extLst>
              <p:ext uri="{D42A27DB-BD31-4B8C-83A1-F6EECF244321}">
                <p14:modId xmlns:p14="http://schemas.microsoft.com/office/powerpoint/2010/main" val="3978316350"/>
              </p:ext>
            </p:extLst>
          </p:nvPr>
        </p:nvGraphicFramePr>
        <p:xfrm>
          <a:off x="2643188" y="1260475"/>
          <a:ext cx="3414712" cy="2012950"/>
        </p:xfrm>
        <a:graphic>
          <a:graphicData uri="http://schemas.openxmlformats.org/presentationml/2006/ole">
            <mc:AlternateContent xmlns:mc="http://schemas.openxmlformats.org/markup-compatibility/2006">
              <mc:Choice xmlns:v="urn:schemas-microsoft-com:vml" Requires="v">
                <p:oleObj spid="_x0000_s53430" name="Equation" r:id="rId3" imgW="1422360" imgH="838080" progId="Equation.DSMT4">
                  <p:embed/>
                </p:oleObj>
              </mc:Choice>
              <mc:Fallback>
                <p:oleObj name="Equation" r:id="rId3" imgW="1422360" imgH="838080" progId="Equation.DSMT4">
                  <p:embed/>
                  <p:pic>
                    <p:nvPicPr>
                      <p:cNvPr id="27650" name="Object 2">
                        <a:extLst>
                          <a:ext uri="{FF2B5EF4-FFF2-40B4-BE49-F238E27FC236}">
                            <a16:creationId xmlns:a16="http://schemas.microsoft.com/office/drawing/2014/main" id="{65B4BCBB-2C2E-43C6-84F4-2FA655DCA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8" y="1260475"/>
                        <a:ext cx="3414712" cy="2012950"/>
                      </a:xfrm>
                      <a:prstGeom prst="rect">
                        <a:avLst/>
                      </a:prstGeom>
                      <a:solidFill>
                        <a:schemeClr val="accent5">
                          <a:lumMod val="20000"/>
                          <a:lumOff val="80000"/>
                        </a:schemeClr>
                      </a:solidFill>
                      <a:ln w="25400">
                        <a:solidFill>
                          <a:srgbClr val="0000FF"/>
                        </a:solidFill>
                      </a:ln>
                      <a:effectLst/>
                    </p:spPr>
                  </p:pic>
                </p:oleObj>
              </mc:Fallback>
            </mc:AlternateContent>
          </a:graphicData>
        </a:graphic>
      </p:graphicFrame>
      <p:graphicFrame>
        <p:nvGraphicFramePr>
          <p:cNvPr id="6" name="Object 3">
            <a:extLst>
              <a:ext uri="{FF2B5EF4-FFF2-40B4-BE49-F238E27FC236}">
                <a16:creationId xmlns:a16="http://schemas.microsoft.com/office/drawing/2014/main" id="{8A34F91B-7E15-4666-B532-12B5C29DDFC3}"/>
              </a:ext>
            </a:extLst>
          </p:cNvPr>
          <p:cNvGraphicFramePr>
            <a:graphicFrameLocks noChangeAspect="1"/>
          </p:cNvGraphicFramePr>
          <p:nvPr>
            <p:extLst>
              <p:ext uri="{D42A27DB-BD31-4B8C-83A1-F6EECF244321}">
                <p14:modId xmlns:p14="http://schemas.microsoft.com/office/powerpoint/2010/main" val="3183542138"/>
              </p:ext>
            </p:extLst>
          </p:nvPr>
        </p:nvGraphicFramePr>
        <p:xfrm>
          <a:off x="928688" y="4830763"/>
          <a:ext cx="695325" cy="487362"/>
        </p:xfrm>
        <a:graphic>
          <a:graphicData uri="http://schemas.openxmlformats.org/presentationml/2006/ole">
            <mc:AlternateContent xmlns:mc="http://schemas.openxmlformats.org/markup-compatibility/2006">
              <mc:Choice xmlns:v="urn:schemas-microsoft-com:vml" Requires="v">
                <p:oleObj spid="_x0000_s53431" name="Equation" r:id="rId5" imgW="279360" imgH="203040" progId="Equation.DSMT4">
                  <p:embed/>
                </p:oleObj>
              </mc:Choice>
              <mc:Fallback>
                <p:oleObj name="Equation" r:id="rId5" imgW="279360" imgH="203040" progId="Equation.DSMT4">
                  <p:embed/>
                  <p:pic>
                    <p:nvPicPr>
                      <p:cNvPr id="6" name="Object 3">
                        <a:extLst>
                          <a:ext uri="{FF2B5EF4-FFF2-40B4-BE49-F238E27FC236}">
                            <a16:creationId xmlns:a16="http://schemas.microsoft.com/office/drawing/2014/main" id="{8A34F91B-7E15-4666-B532-12B5C29DDF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4830763"/>
                        <a:ext cx="69532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BFE0C660-1178-4DF7-92C9-59957E7BCA74}"/>
              </a:ext>
            </a:extLst>
          </p:cNvPr>
          <p:cNvGraphicFramePr>
            <a:graphicFrameLocks noChangeAspect="1"/>
          </p:cNvGraphicFramePr>
          <p:nvPr>
            <p:extLst>
              <p:ext uri="{D42A27DB-BD31-4B8C-83A1-F6EECF244321}">
                <p14:modId xmlns:p14="http://schemas.microsoft.com/office/powerpoint/2010/main" val="608593530"/>
              </p:ext>
            </p:extLst>
          </p:nvPr>
        </p:nvGraphicFramePr>
        <p:xfrm>
          <a:off x="3786188" y="4827588"/>
          <a:ext cx="909637" cy="488950"/>
        </p:xfrm>
        <a:graphic>
          <a:graphicData uri="http://schemas.openxmlformats.org/presentationml/2006/ole">
            <mc:AlternateContent xmlns:mc="http://schemas.openxmlformats.org/markup-compatibility/2006">
              <mc:Choice xmlns:v="urn:schemas-microsoft-com:vml" Requires="v">
                <p:oleObj spid="_x0000_s53432" name="Equation" r:id="rId7" imgW="457200" imgH="203040" progId="Equation.DSMT4">
                  <p:embed/>
                </p:oleObj>
              </mc:Choice>
              <mc:Fallback>
                <p:oleObj name="Equation" r:id="rId7" imgW="457200" imgH="203040" progId="Equation.DSMT4">
                  <p:embed/>
                  <p:pic>
                    <p:nvPicPr>
                      <p:cNvPr id="7" name="Object 4">
                        <a:extLst>
                          <a:ext uri="{FF2B5EF4-FFF2-40B4-BE49-F238E27FC236}">
                            <a16:creationId xmlns:a16="http://schemas.microsoft.com/office/drawing/2014/main" id="{BFE0C660-1178-4DF7-92C9-59957E7BCA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6188" y="4827588"/>
                        <a:ext cx="9096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标题 1">
            <a:extLst>
              <a:ext uri="{FF2B5EF4-FFF2-40B4-BE49-F238E27FC236}">
                <a16:creationId xmlns:a16="http://schemas.microsoft.com/office/drawing/2014/main" id="{603EED97-22CA-4937-935C-B2DA6AE18509}"/>
              </a:ext>
            </a:extLst>
          </p:cNvPr>
          <p:cNvSpPr>
            <a:spLocks noGrp="1"/>
          </p:cNvSpPr>
          <p:nvPr>
            <p:ph type="title"/>
          </p:nvPr>
        </p:nvSpPr>
        <p:spPr/>
        <p:txBody>
          <a:bodyPr/>
          <a:lstStyle/>
          <a:p>
            <a:r>
              <a:rPr lang="en-US" altLang="zh-CN" sz="3600"/>
              <a:t>4.7 </a:t>
            </a:r>
            <a:r>
              <a:rPr lang="zh-CN" altLang="en-US" sz="3600"/>
              <a:t>由线性常系数微分方程表征的系统</a:t>
            </a:r>
          </a:p>
        </p:txBody>
      </p:sp>
      <p:sp>
        <p:nvSpPr>
          <p:cNvPr id="4" name="灯片编号占位符 3">
            <a:extLst>
              <a:ext uri="{FF2B5EF4-FFF2-40B4-BE49-F238E27FC236}">
                <a16:creationId xmlns:a16="http://schemas.microsoft.com/office/drawing/2014/main" id="{AD10C737-D460-4F20-A32F-C6F16DA7355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D48C6D9-5AFB-4A78-A3B1-3DA6B7FF887E}" type="slidenum">
              <a:rPr kumimoji="0" lang="zh-CN" altLang="en-US" sz="120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zh-CN" altLang="en-US" sz="120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28679" name="Group 2">
            <a:extLst>
              <a:ext uri="{FF2B5EF4-FFF2-40B4-BE49-F238E27FC236}">
                <a16:creationId xmlns:a16="http://schemas.microsoft.com/office/drawing/2014/main" id="{BA1FA62E-D03F-493E-9414-37E4DB3504AD}"/>
              </a:ext>
            </a:extLst>
          </p:cNvPr>
          <p:cNvGrpSpPr>
            <a:grpSpLocks/>
          </p:cNvGrpSpPr>
          <p:nvPr/>
        </p:nvGrpSpPr>
        <p:grpSpPr bwMode="auto">
          <a:xfrm>
            <a:off x="762000" y="1301750"/>
            <a:ext cx="6096000" cy="909638"/>
            <a:chOff x="480" y="531"/>
            <a:chExt cx="3840" cy="573"/>
          </a:xfrm>
        </p:grpSpPr>
        <p:graphicFrame>
          <p:nvGraphicFramePr>
            <p:cNvPr id="28676" name="Object 2">
              <a:extLst>
                <a:ext uri="{FF2B5EF4-FFF2-40B4-BE49-F238E27FC236}">
                  <a16:creationId xmlns:a16="http://schemas.microsoft.com/office/drawing/2014/main" id="{A0FB54C8-059C-473A-BB11-565A6CC1579F}"/>
                </a:ext>
              </a:extLst>
            </p:cNvPr>
            <p:cNvGraphicFramePr>
              <a:graphicFrameLocks noChangeAspect="1"/>
            </p:cNvGraphicFramePr>
            <p:nvPr/>
          </p:nvGraphicFramePr>
          <p:xfrm>
            <a:off x="1056" y="531"/>
            <a:ext cx="3264" cy="573"/>
          </p:xfrm>
          <a:graphic>
            <a:graphicData uri="http://schemas.openxmlformats.org/presentationml/2006/ole">
              <mc:AlternateContent xmlns:mc="http://schemas.openxmlformats.org/markup-compatibility/2006">
                <mc:Choice xmlns:v="urn:schemas-microsoft-com:vml" Requires="v">
                  <p:oleObj spid="_x0000_s54457" name="Equation" r:id="rId3" imgW="2387520" imgH="419040" progId="Equation.DSMT4">
                    <p:embed/>
                  </p:oleObj>
                </mc:Choice>
                <mc:Fallback>
                  <p:oleObj name="Equation" r:id="rId3" imgW="2387520" imgH="419040" progId="Equation.DSMT4">
                    <p:embed/>
                    <p:pic>
                      <p:nvPicPr>
                        <p:cNvPr id="28676" name="Object 2">
                          <a:extLst>
                            <a:ext uri="{FF2B5EF4-FFF2-40B4-BE49-F238E27FC236}">
                              <a16:creationId xmlns:a16="http://schemas.microsoft.com/office/drawing/2014/main" id="{A0FB54C8-059C-473A-BB11-565A6CC15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531"/>
                          <a:ext cx="3264" cy="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4">
              <a:extLst>
                <a:ext uri="{FF2B5EF4-FFF2-40B4-BE49-F238E27FC236}">
                  <a16:creationId xmlns:a16="http://schemas.microsoft.com/office/drawing/2014/main" id="{AECC713C-C516-494C-8FF0-2A9DDF4A7EFC}"/>
                </a:ext>
              </a:extLst>
            </p:cNvPr>
            <p:cNvSpPr txBox="1">
              <a:spLocks noChangeArrowheads="1"/>
            </p:cNvSpPr>
            <p:nvPr/>
          </p:nvSpPr>
          <p:spPr bwMode="auto">
            <a:xfrm>
              <a:off x="480" y="624"/>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楷体_GB2312" panose="02010609030101010101" pitchFamily="49" charset="-122"/>
                </a:rPr>
                <a:t>例：</a:t>
              </a:r>
            </a:p>
          </p:txBody>
        </p:sp>
      </p:grpSp>
      <p:graphicFrame>
        <p:nvGraphicFramePr>
          <p:cNvPr id="9" name="Object 3">
            <a:extLst>
              <a:ext uri="{FF2B5EF4-FFF2-40B4-BE49-F238E27FC236}">
                <a16:creationId xmlns:a16="http://schemas.microsoft.com/office/drawing/2014/main" id="{8D5475B3-FF0F-4ACC-B601-F58DBC01DEF4}"/>
              </a:ext>
            </a:extLst>
          </p:cNvPr>
          <p:cNvGraphicFramePr>
            <a:graphicFrameLocks noChangeAspect="1"/>
          </p:cNvGraphicFramePr>
          <p:nvPr>
            <p:extLst>
              <p:ext uri="{D42A27DB-BD31-4B8C-83A1-F6EECF244321}">
                <p14:modId xmlns:p14="http://schemas.microsoft.com/office/powerpoint/2010/main" val="1280005352"/>
              </p:ext>
            </p:extLst>
          </p:nvPr>
        </p:nvGraphicFramePr>
        <p:xfrm>
          <a:off x="1620838" y="2384425"/>
          <a:ext cx="6283325" cy="1998663"/>
        </p:xfrm>
        <a:graphic>
          <a:graphicData uri="http://schemas.openxmlformats.org/presentationml/2006/ole">
            <mc:AlternateContent xmlns:mc="http://schemas.openxmlformats.org/markup-compatibility/2006">
              <mc:Choice xmlns:v="urn:schemas-microsoft-com:vml" Requires="v">
                <p:oleObj spid="_x0000_s54458" name="Equation" r:id="rId5" imgW="2869920" imgH="914400" progId="Equation.DSMT4">
                  <p:embed/>
                </p:oleObj>
              </mc:Choice>
              <mc:Fallback>
                <p:oleObj name="Equation" r:id="rId5" imgW="2869920" imgH="914400" progId="Equation.DSMT4">
                  <p:embed/>
                  <p:pic>
                    <p:nvPicPr>
                      <p:cNvPr id="9" name="Object 3">
                        <a:extLst>
                          <a:ext uri="{FF2B5EF4-FFF2-40B4-BE49-F238E27FC236}">
                            <a16:creationId xmlns:a16="http://schemas.microsoft.com/office/drawing/2014/main" id="{8D5475B3-FF0F-4ACC-B601-F58DBC01DEF4}"/>
                          </a:ext>
                        </a:extLst>
                      </p:cNvPr>
                      <p:cNvPicPr>
                        <a:picLocks noChangeAspect="1" noChangeArrowheads="1"/>
                      </p:cNvPicPr>
                      <p:nvPr/>
                    </p:nvPicPr>
                    <p:blipFill>
                      <a:blip r:embed="rId6"/>
                      <a:srcRect/>
                      <a:stretch>
                        <a:fillRect/>
                      </a:stretch>
                    </p:blipFill>
                    <p:spPr bwMode="auto">
                      <a:xfrm>
                        <a:off x="1620838" y="2384425"/>
                        <a:ext cx="6283325" cy="199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a:extLst>
              <a:ext uri="{FF2B5EF4-FFF2-40B4-BE49-F238E27FC236}">
                <a16:creationId xmlns:a16="http://schemas.microsoft.com/office/drawing/2014/main" id="{87F558A8-3E0B-4B58-A2D6-5ACEA2954DC2}"/>
              </a:ext>
            </a:extLst>
          </p:cNvPr>
          <p:cNvGraphicFramePr>
            <a:graphicFrameLocks noChangeAspect="1"/>
          </p:cNvGraphicFramePr>
          <p:nvPr>
            <p:extLst>
              <p:ext uri="{D42A27DB-BD31-4B8C-83A1-F6EECF244321}">
                <p14:modId xmlns:p14="http://schemas.microsoft.com/office/powerpoint/2010/main" val="3563051715"/>
              </p:ext>
            </p:extLst>
          </p:nvPr>
        </p:nvGraphicFramePr>
        <p:xfrm>
          <a:off x="1568450" y="4421188"/>
          <a:ext cx="3797300" cy="1001712"/>
        </p:xfrm>
        <a:graphic>
          <a:graphicData uri="http://schemas.openxmlformats.org/presentationml/2006/ole">
            <mc:AlternateContent xmlns:mc="http://schemas.openxmlformats.org/markup-compatibility/2006">
              <mc:Choice xmlns:v="urn:schemas-microsoft-com:vml" Requires="v">
                <p:oleObj spid="_x0000_s54459" name="Equation" r:id="rId7" imgW="1485720" imgH="393480" progId="Equation.DSMT4">
                  <p:embed/>
                </p:oleObj>
              </mc:Choice>
              <mc:Fallback>
                <p:oleObj name="Equation" r:id="rId7" imgW="1485720" imgH="393480" progId="Equation.DSMT4">
                  <p:embed/>
                  <p:pic>
                    <p:nvPicPr>
                      <p:cNvPr id="10" name="Object 4">
                        <a:extLst>
                          <a:ext uri="{FF2B5EF4-FFF2-40B4-BE49-F238E27FC236}">
                            <a16:creationId xmlns:a16="http://schemas.microsoft.com/office/drawing/2014/main" id="{87F558A8-3E0B-4B58-A2D6-5ACEA2954DC2}"/>
                          </a:ext>
                        </a:extLst>
                      </p:cNvPr>
                      <p:cNvPicPr>
                        <a:picLocks noChangeAspect="1" noChangeArrowheads="1"/>
                      </p:cNvPicPr>
                      <p:nvPr/>
                    </p:nvPicPr>
                    <p:blipFill>
                      <a:blip r:embed="rId8"/>
                      <a:srcRect/>
                      <a:stretch>
                        <a:fillRect/>
                      </a:stretch>
                    </p:blipFill>
                    <p:spPr bwMode="auto">
                      <a:xfrm>
                        <a:off x="1568450" y="4421188"/>
                        <a:ext cx="3797300"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1">
            <a:extLst>
              <a:ext uri="{FF2B5EF4-FFF2-40B4-BE49-F238E27FC236}">
                <a16:creationId xmlns:a16="http://schemas.microsoft.com/office/drawing/2014/main" id="{15FDF7EC-3F04-4F3A-B3E9-E2C5846A8E23}"/>
              </a:ext>
            </a:extLst>
          </p:cNvPr>
          <p:cNvSpPr txBox="1">
            <a:spLocks noChangeArrowheads="1"/>
          </p:cNvSpPr>
          <p:nvPr/>
        </p:nvSpPr>
        <p:spPr bwMode="auto">
          <a:xfrm>
            <a:off x="857250" y="5402263"/>
            <a:ext cx="77343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ts val="0"/>
              </a:spcBef>
              <a:spcAft>
                <a:spcPct val="0"/>
              </a:spcAft>
              <a:buClrTx/>
              <a:buSzTx/>
              <a:buFontTx/>
              <a:buNone/>
              <a:tabLst/>
              <a:defRPr/>
            </a:pPr>
            <a:r>
              <a:rPr kumimoji="1" lang="zh-CN" altLang="en-US" sz="2800"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楷体_GB2312" panose="02010609030101010101" pitchFamily="49" charset="-122"/>
              </a:rPr>
              <a:t>可见，对由微分方程所描述的系统通过求频率响应可以方便地求出其单位冲激响应。</a:t>
            </a:r>
          </a:p>
        </p:txBody>
      </p:sp>
      <p:sp>
        <p:nvSpPr>
          <p:cNvPr id="12" name="矩形 11">
            <a:extLst>
              <a:ext uri="{FF2B5EF4-FFF2-40B4-BE49-F238E27FC236}">
                <a16:creationId xmlns:a16="http://schemas.microsoft.com/office/drawing/2014/main" id="{7B2BAD21-0BF9-4BF4-BF35-819181E37A9B}"/>
              </a:ext>
            </a:extLst>
          </p:cNvPr>
          <p:cNvSpPr>
            <a:spLocks noChangeArrowheads="1"/>
          </p:cNvSpPr>
          <p:nvPr/>
        </p:nvSpPr>
        <p:spPr bwMode="auto">
          <a:xfrm>
            <a:off x="6188895" y="3863391"/>
            <a:ext cx="1800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eaLnBrk="1" hangingPunct="1">
              <a:buFontTx/>
              <a:buNone/>
            </a:pPr>
            <a:r>
              <a:rPr lang="zh-CN" altLang="en-US" sz="2000" b="1" dirty="0">
                <a:solidFill>
                  <a:srgbClr val="FF0000"/>
                </a:solidFill>
                <a:ea typeface="华文楷体" panose="02010600040101010101" pitchFamily="2" charset="-122"/>
              </a:rPr>
              <a:t>部分分式展开</a:t>
            </a:r>
            <a:endParaRPr lang="en-US" altLang="zh-CN" sz="2000" b="1" dirty="0">
              <a:solidFill>
                <a:srgbClr val="FF0000"/>
              </a:solidFill>
              <a:ea typeface="华文楷体" panose="02010600040101010101" pitchFamily="2" charset="-122"/>
            </a:endParaRPr>
          </a:p>
          <a:p>
            <a:pPr algn="ctr" eaLnBrk="1" hangingPunct="1">
              <a:buFontTx/>
              <a:buNone/>
            </a:pPr>
            <a:r>
              <a:rPr lang="en-US" altLang="zh-CN" sz="2000" b="1" dirty="0">
                <a:solidFill>
                  <a:srgbClr val="FF0000"/>
                </a:solidFill>
                <a:ea typeface="华文楷体" panose="02010600040101010101" pitchFamily="2" charset="-122"/>
              </a:rPr>
              <a:t>(</a:t>
            </a:r>
            <a:r>
              <a:rPr lang="zh-CN" altLang="en-US" sz="2000" b="1" dirty="0">
                <a:solidFill>
                  <a:srgbClr val="FF0000"/>
                </a:solidFill>
                <a:ea typeface="华文楷体" panose="02010600040101010101" pitchFamily="2" charset="-122"/>
              </a:rPr>
              <a:t>课本附录</a:t>
            </a:r>
            <a:r>
              <a:rPr lang="en-US" altLang="zh-CN" sz="2000" b="1" dirty="0">
                <a:solidFill>
                  <a:srgbClr val="FF0000"/>
                </a:solidFill>
                <a:ea typeface="华文楷体" panose="02010600040101010101" pitchFamily="2" charset="-122"/>
              </a:rPr>
              <a:t>A)</a:t>
            </a:r>
            <a:endParaRPr lang="zh-CN" altLang="en-US" sz="2000" dirty="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30AD8-5AFE-48AB-9C71-9149836067B8}"/>
              </a:ext>
            </a:extLst>
          </p:cNvPr>
          <p:cNvSpPr>
            <a:spLocks noGrp="1"/>
          </p:cNvSpPr>
          <p:nvPr>
            <p:ph type="title"/>
          </p:nvPr>
        </p:nvSpPr>
        <p:spPr/>
        <p:txBody>
          <a:bodyPr/>
          <a:lstStyle/>
          <a:p>
            <a:r>
              <a:rPr lang="zh-CN" altLang="en-US" dirty="0"/>
              <a:t>课后作业</a:t>
            </a:r>
            <a:endParaRPr lang="en-US" dirty="0"/>
          </a:p>
        </p:txBody>
      </p:sp>
      <p:sp>
        <p:nvSpPr>
          <p:cNvPr id="3" name="内容占位符 2">
            <a:extLst>
              <a:ext uri="{FF2B5EF4-FFF2-40B4-BE49-F238E27FC236}">
                <a16:creationId xmlns:a16="http://schemas.microsoft.com/office/drawing/2014/main" id="{2D1D437D-C598-40E2-B0B9-F3A9C6B201DE}"/>
              </a:ext>
            </a:extLst>
          </p:cNvPr>
          <p:cNvSpPr>
            <a:spLocks noGrp="1"/>
          </p:cNvSpPr>
          <p:nvPr>
            <p:ph idx="1"/>
          </p:nvPr>
        </p:nvSpPr>
        <p:spPr>
          <a:xfrm>
            <a:off x="457200" y="1285875"/>
            <a:ext cx="8229600" cy="608885"/>
          </a:xfrm>
        </p:spPr>
        <p:txBody>
          <a:bodyPr>
            <a:spAutoFit/>
          </a:bodyPr>
          <a:lstStyle/>
          <a:p>
            <a:pPr algn="just">
              <a:lnSpc>
                <a:spcPct val="130000"/>
              </a:lnSpc>
              <a:spcBef>
                <a:spcPts val="0"/>
              </a:spcBef>
              <a:spcAft>
                <a:spcPts val="600"/>
              </a:spcAft>
            </a:pPr>
            <a:r>
              <a:rPr lang="en-US" altLang="zh-CN" sz="2800" b="0" dirty="0"/>
              <a:t>4.28(a)</a:t>
            </a:r>
            <a:r>
              <a:rPr lang="zh-CN" altLang="en-US" sz="2800" b="0" dirty="0"/>
              <a:t>、</a:t>
            </a:r>
            <a:r>
              <a:rPr lang="en-US" altLang="zh-CN" sz="2800" b="0" dirty="0"/>
              <a:t>4.35</a:t>
            </a:r>
            <a:r>
              <a:rPr lang="zh-CN" altLang="en-US" sz="2800" b="0" dirty="0"/>
              <a:t>、</a:t>
            </a:r>
            <a:r>
              <a:rPr lang="en-US" altLang="zh-CN" sz="2800" b="0" dirty="0"/>
              <a:t>4.36</a:t>
            </a:r>
            <a:endParaRPr lang="en-US" sz="2800" b="0" dirty="0"/>
          </a:p>
        </p:txBody>
      </p:sp>
      <p:sp>
        <p:nvSpPr>
          <p:cNvPr id="4" name="灯片编号占位符 3">
            <a:extLst>
              <a:ext uri="{FF2B5EF4-FFF2-40B4-BE49-F238E27FC236}">
                <a16:creationId xmlns:a16="http://schemas.microsoft.com/office/drawing/2014/main" id="{C018AEBB-9A02-4033-B315-77405E85549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CC5206-228A-4188-B6B3-2BFCD2AC1E6E}"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654388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332BA180-9E4B-422D-84D8-8C9910C15162}"/>
              </a:ext>
            </a:extLst>
          </p:cNvPr>
          <p:cNvSpPr>
            <a:spLocks noGrp="1"/>
          </p:cNvSpPr>
          <p:nvPr>
            <p:ph type="title"/>
          </p:nvPr>
        </p:nvSpPr>
        <p:spPr/>
        <p:txBody>
          <a:bodyPr/>
          <a:lstStyle/>
          <a:p>
            <a:r>
              <a:rPr lang="zh-CN" altLang="en-US"/>
              <a:t>本章小结</a:t>
            </a:r>
          </a:p>
        </p:txBody>
      </p:sp>
      <p:sp>
        <p:nvSpPr>
          <p:cNvPr id="3" name="内容占位符 2">
            <a:extLst>
              <a:ext uri="{FF2B5EF4-FFF2-40B4-BE49-F238E27FC236}">
                <a16:creationId xmlns:a16="http://schemas.microsoft.com/office/drawing/2014/main" id="{37F8FA84-F683-46B1-8432-ED439E3551BA}"/>
              </a:ext>
            </a:extLst>
          </p:cNvPr>
          <p:cNvSpPr>
            <a:spLocks noGrp="1"/>
          </p:cNvSpPr>
          <p:nvPr>
            <p:ph idx="1"/>
          </p:nvPr>
        </p:nvSpPr>
        <p:spPr>
          <a:xfrm>
            <a:off x="457200" y="1285875"/>
            <a:ext cx="8229600" cy="5214938"/>
          </a:xfrm>
        </p:spPr>
        <p:txBody>
          <a:bodyPr/>
          <a:lstStyle/>
          <a:p>
            <a:pPr>
              <a:lnSpc>
                <a:spcPct val="130000"/>
              </a:lnSpc>
              <a:spcBef>
                <a:spcPts val="0"/>
              </a:spcBef>
            </a:pPr>
            <a:r>
              <a:rPr lang="zh-CN" altLang="en-US" sz="2800" b="0" dirty="0"/>
              <a:t>连续时间傅里叶变换建立了将连续时间信号</a:t>
            </a:r>
            <a:r>
              <a:rPr lang="en-US" altLang="zh-CN" sz="2800" b="0" dirty="0"/>
              <a:t>(</a:t>
            </a:r>
            <a:r>
              <a:rPr lang="zh-CN" altLang="en-US" sz="2800" b="0" dirty="0"/>
              <a:t>包括周期、非周期信号</a:t>
            </a:r>
            <a:r>
              <a:rPr lang="en-US" altLang="zh-CN" sz="2800" b="0" dirty="0"/>
              <a:t>)</a:t>
            </a:r>
            <a:r>
              <a:rPr lang="zh-CN" altLang="en-US" sz="2800" b="0" dirty="0"/>
              <a:t>分解为复指数信号分量的线性组合的方法。</a:t>
            </a:r>
            <a:endParaRPr lang="en-US" altLang="zh-CN" sz="2800" b="0" dirty="0"/>
          </a:p>
          <a:p>
            <a:pPr>
              <a:lnSpc>
                <a:spcPct val="130000"/>
              </a:lnSpc>
              <a:spcBef>
                <a:spcPts val="0"/>
              </a:spcBef>
            </a:pPr>
            <a:r>
              <a:rPr lang="zh-CN" altLang="en-US" sz="2800" b="0" dirty="0"/>
              <a:t>卷积特性是</a:t>
            </a:r>
            <a:r>
              <a:rPr lang="en-US" altLang="zh-CN" sz="2800" b="0" dirty="0"/>
              <a:t>LTI</a:t>
            </a:r>
            <a:r>
              <a:rPr lang="zh-CN" altLang="en-US" sz="2800" b="0" dirty="0"/>
              <a:t>系统频域分析方法的理论基础，稳定的</a:t>
            </a:r>
            <a:r>
              <a:rPr lang="en-US" altLang="zh-CN" sz="2800" b="0" dirty="0"/>
              <a:t>LTI</a:t>
            </a:r>
            <a:r>
              <a:rPr lang="zh-CN" altLang="en-US" sz="2800" b="0" dirty="0"/>
              <a:t>系统可以通过其频率响应来描述。</a:t>
            </a:r>
          </a:p>
          <a:p>
            <a:pPr>
              <a:lnSpc>
                <a:spcPct val="130000"/>
              </a:lnSpc>
              <a:spcBef>
                <a:spcPts val="0"/>
              </a:spcBef>
            </a:pPr>
            <a:r>
              <a:rPr lang="zh-CN" altLang="en-US" sz="2800" b="0" dirty="0"/>
              <a:t>相乘特性是通信和信号传输领域各种调制解调技术的理论基础。</a:t>
            </a:r>
            <a:endParaRPr lang="en-US" altLang="zh-CN" sz="2800" b="0" dirty="0"/>
          </a:p>
          <a:p>
            <a:pPr>
              <a:lnSpc>
                <a:spcPct val="130000"/>
              </a:lnSpc>
              <a:spcBef>
                <a:spcPts val="0"/>
              </a:spcBef>
            </a:pPr>
            <a:r>
              <a:rPr lang="zh-CN" altLang="en-US" sz="2800" b="0" dirty="0"/>
              <a:t>线性常系数微分方程描述的</a:t>
            </a:r>
            <a:r>
              <a:rPr lang="en-US" altLang="zh-CN" sz="2800" b="0" dirty="0"/>
              <a:t>LTI </a:t>
            </a:r>
            <a:r>
              <a:rPr lang="zh-CN" altLang="en-US" sz="2800" b="0" dirty="0"/>
              <a:t>系统频率响应是一个有理函数，并且计算方便。</a:t>
            </a:r>
            <a:endParaRPr lang="en-US" altLang="zh-CN" sz="2800" b="0" dirty="0"/>
          </a:p>
        </p:txBody>
      </p:sp>
      <p:sp>
        <p:nvSpPr>
          <p:cNvPr id="4" name="灯片编号占位符 3">
            <a:extLst>
              <a:ext uri="{FF2B5EF4-FFF2-40B4-BE49-F238E27FC236}">
                <a16:creationId xmlns:a16="http://schemas.microsoft.com/office/drawing/2014/main" id="{1B8994C6-5113-452D-AF30-40D25051924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138ED5-6E33-49EA-A215-8B634B72AE65}"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标题 1">
            <a:extLst>
              <a:ext uri="{FF2B5EF4-FFF2-40B4-BE49-F238E27FC236}">
                <a16:creationId xmlns:a16="http://schemas.microsoft.com/office/drawing/2014/main" id="{0A181583-D19F-4CBC-8BBC-CB3FD7EE0D0D}"/>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4" name="灯片编号占位符 3">
            <a:extLst>
              <a:ext uri="{FF2B5EF4-FFF2-40B4-BE49-F238E27FC236}">
                <a16:creationId xmlns:a16="http://schemas.microsoft.com/office/drawing/2014/main" id="{292992EA-C498-4056-BBA6-8EC2B5858D7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6F7EC2-E0EC-48AC-8314-74829B1788BF}" type="slidenum">
              <a:rPr lang="zh-CN" altLang="en-US">
                <a:solidFill>
                  <a:srgbClr val="898989"/>
                </a:solidFill>
                <a:latin typeface="Calibri" panose="020F0502020204030204" pitchFamily="34" charset="0"/>
              </a:rPr>
              <a:pPr eaLnBrk="1" hangingPunct="1"/>
              <a:t>7</a:t>
            </a:fld>
            <a:endParaRPr lang="zh-CN" altLang="en-US">
              <a:solidFill>
                <a:srgbClr val="898989"/>
              </a:solidFill>
              <a:latin typeface="Calibri" panose="020F0502020204030204" pitchFamily="34" charset="0"/>
            </a:endParaRPr>
          </a:p>
        </p:txBody>
      </p:sp>
      <p:sp>
        <p:nvSpPr>
          <p:cNvPr id="6152" name="TextBox 4">
            <a:extLst>
              <a:ext uri="{FF2B5EF4-FFF2-40B4-BE49-F238E27FC236}">
                <a16:creationId xmlns:a16="http://schemas.microsoft.com/office/drawing/2014/main" id="{47994473-4E18-4368-B723-84B73AADB969}"/>
              </a:ext>
            </a:extLst>
          </p:cNvPr>
          <p:cNvSpPr txBox="1">
            <a:spLocks noChangeArrowheads="1"/>
          </p:cNvSpPr>
          <p:nvPr/>
        </p:nvSpPr>
        <p:spPr bwMode="auto">
          <a:xfrm>
            <a:off x="571500" y="1285875"/>
            <a:ext cx="365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ea typeface="华文楷体" panose="02010600040101010101" pitchFamily="2" charset="-122"/>
              </a:rPr>
              <a:t>因此，在</a:t>
            </a:r>
            <a:r>
              <a:rPr lang="en-US" altLang="zh-CN" sz="2400">
                <a:latin typeface="Times New Roman" panose="02020603050405020304" pitchFamily="18" charset="0"/>
                <a:ea typeface="华文楷体" panose="02010600040101010101" pitchFamily="2" charset="-122"/>
              </a:rPr>
              <a:t>[-</a:t>
            </a:r>
            <a:r>
              <a:rPr lang="en-US" altLang="zh-CN" sz="2400" i="1">
                <a:latin typeface="Times New Roman" panose="02020603050405020304" pitchFamily="18" charset="0"/>
                <a:ea typeface="华文楷体" panose="02010600040101010101" pitchFamily="2" charset="-122"/>
              </a:rPr>
              <a:t>T</a:t>
            </a:r>
            <a:r>
              <a:rPr lang="en-US" altLang="zh-CN" sz="2400">
                <a:latin typeface="Times New Roman" panose="02020603050405020304" pitchFamily="18" charset="0"/>
                <a:ea typeface="华文楷体" panose="02010600040101010101" pitchFamily="2" charset="-122"/>
              </a:rPr>
              <a:t>/2, </a:t>
            </a:r>
            <a:r>
              <a:rPr lang="en-US" altLang="zh-CN" sz="2400" i="1">
                <a:latin typeface="Times New Roman" panose="02020603050405020304" pitchFamily="18" charset="0"/>
                <a:ea typeface="华文楷体" panose="02010600040101010101" pitchFamily="2" charset="-122"/>
              </a:rPr>
              <a:t>T</a:t>
            </a:r>
            <a:r>
              <a:rPr lang="en-US" altLang="zh-CN" sz="2400">
                <a:latin typeface="Times New Roman" panose="02020603050405020304" pitchFamily="18" charset="0"/>
                <a:ea typeface="华文楷体" panose="02010600040101010101" pitchFamily="2" charset="-122"/>
              </a:rPr>
              <a:t>/2]</a:t>
            </a:r>
            <a:r>
              <a:rPr lang="zh-CN" altLang="en-US" sz="2400">
                <a:latin typeface="Times New Roman" panose="02020603050405020304" pitchFamily="18" charset="0"/>
                <a:ea typeface="华文楷体" panose="02010600040101010101" pitchFamily="2" charset="-122"/>
              </a:rPr>
              <a:t>内有：</a:t>
            </a:r>
          </a:p>
        </p:txBody>
      </p:sp>
      <p:graphicFrame>
        <p:nvGraphicFramePr>
          <p:cNvPr id="6146" name="Object 2">
            <a:extLst>
              <a:ext uri="{FF2B5EF4-FFF2-40B4-BE49-F238E27FC236}">
                <a16:creationId xmlns:a16="http://schemas.microsoft.com/office/drawing/2014/main" id="{F70EA02F-E916-47C0-8EAF-6938BAD24F12}"/>
              </a:ext>
            </a:extLst>
          </p:cNvPr>
          <p:cNvGraphicFramePr>
            <a:graphicFrameLocks noChangeAspect="1"/>
          </p:cNvGraphicFramePr>
          <p:nvPr>
            <p:extLst>
              <p:ext uri="{D42A27DB-BD31-4B8C-83A1-F6EECF244321}">
                <p14:modId xmlns:p14="http://schemas.microsoft.com/office/powerpoint/2010/main" val="3370457590"/>
              </p:ext>
            </p:extLst>
          </p:nvPr>
        </p:nvGraphicFramePr>
        <p:xfrm>
          <a:off x="1930400" y="2000250"/>
          <a:ext cx="3641725" cy="644525"/>
        </p:xfrm>
        <a:graphic>
          <a:graphicData uri="http://schemas.openxmlformats.org/presentationml/2006/ole">
            <mc:AlternateContent xmlns:mc="http://schemas.openxmlformats.org/markup-compatibility/2006">
              <mc:Choice xmlns:v="urn:schemas-microsoft-com:vml" Requires="v">
                <p:oleObj spid="_x0000_s6386" name="Equation" r:id="rId3" imgW="1650960" imgH="291960" progId="Equation.DSMT4">
                  <p:embed/>
                </p:oleObj>
              </mc:Choice>
              <mc:Fallback>
                <p:oleObj name="Equation" r:id="rId3" imgW="1650960" imgH="2919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2000250"/>
                        <a:ext cx="36417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5" name="Object 3">
            <a:extLst>
              <a:ext uri="{FF2B5EF4-FFF2-40B4-BE49-F238E27FC236}">
                <a16:creationId xmlns:a16="http://schemas.microsoft.com/office/drawing/2014/main" id="{9100FB18-2BCD-4A76-A146-B044BCDAF40C}"/>
              </a:ext>
            </a:extLst>
          </p:cNvPr>
          <p:cNvGraphicFramePr>
            <a:graphicFrameLocks noChangeAspect="1"/>
          </p:cNvGraphicFramePr>
          <p:nvPr>
            <p:extLst>
              <p:ext uri="{D42A27DB-BD31-4B8C-83A1-F6EECF244321}">
                <p14:modId xmlns:p14="http://schemas.microsoft.com/office/powerpoint/2010/main" val="1280085944"/>
              </p:ext>
            </p:extLst>
          </p:nvPr>
        </p:nvGraphicFramePr>
        <p:xfrm>
          <a:off x="2540000" y="2714625"/>
          <a:ext cx="3389313" cy="868363"/>
        </p:xfrm>
        <a:graphic>
          <a:graphicData uri="http://schemas.openxmlformats.org/presentationml/2006/ole">
            <mc:AlternateContent xmlns:mc="http://schemas.openxmlformats.org/markup-compatibility/2006">
              <mc:Choice xmlns:v="urn:schemas-microsoft-com:vml" Requires="v">
                <p:oleObj spid="_x0000_s6387" name="Equation" r:id="rId5" imgW="1536480" imgH="393480" progId="Equation.DSMT4">
                  <p:embed/>
                </p:oleObj>
              </mc:Choice>
              <mc:Fallback>
                <p:oleObj name="Equation" r:id="rId5" imgW="153648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0" y="2714625"/>
                        <a:ext cx="3389313"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6" name="Object 4">
            <a:extLst>
              <a:ext uri="{FF2B5EF4-FFF2-40B4-BE49-F238E27FC236}">
                <a16:creationId xmlns:a16="http://schemas.microsoft.com/office/drawing/2014/main" id="{2FAFF591-C743-4C87-B4A5-70D99D8A780E}"/>
              </a:ext>
            </a:extLst>
          </p:cNvPr>
          <p:cNvGraphicFramePr>
            <a:graphicFrameLocks noChangeAspect="1"/>
          </p:cNvGraphicFramePr>
          <p:nvPr>
            <p:extLst>
              <p:ext uri="{D42A27DB-BD31-4B8C-83A1-F6EECF244321}">
                <p14:modId xmlns:p14="http://schemas.microsoft.com/office/powerpoint/2010/main" val="4095030364"/>
              </p:ext>
            </p:extLst>
          </p:nvPr>
        </p:nvGraphicFramePr>
        <p:xfrm>
          <a:off x="2571750" y="3714750"/>
          <a:ext cx="3892550" cy="868363"/>
        </p:xfrm>
        <a:graphic>
          <a:graphicData uri="http://schemas.openxmlformats.org/presentationml/2006/ole">
            <mc:AlternateContent xmlns:mc="http://schemas.openxmlformats.org/markup-compatibility/2006">
              <mc:Choice xmlns:v="urn:schemas-microsoft-com:vml" Requires="v">
                <p:oleObj spid="_x0000_s6388" name="Equation" r:id="rId7" imgW="1765080" imgH="393480" progId="Equation.DSMT4">
                  <p:embed/>
                </p:oleObj>
              </mc:Choice>
              <mc:Fallback>
                <p:oleObj name="Equation" r:id="rId7" imgW="176508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750" y="3714750"/>
                        <a:ext cx="389255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a:extLst>
              <a:ext uri="{FF2B5EF4-FFF2-40B4-BE49-F238E27FC236}">
                <a16:creationId xmlns:a16="http://schemas.microsoft.com/office/drawing/2014/main" id="{80F5715A-C8B0-49B1-B8DF-6B3C5AC37D08}"/>
              </a:ext>
            </a:extLst>
          </p:cNvPr>
          <p:cNvSpPr txBox="1">
            <a:spLocks noChangeArrowheads="1"/>
          </p:cNvSpPr>
          <p:nvPr/>
        </p:nvSpPr>
        <p:spPr bwMode="auto">
          <a:xfrm>
            <a:off x="571500" y="4681538"/>
            <a:ext cx="79295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ea typeface="华文楷体" panose="02010600040101010101" pitchFamily="2" charset="-122"/>
              </a:rPr>
              <a:t>令</a:t>
            </a:r>
            <a:r>
              <a:rPr lang="zh-CN" altLang="zh-CN" sz="2400" i="1" dirty="0">
                <a:latin typeface="Times New Roman" panose="02020603050405020304" pitchFamily="18" charset="0"/>
                <a:ea typeface="华文楷体" panose="02010600040101010101" pitchFamily="2" charset="-122"/>
                <a:cs typeface="Times New Roman" panose="02020603050405020304" pitchFamily="18" charset="0"/>
              </a:rPr>
              <a:t>ω </a:t>
            </a:r>
            <a:r>
              <a:rPr lang="en-US" altLang="zh-CN"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k</a:t>
            </a:r>
            <a:r>
              <a:rPr lang="zh-CN" altLang="zh-CN" sz="2400" i="1" dirty="0">
                <a:latin typeface="Times New Roman" panose="02020603050405020304" pitchFamily="18" charset="0"/>
                <a:ea typeface="华文楷体" panose="02010600040101010101" pitchFamily="2" charset="-122"/>
              </a:rPr>
              <a:t>ω</a:t>
            </a:r>
            <a:r>
              <a:rPr lang="en-US" altLang="zh-CN" sz="2400" baseline="-25000" dirty="0">
                <a:latin typeface="Times New Roman" panose="02020603050405020304" pitchFamily="18" charset="0"/>
                <a:ea typeface="华文楷体" panose="02010600040101010101" pitchFamily="2" charset="-122"/>
              </a:rPr>
              <a:t>0</a:t>
            </a:r>
            <a:r>
              <a:rPr lang="zh-CN" altLang="en-US" sz="2400" dirty="0">
                <a:latin typeface="Times New Roman" panose="02020603050405020304" pitchFamily="18" charset="0"/>
                <a:ea typeface="华文楷体" panose="02010600040101010101" pitchFamily="2" charset="-122"/>
              </a:rPr>
              <a:t>，当</a:t>
            </a:r>
            <a:r>
              <a:rPr lang="en-US" altLang="zh-CN" sz="2400" i="1" dirty="0">
                <a:latin typeface="Times New Roman" panose="02020603050405020304" pitchFamily="18" charset="0"/>
                <a:ea typeface="华文楷体" panose="02010600040101010101" pitchFamily="2" charset="-122"/>
              </a:rPr>
              <a:t>T</a:t>
            </a:r>
            <a:r>
              <a:rPr lang="en-US" altLang="zh-CN" sz="2400" dirty="0">
                <a:latin typeface="Times New Roman" panose="02020603050405020304" pitchFamily="18" charset="0"/>
                <a:ea typeface="华文楷体" panose="02010600040101010101" pitchFamily="2" charset="-122"/>
              </a:rPr>
              <a:t> → ∞</a:t>
            </a:r>
            <a:r>
              <a:rPr lang="zh-CN" altLang="en-US" sz="2400" dirty="0">
                <a:latin typeface="Times New Roman" panose="02020603050405020304" pitchFamily="18" charset="0"/>
                <a:ea typeface="华文楷体" panose="02010600040101010101" pitchFamily="2" charset="-122"/>
              </a:rPr>
              <a:t>时，</a:t>
            </a:r>
            <a:r>
              <a:rPr lang="zh-CN" altLang="zh-CN" sz="2400" i="1" dirty="0">
                <a:latin typeface="Times New Roman" panose="02020603050405020304" pitchFamily="18" charset="0"/>
                <a:ea typeface="华文楷体" panose="02010600040101010101" pitchFamily="2" charset="-122"/>
              </a:rPr>
              <a:t>ω</a:t>
            </a:r>
            <a:r>
              <a:rPr lang="en-US" altLang="zh-CN" sz="2400" baseline="-25000" dirty="0">
                <a:latin typeface="Times New Roman" panose="02020603050405020304" pitchFamily="18" charset="0"/>
                <a:ea typeface="华文楷体" panose="02010600040101010101" pitchFamily="2" charset="-122"/>
              </a:rPr>
              <a:t>0</a:t>
            </a:r>
            <a:r>
              <a:rPr lang="en-US" altLang="zh-CN" sz="2400" dirty="0">
                <a:latin typeface="Times New Roman" panose="02020603050405020304" pitchFamily="18" charset="0"/>
                <a:ea typeface="华文楷体" panose="02010600040101010101" pitchFamily="2" charset="-122"/>
              </a:rPr>
              <a:t> → 0</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f</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k</a:t>
            </a:r>
            <a:r>
              <a:rPr lang="zh-CN" altLang="zh-CN" sz="2400" i="1" dirty="0">
                <a:latin typeface="Times New Roman" panose="02020603050405020304" pitchFamily="18" charset="0"/>
                <a:ea typeface="华文楷体" panose="02010600040101010101" pitchFamily="2" charset="-122"/>
              </a:rPr>
              <a:t>ω</a:t>
            </a:r>
            <a:r>
              <a:rPr lang="en-US" altLang="zh-CN" sz="2400" baseline="-25000" dirty="0">
                <a:latin typeface="Times New Roman" panose="02020603050405020304" pitchFamily="18" charset="0"/>
                <a:ea typeface="华文楷体" panose="02010600040101010101" pitchFamily="2" charset="-122"/>
              </a:rPr>
              <a:t>0</a:t>
            </a:r>
            <a:r>
              <a:rPr lang="en-US" altLang="zh-CN" sz="2400" dirty="0">
                <a:latin typeface="Times New Roman" panose="02020603050405020304" pitchFamily="18" charset="0"/>
                <a:ea typeface="华文楷体" panose="02010600040101010101" pitchFamily="2" charset="-122"/>
              </a:rPr>
              <a:t>)</a:t>
            </a:r>
            <a:r>
              <a:rPr lang="zh-CN" altLang="zh-CN" sz="2400" i="1" dirty="0">
                <a:latin typeface="Times New Roman" panose="02020603050405020304" pitchFamily="18" charset="0"/>
                <a:ea typeface="华文楷体" panose="02010600040101010101" pitchFamily="2" charset="-122"/>
              </a:rPr>
              <a:t>ω</a:t>
            </a:r>
            <a:r>
              <a:rPr lang="en-US" altLang="zh-CN" sz="2400" baseline="-25000" dirty="0">
                <a:latin typeface="Times New Roman" panose="02020603050405020304" pitchFamily="18" charset="0"/>
                <a:ea typeface="华文楷体" panose="02010600040101010101" pitchFamily="2" charset="-122"/>
              </a:rPr>
              <a:t>0</a:t>
            </a:r>
            <a:r>
              <a:rPr lang="en-US" altLang="zh-CN" sz="2400" dirty="0">
                <a:latin typeface="Times New Roman" panose="02020603050405020304" pitchFamily="18" charset="0"/>
                <a:ea typeface="华文楷体" panose="02010600040101010101" pitchFamily="2" charset="-122"/>
              </a:rPr>
              <a:t> → ∫</a:t>
            </a:r>
            <a:r>
              <a:rPr lang="en-US" altLang="zh-CN" sz="2400" i="1" dirty="0">
                <a:latin typeface="Times New Roman" panose="02020603050405020304" pitchFamily="18" charset="0"/>
                <a:ea typeface="华文楷体" panose="02010600040101010101" pitchFamily="2" charset="-122"/>
              </a:rPr>
              <a:t>f</a:t>
            </a:r>
            <a:r>
              <a:rPr lang="en-US" altLang="zh-CN" sz="2400" dirty="0">
                <a:latin typeface="Times New Roman" panose="02020603050405020304" pitchFamily="18" charset="0"/>
                <a:ea typeface="华文楷体" panose="02010600040101010101" pitchFamily="2" charset="-122"/>
              </a:rPr>
              <a:t>(</a:t>
            </a:r>
            <a:r>
              <a:rPr lang="zh-CN" altLang="zh-CN" sz="2400" i="1" dirty="0">
                <a:latin typeface="Times New Roman" panose="02020603050405020304" pitchFamily="18" charset="0"/>
                <a:ea typeface="华文楷体" panose="02010600040101010101" pitchFamily="2" charset="-122"/>
              </a:rPr>
              <a:t>ω</a:t>
            </a:r>
            <a:r>
              <a:rPr lang="en-US" altLang="zh-CN" sz="2400" dirty="0">
                <a:latin typeface="Times New Roman" panose="02020603050405020304" pitchFamily="18" charset="0"/>
                <a:ea typeface="华文楷体" panose="02010600040101010101" pitchFamily="2" charset="-122"/>
              </a:rPr>
              <a:t>)d</a:t>
            </a:r>
            <a:r>
              <a:rPr lang="zh-CN" altLang="zh-CN" sz="2400" i="1" dirty="0">
                <a:latin typeface="Times New Roman" panose="02020603050405020304" pitchFamily="18" charset="0"/>
                <a:ea typeface="华文楷体" panose="02010600040101010101" pitchFamily="2" charset="-122"/>
              </a:rPr>
              <a:t>ω</a:t>
            </a:r>
            <a:r>
              <a:rPr lang="zh-CN" altLang="en-US" sz="2400" dirty="0">
                <a:latin typeface="Times New Roman" panose="02020603050405020304" pitchFamily="18" charset="0"/>
                <a:ea typeface="华文楷体" panose="02010600040101010101" pitchFamily="2" charset="-122"/>
              </a:rPr>
              <a:t>，所以：</a:t>
            </a:r>
          </a:p>
        </p:txBody>
      </p:sp>
      <p:graphicFrame>
        <p:nvGraphicFramePr>
          <p:cNvPr id="74758" name="Object 6">
            <a:extLst>
              <a:ext uri="{FF2B5EF4-FFF2-40B4-BE49-F238E27FC236}">
                <a16:creationId xmlns:a16="http://schemas.microsoft.com/office/drawing/2014/main" id="{F98E81C9-E1D6-46C5-95C8-A5070572DA55}"/>
              </a:ext>
            </a:extLst>
          </p:cNvPr>
          <p:cNvGraphicFramePr>
            <a:graphicFrameLocks noChangeAspect="1"/>
          </p:cNvGraphicFramePr>
          <p:nvPr>
            <p:extLst>
              <p:ext uri="{D42A27DB-BD31-4B8C-83A1-F6EECF244321}">
                <p14:modId xmlns:p14="http://schemas.microsoft.com/office/powerpoint/2010/main" val="3928418391"/>
              </p:ext>
            </p:extLst>
          </p:nvPr>
        </p:nvGraphicFramePr>
        <p:xfrm>
          <a:off x="2644775" y="5429250"/>
          <a:ext cx="3641725" cy="868363"/>
        </p:xfrm>
        <a:graphic>
          <a:graphicData uri="http://schemas.openxmlformats.org/presentationml/2006/ole">
            <mc:AlternateContent xmlns:mc="http://schemas.openxmlformats.org/markup-compatibility/2006">
              <mc:Choice xmlns:v="urn:schemas-microsoft-com:vml" Requires="v">
                <p:oleObj spid="_x0000_s6389" name="Equation" r:id="rId9" imgW="1650960" imgH="393480" progId="Equation.DSMT4">
                  <p:embed/>
                </p:oleObj>
              </mc:Choice>
              <mc:Fallback>
                <p:oleObj name="Equation" r:id="rId9" imgW="165096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4775" y="5429250"/>
                        <a:ext cx="3641725" cy="868363"/>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par>
                                <p:cTn id="8" presetID="3" presetClass="entr" presetSubtype="10" fill="hold" nodeType="withEffect">
                                  <p:stCondLst>
                                    <p:cond delay="0"/>
                                  </p:stCondLst>
                                  <p:childTnLst>
                                    <p:set>
                                      <p:cBhvr>
                                        <p:cTn id="9" dur="1" fill="hold">
                                          <p:stCondLst>
                                            <p:cond delay="0"/>
                                          </p:stCondLst>
                                        </p:cTn>
                                        <p:tgtEl>
                                          <p:spTgt spid="74756"/>
                                        </p:tgtEl>
                                        <p:attrNameLst>
                                          <p:attrName>style.visibility</p:attrName>
                                        </p:attrNameLst>
                                      </p:cBhvr>
                                      <p:to>
                                        <p:strVal val="visible"/>
                                      </p:to>
                                    </p:set>
                                    <p:animEffect transition="in" filter="blinds(horizontal)">
                                      <p:cBhvr>
                                        <p:cTn id="10" dur="500"/>
                                        <p:tgtEl>
                                          <p:spTgt spid="747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74758"/>
                                        </p:tgtEl>
                                        <p:attrNameLst>
                                          <p:attrName>style.visibility</p:attrName>
                                        </p:attrNameLst>
                                      </p:cBhvr>
                                      <p:to>
                                        <p:strVal val="visible"/>
                                      </p:to>
                                    </p:set>
                                    <p:animEffect transition="in" filter="blinds(horizontal)">
                                      <p:cBhvr>
                                        <p:cTn id="18"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标题 1">
            <a:extLst>
              <a:ext uri="{FF2B5EF4-FFF2-40B4-BE49-F238E27FC236}">
                <a16:creationId xmlns:a16="http://schemas.microsoft.com/office/drawing/2014/main" id="{5E95B894-0157-48F4-B281-03F8B8FFFAF7}"/>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3" name="内容占位符 2">
            <a:extLst>
              <a:ext uri="{FF2B5EF4-FFF2-40B4-BE49-F238E27FC236}">
                <a16:creationId xmlns:a16="http://schemas.microsoft.com/office/drawing/2014/main" id="{0BC348D2-20C5-4178-B724-7B7245053B7F}"/>
              </a:ext>
            </a:extLst>
          </p:cNvPr>
          <p:cNvSpPr>
            <a:spLocks noGrp="1"/>
          </p:cNvSpPr>
          <p:nvPr>
            <p:ph idx="1"/>
          </p:nvPr>
        </p:nvSpPr>
        <p:spPr/>
        <p:txBody>
          <a:bodyPr/>
          <a:lstStyle/>
          <a:p>
            <a:pPr lvl="1"/>
            <a:r>
              <a:rPr lang="zh-CN" altLang="en-US" b="0" dirty="0"/>
              <a:t>因此，我们得到</a:t>
            </a:r>
            <a:r>
              <a:rPr lang="zh-CN" altLang="en-US" b="0" dirty="0">
                <a:solidFill>
                  <a:srgbClr val="FF0000"/>
                </a:solidFill>
              </a:rPr>
              <a:t>傅里叶变换对</a:t>
            </a:r>
            <a:r>
              <a:rPr lang="zh-CN" altLang="en-US" b="0" dirty="0"/>
              <a:t>：</a:t>
            </a:r>
            <a:r>
              <a:rPr lang="en-US" altLang="zh-CN" b="0" dirty="0"/>
              <a:t/>
            </a:r>
            <a:br>
              <a:rPr lang="en-US" altLang="zh-CN" b="0" dirty="0"/>
            </a:br>
            <a:r>
              <a:rPr lang="zh-CN" altLang="en-US" b="0" dirty="0">
                <a:solidFill>
                  <a:srgbClr val="FF0000"/>
                </a:solidFill>
              </a:rPr>
              <a:t>傅里叶变换</a:t>
            </a:r>
            <a:r>
              <a:rPr lang="zh-CN" altLang="en-US" b="0" dirty="0"/>
              <a:t>（</a:t>
            </a:r>
            <a:r>
              <a:rPr lang="zh-CN" altLang="en-US" b="0" dirty="0">
                <a:solidFill>
                  <a:srgbClr val="FF0000"/>
                </a:solidFill>
              </a:rPr>
              <a:t>傅里叶积分</a:t>
            </a:r>
            <a:r>
              <a:rPr lang="zh-CN" altLang="en-US" b="0" dirty="0"/>
              <a:t>）：</a:t>
            </a:r>
            <a:r>
              <a:rPr lang="en-US" altLang="zh-CN" b="0" dirty="0"/>
              <a:t/>
            </a:r>
            <a:br>
              <a:rPr lang="en-US" altLang="zh-CN" b="0" dirty="0"/>
            </a:br>
            <a:r>
              <a:rPr lang="en-US" altLang="zh-CN" b="0" dirty="0"/>
              <a:t/>
            </a:r>
            <a:br>
              <a:rPr lang="en-US" altLang="zh-CN" b="0" dirty="0"/>
            </a:br>
            <a:r>
              <a:rPr lang="en-US" altLang="zh-CN" b="0" dirty="0"/>
              <a:t/>
            </a:r>
            <a:br>
              <a:rPr lang="en-US" altLang="zh-CN" b="0" dirty="0"/>
            </a:br>
            <a:r>
              <a:rPr lang="en-US" altLang="zh-CN" b="0" dirty="0"/>
              <a:t/>
            </a:r>
            <a:br>
              <a:rPr lang="en-US" altLang="zh-CN" b="0" dirty="0"/>
            </a:br>
            <a:endParaRPr lang="en-US" altLang="zh-CN" b="0" dirty="0"/>
          </a:p>
          <a:p>
            <a:pPr lvl="1"/>
            <a:endParaRPr lang="en-US" altLang="zh-CN" b="0" dirty="0"/>
          </a:p>
          <a:p>
            <a:pPr lvl="1"/>
            <a:endParaRPr lang="en-US" altLang="zh-CN" b="0" dirty="0"/>
          </a:p>
          <a:p>
            <a:pPr lvl="1"/>
            <a:r>
              <a:rPr lang="zh-CN" altLang="en-US" sz="2400" b="0" dirty="0"/>
              <a:t>周期信号傅里叶级数的系数为其一个周期内信号傅里叶变换的等间隔采样：</a:t>
            </a:r>
          </a:p>
        </p:txBody>
      </p:sp>
      <p:sp>
        <p:nvSpPr>
          <p:cNvPr id="4" name="灯片编号占位符 3">
            <a:extLst>
              <a:ext uri="{FF2B5EF4-FFF2-40B4-BE49-F238E27FC236}">
                <a16:creationId xmlns:a16="http://schemas.microsoft.com/office/drawing/2014/main" id="{646EA5E2-9338-495F-83BD-33D9439795F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1935F9-EB50-41E4-98AC-843E4C0FD2B0}" type="slidenum">
              <a:rPr lang="zh-CN" altLang="en-US">
                <a:solidFill>
                  <a:srgbClr val="898989"/>
                </a:solidFill>
                <a:latin typeface="Calibri" panose="020F0502020204030204" pitchFamily="34" charset="0"/>
              </a:rPr>
              <a:pPr eaLnBrk="1" hangingPunct="1"/>
              <a:t>8</a:t>
            </a:fld>
            <a:endParaRPr lang="zh-CN" altLang="en-US">
              <a:solidFill>
                <a:srgbClr val="898989"/>
              </a:solidFill>
              <a:latin typeface="Calibri" panose="020F0502020204030204" pitchFamily="34" charset="0"/>
            </a:endParaRPr>
          </a:p>
        </p:txBody>
      </p:sp>
      <p:graphicFrame>
        <p:nvGraphicFramePr>
          <p:cNvPr id="7170" name="Object 2">
            <a:extLst>
              <a:ext uri="{FF2B5EF4-FFF2-40B4-BE49-F238E27FC236}">
                <a16:creationId xmlns:a16="http://schemas.microsoft.com/office/drawing/2014/main" id="{EF6EF681-EAB4-47B0-A2E1-4F0FC1C2A30B}"/>
              </a:ext>
            </a:extLst>
          </p:cNvPr>
          <p:cNvGraphicFramePr>
            <a:graphicFrameLocks noChangeAspect="1"/>
          </p:cNvGraphicFramePr>
          <p:nvPr>
            <p:extLst>
              <p:ext uri="{D42A27DB-BD31-4B8C-83A1-F6EECF244321}">
                <p14:modId xmlns:p14="http://schemas.microsoft.com/office/powerpoint/2010/main" val="379502919"/>
              </p:ext>
            </p:extLst>
          </p:nvPr>
        </p:nvGraphicFramePr>
        <p:xfrm>
          <a:off x="1714500" y="3929063"/>
          <a:ext cx="3641725" cy="868362"/>
        </p:xfrm>
        <a:graphic>
          <a:graphicData uri="http://schemas.openxmlformats.org/presentationml/2006/ole">
            <mc:AlternateContent xmlns:mc="http://schemas.openxmlformats.org/markup-compatibility/2006">
              <mc:Choice xmlns:v="urn:schemas-microsoft-com:vml" Requires="v">
                <p:oleObj spid="_x0000_s7470" name="Equation" r:id="rId3" imgW="1650960" imgH="393480" progId="Equation.DSMT4">
                  <p:embed/>
                </p:oleObj>
              </mc:Choice>
              <mc:Fallback>
                <p:oleObj name="Equation" r:id="rId3" imgW="165096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3929063"/>
                        <a:ext cx="3641725" cy="868362"/>
                      </a:xfrm>
                      <a:prstGeom prst="rect">
                        <a:avLst/>
                      </a:prstGeom>
                      <a:solidFill>
                        <a:srgbClr val="CCFFFF"/>
                      </a:solidFill>
                      <a:ln w="508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a:extLst>
              <a:ext uri="{FF2B5EF4-FFF2-40B4-BE49-F238E27FC236}">
                <a16:creationId xmlns:a16="http://schemas.microsoft.com/office/drawing/2014/main" id="{F532B6D9-9551-4A8D-B6C7-0AEFC9AC1AFB}"/>
              </a:ext>
            </a:extLst>
          </p:cNvPr>
          <p:cNvGraphicFramePr>
            <a:graphicFrameLocks noChangeAspect="1"/>
          </p:cNvGraphicFramePr>
          <p:nvPr>
            <p:extLst>
              <p:ext uri="{D42A27DB-BD31-4B8C-83A1-F6EECF244321}">
                <p14:modId xmlns:p14="http://schemas.microsoft.com/office/powerpoint/2010/main" val="837019528"/>
              </p:ext>
            </p:extLst>
          </p:nvPr>
        </p:nvGraphicFramePr>
        <p:xfrm>
          <a:off x="1714500" y="2376488"/>
          <a:ext cx="3135313" cy="728662"/>
        </p:xfrm>
        <a:graphic>
          <a:graphicData uri="http://schemas.openxmlformats.org/presentationml/2006/ole">
            <mc:AlternateContent xmlns:mc="http://schemas.openxmlformats.org/markup-compatibility/2006">
              <mc:Choice xmlns:v="urn:schemas-microsoft-com:vml" Requires="v">
                <p:oleObj spid="_x0000_s7471" name="Equation" r:id="rId5" imgW="1422360" imgH="330120" progId="Equation.DSMT4">
                  <p:embed/>
                </p:oleObj>
              </mc:Choice>
              <mc:Fallback>
                <p:oleObj name="Equation" r:id="rId5" imgW="142236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2376488"/>
                        <a:ext cx="3135313" cy="728662"/>
                      </a:xfrm>
                      <a:prstGeom prst="rect">
                        <a:avLst/>
                      </a:prstGeom>
                      <a:solidFill>
                        <a:srgbClr val="CCFFFF"/>
                      </a:solidFill>
                      <a:ln w="508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id="{0FDF689C-ADA0-49B7-AAB7-BC63CB230404}"/>
              </a:ext>
            </a:extLst>
          </p:cNvPr>
          <p:cNvSpPr txBox="1">
            <a:spLocks noChangeArrowheads="1"/>
          </p:cNvSpPr>
          <p:nvPr/>
        </p:nvSpPr>
        <p:spPr bwMode="auto">
          <a:xfrm>
            <a:off x="5491163" y="3786188"/>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0000"/>
                </a:solidFill>
                <a:latin typeface="Times New Roman" panose="02020603050405020304" pitchFamily="18" charset="0"/>
                <a:ea typeface="华文楷体" panose="02010600040101010101" pitchFamily="2" charset="-122"/>
              </a:rPr>
              <a:t>综合公式</a:t>
            </a:r>
          </a:p>
        </p:txBody>
      </p:sp>
      <p:sp>
        <p:nvSpPr>
          <p:cNvPr id="8" name="TextBox 7">
            <a:extLst>
              <a:ext uri="{FF2B5EF4-FFF2-40B4-BE49-F238E27FC236}">
                <a16:creationId xmlns:a16="http://schemas.microsoft.com/office/drawing/2014/main" id="{58D808BA-EC2D-45E8-935F-55642FB44188}"/>
              </a:ext>
            </a:extLst>
          </p:cNvPr>
          <p:cNvSpPr txBox="1">
            <a:spLocks noChangeArrowheads="1"/>
          </p:cNvSpPr>
          <p:nvPr/>
        </p:nvSpPr>
        <p:spPr bwMode="auto">
          <a:xfrm>
            <a:off x="5500688" y="2214563"/>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0000"/>
                </a:solidFill>
                <a:latin typeface="Times New Roman" panose="02020603050405020304" pitchFamily="18" charset="0"/>
                <a:ea typeface="华文楷体" panose="02010600040101010101" pitchFamily="2" charset="-122"/>
              </a:rPr>
              <a:t>分析公式</a:t>
            </a:r>
          </a:p>
        </p:txBody>
      </p:sp>
      <p:sp>
        <p:nvSpPr>
          <p:cNvPr id="9" name="TextBox 8">
            <a:extLst>
              <a:ext uri="{FF2B5EF4-FFF2-40B4-BE49-F238E27FC236}">
                <a16:creationId xmlns:a16="http://schemas.microsoft.com/office/drawing/2014/main" id="{47D962BE-EB41-4402-8250-DC68F74CC516}"/>
              </a:ext>
            </a:extLst>
          </p:cNvPr>
          <p:cNvSpPr txBox="1">
            <a:spLocks noChangeArrowheads="1"/>
          </p:cNvSpPr>
          <p:nvPr/>
        </p:nvSpPr>
        <p:spPr bwMode="auto">
          <a:xfrm>
            <a:off x="5500688" y="4403725"/>
            <a:ext cx="2354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0000"/>
                </a:solidFill>
                <a:latin typeface="Times New Roman" panose="02020603050405020304" pitchFamily="18" charset="0"/>
                <a:ea typeface="华文楷体" panose="02010600040101010101" pitchFamily="2" charset="-122"/>
              </a:rPr>
              <a:t>(e</a:t>
            </a:r>
            <a:r>
              <a:rPr lang="en-US" altLang="zh-CN" sz="2400" baseline="30000">
                <a:solidFill>
                  <a:srgbClr val="FF0000"/>
                </a:solidFill>
                <a:latin typeface="Times New Roman" panose="02020603050405020304" pitchFamily="18" charset="0"/>
                <a:ea typeface="华文楷体" panose="02010600040101010101" pitchFamily="2" charset="-122"/>
              </a:rPr>
              <a:t>j</a:t>
            </a:r>
            <a:r>
              <a:rPr lang="el-GR" altLang="zh-CN" sz="2400" i="1" baseline="30000">
                <a:solidFill>
                  <a:srgbClr val="FF0000"/>
                </a:solidFill>
                <a:latin typeface="Times New Roman" panose="02020603050405020304" pitchFamily="18" charset="0"/>
                <a:ea typeface="华文楷体" panose="02010600040101010101" pitchFamily="2" charset="-122"/>
              </a:rPr>
              <a:t>ω</a:t>
            </a:r>
            <a:r>
              <a:rPr lang="en-US" altLang="zh-CN" sz="2400" i="1" baseline="30000">
                <a:solidFill>
                  <a:srgbClr val="FF0000"/>
                </a:solidFill>
                <a:latin typeface="Times New Roman" panose="02020603050405020304" pitchFamily="18" charset="0"/>
                <a:ea typeface="华文楷体" panose="02010600040101010101" pitchFamily="2" charset="-122"/>
              </a:rPr>
              <a:t>t</a:t>
            </a:r>
            <a:r>
              <a:rPr lang="zh-CN" altLang="en-US" sz="24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的线性组合</a:t>
            </a:r>
            <a:r>
              <a:rPr lang="en-US" altLang="zh-CN" sz="24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a:solidFill>
                <a:srgbClr val="FF0000"/>
              </a:solidFill>
              <a:latin typeface="Times New Roman" panose="02020603050405020304" pitchFamily="18" charset="0"/>
              <a:ea typeface="华文楷体" panose="02010600040101010101" pitchFamily="2" charset="-122"/>
            </a:endParaRPr>
          </a:p>
        </p:txBody>
      </p:sp>
      <p:sp>
        <p:nvSpPr>
          <p:cNvPr id="10" name="TextBox 9">
            <a:extLst>
              <a:ext uri="{FF2B5EF4-FFF2-40B4-BE49-F238E27FC236}">
                <a16:creationId xmlns:a16="http://schemas.microsoft.com/office/drawing/2014/main" id="{BA005B77-CBEF-45B3-B175-8E9048F49B18}"/>
              </a:ext>
            </a:extLst>
          </p:cNvPr>
          <p:cNvSpPr txBox="1">
            <a:spLocks noChangeArrowheads="1"/>
          </p:cNvSpPr>
          <p:nvPr/>
        </p:nvSpPr>
        <p:spPr bwMode="auto">
          <a:xfrm>
            <a:off x="5500688" y="2728913"/>
            <a:ext cx="2373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0000"/>
                </a:solidFill>
                <a:latin typeface="Times New Roman" panose="02020603050405020304" pitchFamily="18" charset="0"/>
                <a:ea typeface="华文楷体" panose="02010600040101010101" pitchFamily="2" charset="-122"/>
              </a:rPr>
              <a:t>(</a:t>
            </a:r>
            <a:r>
              <a:rPr lang="zh-CN" altLang="en-US" sz="2400">
                <a:solidFill>
                  <a:srgbClr val="FF0000"/>
                </a:solidFill>
                <a:latin typeface="Times New Roman" panose="02020603050405020304" pitchFamily="18" charset="0"/>
                <a:ea typeface="华文楷体" panose="02010600040101010101" pitchFamily="2" charset="-122"/>
              </a:rPr>
              <a:t>获得</a:t>
            </a:r>
            <a:r>
              <a:rPr lang="en-US" altLang="zh-CN" sz="2400" i="1">
                <a:solidFill>
                  <a:srgbClr val="FF0000"/>
                </a:solidFill>
                <a:latin typeface="Times New Roman" panose="02020603050405020304" pitchFamily="18" charset="0"/>
                <a:ea typeface="华文楷体" panose="02010600040101010101" pitchFamily="2" charset="-122"/>
              </a:rPr>
              <a:t>x</a:t>
            </a:r>
            <a:r>
              <a:rPr lang="en-US" altLang="zh-CN" sz="2400">
                <a:solidFill>
                  <a:srgbClr val="FF0000"/>
                </a:solidFill>
                <a:latin typeface="Times New Roman" panose="02020603050405020304" pitchFamily="18" charset="0"/>
                <a:ea typeface="华文楷体" panose="02010600040101010101" pitchFamily="2" charset="-122"/>
              </a:rPr>
              <a:t>(</a:t>
            </a:r>
            <a:r>
              <a:rPr lang="en-US" altLang="zh-CN" sz="2400" i="1">
                <a:solidFill>
                  <a:srgbClr val="FF0000"/>
                </a:solidFill>
                <a:latin typeface="Times New Roman" panose="02020603050405020304" pitchFamily="18" charset="0"/>
                <a:ea typeface="华文楷体" panose="02010600040101010101" pitchFamily="2" charset="-122"/>
              </a:rPr>
              <a:t>t</a:t>
            </a:r>
            <a:r>
              <a:rPr lang="en-US" altLang="zh-CN" sz="2400">
                <a:solidFill>
                  <a:srgbClr val="FF0000"/>
                </a:solidFill>
                <a:latin typeface="Times New Roman" panose="02020603050405020304" pitchFamily="18" charset="0"/>
                <a:ea typeface="华文楷体" panose="02010600040101010101" pitchFamily="2" charset="-122"/>
              </a:rPr>
              <a:t>)</a:t>
            </a:r>
            <a:r>
              <a:rPr lang="zh-CN" altLang="en-US" sz="2400">
                <a:solidFill>
                  <a:srgbClr val="FF0000"/>
                </a:solidFill>
                <a:latin typeface="Times New Roman" panose="02020603050405020304" pitchFamily="18" charset="0"/>
                <a:ea typeface="华文楷体" panose="02010600040101010101" pitchFamily="2" charset="-122"/>
              </a:rPr>
              <a:t>的频谱</a:t>
            </a:r>
            <a:r>
              <a:rPr lang="en-US" altLang="zh-CN" sz="24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a:solidFill>
                <a:srgbClr val="FF0000"/>
              </a:solidFill>
              <a:latin typeface="Times New Roman" panose="02020603050405020304" pitchFamily="18" charset="0"/>
              <a:ea typeface="华文楷体" panose="02010600040101010101" pitchFamily="2" charset="-122"/>
            </a:endParaRPr>
          </a:p>
        </p:txBody>
      </p:sp>
      <p:graphicFrame>
        <p:nvGraphicFramePr>
          <p:cNvPr id="75780" name="Object 4">
            <a:extLst>
              <a:ext uri="{FF2B5EF4-FFF2-40B4-BE49-F238E27FC236}">
                <a16:creationId xmlns:a16="http://schemas.microsoft.com/office/drawing/2014/main" id="{7327F7A6-6784-4DBB-8907-A6902803F847}"/>
              </a:ext>
            </a:extLst>
          </p:cNvPr>
          <p:cNvGraphicFramePr>
            <a:graphicFrameLocks noChangeAspect="1"/>
          </p:cNvGraphicFramePr>
          <p:nvPr>
            <p:extLst>
              <p:ext uri="{D42A27DB-BD31-4B8C-83A1-F6EECF244321}">
                <p14:modId xmlns:p14="http://schemas.microsoft.com/office/powerpoint/2010/main" val="208863334"/>
              </p:ext>
            </p:extLst>
          </p:nvPr>
        </p:nvGraphicFramePr>
        <p:xfrm>
          <a:off x="4000500" y="5778500"/>
          <a:ext cx="3500438" cy="1008063"/>
        </p:xfrm>
        <a:graphic>
          <a:graphicData uri="http://schemas.openxmlformats.org/presentationml/2006/ole">
            <mc:AlternateContent xmlns:mc="http://schemas.openxmlformats.org/markup-compatibility/2006">
              <mc:Choice xmlns:v="urn:schemas-microsoft-com:vml" Requires="v">
                <p:oleObj spid="_x0000_s7472" name="Equation" r:id="rId7" imgW="1587240" imgH="457200" progId="Equation.DSMT4">
                  <p:embed/>
                </p:oleObj>
              </mc:Choice>
              <mc:Fallback>
                <p:oleObj name="Equation" r:id="rId7" imgW="1587240" imgH="457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5778500"/>
                        <a:ext cx="3500438"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2" name="矩形 11">
            <a:extLst>
              <a:ext uri="{FF2B5EF4-FFF2-40B4-BE49-F238E27FC236}">
                <a16:creationId xmlns:a16="http://schemas.microsoft.com/office/drawing/2014/main" id="{CDA06637-7592-47DD-B7A4-48A4E52EAB6E}"/>
              </a:ext>
            </a:extLst>
          </p:cNvPr>
          <p:cNvSpPr>
            <a:spLocks noChangeArrowheads="1"/>
          </p:cNvSpPr>
          <p:nvPr/>
        </p:nvSpPr>
        <p:spPr bwMode="auto">
          <a:xfrm>
            <a:off x="1214438" y="3286125"/>
            <a:ext cx="269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0000"/>
                </a:solidFill>
                <a:latin typeface="Times New Roman" panose="02020603050405020304" pitchFamily="18" charset="0"/>
                <a:ea typeface="华文楷体" panose="02010600040101010101" pitchFamily="2" charset="-122"/>
              </a:rPr>
              <a:t>傅里叶反变换</a:t>
            </a:r>
            <a:r>
              <a:rPr lang="zh-CN" altLang="en-US" sz="2800">
                <a:solidFill>
                  <a:srgbClr val="000000"/>
                </a:solidFill>
                <a:latin typeface="Times New Roman" panose="02020603050405020304" pitchFamily="18" charset="0"/>
                <a:ea typeface="华文楷体" panose="02010600040101010101" pitchFamily="2" charset="-122"/>
              </a:rPr>
              <a:t>：</a:t>
            </a:r>
            <a:endParaRPr lang="zh-CN" altLang="en-US" sz="1600"/>
          </a:p>
        </p:txBody>
      </p:sp>
      <p:graphicFrame>
        <p:nvGraphicFramePr>
          <p:cNvPr id="75781" name="Object 5">
            <a:extLst>
              <a:ext uri="{FF2B5EF4-FFF2-40B4-BE49-F238E27FC236}">
                <a16:creationId xmlns:a16="http://schemas.microsoft.com/office/drawing/2014/main" id="{20D4A55A-C986-4C76-8D65-6758D1910FFA}"/>
              </a:ext>
            </a:extLst>
          </p:cNvPr>
          <p:cNvGraphicFramePr>
            <a:graphicFrameLocks noChangeAspect="1"/>
          </p:cNvGraphicFramePr>
          <p:nvPr>
            <p:extLst>
              <p:ext uri="{D42A27DB-BD31-4B8C-83A1-F6EECF244321}">
                <p14:modId xmlns:p14="http://schemas.microsoft.com/office/powerpoint/2010/main" val="2443916285"/>
              </p:ext>
            </p:extLst>
          </p:nvPr>
        </p:nvGraphicFramePr>
        <p:xfrm>
          <a:off x="2000250" y="6269038"/>
          <a:ext cx="1400175" cy="504825"/>
        </p:xfrm>
        <a:graphic>
          <a:graphicData uri="http://schemas.openxmlformats.org/presentationml/2006/ole">
            <mc:AlternateContent xmlns:mc="http://schemas.openxmlformats.org/markup-compatibility/2006">
              <mc:Choice xmlns:v="urn:schemas-microsoft-com:vml" Requires="v">
                <p:oleObj spid="_x0000_s7473" name="Equation" r:id="rId9" imgW="634680" imgH="228600" progId="Equation.DSMT4">
                  <p:embed/>
                </p:oleObj>
              </mc:Choice>
              <mc:Fallback>
                <p:oleObj name="Equation" r:id="rId9" imgW="63468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50" y="6269038"/>
                        <a:ext cx="14001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Object 6">
            <a:extLst>
              <a:ext uri="{FF2B5EF4-FFF2-40B4-BE49-F238E27FC236}">
                <a16:creationId xmlns:a16="http://schemas.microsoft.com/office/drawing/2014/main" id="{648E1448-9163-42A8-8015-2C2BBF770040}"/>
              </a:ext>
            </a:extLst>
          </p:cNvPr>
          <p:cNvGraphicFramePr>
            <a:graphicFrameLocks noChangeAspect="1"/>
          </p:cNvGraphicFramePr>
          <p:nvPr>
            <p:extLst>
              <p:ext uri="{D42A27DB-BD31-4B8C-83A1-F6EECF244321}">
                <p14:modId xmlns:p14="http://schemas.microsoft.com/office/powerpoint/2010/main" val="3803133824"/>
              </p:ext>
            </p:extLst>
          </p:nvPr>
        </p:nvGraphicFramePr>
        <p:xfrm>
          <a:off x="2000250" y="5773738"/>
          <a:ext cx="2017713" cy="447675"/>
        </p:xfrm>
        <a:graphic>
          <a:graphicData uri="http://schemas.openxmlformats.org/presentationml/2006/ole">
            <mc:AlternateContent xmlns:mc="http://schemas.openxmlformats.org/markup-compatibility/2006">
              <mc:Choice xmlns:v="urn:schemas-microsoft-com:vml" Requires="v">
                <p:oleObj spid="_x0000_s7474" name="Equation" r:id="rId11" imgW="914400" imgH="203040" progId="Equation.DSMT4">
                  <p:embed/>
                </p:oleObj>
              </mc:Choice>
              <mc:Fallback>
                <p:oleObj name="Equation" r:id="rId11" imgW="914400" imgH="2030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0250" y="5773738"/>
                        <a:ext cx="2017713"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矩形 14">
            <a:extLst>
              <a:ext uri="{FF2B5EF4-FFF2-40B4-BE49-F238E27FC236}">
                <a16:creationId xmlns:a16="http://schemas.microsoft.com/office/drawing/2014/main" id="{1A97CFFC-A110-4BFB-B8F9-48BFFB3AF57C}"/>
              </a:ext>
            </a:extLst>
          </p:cNvPr>
          <p:cNvSpPr/>
          <p:nvPr/>
        </p:nvSpPr>
        <p:spPr>
          <a:xfrm>
            <a:off x="4818368" y="5892586"/>
            <a:ext cx="2633951" cy="792163"/>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5782"/>
                                        </p:tgtEl>
                                        <p:attrNameLst>
                                          <p:attrName>style.visibility</p:attrName>
                                        </p:attrNameLst>
                                      </p:cBhvr>
                                      <p:to>
                                        <p:strVal val="visible"/>
                                      </p:to>
                                    </p:set>
                                    <p:animEffect transition="in" filter="blinds(horizontal)">
                                      <p:cBhvr>
                                        <p:cTn id="10" dur="500"/>
                                        <p:tgtEl>
                                          <p:spTgt spid="75782"/>
                                        </p:tgtEl>
                                      </p:cBhvr>
                                    </p:animEffect>
                                  </p:childTnLst>
                                </p:cTn>
                              </p:par>
                              <p:par>
                                <p:cTn id="11" presetID="3" presetClass="entr" presetSubtype="10" fill="hold" nodeType="withEffect">
                                  <p:stCondLst>
                                    <p:cond delay="0"/>
                                  </p:stCondLst>
                                  <p:childTnLst>
                                    <p:set>
                                      <p:cBhvr>
                                        <p:cTn id="12" dur="1" fill="hold">
                                          <p:stCondLst>
                                            <p:cond delay="0"/>
                                          </p:stCondLst>
                                        </p:cTn>
                                        <p:tgtEl>
                                          <p:spTgt spid="75781"/>
                                        </p:tgtEl>
                                        <p:attrNameLst>
                                          <p:attrName>style.visibility</p:attrName>
                                        </p:attrNameLst>
                                      </p:cBhvr>
                                      <p:to>
                                        <p:strVal val="visible"/>
                                      </p:to>
                                    </p:set>
                                    <p:animEffect transition="in" filter="blinds(horizontal)">
                                      <p:cBhvr>
                                        <p:cTn id="13" dur="500"/>
                                        <p:tgtEl>
                                          <p:spTgt spid="75781"/>
                                        </p:tgtEl>
                                      </p:cBhvr>
                                    </p:animEffect>
                                  </p:childTnLst>
                                </p:cTn>
                              </p:par>
                              <p:par>
                                <p:cTn id="14" presetID="3" presetClass="entr" presetSubtype="10" fill="hold" nodeType="withEffect">
                                  <p:stCondLst>
                                    <p:cond delay="0"/>
                                  </p:stCondLst>
                                  <p:childTnLst>
                                    <p:set>
                                      <p:cBhvr>
                                        <p:cTn id="15" dur="1" fill="hold">
                                          <p:stCondLst>
                                            <p:cond delay="0"/>
                                          </p:stCondLst>
                                        </p:cTn>
                                        <p:tgtEl>
                                          <p:spTgt spid="75780"/>
                                        </p:tgtEl>
                                        <p:attrNameLst>
                                          <p:attrName>style.visibility</p:attrName>
                                        </p:attrNameLst>
                                      </p:cBhvr>
                                      <p:to>
                                        <p:strVal val="visible"/>
                                      </p:to>
                                    </p:set>
                                    <p:animEffect transition="in" filter="blinds(horizontal)">
                                      <p:cBhvr>
                                        <p:cTn id="16" dur="500"/>
                                        <p:tgtEl>
                                          <p:spTgt spid="75780"/>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标题 1">
            <a:extLst>
              <a:ext uri="{FF2B5EF4-FFF2-40B4-BE49-F238E27FC236}">
                <a16:creationId xmlns:a16="http://schemas.microsoft.com/office/drawing/2014/main" id="{562147C0-B9CB-4EBA-9D72-524F67A8BBF4}"/>
              </a:ext>
            </a:extLst>
          </p:cNvPr>
          <p:cNvSpPr>
            <a:spLocks noGrp="1"/>
          </p:cNvSpPr>
          <p:nvPr>
            <p:ph type="title"/>
          </p:nvPr>
        </p:nvSpPr>
        <p:spPr/>
        <p:txBody>
          <a:bodyPr/>
          <a:lstStyle/>
          <a:p>
            <a:r>
              <a:rPr lang="en-US" altLang="zh-CN" sz="3200" dirty="0"/>
              <a:t>4.1 </a:t>
            </a:r>
            <a:r>
              <a:rPr lang="zh-CN" altLang="en-US" sz="3200" dirty="0"/>
              <a:t>非周期信号的表示：连续时间傅里叶变换</a:t>
            </a:r>
            <a:endParaRPr lang="zh-CN" altLang="en-US" dirty="0"/>
          </a:p>
        </p:txBody>
      </p:sp>
      <p:sp>
        <p:nvSpPr>
          <p:cNvPr id="3" name="内容占位符 2">
            <a:extLst>
              <a:ext uri="{FF2B5EF4-FFF2-40B4-BE49-F238E27FC236}">
                <a16:creationId xmlns:a16="http://schemas.microsoft.com/office/drawing/2014/main" id="{902D07B2-68B3-437E-8AD0-0CA6B81D9262}"/>
              </a:ext>
            </a:extLst>
          </p:cNvPr>
          <p:cNvSpPr>
            <a:spLocks noGrp="1"/>
          </p:cNvSpPr>
          <p:nvPr>
            <p:ph idx="1"/>
          </p:nvPr>
        </p:nvSpPr>
        <p:spPr/>
        <p:txBody>
          <a:bodyPr/>
          <a:lstStyle/>
          <a:p>
            <a:pPr>
              <a:lnSpc>
                <a:spcPct val="120000"/>
              </a:lnSpc>
            </a:pPr>
            <a:r>
              <a:rPr lang="zh-CN" altLang="en-US" sz="2800" b="0"/>
              <a:t>二</a:t>
            </a:r>
            <a:r>
              <a:rPr lang="en-US" altLang="zh-CN" sz="2800" b="0"/>
              <a:t>. </a:t>
            </a:r>
            <a:r>
              <a:rPr lang="zh-CN" altLang="en-US" sz="2800" b="0"/>
              <a:t>傅里叶变换的收敛</a:t>
            </a:r>
            <a:endParaRPr lang="en-US" altLang="zh-CN" sz="2800" b="0"/>
          </a:p>
          <a:p>
            <a:pPr lvl="1">
              <a:lnSpc>
                <a:spcPct val="120000"/>
              </a:lnSpc>
            </a:pPr>
            <a:r>
              <a:rPr lang="zh-CN" altLang="en-US" b="0"/>
              <a:t>既然傅里叶变换是从周期信号的傅里叶级数引出的，傅里叶变换的收敛问题就应该和傅里叶级数的收敛相一致。</a:t>
            </a:r>
            <a:endParaRPr lang="en-US" altLang="zh-CN" b="0"/>
          </a:p>
          <a:p>
            <a:pPr lvl="1">
              <a:lnSpc>
                <a:spcPct val="120000"/>
              </a:lnSpc>
            </a:pPr>
            <a:r>
              <a:rPr lang="zh-CN" altLang="en-US" b="0"/>
              <a:t>也有对应的两组条件：</a:t>
            </a:r>
          </a:p>
          <a:p>
            <a:pPr lvl="1">
              <a:lnSpc>
                <a:spcPct val="120000"/>
              </a:lnSpc>
            </a:pPr>
            <a:r>
              <a:rPr lang="en-US" altLang="zh-CN" b="0"/>
              <a:t>1. </a:t>
            </a:r>
            <a:r>
              <a:rPr lang="zh-CN" altLang="en-US" b="0">
                <a:solidFill>
                  <a:srgbClr val="FF0000"/>
                </a:solidFill>
              </a:rPr>
              <a:t>平方可积条件</a:t>
            </a:r>
            <a:r>
              <a:rPr lang="zh-CN" altLang="en-US" b="0"/>
              <a:t>：</a:t>
            </a:r>
          </a:p>
        </p:txBody>
      </p:sp>
      <p:sp>
        <p:nvSpPr>
          <p:cNvPr id="4" name="灯片编号占位符 3">
            <a:extLst>
              <a:ext uri="{FF2B5EF4-FFF2-40B4-BE49-F238E27FC236}">
                <a16:creationId xmlns:a16="http://schemas.microsoft.com/office/drawing/2014/main" id="{6CC095AF-A1E1-4A25-A665-4C1A11244F7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5E8CE9-D3C6-4F0F-9A01-FA464EBD3AFB}" type="slidenum">
              <a:rPr lang="zh-CN" altLang="en-US">
                <a:solidFill>
                  <a:srgbClr val="898989"/>
                </a:solidFill>
                <a:latin typeface="Calibri" panose="020F0502020204030204" pitchFamily="34" charset="0"/>
              </a:rPr>
              <a:pPr eaLnBrk="1" hangingPunct="1"/>
              <a:t>9</a:t>
            </a:fld>
            <a:endParaRPr lang="zh-CN" altLang="en-US">
              <a:solidFill>
                <a:srgbClr val="898989"/>
              </a:solidFill>
              <a:latin typeface="Calibri" panose="020F0502020204030204" pitchFamily="34" charset="0"/>
            </a:endParaRPr>
          </a:p>
        </p:txBody>
      </p:sp>
      <p:grpSp>
        <p:nvGrpSpPr>
          <p:cNvPr id="2" name="Group 8">
            <a:extLst>
              <a:ext uri="{FF2B5EF4-FFF2-40B4-BE49-F238E27FC236}">
                <a16:creationId xmlns:a16="http://schemas.microsoft.com/office/drawing/2014/main" id="{9F848336-9161-4A3A-8720-B03E977DFD76}"/>
              </a:ext>
            </a:extLst>
          </p:cNvPr>
          <p:cNvGrpSpPr>
            <a:grpSpLocks/>
          </p:cNvGrpSpPr>
          <p:nvPr/>
        </p:nvGrpSpPr>
        <p:grpSpPr bwMode="auto">
          <a:xfrm>
            <a:off x="1857375" y="4862513"/>
            <a:ext cx="5429250" cy="781050"/>
            <a:chOff x="672" y="816"/>
            <a:chExt cx="3420" cy="492"/>
          </a:xfrm>
        </p:grpSpPr>
        <p:sp>
          <p:nvSpPr>
            <p:cNvPr id="8201" name="Text Box 9">
              <a:extLst>
                <a:ext uri="{FF2B5EF4-FFF2-40B4-BE49-F238E27FC236}">
                  <a16:creationId xmlns:a16="http://schemas.microsoft.com/office/drawing/2014/main" id="{7C875AB3-08F7-4EB2-85F5-C60AB5B126F0}"/>
                </a:ext>
              </a:extLst>
            </p:cNvPr>
            <p:cNvSpPr txBox="1">
              <a:spLocks noChangeArrowheads="1"/>
            </p:cNvSpPr>
            <p:nvPr/>
          </p:nvSpPr>
          <p:spPr bwMode="auto">
            <a:xfrm>
              <a:off x="672" y="912"/>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若</a:t>
              </a:r>
            </a:p>
          </p:txBody>
        </p:sp>
        <p:graphicFrame>
          <p:nvGraphicFramePr>
            <p:cNvPr id="8194" name="Object 2">
              <a:extLst>
                <a:ext uri="{FF2B5EF4-FFF2-40B4-BE49-F238E27FC236}">
                  <a16:creationId xmlns:a16="http://schemas.microsoft.com/office/drawing/2014/main" id="{DE9915F0-905B-4E57-BCCA-B1315B39979F}"/>
                </a:ext>
              </a:extLst>
            </p:cNvPr>
            <p:cNvGraphicFramePr>
              <a:graphicFrameLocks noChangeAspect="1"/>
            </p:cNvGraphicFramePr>
            <p:nvPr/>
          </p:nvGraphicFramePr>
          <p:xfrm>
            <a:off x="987" y="816"/>
            <a:ext cx="1335" cy="492"/>
          </p:xfrm>
          <a:graphic>
            <a:graphicData uri="http://schemas.openxmlformats.org/presentationml/2006/ole">
              <mc:AlternateContent xmlns:mc="http://schemas.openxmlformats.org/markup-compatibility/2006">
                <mc:Choice xmlns:v="urn:schemas-microsoft-com:vml" Requires="v">
                  <p:oleObj spid="_x0000_s8314" name="Equation" r:id="rId3" imgW="965160" imgH="355320" progId="Equation.DSMT4">
                    <p:embed/>
                  </p:oleObj>
                </mc:Choice>
                <mc:Fallback>
                  <p:oleObj name="Equation" r:id="rId3" imgW="965160" imgH="3553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 y="816"/>
                          <a:ext cx="1335"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2" name="Text Box 11">
              <a:extLst>
                <a:ext uri="{FF2B5EF4-FFF2-40B4-BE49-F238E27FC236}">
                  <a16:creationId xmlns:a16="http://schemas.microsoft.com/office/drawing/2014/main" id="{FFF9D426-D330-4076-8109-C5DBEB63BAD3}"/>
                </a:ext>
              </a:extLst>
            </p:cNvPr>
            <p:cNvSpPr txBox="1">
              <a:spLocks noChangeArrowheads="1"/>
            </p:cNvSpPr>
            <p:nvPr/>
          </p:nvSpPr>
          <p:spPr bwMode="auto">
            <a:xfrm>
              <a:off x="2300" y="912"/>
              <a:ext cx="17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华文楷体" panose="02010600040101010101" pitchFamily="2" charset="-122"/>
                  <a:cs typeface="楷体_GB2312" panose="02010609030101010101" pitchFamily="49" charset="-122"/>
                </a:rPr>
                <a:t>则            存在。</a:t>
              </a:r>
            </a:p>
          </p:txBody>
        </p:sp>
        <p:graphicFrame>
          <p:nvGraphicFramePr>
            <p:cNvPr id="8195" name="Object 3">
              <a:extLst>
                <a:ext uri="{FF2B5EF4-FFF2-40B4-BE49-F238E27FC236}">
                  <a16:creationId xmlns:a16="http://schemas.microsoft.com/office/drawing/2014/main" id="{E0F9BD67-765D-4CF7-9D4E-44BC0E86ED61}"/>
                </a:ext>
              </a:extLst>
            </p:cNvPr>
            <p:cNvGraphicFramePr>
              <a:graphicFrameLocks noChangeAspect="1"/>
            </p:cNvGraphicFramePr>
            <p:nvPr/>
          </p:nvGraphicFramePr>
          <p:xfrm>
            <a:off x="2608" y="960"/>
            <a:ext cx="633" cy="281"/>
          </p:xfrm>
          <a:graphic>
            <a:graphicData uri="http://schemas.openxmlformats.org/presentationml/2006/ole">
              <mc:AlternateContent xmlns:mc="http://schemas.openxmlformats.org/markup-compatibility/2006">
                <mc:Choice xmlns:v="urn:schemas-microsoft-com:vml" Requires="v">
                  <p:oleObj spid="_x0000_s8315" name="Equation" r:id="rId5" imgW="457200" imgH="203040" progId="Equation.DSMT4">
                    <p:embed/>
                  </p:oleObj>
                </mc:Choice>
                <mc:Fallback>
                  <p:oleObj name="Equation" r:id="rId5" imgW="45720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 y="960"/>
                          <a:ext cx="633"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 name="Text Box 2">
            <a:extLst>
              <a:ext uri="{FF2B5EF4-FFF2-40B4-BE49-F238E27FC236}">
                <a16:creationId xmlns:a16="http://schemas.microsoft.com/office/drawing/2014/main" id="{13710D4A-232D-4EC1-B007-4EEAE4BACF73}"/>
              </a:ext>
            </a:extLst>
          </p:cNvPr>
          <p:cNvSpPr txBox="1">
            <a:spLocks noChangeArrowheads="1"/>
          </p:cNvSpPr>
          <p:nvPr/>
        </p:nvSpPr>
        <p:spPr bwMode="auto">
          <a:xfrm>
            <a:off x="876300" y="5715000"/>
            <a:ext cx="7910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华文楷体" panose="02010600040101010101" pitchFamily="2" charset="-122"/>
                <a:ea typeface="华文楷体" panose="02010600040101010101" pitchFamily="2" charset="-122"/>
                <a:cs typeface="楷体_GB2312" panose="02010609030101010101" pitchFamily="49" charset="-122"/>
              </a:rPr>
              <a:t>这表明能量有限的信号其傅里叶变换一定存在。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7770</TotalTime>
  <Words>2289</Words>
  <Application>Microsoft Office PowerPoint</Application>
  <PresentationFormat>全屏显示(4:3)</PresentationFormat>
  <Paragraphs>412</Paragraphs>
  <Slides>66</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66</vt:i4>
      </vt:variant>
    </vt:vector>
  </HeadingPairs>
  <TitlesOfParts>
    <vt:vector size="84" baseType="lpstr">
      <vt:lpstr>黑体</vt:lpstr>
      <vt:lpstr>华文楷体</vt:lpstr>
      <vt:lpstr>华文行楷</vt:lpstr>
      <vt:lpstr>楷体</vt:lpstr>
      <vt:lpstr>楷体_GB2312</vt:lpstr>
      <vt:lpstr>宋体</vt:lpstr>
      <vt:lpstr>Arial</vt:lpstr>
      <vt:lpstr>Arial Black</vt:lpstr>
      <vt:lpstr>Calibri</vt:lpstr>
      <vt:lpstr>Cambria Math</vt:lpstr>
      <vt:lpstr>Georgia</vt:lpstr>
      <vt:lpstr>Times New Roman</vt:lpstr>
      <vt:lpstr>Wingdings</vt:lpstr>
      <vt:lpstr>Office 主题</vt:lpstr>
      <vt:lpstr>1_Office 主题</vt:lpstr>
      <vt:lpstr>Equation</vt:lpstr>
      <vt:lpstr>位图图像</vt:lpstr>
      <vt:lpstr>Visio</vt:lpstr>
      <vt:lpstr>第四章   连续时间傅里叶变换</vt:lpstr>
      <vt:lpstr>4.0  引言</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4.1 非周期信号的表示：连续时间傅里叶变换</vt:lpstr>
      <vt:lpstr>课后作业</vt:lpstr>
      <vt:lpstr>4.2  周期信号的傅里叶变换</vt:lpstr>
      <vt:lpstr>4.2  周期信号的傅里叶变换</vt:lpstr>
      <vt:lpstr>4.2  周期信号的傅里叶变换</vt:lpstr>
      <vt:lpstr>4.2  周期信号的傅里叶变换</vt:lpstr>
      <vt:lpstr>4.2  周期信号的傅里叶变换</vt:lpstr>
      <vt:lpstr>4.2  周期信号的傅里叶变换</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课后作业</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4.3 连续时间傅里叶变换的性质</vt:lpstr>
      <vt:lpstr>4.4 卷积性质</vt:lpstr>
      <vt:lpstr>4.4 卷积性质</vt:lpstr>
      <vt:lpstr>4.4 卷积性质</vt:lpstr>
      <vt:lpstr>4.4 卷积性质</vt:lpstr>
      <vt:lpstr>4.4 卷积性质</vt:lpstr>
      <vt:lpstr>4.4 卷积性质</vt:lpstr>
      <vt:lpstr>课后作业</vt:lpstr>
      <vt:lpstr>4.5 相乘性质</vt:lpstr>
      <vt:lpstr>4.5 相乘性质</vt:lpstr>
      <vt:lpstr>4.5 相乘性质</vt:lpstr>
      <vt:lpstr>4.5 相乘性质</vt:lpstr>
      <vt:lpstr>4.5 相乘性质</vt:lpstr>
      <vt:lpstr>4.5 相乘性质</vt:lpstr>
      <vt:lpstr>4.7 由线性常系数微分方程表征的系统</vt:lpstr>
      <vt:lpstr>4.7 由线性常系数微分方程表征的系统</vt:lpstr>
      <vt:lpstr>4.7 由线性常系数微分方程表征的系统</vt:lpstr>
      <vt:lpstr>课后作业</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Dell</cp:lastModifiedBy>
  <cp:revision>891</cp:revision>
  <dcterms:created xsi:type="dcterms:W3CDTF">2009-02-26T06:47:18Z</dcterms:created>
  <dcterms:modified xsi:type="dcterms:W3CDTF">2023-05-05T02:26:37Z</dcterms:modified>
</cp:coreProperties>
</file>