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8" autoAdjust="0"/>
    <p:restoredTop sz="94660"/>
  </p:normalViewPr>
  <p:slideViewPr>
    <p:cSldViewPr snapToGrid="0">
      <p:cViewPr>
        <p:scale>
          <a:sx n="100" d="100"/>
          <a:sy n="100" d="100"/>
        </p:scale>
        <p:origin x="7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1T13:35:5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25F3C-E174-417D-9E46-ACF10668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F85BD-C00E-417A-9D63-6D7A0681A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AA46-75E1-4553-A6F4-E26943FF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03AD6-1A61-4FCC-B013-E9B0DDA2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C509C-0B18-48D3-8A45-26C49388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54F7C-FEA7-4D21-8A5F-7FF7C3B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90221-7B85-475E-A89C-E21A8FFF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BC63A-A2BC-4FA7-A4EE-4FBBF508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DF9DE-3F98-4CE2-8243-7524B781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F71AE-A25C-42F3-AFB3-FB5E505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8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6F6910-4BD6-4B97-B5D0-9045B3096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15F7EE-DF15-4FF0-88CD-D8EEDC1A7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BFA07-BA16-4D60-A90E-10D04F88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3C513-72AB-4397-9219-0E3166BC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9E44F-89E2-49EF-A397-A0080FAF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8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80DDA-31E4-4142-9E4E-4CDC0472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6FBF4-E233-4707-B797-6BBDEE10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4E54D-B4F4-49CB-A5C8-1D99A1DA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150CB-0209-4F9C-A01A-274811BB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4BDDF-8ABE-4257-9195-8208B2C5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B5533-4E08-451E-A1C5-0D9AECC5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E8E88-39EC-4791-A907-EAE35205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94CBC-80AD-4A16-AD53-C89425A6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9B8DD-EF7E-43E4-A79A-4DF1CE9F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40C4F-0CF4-4B82-9685-367FBC94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C4283-05C5-43C4-AE3C-AE9991A3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4E635-8B97-4007-85D3-6406499EC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909EF-CE59-4E7D-B697-E53F80D6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7D9D8-7B5F-452D-A8F9-0BD14CE9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2E454-2E95-4440-A103-A547EC0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0A52B-0EA3-4820-8B04-F0B85A54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4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BDB9-54F9-47E1-AB12-0BD83620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D24DC-A551-42B3-974C-622371D5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6627B-627B-4860-8A55-C6A5794C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06445-25B4-4AD8-9627-59420349C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622C2-C710-4341-9346-F4859C232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B47139-F9EE-4B21-9D63-F3099926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BB31E-2D98-4013-9019-98C10A37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5390B2-5CA4-4CB0-99FE-35396AD0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263C1-94E3-44CF-91BE-2570EC3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3D09A-0C66-461D-A8C4-B7F71649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8B353-9CCB-4574-AE52-50C9F10D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0EAEE9-4E68-422A-A10B-EBD57FF1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98FC8-7457-419E-B160-3126CC4C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C53392-F431-4ECE-AF5D-37B1AB91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11FF1-074E-46EB-A86A-F614043C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254E-ED02-4EFD-97AD-95024943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E48A6-F800-445F-8BEE-46201238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530CF0-6BA1-4806-A717-D56A6B02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93B6B-23EE-496D-8667-6F863677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12BCB-0907-43AD-AC1A-513E007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7D15E-1731-4F40-9620-0A810790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02F2-6D3A-427F-BCF7-19259249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BB47D-E67D-4178-9646-E05CE1B42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66177-043D-47EC-9DE6-D58ACFDE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E3484-590B-4FD2-8B91-99084A20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FCD1-EFE0-4189-AC2E-D4C6CA6C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D4475-0E06-49A4-A1F5-852EC1E6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4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F858D3-D94C-4F9F-B14D-670EC026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1A9F0-788C-47F1-B90A-D1D2BF94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8EC29-C544-4B9E-80D8-549BADD1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04A8-D896-43EB-A792-1EF706706298}" type="datetimeFigureOut">
              <a:rPr lang="ko-KR" altLang="en-US" smtClean="0"/>
              <a:t>2018-09-01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FEC33-D372-4064-BC12-D9A298C44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3C690-A281-4FE5-8126-5D46853B5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0DF0-6CA9-4AAF-8314-306B673B6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2307AB-AC69-43ED-AE23-3D784395C05E}"/>
              </a:ext>
            </a:extLst>
          </p:cNvPr>
          <p:cNvGrpSpPr/>
          <p:nvPr/>
        </p:nvGrpSpPr>
        <p:grpSpPr>
          <a:xfrm>
            <a:off x="2282844" y="473074"/>
            <a:ext cx="5742648" cy="3740151"/>
            <a:chOff x="450850" y="380999"/>
            <a:chExt cx="5645150" cy="367665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42959C-CE16-4793-878B-C517F219E7F4}"/>
                </a:ext>
              </a:extLst>
            </p:cNvPr>
            <p:cNvSpPr/>
            <p:nvPr/>
          </p:nvSpPr>
          <p:spPr>
            <a:xfrm>
              <a:off x="488950" y="380999"/>
              <a:ext cx="5607050" cy="3676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C7C0099-FD6E-44CB-8810-60145D0C6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2899"/>
            <a:stretch/>
          </p:blipFill>
          <p:spPr>
            <a:xfrm>
              <a:off x="742950" y="380999"/>
              <a:ext cx="2470150" cy="367665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970A32F-5180-491E-B1EA-B6CDFFB4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381001"/>
              <a:ext cx="288568" cy="3048000"/>
            </a:xfrm>
            <a:prstGeom prst="rect">
              <a:avLst/>
            </a:prstGeom>
          </p:spPr>
        </p:pic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164F0C31-5D3B-4BA1-B191-9EE44777B46A}"/>
                </a:ext>
              </a:extLst>
            </p:cNvPr>
            <p:cNvSpPr/>
            <p:nvPr/>
          </p:nvSpPr>
          <p:spPr>
            <a:xfrm>
              <a:off x="5613400" y="527050"/>
              <a:ext cx="196850" cy="2159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2AB4E2A-9BB5-47D3-8974-ADD0342EAC7B}"/>
              </a:ext>
            </a:extLst>
          </p:cNvPr>
          <p:cNvSpPr txBox="1"/>
          <p:nvPr/>
        </p:nvSpPr>
        <p:spPr>
          <a:xfrm>
            <a:off x="414409" y="2556154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Tag icon</a:t>
            </a:r>
            <a:r>
              <a:rPr lang="ko-KR" altLang="en-US" sz="1200" dirty="0"/>
              <a:t>을 클릭하면 </a:t>
            </a:r>
            <a:r>
              <a:rPr lang="en-US" altLang="ko-KR" sz="1200" dirty="0"/>
              <a:t>tag list </a:t>
            </a:r>
            <a:r>
              <a:rPr lang="ko-KR" altLang="en-US" sz="1200" dirty="0"/>
              <a:t>화면으로 이동</a:t>
            </a:r>
            <a:endParaRPr lang="en-US" altLang="ko-KR" sz="1200" dirty="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8A3FF8F-2C0C-4798-97CF-13A4A9C8A7AA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1589943" y="2731285"/>
            <a:ext cx="315934" cy="8890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DF18F6-F906-4CBA-A8C5-5433209773C1}"/>
              </a:ext>
            </a:extLst>
          </p:cNvPr>
          <p:cNvSpPr txBox="1"/>
          <p:nvPr/>
        </p:nvSpPr>
        <p:spPr>
          <a:xfrm>
            <a:off x="8404510" y="554752"/>
            <a:ext cx="16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클릭하면 이전 화면으로 이동</a:t>
            </a:r>
            <a:r>
              <a:rPr lang="en-US" altLang="ko-KR" sz="1200" dirty="0"/>
              <a:t>.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9AE87BC2-241D-4DC5-AF55-08820DB7B583}"/>
              </a:ext>
            </a:extLst>
          </p:cNvPr>
          <p:cNvCxnSpPr>
            <a:stCxn id="27" idx="1"/>
            <a:endCxn id="14" idx="2"/>
          </p:cNvCxnSpPr>
          <p:nvPr/>
        </p:nvCxnSpPr>
        <p:spPr>
          <a:xfrm rot="10800000" flipV="1">
            <a:off x="7686712" y="785585"/>
            <a:ext cx="717798" cy="2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9DCD98-9B80-4032-8A5E-2505A5343145}"/>
              </a:ext>
            </a:extLst>
          </p:cNvPr>
          <p:cNvSpPr txBox="1"/>
          <p:nvPr/>
        </p:nvSpPr>
        <p:spPr>
          <a:xfrm>
            <a:off x="389856" y="610443"/>
            <a:ext cx="1362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Tag </a:t>
            </a:r>
            <a:r>
              <a:rPr lang="ko-KR" altLang="en-US" sz="1200" dirty="0"/>
              <a:t>만들기 버튼</a:t>
            </a:r>
            <a:endParaRPr lang="en-US" altLang="ko-KR" sz="1200" dirty="0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9455690-73A7-40EA-8194-51DAB343335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752600" y="621647"/>
            <a:ext cx="2943225" cy="127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27F027-3CF7-4A07-9711-713F15B30F1D}"/>
              </a:ext>
            </a:extLst>
          </p:cNvPr>
          <p:cNvSpPr txBox="1"/>
          <p:nvPr/>
        </p:nvSpPr>
        <p:spPr>
          <a:xfrm>
            <a:off x="370806" y="1029543"/>
            <a:ext cx="124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엔터키로</a:t>
            </a:r>
            <a:r>
              <a:rPr lang="ko-KR" altLang="en-US" sz="1200" dirty="0"/>
              <a:t> 검색</a:t>
            </a:r>
            <a:endParaRPr lang="en-US" altLang="ko-KR" sz="1200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078ACABB-CEA7-4FF4-BB93-BA1DA00D38B3}"/>
              </a:ext>
            </a:extLst>
          </p:cNvPr>
          <p:cNvCxnSpPr>
            <a:stCxn id="43" idx="3"/>
          </p:cNvCxnSpPr>
          <p:nvPr/>
        </p:nvCxnSpPr>
        <p:spPr>
          <a:xfrm flipV="1">
            <a:off x="1619250" y="1016417"/>
            <a:ext cx="1628775" cy="1516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7B5AC9-DF27-46A1-8D15-4B72809AF92B}"/>
              </a:ext>
            </a:extLst>
          </p:cNvPr>
          <p:cNvSpPr/>
          <p:nvPr/>
        </p:nvSpPr>
        <p:spPr>
          <a:xfrm>
            <a:off x="2192409" y="131931"/>
            <a:ext cx="2507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Url: http://localhost:7223/Tag/List</a:t>
            </a:r>
          </a:p>
        </p:txBody>
      </p:sp>
    </p:spTree>
    <p:extLst>
      <p:ext uri="{BB962C8B-B14F-4D97-AF65-F5344CB8AC3E}">
        <p14:creationId xmlns:p14="http://schemas.microsoft.com/office/powerpoint/2010/main" val="125923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2018-09-01T04:23:28Z</dcterms:created>
  <dcterms:modified xsi:type="dcterms:W3CDTF">2018-09-01T04:52:00Z</dcterms:modified>
</cp:coreProperties>
</file>