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Comic Sans MS" panose="030F0702030302020204" pitchFamily="66" charset="0"/>
      <p:regular r:id="rId12"/>
      <p:bold r:id="rId13"/>
      <p:italic r:id="rId14"/>
      <p:boldItalic r:id="rId15"/>
    </p:embeddedFont>
    <p:embeddedFont>
      <p:font typeface="Libre Franklin Medium" pitchFamily="2" charset="0"/>
      <p:regular r:id="rId16"/>
      <p:bold r:id="rId17"/>
      <p:italic r:id="rId18"/>
      <p:boldItalic r:id="rId19"/>
    </p:embeddedFont>
    <p:embeddedFont>
      <p:font typeface="Palatino Linotype" panose="02040502050505030304" pitchFamily="18"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L="914400" marR="0" lvl="1"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2pPr>
            <a:lvl3pPr marL="1371600" marR="0" lvl="2"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3pPr>
            <a:lvl4pPr marL="1828800" marR="0" lvl="3"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4pPr>
            <a:lvl5pPr marL="2286000" marR="0" lvl="4"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5pPr>
            <a:lvl6pPr marL="2743200" marR="0" lvl="5"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6pPr>
            <a:lvl7pPr marL="3200400" marR="0" lvl="6"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7pPr>
            <a:lvl8pPr marL="3657600" marR="0" lvl="7"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8pPr>
            <a:lvl9pPr marL="4114800" marR="0" lvl="8"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Libre Franklin Medium"/>
                <a:ea typeface="Libre Franklin Medium"/>
                <a:cs typeface="Libre Franklin Medium"/>
                <a:sym typeface="Libre Franklin Medium"/>
              </a:rPr>
              <a:t>‹#›</a:t>
            </a:fld>
            <a:endParaRPr sz="1200" b="0" i="0" u="none" strike="noStrike" cap="none">
              <a:solidFill>
                <a:schemeClr val="dk1"/>
              </a:solidFill>
              <a:latin typeface="Libre Franklin Medium"/>
              <a:ea typeface="Libre Franklin Medium"/>
              <a:cs typeface="Libre Franklin Medium"/>
              <a:sym typeface="Libre Franklin Medium"/>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9600dce662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9600dce662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19600dce662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9600dce662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9600dce662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19600dce662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961bd2950a_7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961bd2950a_7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1961bd2950a_7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0">
              <a:srgbClr val="D9D9D9"/>
            </a:gs>
            <a:gs pos="100000">
              <a:schemeClr val="lt1"/>
            </a:gs>
          </a:gsLst>
          <a:lin ang="8100019" scaled="0"/>
        </a:grad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626225" y="1828800"/>
            <a:ext cx="4098175" cy="317738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accent1"/>
              </a:buClr>
              <a:buSzPts val="5400"/>
              <a:buFont typeface="Libre Franklin Medium"/>
              <a:buNone/>
              <a:defRPr sz="5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626225" y="5181600"/>
            <a:ext cx="4098175"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800"/>
              </a:spcBef>
              <a:spcAft>
                <a:spcPts val="0"/>
              </a:spcAft>
              <a:buClr>
                <a:srgbClr val="7F7F7F"/>
              </a:buClr>
              <a:buSzPts val="2000"/>
              <a:buNone/>
              <a:defRPr sz="2000" cap="none">
                <a:solidFill>
                  <a:srgbClr val="7F7F7F"/>
                </a:solidFill>
              </a:defRPr>
            </a:lvl1pPr>
            <a:lvl2pPr lvl="1" algn="ctr">
              <a:lnSpc>
                <a:spcPct val="90000"/>
              </a:lnSpc>
              <a:spcBef>
                <a:spcPts val="600"/>
              </a:spcBef>
              <a:spcAft>
                <a:spcPts val="0"/>
              </a:spcAft>
              <a:buClr>
                <a:srgbClr val="3F3F3F"/>
              </a:buClr>
              <a:buSzPts val="2000"/>
              <a:buNone/>
              <a:defRPr sz="2000"/>
            </a:lvl2pPr>
            <a:lvl3pPr lvl="2" algn="ctr">
              <a:lnSpc>
                <a:spcPct val="90000"/>
              </a:lnSpc>
              <a:spcBef>
                <a:spcPts val="600"/>
              </a:spcBef>
              <a:spcAft>
                <a:spcPts val="0"/>
              </a:spcAft>
              <a:buClr>
                <a:srgbClr val="3F3F3F"/>
              </a:buClr>
              <a:buSzPts val="1800"/>
              <a:buNone/>
              <a:defRPr sz="1800"/>
            </a:lvl3pPr>
            <a:lvl4pPr lvl="3" algn="ctr">
              <a:lnSpc>
                <a:spcPct val="90000"/>
              </a:lnSpc>
              <a:spcBef>
                <a:spcPts val="600"/>
              </a:spcBef>
              <a:spcAft>
                <a:spcPts val="0"/>
              </a:spcAft>
              <a:buClr>
                <a:srgbClr val="3F3F3F"/>
              </a:buClr>
              <a:buSzPts val="1600"/>
              <a:buNone/>
              <a:defRPr sz="1600"/>
            </a:lvl4pPr>
            <a:lvl5pPr lvl="4" algn="ctr">
              <a:lnSpc>
                <a:spcPct val="90000"/>
              </a:lnSpc>
              <a:spcBef>
                <a:spcPts val="600"/>
              </a:spcBef>
              <a:spcAft>
                <a:spcPts val="0"/>
              </a:spcAft>
              <a:buClr>
                <a:srgbClr val="3F3F3F"/>
              </a:buClr>
              <a:buSzPts val="1600"/>
              <a:buNone/>
              <a:defRPr sz="1600"/>
            </a:lvl5pPr>
            <a:lvl6pPr lvl="5" algn="ctr">
              <a:lnSpc>
                <a:spcPct val="90000"/>
              </a:lnSpc>
              <a:spcBef>
                <a:spcPts val="400"/>
              </a:spcBef>
              <a:spcAft>
                <a:spcPts val="0"/>
              </a:spcAft>
              <a:buClr>
                <a:srgbClr val="3F3F3F"/>
              </a:buClr>
              <a:buSzPts val="1600"/>
              <a:buNone/>
              <a:defRPr sz="1600"/>
            </a:lvl6pPr>
            <a:lvl7pPr lvl="6" algn="ctr">
              <a:lnSpc>
                <a:spcPct val="90000"/>
              </a:lnSpc>
              <a:spcBef>
                <a:spcPts val="400"/>
              </a:spcBef>
              <a:spcAft>
                <a:spcPts val="0"/>
              </a:spcAft>
              <a:buClr>
                <a:srgbClr val="3F3F3F"/>
              </a:buClr>
              <a:buSzPts val="1600"/>
              <a:buNone/>
              <a:defRPr sz="1600"/>
            </a:lvl7pPr>
            <a:lvl8pPr lvl="7" algn="ctr">
              <a:lnSpc>
                <a:spcPct val="90000"/>
              </a:lnSpc>
              <a:spcBef>
                <a:spcPts val="400"/>
              </a:spcBef>
              <a:spcAft>
                <a:spcPts val="0"/>
              </a:spcAft>
              <a:buClr>
                <a:srgbClr val="3F3F3F"/>
              </a:buClr>
              <a:buSzPts val="1600"/>
              <a:buNone/>
              <a:defRPr sz="1600"/>
            </a:lvl8pPr>
            <a:lvl9pPr lvl="8" algn="ctr">
              <a:lnSpc>
                <a:spcPct val="90000"/>
              </a:lnSpc>
              <a:spcBef>
                <a:spcPts val="400"/>
              </a:spcBef>
              <a:spcAft>
                <a:spcPts val="0"/>
              </a:spcAft>
              <a:buClr>
                <a:srgbClr val="3F3F3F"/>
              </a:buClr>
              <a:buSzPts val="1600"/>
              <a:buNone/>
              <a:defRPr sz="1600"/>
            </a:lvl9pPr>
          </a:lstStyle>
          <a:p>
            <a:endParaRPr/>
          </a:p>
        </p:txBody>
      </p:sp>
      <p:pic>
        <p:nvPicPr>
          <p:cNvPr id="19" name="Google Shape;19;p2" descr="EKG line"/>
          <p:cNvPicPr preferRelativeResize="0"/>
          <p:nvPr/>
        </p:nvPicPr>
        <p:blipFill rotWithShape="1">
          <a:blip r:embed="rId2">
            <a:alphaModFix/>
          </a:blip>
          <a:srcRect/>
          <a:stretch/>
        </p:blipFill>
        <p:spPr>
          <a:xfrm>
            <a:off x="5188688" y="-1"/>
            <a:ext cx="7000137" cy="68580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gradFill>
          <a:gsLst>
            <a:gs pos="0">
              <a:schemeClr val="accent1"/>
            </a:gs>
            <a:gs pos="100000">
              <a:srgbClr val="8A2123"/>
            </a:gs>
          </a:gsLst>
          <a:lin ang="5400012" scaled="0"/>
        </a:gradFill>
        <a:effectLst/>
      </p:bgPr>
    </p:bg>
    <p:spTree>
      <p:nvGrpSpPr>
        <p:cNvPr id="1" name="Shape 86"/>
        <p:cNvGrpSpPr/>
        <p:nvPr/>
      </p:nvGrpSpPr>
      <p:grpSpPr>
        <a:xfrm>
          <a:off x="0" y="0"/>
          <a:ext cx="0" cy="0"/>
          <a:chOff x="0" y="0"/>
          <a:chExt cx="0" cy="0"/>
        </a:xfrm>
      </p:grpSpPr>
      <p:sp>
        <p:nvSpPr>
          <p:cNvPr id="87" name="Google Shape;87;p11" descr="Rectangle"/>
          <p:cNvSpPr/>
          <p:nvPr/>
        </p:nvSpPr>
        <p:spPr>
          <a:xfrm>
            <a:off x="265112" y="228600"/>
            <a:ext cx="11658600" cy="6400800"/>
          </a:xfrm>
          <a:prstGeom prst="rect">
            <a:avLst/>
          </a:prstGeom>
          <a:noFill/>
          <a:ln w="158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88" name="Google Shape;88;p11"/>
          <p:cNvSpPr txBox="1">
            <a:spLocks noGrp="1"/>
          </p:cNvSpPr>
          <p:nvPr>
            <p:ph type="title"/>
          </p:nvPr>
        </p:nvSpPr>
        <p:spPr>
          <a:xfrm>
            <a:off x="1066800" y="1828800"/>
            <a:ext cx="7772400" cy="317738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lt1"/>
              </a:buClr>
              <a:buSzPts val="5400"/>
              <a:buFont typeface="Libre Franklin Medium"/>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1"/>
          <p:cNvSpPr txBox="1">
            <a:spLocks noGrp="1"/>
          </p:cNvSpPr>
          <p:nvPr>
            <p:ph type="body" idx="1"/>
          </p:nvPr>
        </p:nvSpPr>
        <p:spPr>
          <a:xfrm>
            <a:off x="1066800" y="5181600"/>
            <a:ext cx="7772400" cy="685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800"/>
              </a:spcBef>
              <a:spcAft>
                <a:spcPts val="0"/>
              </a:spcAft>
              <a:buClr>
                <a:schemeClr val="lt1"/>
              </a:buClr>
              <a:buSzPts val="2000"/>
              <a:buNone/>
              <a:defRPr sz="2000" cap="none">
                <a:solidFill>
                  <a:schemeClr val="lt1"/>
                </a:solidFill>
              </a:defRPr>
            </a:lvl1pPr>
            <a:lvl2pPr marL="914400" lvl="1" indent="-228600" algn="l">
              <a:lnSpc>
                <a:spcPct val="90000"/>
              </a:lnSpc>
              <a:spcBef>
                <a:spcPts val="600"/>
              </a:spcBef>
              <a:spcAft>
                <a:spcPts val="0"/>
              </a:spcAft>
              <a:buClr>
                <a:srgbClr val="3F3F3F"/>
              </a:buClr>
              <a:buSzPts val="2000"/>
              <a:buNone/>
              <a:defRPr sz="2000"/>
            </a:lvl2pPr>
            <a:lvl3pPr marL="1371600" lvl="2" indent="-228600" algn="l">
              <a:lnSpc>
                <a:spcPct val="90000"/>
              </a:lnSpc>
              <a:spcBef>
                <a:spcPts val="600"/>
              </a:spcBef>
              <a:spcAft>
                <a:spcPts val="0"/>
              </a:spcAft>
              <a:buClr>
                <a:srgbClr val="3F3F3F"/>
              </a:buClr>
              <a:buSzPts val="1800"/>
              <a:buNone/>
              <a:defRPr sz="1800"/>
            </a:lvl3pPr>
            <a:lvl4pPr marL="1828800" lvl="3" indent="-228600" algn="l">
              <a:lnSpc>
                <a:spcPct val="90000"/>
              </a:lnSpc>
              <a:spcBef>
                <a:spcPts val="600"/>
              </a:spcBef>
              <a:spcAft>
                <a:spcPts val="0"/>
              </a:spcAft>
              <a:buClr>
                <a:srgbClr val="3F3F3F"/>
              </a:buClr>
              <a:buSzPts val="1600"/>
              <a:buNone/>
              <a:defRPr sz="1600"/>
            </a:lvl4pPr>
            <a:lvl5pPr marL="2286000" lvl="4" indent="-228600" algn="l">
              <a:lnSpc>
                <a:spcPct val="90000"/>
              </a:lnSpc>
              <a:spcBef>
                <a:spcPts val="600"/>
              </a:spcBef>
              <a:spcAft>
                <a:spcPts val="0"/>
              </a:spcAft>
              <a:buClr>
                <a:srgbClr val="3F3F3F"/>
              </a:buClr>
              <a:buSzPts val="1600"/>
              <a:buNone/>
              <a:defRPr sz="1600"/>
            </a:lvl5pPr>
            <a:lvl6pPr marL="2743200" lvl="5" indent="-228600" algn="l">
              <a:lnSpc>
                <a:spcPct val="90000"/>
              </a:lnSpc>
              <a:spcBef>
                <a:spcPts val="400"/>
              </a:spcBef>
              <a:spcAft>
                <a:spcPts val="0"/>
              </a:spcAft>
              <a:buClr>
                <a:srgbClr val="3F3F3F"/>
              </a:buClr>
              <a:buSzPts val="1600"/>
              <a:buNone/>
              <a:defRPr sz="1600"/>
            </a:lvl6pPr>
            <a:lvl7pPr marL="3200400" lvl="6" indent="-228600" algn="l">
              <a:lnSpc>
                <a:spcPct val="90000"/>
              </a:lnSpc>
              <a:spcBef>
                <a:spcPts val="400"/>
              </a:spcBef>
              <a:spcAft>
                <a:spcPts val="0"/>
              </a:spcAft>
              <a:buClr>
                <a:srgbClr val="3F3F3F"/>
              </a:buClr>
              <a:buSzPts val="1600"/>
              <a:buNone/>
              <a:defRPr sz="1600"/>
            </a:lvl7pPr>
            <a:lvl8pPr marL="3657600" lvl="7" indent="-228600" algn="l">
              <a:lnSpc>
                <a:spcPct val="90000"/>
              </a:lnSpc>
              <a:spcBef>
                <a:spcPts val="400"/>
              </a:spcBef>
              <a:spcAft>
                <a:spcPts val="0"/>
              </a:spcAft>
              <a:buClr>
                <a:srgbClr val="3F3F3F"/>
              </a:buClr>
              <a:buSzPts val="1600"/>
              <a:buNone/>
              <a:defRPr sz="1600"/>
            </a:lvl8pPr>
            <a:lvl9pPr marL="4114800" lvl="8" indent="-228600" algn="l">
              <a:lnSpc>
                <a:spcPct val="90000"/>
              </a:lnSpc>
              <a:spcBef>
                <a:spcPts val="400"/>
              </a:spcBef>
              <a:spcAft>
                <a:spcPts val="0"/>
              </a:spcAft>
              <a:buClr>
                <a:srgbClr val="3F3F3F"/>
              </a:buClr>
              <a:buSzPts val="160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a:off x="1066800" y="1825624"/>
            <a:ext cx="4800600" cy="457517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Clr>
                <a:srgbClr val="3F3F3F"/>
              </a:buClr>
              <a:buSzPts val="2400"/>
              <a:buChar char="▪"/>
              <a:defRPr sz="2400"/>
            </a:lvl1pPr>
            <a:lvl2pPr marL="914400" lvl="1" indent="-355600" algn="l">
              <a:lnSpc>
                <a:spcPct val="90000"/>
              </a:lnSpc>
              <a:spcBef>
                <a:spcPts val="600"/>
              </a:spcBef>
              <a:spcAft>
                <a:spcPts val="0"/>
              </a:spcAft>
              <a:buClr>
                <a:srgbClr val="3F3F3F"/>
              </a:buClr>
              <a:buSzPts val="2000"/>
              <a:buChar char="▪"/>
              <a:defRPr sz="2000"/>
            </a:lvl2pPr>
            <a:lvl3pPr marL="1371600" lvl="2" indent="-342900" algn="l">
              <a:lnSpc>
                <a:spcPct val="90000"/>
              </a:lnSpc>
              <a:spcBef>
                <a:spcPts val="600"/>
              </a:spcBef>
              <a:spcAft>
                <a:spcPts val="0"/>
              </a:spcAft>
              <a:buClr>
                <a:srgbClr val="3F3F3F"/>
              </a:buClr>
              <a:buSzPts val="1800"/>
              <a:buChar char="▪"/>
              <a:defRPr sz="1800"/>
            </a:lvl3pPr>
            <a:lvl4pPr marL="1828800" lvl="3" indent="-330200" algn="l">
              <a:lnSpc>
                <a:spcPct val="90000"/>
              </a:lnSpc>
              <a:spcBef>
                <a:spcPts val="600"/>
              </a:spcBef>
              <a:spcAft>
                <a:spcPts val="0"/>
              </a:spcAft>
              <a:buClr>
                <a:srgbClr val="3F3F3F"/>
              </a:buClr>
              <a:buSzPts val="1600"/>
              <a:buChar char="▪"/>
              <a:defRPr sz="1600"/>
            </a:lvl4pPr>
            <a:lvl5pPr marL="2286000" lvl="4" indent="-330200" algn="l">
              <a:lnSpc>
                <a:spcPct val="90000"/>
              </a:lnSpc>
              <a:spcBef>
                <a:spcPts val="600"/>
              </a:spcBef>
              <a:spcAft>
                <a:spcPts val="0"/>
              </a:spcAft>
              <a:buClr>
                <a:srgbClr val="3F3F3F"/>
              </a:buClr>
              <a:buSzPts val="1600"/>
              <a:buChar char="▪"/>
              <a:defRPr sz="1600"/>
            </a:lvl5pPr>
            <a:lvl6pPr marL="2743200" lvl="5" indent="-330200" algn="l">
              <a:lnSpc>
                <a:spcPct val="90000"/>
              </a:lnSpc>
              <a:spcBef>
                <a:spcPts val="400"/>
              </a:spcBef>
              <a:spcAft>
                <a:spcPts val="0"/>
              </a:spcAft>
              <a:buClr>
                <a:srgbClr val="3F3F3F"/>
              </a:buClr>
              <a:buSzPts val="1600"/>
              <a:buChar char="▪"/>
              <a:defRPr sz="1600"/>
            </a:lvl6pPr>
            <a:lvl7pPr marL="3200400" lvl="6" indent="-330200" algn="l">
              <a:lnSpc>
                <a:spcPct val="90000"/>
              </a:lnSpc>
              <a:spcBef>
                <a:spcPts val="400"/>
              </a:spcBef>
              <a:spcAft>
                <a:spcPts val="0"/>
              </a:spcAft>
              <a:buClr>
                <a:srgbClr val="3F3F3F"/>
              </a:buClr>
              <a:buSzPts val="1600"/>
              <a:buChar char="▪"/>
              <a:defRPr sz="1600"/>
            </a:lvl7pPr>
            <a:lvl8pPr marL="3657600" lvl="7" indent="-330200" algn="l">
              <a:lnSpc>
                <a:spcPct val="90000"/>
              </a:lnSpc>
              <a:spcBef>
                <a:spcPts val="400"/>
              </a:spcBef>
              <a:spcAft>
                <a:spcPts val="0"/>
              </a:spcAft>
              <a:buClr>
                <a:srgbClr val="3F3F3F"/>
              </a:buClr>
              <a:buSzPts val="1600"/>
              <a:buChar char="▪"/>
              <a:defRPr sz="1600"/>
            </a:lvl8pPr>
            <a:lvl9pPr marL="4114800" lvl="8" indent="-330200" algn="l">
              <a:lnSpc>
                <a:spcPct val="90000"/>
              </a:lnSpc>
              <a:spcBef>
                <a:spcPts val="400"/>
              </a:spcBef>
              <a:spcAft>
                <a:spcPts val="0"/>
              </a:spcAft>
              <a:buClr>
                <a:srgbClr val="3F3F3F"/>
              </a:buClr>
              <a:buSzPts val="1600"/>
              <a:buChar char="▪"/>
              <a:defRPr sz="1600"/>
            </a:lvl9pPr>
          </a:lstStyle>
          <a:p>
            <a:endParaRPr/>
          </a:p>
        </p:txBody>
      </p:sp>
      <p:sp>
        <p:nvSpPr>
          <p:cNvPr id="93" name="Google Shape;93;p12"/>
          <p:cNvSpPr txBox="1">
            <a:spLocks noGrp="1"/>
          </p:cNvSpPr>
          <p:nvPr>
            <p:ph type="body" idx="2"/>
          </p:nvPr>
        </p:nvSpPr>
        <p:spPr>
          <a:xfrm>
            <a:off x="6324600" y="1825624"/>
            <a:ext cx="4800600" cy="457517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Clr>
                <a:srgbClr val="3F3F3F"/>
              </a:buClr>
              <a:buSzPts val="2400"/>
              <a:buChar char="▪"/>
              <a:defRPr sz="2400"/>
            </a:lvl1pPr>
            <a:lvl2pPr marL="914400" lvl="1" indent="-355600" algn="l">
              <a:lnSpc>
                <a:spcPct val="90000"/>
              </a:lnSpc>
              <a:spcBef>
                <a:spcPts val="600"/>
              </a:spcBef>
              <a:spcAft>
                <a:spcPts val="0"/>
              </a:spcAft>
              <a:buClr>
                <a:srgbClr val="3F3F3F"/>
              </a:buClr>
              <a:buSzPts val="2000"/>
              <a:buChar char="▪"/>
              <a:defRPr sz="2000"/>
            </a:lvl2pPr>
            <a:lvl3pPr marL="1371600" lvl="2" indent="-342900" algn="l">
              <a:lnSpc>
                <a:spcPct val="90000"/>
              </a:lnSpc>
              <a:spcBef>
                <a:spcPts val="600"/>
              </a:spcBef>
              <a:spcAft>
                <a:spcPts val="0"/>
              </a:spcAft>
              <a:buClr>
                <a:srgbClr val="3F3F3F"/>
              </a:buClr>
              <a:buSzPts val="1800"/>
              <a:buChar char="▪"/>
              <a:defRPr sz="1800"/>
            </a:lvl3pPr>
            <a:lvl4pPr marL="1828800" lvl="3" indent="-330200" algn="l">
              <a:lnSpc>
                <a:spcPct val="90000"/>
              </a:lnSpc>
              <a:spcBef>
                <a:spcPts val="600"/>
              </a:spcBef>
              <a:spcAft>
                <a:spcPts val="0"/>
              </a:spcAft>
              <a:buClr>
                <a:srgbClr val="3F3F3F"/>
              </a:buClr>
              <a:buSzPts val="1600"/>
              <a:buChar char="▪"/>
              <a:defRPr sz="1600"/>
            </a:lvl4pPr>
            <a:lvl5pPr marL="2286000" lvl="4" indent="-330200" algn="l">
              <a:lnSpc>
                <a:spcPct val="90000"/>
              </a:lnSpc>
              <a:spcBef>
                <a:spcPts val="600"/>
              </a:spcBef>
              <a:spcAft>
                <a:spcPts val="0"/>
              </a:spcAft>
              <a:buClr>
                <a:srgbClr val="3F3F3F"/>
              </a:buClr>
              <a:buSzPts val="1600"/>
              <a:buChar char="▪"/>
              <a:defRPr sz="1600"/>
            </a:lvl5pPr>
            <a:lvl6pPr marL="2743200" lvl="5" indent="-330200" algn="l">
              <a:lnSpc>
                <a:spcPct val="90000"/>
              </a:lnSpc>
              <a:spcBef>
                <a:spcPts val="400"/>
              </a:spcBef>
              <a:spcAft>
                <a:spcPts val="0"/>
              </a:spcAft>
              <a:buClr>
                <a:srgbClr val="3F3F3F"/>
              </a:buClr>
              <a:buSzPts val="1600"/>
              <a:buChar char="▪"/>
              <a:defRPr sz="1600"/>
            </a:lvl6pPr>
            <a:lvl7pPr marL="3200400" lvl="6" indent="-330200" algn="l">
              <a:lnSpc>
                <a:spcPct val="90000"/>
              </a:lnSpc>
              <a:spcBef>
                <a:spcPts val="400"/>
              </a:spcBef>
              <a:spcAft>
                <a:spcPts val="0"/>
              </a:spcAft>
              <a:buClr>
                <a:srgbClr val="3F3F3F"/>
              </a:buClr>
              <a:buSzPts val="1600"/>
              <a:buChar char="▪"/>
              <a:defRPr sz="1600"/>
            </a:lvl7pPr>
            <a:lvl8pPr marL="3657600" lvl="7" indent="-330200" algn="l">
              <a:lnSpc>
                <a:spcPct val="90000"/>
              </a:lnSpc>
              <a:spcBef>
                <a:spcPts val="400"/>
              </a:spcBef>
              <a:spcAft>
                <a:spcPts val="0"/>
              </a:spcAft>
              <a:buClr>
                <a:srgbClr val="3F3F3F"/>
              </a:buClr>
              <a:buSzPts val="1600"/>
              <a:buChar char="▪"/>
              <a:defRPr sz="1600"/>
            </a:lvl8pPr>
            <a:lvl9pPr marL="4114800" lvl="8" indent="-330200" algn="l">
              <a:lnSpc>
                <a:spcPct val="90000"/>
              </a:lnSpc>
              <a:spcBef>
                <a:spcPts val="400"/>
              </a:spcBef>
              <a:spcAft>
                <a:spcPts val="0"/>
              </a:spcAft>
              <a:buClr>
                <a:srgbClr val="3F3F3F"/>
              </a:buClr>
              <a:buSzPts val="1600"/>
              <a:buChar char="▪"/>
              <a:defRPr sz="1600"/>
            </a:lvl9pPr>
          </a:lstStyle>
          <a:p>
            <a:endParaRPr/>
          </a:p>
        </p:txBody>
      </p:sp>
      <p:sp>
        <p:nvSpPr>
          <p:cNvPr id="94" name="Google Shape;94;p12"/>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dt" idx="10"/>
          </p:nvPr>
        </p:nvSpPr>
        <p:spPr>
          <a:xfrm>
            <a:off x="9067800" y="6465885"/>
            <a:ext cx="1066800" cy="23971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7"/>
        <p:cNvGrpSpPr/>
        <p:nvPr/>
      </p:nvGrpSpPr>
      <p:grpSpPr>
        <a:xfrm>
          <a:off x="0" y="0"/>
          <a:ext cx="0" cy="0"/>
          <a:chOff x="0" y="0"/>
          <a:chExt cx="0" cy="0"/>
        </a:xfrm>
      </p:grpSpPr>
      <p:sp>
        <p:nvSpPr>
          <p:cNvPr id="98" name="Google Shape;98;p13"/>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3"/>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3"/>
          <p:cNvSpPr txBox="1">
            <a:spLocks noGrp="1"/>
          </p:cNvSpPr>
          <p:nvPr>
            <p:ph type="dt" idx="10"/>
          </p:nvPr>
        </p:nvSpPr>
        <p:spPr>
          <a:xfrm>
            <a:off x="9067800" y="6465885"/>
            <a:ext cx="1066800" cy="23971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3"/>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2"/>
        <p:cNvGrpSpPr/>
        <p:nvPr/>
      </p:nvGrpSpPr>
      <p:grpSpPr>
        <a:xfrm>
          <a:off x="0" y="0"/>
          <a:ext cx="0" cy="0"/>
          <a:chOff x="0" y="0"/>
          <a:chExt cx="0" cy="0"/>
        </a:xfrm>
      </p:grpSpPr>
      <p:sp>
        <p:nvSpPr>
          <p:cNvPr id="103" name="Google Shape;103;p14" descr="Rectangle"/>
          <p:cNvSpPr/>
          <p:nvPr/>
        </p:nvSpPr>
        <p:spPr>
          <a:xfrm>
            <a:off x="7008812" y="0"/>
            <a:ext cx="5180013" cy="6858000"/>
          </a:xfrm>
          <a:prstGeom prst="rect">
            <a:avLst/>
          </a:prstGeom>
          <a:gradFill>
            <a:gsLst>
              <a:gs pos="0">
                <a:schemeClr val="accent1"/>
              </a:gs>
              <a:gs pos="100000">
                <a:srgbClr val="8A212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104" name="Google Shape;104;p14" descr="Rectangle"/>
          <p:cNvSpPr/>
          <p:nvPr/>
        </p:nvSpPr>
        <p:spPr>
          <a:xfrm>
            <a:off x="7255668" y="228600"/>
            <a:ext cx="4686300" cy="6400800"/>
          </a:xfrm>
          <a:prstGeom prst="rect">
            <a:avLst/>
          </a:prstGeom>
          <a:noFill/>
          <a:ln w="158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105" name="Google Shape;105;p14"/>
          <p:cNvSpPr txBox="1">
            <a:spLocks noGrp="1"/>
          </p:cNvSpPr>
          <p:nvPr>
            <p:ph type="title"/>
          </p:nvPr>
        </p:nvSpPr>
        <p:spPr>
          <a:xfrm>
            <a:off x="7635240" y="3200400"/>
            <a:ext cx="3932237" cy="1752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Libre Franklin Medium"/>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4" descr="An empty placeholder to add an image. Click on the placeholder and select the image that you wish to add."/>
          <p:cNvSpPr>
            <a:spLocks noGrp="1"/>
          </p:cNvSpPr>
          <p:nvPr>
            <p:ph type="pic" idx="2"/>
          </p:nvPr>
        </p:nvSpPr>
        <p:spPr>
          <a:xfrm>
            <a:off x="1" y="0"/>
            <a:ext cx="7008810" cy="6857999"/>
          </a:xfrm>
          <a:prstGeom prst="rect">
            <a:avLst/>
          </a:prstGeom>
          <a:noFill/>
          <a:ln>
            <a:noFill/>
          </a:ln>
        </p:spPr>
      </p:sp>
      <p:sp>
        <p:nvSpPr>
          <p:cNvPr id="107" name="Google Shape;107;p14"/>
          <p:cNvSpPr txBox="1">
            <a:spLocks noGrp="1"/>
          </p:cNvSpPr>
          <p:nvPr>
            <p:ph type="body" idx="1"/>
          </p:nvPr>
        </p:nvSpPr>
        <p:spPr>
          <a:xfrm>
            <a:off x="7635240" y="5029200"/>
            <a:ext cx="3932237" cy="137464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800"/>
              </a:spcBef>
              <a:spcAft>
                <a:spcPts val="0"/>
              </a:spcAft>
              <a:buClr>
                <a:schemeClr val="lt1"/>
              </a:buClr>
              <a:buSzPts val="1600"/>
              <a:buNone/>
              <a:defRPr sz="1600">
                <a:solidFill>
                  <a:schemeClr val="lt1"/>
                </a:solidFill>
              </a:defRPr>
            </a:lvl1pPr>
            <a:lvl2pPr marL="914400" lvl="1" indent="-228600" algn="l">
              <a:lnSpc>
                <a:spcPct val="90000"/>
              </a:lnSpc>
              <a:spcBef>
                <a:spcPts val="600"/>
              </a:spcBef>
              <a:spcAft>
                <a:spcPts val="0"/>
              </a:spcAft>
              <a:buClr>
                <a:srgbClr val="3F3F3F"/>
              </a:buClr>
              <a:buSzPts val="1400"/>
              <a:buNone/>
              <a:defRPr sz="1400"/>
            </a:lvl2pPr>
            <a:lvl3pPr marL="1371600" lvl="2" indent="-228600" algn="l">
              <a:lnSpc>
                <a:spcPct val="90000"/>
              </a:lnSpc>
              <a:spcBef>
                <a:spcPts val="600"/>
              </a:spcBef>
              <a:spcAft>
                <a:spcPts val="0"/>
              </a:spcAft>
              <a:buClr>
                <a:srgbClr val="3F3F3F"/>
              </a:buClr>
              <a:buSzPts val="1200"/>
              <a:buNone/>
              <a:defRPr sz="1200"/>
            </a:lvl3pPr>
            <a:lvl4pPr marL="1828800" lvl="3" indent="-228600" algn="l">
              <a:lnSpc>
                <a:spcPct val="90000"/>
              </a:lnSpc>
              <a:spcBef>
                <a:spcPts val="600"/>
              </a:spcBef>
              <a:spcAft>
                <a:spcPts val="0"/>
              </a:spcAft>
              <a:buClr>
                <a:srgbClr val="3F3F3F"/>
              </a:buClr>
              <a:buSzPts val="1000"/>
              <a:buNone/>
              <a:defRPr sz="1000"/>
            </a:lvl4pPr>
            <a:lvl5pPr marL="2286000" lvl="4" indent="-228600" algn="l">
              <a:lnSpc>
                <a:spcPct val="90000"/>
              </a:lnSpc>
              <a:spcBef>
                <a:spcPts val="600"/>
              </a:spcBef>
              <a:spcAft>
                <a:spcPts val="0"/>
              </a:spcAft>
              <a:buClr>
                <a:srgbClr val="3F3F3F"/>
              </a:buClr>
              <a:buSzPts val="1000"/>
              <a:buNone/>
              <a:defRPr sz="1000"/>
            </a:lvl5pPr>
            <a:lvl6pPr marL="2743200" lvl="5" indent="-228600" algn="l">
              <a:lnSpc>
                <a:spcPct val="90000"/>
              </a:lnSpc>
              <a:spcBef>
                <a:spcPts val="400"/>
              </a:spcBef>
              <a:spcAft>
                <a:spcPts val="0"/>
              </a:spcAft>
              <a:buClr>
                <a:srgbClr val="3F3F3F"/>
              </a:buClr>
              <a:buSzPts val="1000"/>
              <a:buNone/>
              <a:defRPr sz="1000"/>
            </a:lvl6pPr>
            <a:lvl7pPr marL="3200400" lvl="6" indent="-228600" algn="l">
              <a:lnSpc>
                <a:spcPct val="90000"/>
              </a:lnSpc>
              <a:spcBef>
                <a:spcPts val="400"/>
              </a:spcBef>
              <a:spcAft>
                <a:spcPts val="0"/>
              </a:spcAft>
              <a:buClr>
                <a:srgbClr val="3F3F3F"/>
              </a:buClr>
              <a:buSzPts val="1000"/>
              <a:buNone/>
              <a:defRPr sz="1000"/>
            </a:lvl7pPr>
            <a:lvl8pPr marL="3657600" lvl="7" indent="-228600" algn="l">
              <a:lnSpc>
                <a:spcPct val="90000"/>
              </a:lnSpc>
              <a:spcBef>
                <a:spcPts val="400"/>
              </a:spcBef>
              <a:spcAft>
                <a:spcPts val="0"/>
              </a:spcAft>
              <a:buClr>
                <a:srgbClr val="3F3F3F"/>
              </a:buClr>
              <a:buSzPts val="1000"/>
              <a:buNone/>
              <a:defRPr sz="1000"/>
            </a:lvl8pPr>
            <a:lvl9pPr marL="4114800" lvl="8" indent="-228600" algn="l">
              <a:lnSpc>
                <a:spcPct val="90000"/>
              </a:lnSpc>
              <a:spcBef>
                <a:spcPts val="400"/>
              </a:spcBef>
              <a:spcAft>
                <a:spcPts val="0"/>
              </a:spcAft>
              <a:buClr>
                <a:srgbClr val="3F3F3F"/>
              </a:buClr>
              <a:buSzPts val="1000"/>
              <a:buNone/>
              <a:defRPr sz="1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5"/>
          <p:cNvSpPr txBox="1">
            <a:spLocks noGrp="1"/>
          </p:cNvSpPr>
          <p:nvPr>
            <p:ph type="body" idx="1"/>
          </p:nvPr>
        </p:nvSpPr>
        <p:spPr>
          <a:xfrm rot="5400000">
            <a:off x="3810000" y="-457200"/>
            <a:ext cx="4572001"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rgbClr val="3F3F3F"/>
              </a:buClr>
              <a:buSzPts val="1800"/>
              <a:buChar char="▪"/>
              <a:defRPr/>
            </a:lvl1pPr>
            <a:lvl2pPr marL="914400" lvl="1" indent="-342900" algn="l">
              <a:lnSpc>
                <a:spcPct val="90000"/>
              </a:lnSpc>
              <a:spcBef>
                <a:spcPts val="600"/>
              </a:spcBef>
              <a:spcAft>
                <a:spcPts val="0"/>
              </a:spcAft>
              <a:buClr>
                <a:srgbClr val="3F3F3F"/>
              </a:buClr>
              <a:buSzPts val="1800"/>
              <a:buChar char="▪"/>
              <a:defRPr/>
            </a:lvl2pPr>
            <a:lvl3pPr marL="1371600" lvl="2" indent="-342900" algn="l">
              <a:lnSpc>
                <a:spcPct val="90000"/>
              </a:lnSpc>
              <a:spcBef>
                <a:spcPts val="600"/>
              </a:spcBef>
              <a:spcAft>
                <a:spcPts val="0"/>
              </a:spcAft>
              <a:buClr>
                <a:srgbClr val="3F3F3F"/>
              </a:buClr>
              <a:buSzPts val="1800"/>
              <a:buChar char="▪"/>
              <a:defRPr/>
            </a:lvl3pPr>
            <a:lvl4pPr marL="1828800" lvl="3" indent="-342900" algn="l">
              <a:lnSpc>
                <a:spcPct val="90000"/>
              </a:lnSpc>
              <a:spcBef>
                <a:spcPts val="600"/>
              </a:spcBef>
              <a:spcAft>
                <a:spcPts val="0"/>
              </a:spcAft>
              <a:buClr>
                <a:srgbClr val="3F3F3F"/>
              </a:buClr>
              <a:buSzPts val="1800"/>
              <a:buChar char="▪"/>
              <a:defRPr/>
            </a:lvl4pPr>
            <a:lvl5pPr marL="2286000" lvl="4" indent="-342900" algn="l">
              <a:lnSpc>
                <a:spcPct val="90000"/>
              </a:lnSpc>
              <a:spcBef>
                <a:spcPts val="600"/>
              </a:spcBef>
              <a:spcAft>
                <a:spcPts val="0"/>
              </a:spcAft>
              <a:buClr>
                <a:srgbClr val="3F3F3F"/>
              </a:buClr>
              <a:buSzPts val="1800"/>
              <a:buChar char="▪"/>
              <a:defRPr/>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
        <p:nvSpPr>
          <p:cNvPr id="111" name="Google Shape;111;p15"/>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5"/>
          <p:cNvSpPr txBox="1">
            <a:spLocks noGrp="1"/>
          </p:cNvSpPr>
          <p:nvPr>
            <p:ph type="dt" idx="10"/>
          </p:nvPr>
        </p:nvSpPr>
        <p:spPr>
          <a:xfrm>
            <a:off x="9067800" y="6465885"/>
            <a:ext cx="1066800" cy="23971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14"/>
        <p:cNvGrpSpPr/>
        <p:nvPr/>
      </p:nvGrpSpPr>
      <p:grpSpPr>
        <a:xfrm>
          <a:off x="0" y="0"/>
          <a:ext cx="0" cy="0"/>
          <a:chOff x="0" y="0"/>
          <a:chExt cx="0" cy="0"/>
        </a:xfrm>
      </p:grpSpPr>
      <p:sp>
        <p:nvSpPr>
          <p:cNvPr id="115" name="Google Shape;115;p16" descr="Rectangle"/>
          <p:cNvSpPr/>
          <p:nvPr/>
        </p:nvSpPr>
        <p:spPr>
          <a:xfrm>
            <a:off x="9982200" y="0"/>
            <a:ext cx="2209800" cy="6858000"/>
          </a:xfrm>
          <a:prstGeom prst="rect">
            <a:avLst/>
          </a:prstGeom>
          <a:gradFill>
            <a:gsLst>
              <a:gs pos="0">
                <a:schemeClr val="accent1"/>
              </a:gs>
              <a:gs pos="100000">
                <a:srgbClr val="8A2123"/>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116" name="Google Shape;116;p16"/>
          <p:cNvSpPr txBox="1">
            <a:spLocks noGrp="1"/>
          </p:cNvSpPr>
          <p:nvPr>
            <p:ph type="title"/>
          </p:nvPr>
        </p:nvSpPr>
        <p:spPr>
          <a:xfrm rot="5400000">
            <a:off x="8115300" y="2400301"/>
            <a:ext cx="5943600" cy="205740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6"/>
          <p:cNvSpPr txBox="1">
            <a:spLocks noGrp="1"/>
          </p:cNvSpPr>
          <p:nvPr>
            <p:ph type="body" idx="1"/>
          </p:nvPr>
        </p:nvSpPr>
        <p:spPr>
          <a:xfrm rot="5400000">
            <a:off x="2171701" y="-1104901"/>
            <a:ext cx="5943599" cy="9067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rgbClr val="3F3F3F"/>
              </a:buClr>
              <a:buSzPts val="1800"/>
              <a:buChar char="▪"/>
              <a:defRPr/>
            </a:lvl1pPr>
            <a:lvl2pPr marL="914400" lvl="1" indent="-342900" algn="l">
              <a:lnSpc>
                <a:spcPct val="90000"/>
              </a:lnSpc>
              <a:spcBef>
                <a:spcPts val="600"/>
              </a:spcBef>
              <a:spcAft>
                <a:spcPts val="0"/>
              </a:spcAft>
              <a:buClr>
                <a:srgbClr val="3F3F3F"/>
              </a:buClr>
              <a:buSzPts val="1800"/>
              <a:buChar char="▪"/>
              <a:defRPr/>
            </a:lvl2pPr>
            <a:lvl3pPr marL="1371600" lvl="2" indent="-342900" algn="l">
              <a:lnSpc>
                <a:spcPct val="90000"/>
              </a:lnSpc>
              <a:spcBef>
                <a:spcPts val="600"/>
              </a:spcBef>
              <a:spcAft>
                <a:spcPts val="0"/>
              </a:spcAft>
              <a:buClr>
                <a:srgbClr val="3F3F3F"/>
              </a:buClr>
              <a:buSzPts val="1800"/>
              <a:buChar char="▪"/>
              <a:defRPr/>
            </a:lvl3pPr>
            <a:lvl4pPr marL="1828800" lvl="3" indent="-342900" algn="l">
              <a:lnSpc>
                <a:spcPct val="90000"/>
              </a:lnSpc>
              <a:spcBef>
                <a:spcPts val="600"/>
              </a:spcBef>
              <a:spcAft>
                <a:spcPts val="0"/>
              </a:spcAft>
              <a:buClr>
                <a:srgbClr val="3F3F3F"/>
              </a:buClr>
              <a:buSzPts val="1800"/>
              <a:buChar char="▪"/>
              <a:defRPr/>
            </a:lvl4pPr>
            <a:lvl5pPr marL="2286000" lvl="4" indent="-342900" algn="l">
              <a:lnSpc>
                <a:spcPct val="90000"/>
              </a:lnSpc>
              <a:spcBef>
                <a:spcPts val="600"/>
              </a:spcBef>
              <a:spcAft>
                <a:spcPts val="0"/>
              </a:spcAft>
              <a:buClr>
                <a:srgbClr val="3F3F3F"/>
              </a:buClr>
              <a:buSzPts val="1800"/>
              <a:buChar char="▪"/>
              <a:defRPr/>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
        <p:nvSpPr>
          <p:cNvPr id="118" name="Google Shape;118;p16"/>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6"/>
          <p:cNvSpPr txBox="1">
            <a:spLocks noGrp="1"/>
          </p:cNvSpPr>
          <p:nvPr>
            <p:ph type="dt" idx="10"/>
          </p:nvPr>
        </p:nvSpPr>
        <p:spPr>
          <a:xfrm>
            <a:off x="9067800" y="6465885"/>
            <a:ext cx="1066800" cy="23971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6"/>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 Column">
  <p:cSld name="5 Column">
    <p:spTree>
      <p:nvGrpSpPr>
        <p:cNvPr id="1" name="Shape 121"/>
        <p:cNvGrpSpPr/>
        <p:nvPr/>
      </p:nvGrpSpPr>
      <p:grpSpPr>
        <a:xfrm>
          <a:off x="0" y="0"/>
          <a:ext cx="0" cy="0"/>
          <a:chOff x="0" y="0"/>
          <a:chExt cx="0" cy="0"/>
        </a:xfrm>
      </p:grpSpPr>
      <p:sp>
        <p:nvSpPr>
          <p:cNvPr id="122" name="Google Shape;122;p17"/>
          <p:cNvSpPr/>
          <p:nvPr/>
        </p:nvSpPr>
        <p:spPr>
          <a:xfrm>
            <a:off x="685338"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123" name="Google Shape;123;p17"/>
          <p:cNvSpPr/>
          <p:nvPr/>
        </p:nvSpPr>
        <p:spPr>
          <a:xfrm>
            <a:off x="2900911" y="3796480"/>
            <a:ext cx="2011680" cy="1517904"/>
          </a:xfrm>
          <a:prstGeom prst="rect">
            <a:avLst/>
          </a:prstGeom>
          <a:solidFill>
            <a:srgbClr val="97B7D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124" name="Google Shape;124;p17"/>
          <p:cNvSpPr/>
          <p:nvPr/>
        </p:nvSpPr>
        <p:spPr>
          <a:xfrm>
            <a:off x="5116484"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125" name="Google Shape;125;p17"/>
          <p:cNvSpPr/>
          <p:nvPr/>
        </p:nvSpPr>
        <p:spPr>
          <a:xfrm>
            <a:off x="9547629"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126" name="Google Shape;126;p17"/>
          <p:cNvSpPr/>
          <p:nvPr/>
        </p:nvSpPr>
        <p:spPr>
          <a:xfrm>
            <a:off x="7332057" y="3796480"/>
            <a:ext cx="2011680" cy="1517904"/>
          </a:xfrm>
          <a:prstGeom prst="rect">
            <a:avLst/>
          </a:prstGeom>
          <a:solidFill>
            <a:srgbClr val="97B7D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127" name="Google Shape;127;p17"/>
          <p:cNvSpPr txBox="1">
            <a:spLocks noGrp="1"/>
          </p:cNvSpPr>
          <p:nvPr>
            <p:ph type="title"/>
          </p:nvPr>
        </p:nvSpPr>
        <p:spPr>
          <a:xfrm>
            <a:off x="758952" y="841248"/>
            <a:ext cx="10671048" cy="76809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3600"/>
              <a:buFont typeface="Libre Franklin Medium"/>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7"/>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7"/>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0" name="Google Shape;130;p17"/>
          <p:cNvSpPr txBox="1">
            <a:spLocks noGrp="1"/>
          </p:cNvSpPr>
          <p:nvPr>
            <p:ph type="body" idx="1"/>
          </p:nvPr>
        </p:nvSpPr>
        <p:spPr>
          <a:xfrm>
            <a:off x="685338"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90000"/>
              </a:lnSpc>
              <a:spcBef>
                <a:spcPts val="600"/>
              </a:spcBef>
              <a:spcAft>
                <a:spcPts val="0"/>
              </a:spcAft>
              <a:buClr>
                <a:srgbClr val="3F3F3F"/>
              </a:buClr>
              <a:buSzPts val="2000"/>
              <a:buNone/>
              <a:defRPr sz="2000" b="1"/>
            </a:lvl2pPr>
            <a:lvl3pPr marL="1371600" lvl="2" indent="-228600" algn="l">
              <a:lnSpc>
                <a:spcPct val="90000"/>
              </a:lnSpc>
              <a:spcBef>
                <a:spcPts val="600"/>
              </a:spcBef>
              <a:spcAft>
                <a:spcPts val="0"/>
              </a:spcAft>
              <a:buClr>
                <a:srgbClr val="3F3F3F"/>
              </a:buClr>
              <a:buSzPts val="1800"/>
              <a:buNone/>
              <a:defRPr sz="1800" b="1"/>
            </a:lvl3pPr>
            <a:lvl4pPr marL="1828800" lvl="3" indent="-228600" algn="l">
              <a:lnSpc>
                <a:spcPct val="90000"/>
              </a:lnSpc>
              <a:spcBef>
                <a:spcPts val="600"/>
              </a:spcBef>
              <a:spcAft>
                <a:spcPts val="0"/>
              </a:spcAft>
              <a:buClr>
                <a:srgbClr val="3F3F3F"/>
              </a:buClr>
              <a:buSzPts val="1600"/>
              <a:buNone/>
              <a:defRPr sz="1600" b="1"/>
            </a:lvl4pPr>
            <a:lvl5pPr marL="2286000" lvl="4" indent="-228600" algn="l">
              <a:lnSpc>
                <a:spcPct val="90000"/>
              </a:lnSpc>
              <a:spcBef>
                <a:spcPts val="600"/>
              </a:spcBef>
              <a:spcAft>
                <a:spcPts val="0"/>
              </a:spcAft>
              <a:buClr>
                <a:srgbClr val="3F3F3F"/>
              </a:buClr>
              <a:buSzPts val="1600"/>
              <a:buNone/>
              <a:defRPr sz="1600" b="1"/>
            </a:lvl5pPr>
            <a:lvl6pPr marL="2743200" lvl="5" indent="-228600" algn="l">
              <a:lnSpc>
                <a:spcPct val="90000"/>
              </a:lnSpc>
              <a:spcBef>
                <a:spcPts val="400"/>
              </a:spcBef>
              <a:spcAft>
                <a:spcPts val="0"/>
              </a:spcAft>
              <a:buClr>
                <a:srgbClr val="3F3F3F"/>
              </a:buClr>
              <a:buSzPts val="1600"/>
              <a:buNone/>
              <a:defRPr sz="1600" b="1"/>
            </a:lvl6pPr>
            <a:lvl7pPr marL="3200400" lvl="6" indent="-228600" algn="l">
              <a:lnSpc>
                <a:spcPct val="90000"/>
              </a:lnSpc>
              <a:spcBef>
                <a:spcPts val="400"/>
              </a:spcBef>
              <a:spcAft>
                <a:spcPts val="0"/>
              </a:spcAft>
              <a:buClr>
                <a:srgbClr val="3F3F3F"/>
              </a:buClr>
              <a:buSzPts val="1600"/>
              <a:buNone/>
              <a:defRPr sz="1600" b="1"/>
            </a:lvl7pPr>
            <a:lvl8pPr marL="3657600" lvl="7" indent="-228600" algn="l">
              <a:lnSpc>
                <a:spcPct val="90000"/>
              </a:lnSpc>
              <a:spcBef>
                <a:spcPts val="400"/>
              </a:spcBef>
              <a:spcAft>
                <a:spcPts val="0"/>
              </a:spcAft>
              <a:buClr>
                <a:srgbClr val="3F3F3F"/>
              </a:buClr>
              <a:buSzPts val="1600"/>
              <a:buNone/>
              <a:defRPr sz="1600" b="1"/>
            </a:lvl8pPr>
            <a:lvl9pPr marL="4114800" lvl="8" indent="-228600" algn="l">
              <a:lnSpc>
                <a:spcPct val="90000"/>
              </a:lnSpc>
              <a:spcBef>
                <a:spcPts val="400"/>
              </a:spcBef>
              <a:spcAft>
                <a:spcPts val="0"/>
              </a:spcAft>
              <a:buClr>
                <a:srgbClr val="3F3F3F"/>
              </a:buClr>
              <a:buSzPts val="1600"/>
              <a:buNone/>
              <a:defRPr sz="1600" b="1"/>
            </a:lvl9pPr>
          </a:lstStyle>
          <a:p>
            <a:endParaRPr/>
          </a:p>
        </p:txBody>
      </p:sp>
      <p:sp>
        <p:nvSpPr>
          <p:cNvPr id="131" name="Google Shape;131;p17"/>
          <p:cNvSpPr>
            <a:spLocks noGrp="1"/>
          </p:cNvSpPr>
          <p:nvPr>
            <p:ph type="pic" idx="2"/>
          </p:nvPr>
        </p:nvSpPr>
        <p:spPr>
          <a:xfrm>
            <a:off x="1339134" y="2111058"/>
            <a:ext cx="704088" cy="704088"/>
          </a:xfrm>
          <a:prstGeom prst="ellipse">
            <a:avLst/>
          </a:prstGeom>
          <a:solidFill>
            <a:schemeClr val="accent1"/>
          </a:solidFill>
          <a:ln>
            <a:noFill/>
          </a:ln>
        </p:spPr>
      </p:sp>
      <p:sp>
        <p:nvSpPr>
          <p:cNvPr id="132" name="Google Shape;132;p17"/>
          <p:cNvSpPr txBox="1">
            <a:spLocks noGrp="1"/>
          </p:cNvSpPr>
          <p:nvPr>
            <p:ph type="body" idx="3"/>
          </p:nvPr>
        </p:nvSpPr>
        <p:spPr>
          <a:xfrm>
            <a:off x="731058"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rgbClr val="3F3F3F"/>
              </a:buClr>
              <a:buSzPts val="1500"/>
              <a:buNone/>
              <a:defRPr sz="1500"/>
            </a:lvl1pPr>
            <a:lvl2pPr marL="914400" lvl="1" indent="-342900" algn="l">
              <a:lnSpc>
                <a:spcPct val="90000"/>
              </a:lnSpc>
              <a:spcBef>
                <a:spcPts val="600"/>
              </a:spcBef>
              <a:spcAft>
                <a:spcPts val="0"/>
              </a:spcAft>
              <a:buClr>
                <a:srgbClr val="3F3F3F"/>
              </a:buClr>
              <a:buSzPts val="1800"/>
              <a:buChar char="▪"/>
              <a:defRPr/>
            </a:lvl2pPr>
            <a:lvl3pPr marL="1371600" lvl="2" indent="-342900" algn="l">
              <a:lnSpc>
                <a:spcPct val="90000"/>
              </a:lnSpc>
              <a:spcBef>
                <a:spcPts val="600"/>
              </a:spcBef>
              <a:spcAft>
                <a:spcPts val="0"/>
              </a:spcAft>
              <a:buClr>
                <a:srgbClr val="3F3F3F"/>
              </a:buClr>
              <a:buSzPts val="1800"/>
              <a:buChar char="▪"/>
              <a:defRPr/>
            </a:lvl3pPr>
            <a:lvl4pPr marL="1828800" lvl="3" indent="-342900" algn="l">
              <a:lnSpc>
                <a:spcPct val="90000"/>
              </a:lnSpc>
              <a:spcBef>
                <a:spcPts val="600"/>
              </a:spcBef>
              <a:spcAft>
                <a:spcPts val="0"/>
              </a:spcAft>
              <a:buClr>
                <a:srgbClr val="3F3F3F"/>
              </a:buClr>
              <a:buSzPts val="1800"/>
              <a:buChar char="▪"/>
              <a:defRPr/>
            </a:lvl4pPr>
            <a:lvl5pPr marL="2286000" lvl="4" indent="-342900" algn="l">
              <a:lnSpc>
                <a:spcPct val="90000"/>
              </a:lnSpc>
              <a:spcBef>
                <a:spcPts val="600"/>
              </a:spcBef>
              <a:spcAft>
                <a:spcPts val="0"/>
              </a:spcAft>
              <a:buClr>
                <a:srgbClr val="3F3F3F"/>
              </a:buClr>
              <a:buSzPts val="1800"/>
              <a:buChar char="▪"/>
              <a:defRPr/>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
        <p:nvSpPr>
          <p:cNvPr id="133" name="Google Shape;133;p17"/>
          <p:cNvSpPr txBox="1">
            <a:spLocks noGrp="1"/>
          </p:cNvSpPr>
          <p:nvPr>
            <p:ph type="body" idx="4"/>
          </p:nvPr>
        </p:nvSpPr>
        <p:spPr>
          <a:xfrm>
            <a:off x="2900910" y="2491684"/>
            <a:ext cx="2011680" cy="2825173"/>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90000"/>
              </a:lnSpc>
              <a:spcBef>
                <a:spcPts val="600"/>
              </a:spcBef>
              <a:spcAft>
                <a:spcPts val="0"/>
              </a:spcAft>
              <a:buClr>
                <a:srgbClr val="3F3F3F"/>
              </a:buClr>
              <a:buSzPts val="2000"/>
              <a:buNone/>
              <a:defRPr sz="2000" b="1"/>
            </a:lvl2pPr>
            <a:lvl3pPr marL="1371600" lvl="2" indent="-228600" algn="l">
              <a:lnSpc>
                <a:spcPct val="90000"/>
              </a:lnSpc>
              <a:spcBef>
                <a:spcPts val="600"/>
              </a:spcBef>
              <a:spcAft>
                <a:spcPts val="0"/>
              </a:spcAft>
              <a:buClr>
                <a:srgbClr val="3F3F3F"/>
              </a:buClr>
              <a:buSzPts val="1800"/>
              <a:buNone/>
              <a:defRPr sz="1800" b="1"/>
            </a:lvl3pPr>
            <a:lvl4pPr marL="1828800" lvl="3" indent="-228600" algn="l">
              <a:lnSpc>
                <a:spcPct val="90000"/>
              </a:lnSpc>
              <a:spcBef>
                <a:spcPts val="600"/>
              </a:spcBef>
              <a:spcAft>
                <a:spcPts val="0"/>
              </a:spcAft>
              <a:buClr>
                <a:srgbClr val="3F3F3F"/>
              </a:buClr>
              <a:buSzPts val="1600"/>
              <a:buNone/>
              <a:defRPr sz="1600" b="1"/>
            </a:lvl4pPr>
            <a:lvl5pPr marL="2286000" lvl="4" indent="-228600" algn="l">
              <a:lnSpc>
                <a:spcPct val="90000"/>
              </a:lnSpc>
              <a:spcBef>
                <a:spcPts val="600"/>
              </a:spcBef>
              <a:spcAft>
                <a:spcPts val="0"/>
              </a:spcAft>
              <a:buClr>
                <a:srgbClr val="3F3F3F"/>
              </a:buClr>
              <a:buSzPts val="1600"/>
              <a:buNone/>
              <a:defRPr sz="1600" b="1"/>
            </a:lvl5pPr>
            <a:lvl6pPr marL="2743200" lvl="5" indent="-228600" algn="l">
              <a:lnSpc>
                <a:spcPct val="90000"/>
              </a:lnSpc>
              <a:spcBef>
                <a:spcPts val="400"/>
              </a:spcBef>
              <a:spcAft>
                <a:spcPts val="0"/>
              </a:spcAft>
              <a:buClr>
                <a:srgbClr val="3F3F3F"/>
              </a:buClr>
              <a:buSzPts val="1600"/>
              <a:buNone/>
              <a:defRPr sz="1600" b="1"/>
            </a:lvl6pPr>
            <a:lvl7pPr marL="3200400" lvl="6" indent="-228600" algn="l">
              <a:lnSpc>
                <a:spcPct val="90000"/>
              </a:lnSpc>
              <a:spcBef>
                <a:spcPts val="400"/>
              </a:spcBef>
              <a:spcAft>
                <a:spcPts val="0"/>
              </a:spcAft>
              <a:buClr>
                <a:srgbClr val="3F3F3F"/>
              </a:buClr>
              <a:buSzPts val="1600"/>
              <a:buNone/>
              <a:defRPr sz="1600" b="1"/>
            </a:lvl7pPr>
            <a:lvl8pPr marL="3657600" lvl="7" indent="-228600" algn="l">
              <a:lnSpc>
                <a:spcPct val="90000"/>
              </a:lnSpc>
              <a:spcBef>
                <a:spcPts val="400"/>
              </a:spcBef>
              <a:spcAft>
                <a:spcPts val="0"/>
              </a:spcAft>
              <a:buClr>
                <a:srgbClr val="3F3F3F"/>
              </a:buClr>
              <a:buSzPts val="1600"/>
              <a:buNone/>
              <a:defRPr sz="1600" b="1"/>
            </a:lvl8pPr>
            <a:lvl9pPr marL="4114800" lvl="8" indent="-228600" algn="l">
              <a:lnSpc>
                <a:spcPct val="90000"/>
              </a:lnSpc>
              <a:spcBef>
                <a:spcPts val="400"/>
              </a:spcBef>
              <a:spcAft>
                <a:spcPts val="0"/>
              </a:spcAft>
              <a:buClr>
                <a:srgbClr val="3F3F3F"/>
              </a:buClr>
              <a:buSzPts val="1600"/>
              <a:buNone/>
              <a:defRPr sz="1600" b="1"/>
            </a:lvl9pPr>
          </a:lstStyle>
          <a:p>
            <a:endParaRPr/>
          </a:p>
        </p:txBody>
      </p:sp>
      <p:sp>
        <p:nvSpPr>
          <p:cNvPr id="134" name="Google Shape;134;p17"/>
          <p:cNvSpPr>
            <a:spLocks noGrp="1"/>
          </p:cNvSpPr>
          <p:nvPr>
            <p:ph type="pic" idx="5"/>
          </p:nvPr>
        </p:nvSpPr>
        <p:spPr>
          <a:xfrm>
            <a:off x="3554707" y="2111058"/>
            <a:ext cx="704088" cy="704088"/>
          </a:xfrm>
          <a:prstGeom prst="ellipse">
            <a:avLst/>
          </a:prstGeom>
          <a:solidFill>
            <a:schemeClr val="accent3"/>
          </a:solidFill>
          <a:ln>
            <a:noFill/>
          </a:ln>
        </p:spPr>
      </p:sp>
      <p:sp>
        <p:nvSpPr>
          <p:cNvPr id="135" name="Google Shape;135;p17"/>
          <p:cNvSpPr txBox="1">
            <a:spLocks noGrp="1"/>
          </p:cNvSpPr>
          <p:nvPr>
            <p:ph type="body" idx="6"/>
          </p:nvPr>
        </p:nvSpPr>
        <p:spPr>
          <a:xfrm>
            <a:off x="2946630"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rgbClr val="3F3F3F"/>
              </a:buClr>
              <a:buSzPts val="1500"/>
              <a:buNone/>
              <a:defRPr sz="1500"/>
            </a:lvl1pPr>
            <a:lvl2pPr marL="914400" lvl="1" indent="-342900" algn="l">
              <a:lnSpc>
                <a:spcPct val="90000"/>
              </a:lnSpc>
              <a:spcBef>
                <a:spcPts val="600"/>
              </a:spcBef>
              <a:spcAft>
                <a:spcPts val="0"/>
              </a:spcAft>
              <a:buClr>
                <a:srgbClr val="3F3F3F"/>
              </a:buClr>
              <a:buSzPts val="1800"/>
              <a:buChar char="▪"/>
              <a:defRPr/>
            </a:lvl2pPr>
            <a:lvl3pPr marL="1371600" lvl="2" indent="-342900" algn="l">
              <a:lnSpc>
                <a:spcPct val="90000"/>
              </a:lnSpc>
              <a:spcBef>
                <a:spcPts val="600"/>
              </a:spcBef>
              <a:spcAft>
                <a:spcPts val="0"/>
              </a:spcAft>
              <a:buClr>
                <a:srgbClr val="3F3F3F"/>
              </a:buClr>
              <a:buSzPts val="1800"/>
              <a:buChar char="▪"/>
              <a:defRPr/>
            </a:lvl3pPr>
            <a:lvl4pPr marL="1828800" lvl="3" indent="-342900" algn="l">
              <a:lnSpc>
                <a:spcPct val="90000"/>
              </a:lnSpc>
              <a:spcBef>
                <a:spcPts val="600"/>
              </a:spcBef>
              <a:spcAft>
                <a:spcPts val="0"/>
              </a:spcAft>
              <a:buClr>
                <a:srgbClr val="3F3F3F"/>
              </a:buClr>
              <a:buSzPts val="1800"/>
              <a:buChar char="▪"/>
              <a:defRPr/>
            </a:lvl4pPr>
            <a:lvl5pPr marL="2286000" lvl="4" indent="-342900" algn="l">
              <a:lnSpc>
                <a:spcPct val="90000"/>
              </a:lnSpc>
              <a:spcBef>
                <a:spcPts val="600"/>
              </a:spcBef>
              <a:spcAft>
                <a:spcPts val="0"/>
              </a:spcAft>
              <a:buClr>
                <a:srgbClr val="3F3F3F"/>
              </a:buClr>
              <a:buSzPts val="1800"/>
              <a:buChar char="▪"/>
              <a:defRPr/>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
        <p:nvSpPr>
          <p:cNvPr id="136" name="Google Shape;136;p17"/>
          <p:cNvSpPr txBox="1">
            <a:spLocks noGrp="1"/>
          </p:cNvSpPr>
          <p:nvPr>
            <p:ph type="body" idx="7"/>
          </p:nvPr>
        </p:nvSpPr>
        <p:spPr>
          <a:xfrm>
            <a:off x="5116484"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90000"/>
              </a:lnSpc>
              <a:spcBef>
                <a:spcPts val="600"/>
              </a:spcBef>
              <a:spcAft>
                <a:spcPts val="0"/>
              </a:spcAft>
              <a:buClr>
                <a:srgbClr val="3F3F3F"/>
              </a:buClr>
              <a:buSzPts val="2000"/>
              <a:buNone/>
              <a:defRPr sz="2000" b="1"/>
            </a:lvl2pPr>
            <a:lvl3pPr marL="1371600" lvl="2" indent="-228600" algn="l">
              <a:lnSpc>
                <a:spcPct val="90000"/>
              </a:lnSpc>
              <a:spcBef>
                <a:spcPts val="600"/>
              </a:spcBef>
              <a:spcAft>
                <a:spcPts val="0"/>
              </a:spcAft>
              <a:buClr>
                <a:srgbClr val="3F3F3F"/>
              </a:buClr>
              <a:buSzPts val="1800"/>
              <a:buNone/>
              <a:defRPr sz="1800" b="1"/>
            </a:lvl3pPr>
            <a:lvl4pPr marL="1828800" lvl="3" indent="-228600" algn="l">
              <a:lnSpc>
                <a:spcPct val="90000"/>
              </a:lnSpc>
              <a:spcBef>
                <a:spcPts val="600"/>
              </a:spcBef>
              <a:spcAft>
                <a:spcPts val="0"/>
              </a:spcAft>
              <a:buClr>
                <a:srgbClr val="3F3F3F"/>
              </a:buClr>
              <a:buSzPts val="1600"/>
              <a:buNone/>
              <a:defRPr sz="1600" b="1"/>
            </a:lvl4pPr>
            <a:lvl5pPr marL="2286000" lvl="4" indent="-228600" algn="l">
              <a:lnSpc>
                <a:spcPct val="90000"/>
              </a:lnSpc>
              <a:spcBef>
                <a:spcPts val="600"/>
              </a:spcBef>
              <a:spcAft>
                <a:spcPts val="0"/>
              </a:spcAft>
              <a:buClr>
                <a:srgbClr val="3F3F3F"/>
              </a:buClr>
              <a:buSzPts val="1600"/>
              <a:buNone/>
              <a:defRPr sz="1600" b="1"/>
            </a:lvl5pPr>
            <a:lvl6pPr marL="2743200" lvl="5" indent="-228600" algn="l">
              <a:lnSpc>
                <a:spcPct val="90000"/>
              </a:lnSpc>
              <a:spcBef>
                <a:spcPts val="400"/>
              </a:spcBef>
              <a:spcAft>
                <a:spcPts val="0"/>
              </a:spcAft>
              <a:buClr>
                <a:srgbClr val="3F3F3F"/>
              </a:buClr>
              <a:buSzPts val="1600"/>
              <a:buNone/>
              <a:defRPr sz="1600" b="1"/>
            </a:lvl6pPr>
            <a:lvl7pPr marL="3200400" lvl="6" indent="-228600" algn="l">
              <a:lnSpc>
                <a:spcPct val="90000"/>
              </a:lnSpc>
              <a:spcBef>
                <a:spcPts val="400"/>
              </a:spcBef>
              <a:spcAft>
                <a:spcPts val="0"/>
              </a:spcAft>
              <a:buClr>
                <a:srgbClr val="3F3F3F"/>
              </a:buClr>
              <a:buSzPts val="1600"/>
              <a:buNone/>
              <a:defRPr sz="1600" b="1"/>
            </a:lvl7pPr>
            <a:lvl8pPr marL="3657600" lvl="7" indent="-228600" algn="l">
              <a:lnSpc>
                <a:spcPct val="90000"/>
              </a:lnSpc>
              <a:spcBef>
                <a:spcPts val="400"/>
              </a:spcBef>
              <a:spcAft>
                <a:spcPts val="0"/>
              </a:spcAft>
              <a:buClr>
                <a:srgbClr val="3F3F3F"/>
              </a:buClr>
              <a:buSzPts val="1600"/>
              <a:buNone/>
              <a:defRPr sz="1600" b="1"/>
            </a:lvl8pPr>
            <a:lvl9pPr marL="4114800" lvl="8" indent="-228600" algn="l">
              <a:lnSpc>
                <a:spcPct val="90000"/>
              </a:lnSpc>
              <a:spcBef>
                <a:spcPts val="400"/>
              </a:spcBef>
              <a:spcAft>
                <a:spcPts val="0"/>
              </a:spcAft>
              <a:buClr>
                <a:srgbClr val="3F3F3F"/>
              </a:buClr>
              <a:buSzPts val="1600"/>
              <a:buNone/>
              <a:defRPr sz="1600" b="1"/>
            </a:lvl9pPr>
          </a:lstStyle>
          <a:p>
            <a:endParaRPr/>
          </a:p>
        </p:txBody>
      </p:sp>
      <p:sp>
        <p:nvSpPr>
          <p:cNvPr id="137" name="Google Shape;137;p17"/>
          <p:cNvSpPr>
            <a:spLocks noGrp="1"/>
          </p:cNvSpPr>
          <p:nvPr>
            <p:ph type="pic" idx="8"/>
          </p:nvPr>
        </p:nvSpPr>
        <p:spPr>
          <a:xfrm>
            <a:off x="5770280" y="2111058"/>
            <a:ext cx="704088" cy="704088"/>
          </a:xfrm>
          <a:prstGeom prst="ellipse">
            <a:avLst/>
          </a:prstGeom>
          <a:solidFill>
            <a:schemeClr val="accent1"/>
          </a:solidFill>
          <a:ln>
            <a:noFill/>
          </a:ln>
        </p:spPr>
      </p:sp>
      <p:sp>
        <p:nvSpPr>
          <p:cNvPr id="138" name="Google Shape;138;p17"/>
          <p:cNvSpPr txBox="1">
            <a:spLocks noGrp="1"/>
          </p:cNvSpPr>
          <p:nvPr>
            <p:ph type="body" idx="9"/>
          </p:nvPr>
        </p:nvSpPr>
        <p:spPr>
          <a:xfrm>
            <a:off x="5162204"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rgbClr val="3F3F3F"/>
              </a:buClr>
              <a:buSzPts val="1500"/>
              <a:buNone/>
              <a:defRPr sz="1500"/>
            </a:lvl1pPr>
            <a:lvl2pPr marL="914400" lvl="1" indent="-342900" algn="l">
              <a:lnSpc>
                <a:spcPct val="90000"/>
              </a:lnSpc>
              <a:spcBef>
                <a:spcPts val="600"/>
              </a:spcBef>
              <a:spcAft>
                <a:spcPts val="0"/>
              </a:spcAft>
              <a:buClr>
                <a:srgbClr val="3F3F3F"/>
              </a:buClr>
              <a:buSzPts val="1800"/>
              <a:buChar char="▪"/>
              <a:defRPr/>
            </a:lvl2pPr>
            <a:lvl3pPr marL="1371600" lvl="2" indent="-342900" algn="l">
              <a:lnSpc>
                <a:spcPct val="90000"/>
              </a:lnSpc>
              <a:spcBef>
                <a:spcPts val="600"/>
              </a:spcBef>
              <a:spcAft>
                <a:spcPts val="0"/>
              </a:spcAft>
              <a:buClr>
                <a:srgbClr val="3F3F3F"/>
              </a:buClr>
              <a:buSzPts val="1800"/>
              <a:buChar char="▪"/>
              <a:defRPr/>
            </a:lvl3pPr>
            <a:lvl4pPr marL="1828800" lvl="3" indent="-342900" algn="l">
              <a:lnSpc>
                <a:spcPct val="90000"/>
              </a:lnSpc>
              <a:spcBef>
                <a:spcPts val="600"/>
              </a:spcBef>
              <a:spcAft>
                <a:spcPts val="0"/>
              </a:spcAft>
              <a:buClr>
                <a:srgbClr val="3F3F3F"/>
              </a:buClr>
              <a:buSzPts val="1800"/>
              <a:buChar char="▪"/>
              <a:defRPr/>
            </a:lvl4pPr>
            <a:lvl5pPr marL="2286000" lvl="4" indent="-342900" algn="l">
              <a:lnSpc>
                <a:spcPct val="90000"/>
              </a:lnSpc>
              <a:spcBef>
                <a:spcPts val="600"/>
              </a:spcBef>
              <a:spcAft>
                <a:spcPts val="0"/>
              </a:spcAft>
              <a:buClr>
                <a:srgbClr val="3F3F3F"/>
              </a:buClr>
              <a:buSzPts val="1800"/>
              <a:buChar char="▪"/>
              <a:defRPr/>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
        <p:nvSpPr>
          <p:cNvPr id="139" name="Google Shape;139;p17"/>
          <p:cNvSpPr txBox="1">
            <a:spLocks noGrp="1"/>
          </p:cNvSpPr>
          <p:nvPr>
            <p:ph type="body" idx="13"/>
          </p:nvPr>
        </p:nvSpPr>
        <p:spPr>
          <a:xfrm>
            <a:off x="7332057" y="2491684"/>
            <a:ext cx="2011680" cy="2825173"/>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90000"/>
              </a:lnSpc>
              <a:spcBef>
                <a:spcPts val="600"/>
              </a:spcBef>
              <a:spcAft>
                <a:spcPts val="0"/>
              </a:spcAft>
              <a:buClr>
                <a:srgbClr val="3F3F3F"/>
              </a:buClr>
              <a:buSzPts val="2000"/>
              <a:buNone/>
              <a:defRPr sz="2000" b="1"/>
            </a:lvl2pPr>
            <a:lvl3pPr marL="1371600" lvl="2" indent="-228600" algn="l">
              <a:lnSpc>
                <a:spcPct val="90000"/>
              </a:lnSpc>
              <a:spcBef>
                <a:spcPts val="600"/>
              </a:spcBef>
              <a:spcAft>
                <a:spcPts val="0"/>
              </a:spcAft>
              <a:buClr>
                <a:srgbClr val="3F3F3F"/>
              </a:buClr>
              <a:buSzPts val="1800"/>
              <a:buNone/>
              <a:defRPr sz="1800" b="1"/>
            </a:lvl3pPr>
            <a:lvl4pPr marL="1828800" lvl="3" indent="-228600" algn="l">
              <a:lnSpc>
                <a:spcPct val="90000"/>
              </a:lnSpc>
              <a:spcBef>
                <a:spcPts val="600"/>
              </a:spcBef>
              <a:spcAft>
                <a:spcPts val="0"/>
              </a:spcAft>
              <a:buClr>
                <a:srgbClr val="3F3F3F"/>
              </a:buClr>
              <a:buSzPts val="1600"/>
              <a:buNone/>
              <a:defRPr sz="1600" b="1"/>
            </a:lvl4pPr>
            <a:lvl5pPr marL="2286000" lvl="4" indent="-228600" algn="l">
              <a:lnSpc>
                <a:spcPct val="90000"/>
              </a:lnSpc>
              <a:spcBef>
                <a:spcPts val="600"/>
              </a:spcBef>
              <a:spcAft>
                <a:spcPts val="0"/>
              </a:spcAft>
              <a:buClr>
                <a:srgbClr val="3F3F3F"/>
              </a:buClr>
              <a:buSzPts val="1600"/>
              <a:buNone/>
              <a:defRPr sz="1600" b="1"/>
            </a:lvl5pPr>
            <a:lvl6pPr marL="2743200" lvl="5" indent="-228600" algn="l">
              <a:lnSpc>
                <a:spcPct val="90000"/>
              </a:lnSpc>
              <a:spcBef>
                <a:spcPts val="400"/>
              </a:spcBef>
              <a:spcAft>
                <a:spcPts val="0"/>
              </a:spcAft>
              <a:buClr>
                <a:srgbClr val="3F3F3F"/>
              </a:buClr>
              <a:buSzPts val="1600"/>
              <a:buNone/>
              <a:defRPr sz="1600" b="1"/>
            </a:lvl6pPr>
            <a:lvl7pPr marL="3200400" lvl="6" indent="-228600" algn="l">
              <a:lnSpc>
                <a:spcPct val="90000"/>
              </a:lnSpc>
              <a:spcBef>
                <a:spcPts val="400"/>
              </a:spcBef>
              <a:spcAft>
                <a:spcPts val="0"/>
              </a:spcAft>
              <a:buClr>
                <a:srgbClr val="3F3F3F"/>
              </a:buClr>
              <a:buSzPts val="1600"/>
              <a:buNone/>
              <a:defRPr sz="1600" b="1"/>
            </a:lvl7pPr>
            <a:lvl8pPr marL="3657600" lvl="7" indent="-228600" algn="l">
              <a:lnSpc>
                <a:spcPct val="90000"/>
              </a:lnSpc>
              <a:spcBef>
                <a:spcPts val="400"/>
              </a:spcBef>
              <a:spcAft>
                <a:spcPts val="0"/>
              </a:spcAft>
              <a:buClr>
                <a:srgbClr val="3F3F3F"/>
              </a:buClr>
              <a:buSzPts val="1600"/>
              <a:buNone/>
              <a:defRPr sz="1600" b="1"/>
            </a:lvl8pPr>
            <a:lvl9pPr marL="4114800" lvl="8" indent="-228600" algn="l">
              <a:lnSpc>
                <a:spcPct val="90000"/>
              </a:lnSpc>
              <a:spcBef>
                <a:spcPts val="400"/>
              </a:spcBef>
              <a:spcAft>
                <a:spcPts val="0"/>
              </a:spcAft>
              <a:buClr>
                <a:srgbClr val="3F3F3F"/>
              </a:buClr>
              <a:buSzPts val="1600"/>
              <a:buNone/>
              <a:defRPr sz="1600" b="1"/>
            </a:lvl9pPr>
          </a:lstStyle>
          <a:p>
            <a:endParaRPr/>
          </a:p>
        </p:txBody>
      </p:sp>
      <p:sp>
        <p:nvSpPr>
          <p:cNvPr id="140" name="Google Shape;140;p17"/>
          <p:cNvSpPr>
            <a:spLocks noGrp="1"/>
          </p:cNvSpPr>
          <p:nvPr>
            <p:ph type="pic" idx="14"/>
          </p:nvPr>
        </p:nvSpPr>
        <p:spPr>
          <a:xfrm>
            <a:off x="7985853" y="2111058"/>
            <a:ext cx="704088" cy="704088"/>
          </a:xfrm>
          <a:prstGeom prst="ellipse">
            <a:avLst/>
          </a:prstGeom>
          <a:solidFill>
            <a:schemeClr val="accent3"/>
          </a:solidFill>
          <a:ln>
            <a:noFill/>
          </a:ln>
        </p:spPr>
      </p:sp>
      <p:sp>
        <p:nvSpPr>
          <p:cNvPr id="141" name="Google Shape;141;p17"/>
          <p:cNvSpPr txBox="1">
            <a:spLocks noGrp="1"/>
          </p:cNvSpPr>
          <p:nvPr>
            <p:ph type="body" idx="15"/>
          </p:nvPr>
        </p:nvSpPr>
        <p:spPr>
          <a:xfrm>
            <a:off x="7377777"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rgbClr val="3F3F3F"/>
              </a:buClr>
              <a:buSzPts val="1500"/>
              <a:buNone/>
              <a:defRPr sz="1500"/>
            </a:lvl1pPr>
            <a:lvl2pPr marL="914400" lvl="1" indent="-342900" algn="l">
              <a:lnSpc>
                <a:spcPct val="90000"/>
              </a:lnSpc>
              <a:spcBef>
                <a:spcPts val="600"/>
              </a:spcBef>
              <a:spcAft>
                <a:spcPts val="0"/>
              </a:spcAft>
              <a:buClr>
                <a:srgbClr val="3F3F3F"/>
              </a:buClr>
              <a:buSzPts val="1800"/>
              <a:buChar char="▪"/>
              <a:defRPr/>
            </a:lvl2pPr>
            <a:lvl3pPr marL="1371600" lvl="2" indent="-342900" algn="l">
              <a:lnSpc>
                <a:spcPct val="90000"/>
              </a:lnSpc>
              <a:spcBef>
                <a:spcPts val="600"/>
              </a:spcBef>
              <a:spcAft>
                <a:spcPts val="0"/>
              </a:spcAft>
              <a:buClr>
                <a:srgbClr val="3F3F3F"/>
              </a:buClr>
              <a:buSzPts val="1800"/>
              <a:buChar char="▪"/>
              <a:defRPr/>
            </a:lvl3pPr>
            <a:lvl4pPr marL="1828800" lvl="3" indent="-342900" algn="l">
              <a:lnSpc>
                <a:spcPct val="90000"/>
              </a:lnSpc>
              <a:spcBef>
                <a:spcPts val="600"/>
              </a:spcBef>
              <a:spcAft>
                <a:spcPts val="0"/>
              </a:spcAft>
              <a:buClr>
                <a:srgbClr val="3F3F3F"/>
              </a:buClr>
              <a:buSzPts val="1800"/>
              <a:buChar char="▪"/>
              <a:defRPr/>
            </a:lvl4pPr>
            <a:lvl5pPr marL="2286000" lvl="4" indent="-342900" algn="l">
              <a:lnSpc>
                <a:spcPct val="90000"/>
              </a:lnSpc>
              <a:spcBef>
                <a:spcPts val="600"/>
              </a:spcBef>
              <a:spcAft>
                <a:spcPts val="0"/>
              </a:spcAft>
              <a:buClr>
                <a:srgbClr val="3F3F3F"/>
              </a:buClr>
              <a:buSzPts val="1800"/>
              <a:buChar char="▪"/>
              <a:defRPr/>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
        <p:nvSpPr>
          <p:cNvPr id="142" name="Google Shape;142;p17"/>
          <p:cNvSpPr txBox="1">
            <a:spLocks noGrp="1"/>
          </p:cNvSpPr>
          <p:nvPr>
            <p:ph type="body" idx="16"/>
          </p:nvPr>
        </p:nvSpPr>
        <p:spPr>
          <a:xfrm>
            <a:off x="9547629"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90000"/>
              </a:lnSpc>
              <a:spcBef>
                <a:spcPts val="600"/>
              </a:spcBef>
              <a:spcAft>
                <a:spcPts val="0"/>
              </a:spcAft>
              <a:buClr>
                <a:srgbClr val="3F3F3F"/>
              </a:buClr>
              <a:buSzPts val="2000"/>
              <a:buNone/>
              <a:defRPr sz="2000" b="1"/>
            </a:lvl2pPr>
            <a:lvl3pPr marL="1371600" lvl="2" indent="-228600" algn="l">
              <a:lnSpc>
                <a:spcPct val="90000"/>
              </a:lnSpc>
              <a:spcBef>
                <a:spcPts val="600"/>
              </a:spcBef>
              <a:spcAft>
                <a:spcPts val="0"/>
              </a:spcAft>
              <a:buClr>
                <a:srgbClr val="3F3F3F"/>
              </a:buClr>
              <a:buSzPts val="1800"/>
              <a:buNone/>
              <a:defRPr sz="1800" b="1"/>
            </a:lvl3pPr>
            <a:lvl4pPr marL="1828800" lvl="3" indent="-228600" algn="l">
              <a:lnSpc>
                <a:spcPct val="90000"/>
              </a:lnSpc>
              <a:spcBef>
                <a:spcPts val="600"/>
              </a:spcBef>
              <a:spcAft>
                <a:spcPts val="0"/>
              </a:spcAft>
              <a:buClr>
                <a:srgbClr val="3F3F3F"/>
              </a:buClr>
              <a:buSzPts val="1600"/>
              <a:buNone/>
              <a:defRPr sz="1600" b="1"/>
            </a:lvl4pPr>
            <a:lvl5pPr marL="2286000" lvl="4" indent="-228600" algn="l">
              <a:lnSpc>
                <a:spcPct val="90000"/>
              </a:lnSpc>
              <a:spcBef>
                <a:spcPts val="600"/>
              </a:spcBef>
              <a:spcAft>
                <a:spcPts val="0"/>
              </a:spcAft>
              <a:buClr>
                <a:srgbClr val="3F3F3F"/>
              </a:buClr>
              <a:buSzPts val="1600"/>
              <a:buNone/>
              <a:defRPr sz="1600" b="1"/>
            </a:lvl5pPr>
            <a:lvl6pPr marL="2743200" lvl="5" indent="-228600" algn="l">
              <a:lnSpc>
                <a:spcPct val="90000"/>
              </a:lnSpc>
              <a:spcBef>
                <a:spcPts val="400"/>
              </a:spcBef>
              <a:spcAft>
                <a:spcPts val="0"/>
              </a:spcAft>
              <a:buClr>
                <a:srgbClr val="3F3F3F"/>
              </a:buClr>
              <a:buSzPts val="1600"/>
              <a:buNone/>
              <a:defRPr sz="1600" b="1"/>
            </a:lvl6pPr>
            <a:lvl7pPr marL="3200400" lvl="6" indent="-228600" algn="l">
              <a:lnSpc>
                <a:spcPct val="90000"/>
              </a:lnSpc>
              <a:spcBef>
                <a:spcPts val="400"/>
              </a:spcBef>
              <a:spcAft>
                <a:spcPts val="0"/>
              </a:spcAft>
              <a:buClr>
                <a:srgbClr val="3F3F3F"/>
              </a:buClr>
              <a:buSzPts val="1600"/>
              <a:buNone/>
              <a:defRPr sz="1600" b="1"/>
            </a:lvl7pPr>
            <a:lvl8pPr marL="3657600" lvl="7" indent="-228600" algn="l">
              <a:lnSpc>
                <a:spcPct val="90000"/>
              </a:lnSpc>
              <a:spcBef>
                <a:spcPts val="400"/>
              </a:spcBef>
              <a:spcAft>
                <a:spcPts val="0"/>
              </a:spcAft>
              <a:buClr>
                <a:srgbClr val="3F3F3F"/>
              </a:buClr>
              <a:buSzPts val="1600"/>
              <a:buNone/>
              <a:defRPr sz="1600" b="1"/>
            </a:lvl8pPr>
            <a:lvl9pPr marL="4114800" lvl="8" indent="-228600" algn="l">
              <a:lnSpc>
                <a:spcPct val="90000"/>
              </a:lnSpc>
              <a:spcBef>
                <a:spcPts val="400"/>
              </a:spcBef>
              <a:spcAft>
                <a:spcPts val="0"/>
              </a:spcAft>
              <a:buClr>
                <a:srgbClr val="3F3F3F"/>
              </a:buClr>
              <a:buSzPts val="1600"/>
              <a:buNone/>
              <a:defRPr sz="1600" b="1"/>
            </a:lvl9pPr>
          </a:lstStyle>
          <a:p>
            <a:endParaRPr/>
          </a:p>
        </p:txBody>
      </p:sp>
      <p:sp>
        <p:nvSpPr>
          <p:cNvPr id="143" name="Google Shape;143;p17"/>
          <p:cNvSpPr>
            <a:spLocks noGrp="1"/>
          </p:cNvSpPr>
          <p:nvPr>
            <p:ph type="pic" idx="17"/>
          </p:nvPr>
        </p:nvSpPr>
        <p:spPr>
          <a:xfrm>
            <a:off x="10201425" y="2111058"/>
            <a:ext cx="704088" cy="704088"/>
          </a:xfrm>
          <a:prstGeom prst="ellipse">
            <a:avLst/>
          </a:prstGeom>
          <a:solidFill>
            <a:schemeClr val="accent1"/>
          </a:solidFill>
          <a:ln>
            <a:noFill/>
          </a:ln>
        </p:spPr>
      </p:sp>
      <p:sp>
        <p:nvSpPr>
          <p:cNvPr id="144" name="Google Shape;144;p17"/>
          <p:cNvSpPr txBox="1">
            <a:spLocks noGrp="1"/>
          </p:cNvSpPr>
          <p:nvPr>
            <p:ph type="body" idx="18"/>
          </p:nvPr>
        </p:nvSpPr>
        <p:spPr>
          <a:xfrm>
            <a:off x="9593349"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0"/>
              </a:spcBef>
              <a:spcAft>
                <a:spcPts val="0"/>
              </a:spcAft>
              <a:buClr>
                <a:srgbClr val="3F3F3F"/>
              </a:buClr>
              <a:buSzPts val="1500"/>
              <a:buNone/>
              <a:defRPr sz="1500"/>
            </a:lvl1pPr>
            <a:lvl2pPr marL="914400" lvl="1" indent="-342900" algn="l">
              <a:lnSpc>
                <a:spcPct val="90000"/>
              </a:lnSpc>
              <a:spcBef>
                <a:spcPts val="600"/>
              </a:spcBef>
              <a:spcAft>
                <a:spcPts val="0"/>
              </a:spcAft>
              <a:buClr>
                <a:srgbClr val="3F3F3F"/>
              </a:buClr>
              <a:buSzPts val="1800"/>
              <a:buChar char="▪"/>
              <a:defRPr/>
            </a:lvl2pPr>
            <a:lvl3pPr marL="1371600" lvl="2" indent="-342900" algn="l">
              <a:lnSpc>
                <a:spcPct val="90000"/>
              </a:lnSpc>
              <a:spcBef>
                <a:spcPts val="600"/>
              </a:spcBef>
              <a:spcAft>
                <a:spcPts val="0"/>
              </a:spcAft>
              <a:buClr>
                <a:srgbClr val="3F3F3F"/>
              </a:buClr>
              <a:buSzPts val="1800"/>
              <a:buChar char="▪"/>
              <a:defRPr/>
            </a:lvl3pPr>
            <a:lvl4pPr marL="1828800" lvl="3" indent="-342900" algn="l">
              <a:lnSpc>
                <a:spcPct val="90000"/>
              </a:lnSpc>
              <a:spcBef>
                <a:spcPts val="600"/>
              </a:spcBef>
              <a:spcAft>
                <a:spcPts val="0"/>
              </a:spcAft>
              <a:buClr>
                <a:srgbClr val="3F3F3F"/>
              </a:buClr>
              <a:buSzPts val="1800"/>
              <a:buChar char="▪"/>
              <a:defRPr/>
            </a:lvl4pPr>
            <a:lvl5pPr marL="2286000" lvl="4" indent="-342900" algn="l">
              <a:lnSpc>
                <a:spcPct val="90000"/>
              </a:lnSpc>
              <a:spcBef>
                <a:spcPts val="600"/>
              </a:spcBef>
              <a:spcAft>
                <a:spcPts val="0"/>
              </a:spcAft>
              <a:buClr>
                <a:srgbClr val="3F3F3F"/>
              </a:buClr>
              <a:buSzPts val="1800"/>
              <a:buChar char="▪"/>
              <a:defRPr/>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145"/>
        <p:cNvGrpSpPr/>
        <p:nvPr/>
      </p:nvGrpSpPr>
      <p:grpSpPr>
        <a:xfrm>
          <a:off x="0" y="0"/>
          <a:ext cx="0" cy="0"/>
          <a:chOff x="0" y="0"/>
          <a:chExt cx="0" cy="0"/>
        </a:xfrm>
      </p:grpSpPr>
      <p:sp>
        <p:nvSpPr>
          <p:cNvPr id="146" name="Google Shape;146;p18" descr="preencoded.png"/>
          <p:cNvSpPr/>
          <p:nvPr/>
        </p:nvSpPr>
        <p:spPr>
          <a:xfrm>
            <a:off x="-5568" y="-2784"/>
            <a:ext cx="3443288" cy="6891337"/>
          </a:xfrm>
          <a:custGeom>
            <a:avLst/>
            <a:gdLst/>
            <a:ahLst/>
            <a:cxnLst/>
            <a:rect l="l" t="t" r="r" b="b"/>
            <a:pathLst>
              <a:path w="3443288" h="6891337" extrusionOk="0">
                <a:moveTo>
                  <a:pt x="3443288" y="0"/>
                </a:moveTo>
                <a:lnTo>
                  <a:pt x="0" y="0"/>
                </a:lnTo>
                <a:lnTo>
                  <a:pt x="0" y="6891338"/>
                </a:lnTo>
                <a:lnTo>
                  <a:pt x="3443288" y="6891338"/>
                </a:lnTo>
                <a:lnTo>
                  <a:pt x="34432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ibre Franklin Medium"/>
              <a:ea typeface="Libre Franklin Medium"/>
              <a:cs typeface="Libre Franklin Medium"/>
              <a:sym typeface="Libre Franklin Medium"/>
            </a:endParaRPr>
          </a:p>
        </p:txBody>
      </p:sp>
      <p:pic>
        <p:nvPicPr>
          <p:cNvPr id="147" name="Google Shape;147;p18" descr="preencoded.png"/>
          <p:cNvPicPr preferRelativeResize="0"/>
          <p:nvPr/>
        </p:nvPicPr>
        <p:blipFill rotWithShape="1">
          <a:blip r:embed="rId2">
            <a:alphaModFix/>
          </a:blip>
          <a:srcRect/>
          <a:stretch/>
        </p:blipFill>
        <p:spPr>
          <a:xfrm>
            <a:off x="1703311" y="-2784"/>
            <a:ext cx="1734410" cy="5167313"/>
          </a:xfrm>
          <a:prstGeom prst="rect">
            <a:avLst/>
          </a:prstGeom>
          <a:noFill/>
          <a:ln>
            <a:noFill/>
          </a:ln>
        </p:spPr>
      </p:pic>
      <p:sp>
        <p:nvSpPr>
          <p:cNvPr id="148" name="Google Shape;148;p18"/>
          <p:cNvSpPr/>
          <p:nvPr/>
        </p:nvSpPr>
        <p:spPr>
          <a:xfrm>
            <a:off x="1721621" y="-2784"/>
            <a:ext cx="1716115" cy="1720853"/>
          </a:xfrm>
          <a:custGeom>
            <a:avLst/>
            <a:gdLst/>
            <a:ahLst/>
            <a:cxnLst/>
            <a:rect l="l" t="t" r="r" b="b"/>
            <a:pathLst>
              <a:path w="1716115" h="1720853"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ibre Franklin Medium"/>
              <a:ea typeface="Libre Franklin Medium"/>
              <a:cs typeface="Libre Franklin Medium"/>
              <a:sym typeface="Libre Franklin Medium"/>
            </a:endParaRPr>
          </a:p>
        </p:txBody>
      </p:sp>
      <p:sp>
        <p:nvSpPr>
          <p:cNvPr id="149" name="Google Shape;149;p18" descr="preencoded.png"/>
          <p:cNvSpPr/>
          <p:nvPr/>
        </p:nvSpPr>
        <p:spPr>
          <a:xfrm>
            <a:off x="-5568" y="3440504"/>
            <a:ext cx="3443288" cy="3448050"/>
          </a:xfrm>
          <a:custGeom>
            <a:avLst/>
            <a:gdLst/>
            <a:ahLst/>
            <a:cxnLst/>
            <a:rect l="l" t="t" r="r" b="b"/>
            <a:pathLst>
              <a:path w="3443288" h="3448050"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ibre Franklin Medium"/>
              <a:ea typeface="Libre Franklin Medium"/>
              <a:cs typeface="Libre Franklin Medium"/>
              <a:sym typeface="Libre Franklin Medium"/>
            </a:endParaRPr>
          </a:p>
        </p:txBody>
      </p:sp>
      <p:pic>
        <p:nvPicPr>
          <p:cNvPr id="150" name="Google Shape;150;p18" descr="preencoded.png"/>
          <p:cNvPicPr preferRelativeResize="0"/>
          <p:nvPr/>
        </p:nvPicPr>
        <p:blipFill rotWithShape="1">
          <a:blip r:embed="rId3">
            <a:alphaModFix/>
          </a:blip>
          <a:srcRect/>
          <a:stretch/>
        </p:blipFill>
        <p:spPr>
          <a:xfrm>
            <a:off x="1718457" y="3440504"/>
            <a:ext cx="1719263" cy="1724025"/>
          </a:xfrm>
          <a:prstGeom prst="rect">
            <a:avLst/>
          </a:prstGeom>
          <a:noFill/>
          <a:ln>
            <a:noFill/>
          </a:ln>
        </p:spPr>
      </p:pic>
      <p:sp>
        <p:nvSpPr>
          <p:cNvPr id="151" name="Google Shape;151;p18"/>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8"/>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3" name="Google Shape;153;p18"/>
          <p:cNvSpPr txBox="1">
            <a:spLocks noGrp="1"/>
          </p:cNvSpPr>
          <p:nvPr>
            <p:ph type="title"/>
          </p:nvPr>
        </p:nvSpPr>
        <p:spPr>
          <a:xfrm>
            <a:off x="3986784" y="1243584"/>
            <a:ext cx="8165592" cy="76809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3600"/>
              <a:buFont typeface="Libre Franklin Medium"/>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18"/>
          <p:cNvSpPr txBox="1">
            <a:spLocks noGrp="1"/>
          </p:cNvSpPr>
          <p:nvPr>
            <p:ph type="body" idx="1"/>
          </p:nvPr>
        </p:nvSpPr>
        <p:spPr>
          <a:xfrm>
            <a:off x="3685032" y="2255520"/>
            <a:ext cx="3741928" cy="4306380"/>
          </a:xfrm>
          <a:prstGeom prst="rect">
            <a:avLst/>
          </a:prstGeom>
          <a:noFill/>
          <a:ln>
            <a:noFill/>
          </a:ln>
        </p:spPr>
        <p:txBody>
          <a:bodyPr spcFirstLastPara="1" wrap="square" lIns="45700" tIns="45700" rIns="45700" bIns="45700" anchor="t" anchorCtr="0">
            <a:noAutofit/>
          </a:bodyPr>
          <a:lstStyle>
            <a:lvl1pPr marL="457200" lvl="0" indent="-323850" algn="l">
              <a:lnSpc>
                <a:spcPct val="90000"/>
              </a:lnSpc>
              <a:spcBef>
                <a:spcPts val="1800"/>
              </a:spcBef>
              <a:spcAft>
                <a:spcPts val="0"/>
              </a:spcAft>
              <a:buClr>
                <a:srgbClr val="3F3F3F"/>
              </a:buClr>
              <a:buSzPts val="1500"/>
              <a:buChar char="▪"/>
              <a:defRPr sz="1500"/>
            </a:lvl1pPr>
            <a:lvl2pPr marL="914400" lvl="1" indent="-311150" algn="l">
              <a:lnSpc>
                <a:spcPct val="90000"/>
              </a:lnSpc>
              <a:spcBef>
                <a:spcPts val="600"/>
              </a:spcBef>
              <a:spcAft>
                <a:spcPts val="0"/>
              </a:spcAft>
              <a:buClr>
                <a:srgbClr val="3F3F3F"/>
              </a:buClr>
              <a:buSzPts val="1300"/>
              <a:buChar char="▪"/>
              <a:defRPr sz="1300"/>
            </a:lvl2pPr>
            <a:lvl3pPr marL="1371600" lvl="2" indent="-304800" algn="l">
              <a:lnSpc>
                <a:spcPct val="90000"/>
              </a:lnSpc>
              <a:spcBef>
                <a:spcPts val="600"/>
              </a:spcBef>
              <a:spcAft>
                <a:spcPts val="0"/>
              </a:spcAft>
              <a:buClr>
                <a:srgbClr val="3F3F3F"/>
              </a:buClr>
              <a:buSzPts val="1200"/>
              <a:buChar char="▪"/>
              <a:defRPr sz="1200"/>
            </a:lvl3pPr>
            <a:lvl4pPr marL="1828800" lvl="3" indent="-304800" algn="l">
              <a:lnSpc>
                <a:spcPct val="90000"/>
              </a:lnSpc>
              <a:spcBef>
                <a:spcPts val="600"/>
              </a:spcBef>
              <a:spcAft>
                <a:spcPts val="0"/>
              </a:spcAft>
              <a:buClr>
                <a:srgbClr val="3F3F3F"/>
              </a:buClr>
              <a:buSzPts val="1200"/>
              <a:buChar char="▪"/>
              <a:defRPr sz="1200"/>
            </a:lvl4pPr>
            <a:lvl5pPr marL="2286000" lvl="4" indent="-304800" algn="l">
              <a:lnSpc>
                <a:spcPct val="90000"/>
              </a:lnSpc>
              <a:spcBef>
                <a:spcPts val="600"/>
              </a:spcBef>
              <a:spcAft>
                <a:spcPts val="0"/>
              </a:spcAft>
              <a:buClr>
                <a:srgbClr val="3F3F3F"/>
              </a:buClr>
              <a:buSzPts val="1200"/>
              <a:buChar char="▪"/>
              <a:defRPr sz="1200"/>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
        <p:nvSpPr>
          <p:cNvPr id="155" name="Google Shape;155;p18"/>
          <p:cNvSpPr txBox="1">
            <a:spLocks noGrp="1"/>
          </p:cNvSpPr>
          <p:nvPr>
            <p:ph type="body" idx="2"/>
          </p:nvPr>
        </p:nvSpPr>
        <p:spPr>
          <a:xfrm>
            <a:off x="7754112" y="2255520"/>
            <a:ext cx="3741928" cy="4306380"/>
          </a:xfrm>
          <a:prstGeom prst="rect">
            <a:avLst/>
          </a:prstGeom>
          <a:noFill/>
          <a:ln>
            <a:noFill/>
          </a:ln>
        </p:spPr>
        <p:txBody>
          <a:bodyPr spcFirstLastPara="1" wrap="square" lIns="45700" tIns="45700" rIns="45700" bIns="45700" anchor="t" anchorCtr="0">
            <a:noAutofit/>
          </a:bodyPr>
          <a:lstStyle>
            <a:lvl1pPr marL="457200" lvl="0" indent="-323850" algn="l">
              <a:lnSpc>
                <a:spcPct val="90000"/>
              </a:lnSpc>
              <a:spcBef>
                <a:spcPts val="1800"/>
              </a:spcBef>
              <a:spcAft>
                <a:spcPts val="0"/>
              </a:spcAft>
              <a:buClr>
                <a:srgbClr val="3F3F3F"/>
              </a:buClr>
              <a:buSzPts val="1500"/>
              <a:buChar char="▪"/>
              <a:defRPr sz="1500"/>
            </a:lvl1pPr>
            <a:lvl2pPr marL="914400" lvl="1" indent="-311150" algn="l">
              <a:lnSpc>
                <a:spcPct val="90000"/>
              </a:lnSpc>
              <a:spcBef>
                <a:spcPts val="600"/>
              </a:spcBef>
              <a:spcAft>
                <a:spcPts val="0"/>
              </a:spcAft>
              <a:buClr>
                <a:srgbClr val="3F3F3F"/>
              </a:buClr>
              <a:buSzPts val="1300"/>
              <a:buChar char="▪"/>
              <a:defRPr sz="1300"/>
            </a:lvl2pPr>
            <a:lvl3pPr marL="1371600" lvl="2" indent="-304800" algn="l">
              <a:lnSpc>
                <a:spcPct val="90000"/>
              </a:lnSpc>
              <a:spcBef>
                <a:spcPts val="600"/>
              </a:spcBef>
              <a:spcAft>
                <a:spcPts val="0"/>
              </a:spcAft>
              <a:buClr>
                <a:srgbClr val="3F3F3F"/>
              </a:buClr>
              <a:buSzPts val="1200"/>
              <a:buChar char="▪"/>
              <a:defRPr sz="1200"/>
            </a:lvl3pPr>
            <a:lvl4pPr marL="1828800" lvl="3" indent="-304800" algn="l">
              <a:lnSpc>
                <a:spcPct val="90000"/>
              </a:lnSpc>
              <a:spcBef>
                <a:spcPts val="600"/>
              </a:spcBef>
              <a:spcAft>
                <a:spcPts val="0"/>
              </a:spcAft>
              <a:buClr>
                <a:srgbClr val="3F3F3F"/>
              </a:buClr>
              <a:buSzPts val="1200"/>
              <a:buChar char="▪"/>
              <a:defRPr sz="1200"/>
            </a:lvl4pPr>
            <a:lvl5pPr marL="2286000" lvl="4" indent="-304800" algn="l">
              <a:lnSpc>
                <a:spcPct val="90000"/>
              </a:lnSpc>
              <a:spcBef>
                <a:spcPts val="600"/>
              </a:spcBef>
              <a:spcAft>
                <a:spcPts val="0"/>
              </a:spcAft>
              <a:buClr>
                <a:srgbClr val="3F3F3F"/>
              </a:buClr>
              <a:buSzPts val="1200"/>
              <a:buChar char="▪"/>
              <a:defRPr sz="1200"/>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1524000" y="1828799"/>
            <a:ext cx="9144000" cy="45720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rgbClr val="3F3F3F"/>
              </a:buClr>
              <a:buSzPts val="1800"/>
              <a:buChar char="▪"/>
              <a:defRPr/>
            </a:lvl1pPr>
            <a:lvl2pPr marL="914400" lvl="1" indent="-342900" algn="l">
              <a:lnSpc>
                <a:spcPct val="90000"/>
              </a:lnSpc>
              <a:spcBef>
                <a:spcPts val="600"/>
              </a:spcBef>
              <a:spcAft>
                <a:spcPts val="0"/>
              </a:spcAft>
              <a:buClr>
                <a:srgbClr val="3F3F3F"/>
              </a:buClr>
              <a:buSzPts val="1800"/>
              <a:buChar char="▪"/>
              <a:defRPr/>
            </a:lvl2pPr>
            <a:lvl3pPr marL="1371600" lvl="2" indent="-342900" algn="l">
              <a:lnSpc>
                <a:spcPct val="90000"/>
              </a:lnSpc>
              <a:spcBef>
                <a:spcPts val="600"/>
              </a:spcBef>
              <a:spcAft>
                <a:spcPts val="0"/>
              </a:spcAft>
              <a:buClr>
                <a:srgbClr val="3F3F3F"/>
              </a:buClr>
              <a:buSzPts val="1800"/>
              <a:buChar char="▪"/>
              <a:defRPr/>
            </a:lvl3pPr>
            <a:lvl4pPr marL="1828800" lvl="3" indent="-342900" algn="l">
              <a:lnSpc>
                <a:spcPct val="90000"/>
              </a:lnSpc>
              <a:spcBef>
                <a:spcPts val="600"/>
              </a:spcBef>
              <a:spcAft>
                <a:spcPts val="0"/>
              </a:spcAft>
              <a:buClr>
                <a:srgbClr val="3F3F3F"/>
              </a:buClr>
              <a:buSzPts val="1800"/>
              <a:buChar char="▪"/>
              <a:defRPr/>
            </a:lvl4pPr>
            <a:lvl5pPr marL="2286000" lvl="4" indent="-330200" algn="l">
              <a:lnSpc>
                <a:spcPct val="90000"/>
              </a:lnSpc>
              <a:spcBef>
                <a:spcPts val="600"/>
              </a:spcBef>
              <a:spcAft>
                <a:spcPts val="0"/>
              </a:spcAft>
              <a:buClr>
                <a:srgbClr val="3F3F3F"/>
              </a:buClr>
              <a:buSzPts val="1600"/>
              <a:buChar char="▪"/>
              <a:defRPr/>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
        <p:nvSpPr>
          <p:cNvPr id="23" name="Google Shape;23;p3"/>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dt" idx="10"/>
          </p:nvPr>
        </p:nvSpPr>
        <p:spPr>
          <a:xfrm>
            <a:off x="9067800" y="6465885"/>
            <a:ext cx="1066800" cy="23971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6"/>
        <p:cNvGrpSpPr/>
        <p:nvPr/>
      </p:nvGrpSpPr>
      <p:grpSpPr>
        <a:xfrm>
          <a:off x="0" y="0"/>
          <a:ext cx="0" cy="0"/>
          <a:chOff x="0" y="0"/>
          <a:chExt cx="0" cy="0"/>
        </a:xfrm>
      </p:grpSpPr>
      <p:grpSp>
        <p:nvGrpSpPr>
          <p:cNvPr id="27" name="Google Shape;27;p4"/>
          <p:cNvGrpSpPr/>
          <p:nvPr/>
        </p:nvGrpSpPr>
        <p:grpSpPr>
          <a:xfrm>
            <a:off x="6452303" y="3405019"/>
            <a:ext cx="5739697" cy="3467971"/>
            <a:chOff x="5009037" y="2525712"/>
            <a:chExt cx="7170193" cy="4332288"/>
          </a:xfrm>
        </p:grpSpPr>
        <p:sp>
          <p:nvSpPr>
            <p:cNvPr id="28" name="Google Shape;28;p4"/>
            <p:cNvSpPr/>
            <p:nvPr/>
          </p:nvSpPr>
          <p:spPr>
            <a:xfrm>
              <a:off x="5009037" y="25257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Medium"/>
                <a:ea typeface="Libre Franklin Medium"/>
                <a:cs typeface="Libre Franklin Medium"/>
                <a:sym typeface="Libre Franklin Medium"/>
              </a:endParaRPr>
            </a:p>
          </p:txBody>
        </p:sp>
        <p:sp>
          <p:nvSpPr>
            <p:cNvPr id="29" name="Google Shape;29;p4"/>
            <p:cNvSpPr/>
            <p:nvPr/>
          </p:nvSpPr>
          <p:spPr>
            <a:xfrm>
              <a:off x="8589536" y="2525712"/>
              <a:ext cx="3589694" cy="4332288"/>
            </a:xfrm>
            <a:custGeom>
              <a:avLst/>
              <a:gdLst/>
              <a:ahLst/>
              <a:cxnLst/>
              <a:rect l="l" t="t" r="r" b="b"/>
              <a:pathLst>
                <a:path w="1194" h="1441" extrusionOk="0">
                  <a:moveTo>
                    <a:pt x="0" y="0"/>
                  </a:moveTo>
                  <a:lnTo>
                    <a:pt x="1194" y="1441"/>
                  </a:lnTo>
                  <a:lnTo>
                    <a:pt x="0" y="144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Medium"/>
                <a:ea typeface="Libre Franklin Medium"/>
                <a:cs typeface="Libre Franklin Medium"/>
                <a:sym typeface="Libre Franklin Medium"/>
              </a:endParaRPr>
            </a:p>
          </p:txBody>
        </p:sp>
      </p:grpSp>
      <p:grpSp>
        <p:nvGrpSpPr>
          <p:cNvPr id="30" name="Google Shape;30;p4"/>
          <p:cNvGrpSpPr/>
          <p:nvPr/>
        </p:nvGrpSpPr>
        <p:grpSpPr>
          <a:xfrm rot="10800000">
            <a:off x="6465610" y="0"/>
            <a:ext cx="5739697" cy="3467971"/>
            <a:chOff x="5183405" y="2678112"/>
            <a:chExt cx="7170193" cy="4332288"/>
          </a:xfrm>
        </p:grpSpPr>
        <p:sp>
          <p:nvSpPr>
            <p:cNvPr id="31" name="Google Shape;31;p4"/>
            <p:cNvSpPr/>
            <p:nvPr/>
          </p:nvSpPr>
          <p:spPr>
            <a:xfrm>
              <a:off x="5183405" y="26781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Medium"/>
                <a:ea typeface="Libre Franklin Medium"/>
                <a:cs typeface="Libre Franklin Medium"/>
                <a:sym typeface="Libre Franklin Medium"/>
              </a:endParaRPr>
            </a:p>
          </p:txBody>
        </p:sp>
        <p:sp>
          <p:nvSpPr>
            <p:cNvPr id="32" name="Google Shape;32;p4"/>
            <p:cNvSpPr/>
            <p:nvPr/>
          </p:nvSpPr>
          <p:spPr>
            <a:xfrm>
              <a:off x="8763903" y="2678112"/>
              <a:ext cx="3589695" cy="4332288"/>
            </a:xfrm>
            <a:custGeom>
              <a:avLst/>
              <a:gdLst/>
              <a:ahLst/>
              <a:cxnLst/>
              <a:rect l="l" t="t" r="r" b="b"/>
              <a:pathLst>
                <a:path w="1194" h="1441" extrusionOk="0">
                  <a:moveTo>
                    <a:pt x="0" y="0"/>
                  </a:moveTo>
                  <a:lnTo>
                    <a:pt x="1194" y="1441"/>
                  </a:lnTo>
                  <a:lnTo>
                    <a:pt x="0" y="1441"/>
                  </a:lnTo>
                  <a:lnTo>
                    <a:pt x="0"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Medium"/>
                <a:ea typeface="Libre Franklin Medium"/>
                <a:cs typeface="Libre Franklin Medium"/>
                <a:sym typeface="Libre Franklin Medium"/>
              </a:endParaRPr>
            </a:p>
          </p:txBody>
        </p:sp>
      </p:grpSp>
      <p:sp>
        <p:nvSpPr>
          <p:cNvPr id="33" name="Google Shape;33;p4" descr="preencoded.png"/>
          <p:cNvSpPr/>
          <p:nvPr/>
        </p:nvSpPr>
        <p:spPr>
          <a:xfrm>
            <a:off x="7642518" y="4577658"/>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ibre Franklin Medium"/>
              <a:ea typeface="Libre Franklin Medium"/>
              <a:cs typeface="Libre Franklin Medium"/>
              <a:sym typeface="Libre Franklin Medium"/>
            </a:endParaRPr>
          </a:p>
        </p:txBody>
      </p:sp>
      <p:sp>
        <p:nvSpPr>
          <p:cNvPr id="34" name="Google Shape;34;p4"/>
          <p:cNvSpPr txBox="1">
            <a:spLocks noGrp="1"/>
          </p:cNvSpPr>
          <p:nvPr>
            <p:ph type="title"/>
          </p:nvPr>
        </p:nvSpPr>
        <p:spPr>
          <a:xfrm>
            <a:off x="1499616" y="1901952"/>
            <a:ext cx="5693664" cy="76809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3600"/>
              <a:buFont typeface="Libre Franklin Medium"/>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1499616" y="2770632"/>
            <a:ext cx="5693664" cy="3122168"/>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0"/>
              </a:spcBef>
              <a:spcAft>
                <a:spcPts val="0"/>
              </a:spcAft>
              <a:buClr>
                <a:srgbClr val="3F3F3F"/>
              </a:buClr>
              <a:buSzPts val="2400"/>
              <a:buNone/>
              <a:defRPr sz="2400"/>
            </a:lvl1pPr>
            <a:lvl2pPr marL="914400" lvl="1" indent="-355600" algn="l">
              <a:lnSpc>
                <a:spcPct val="150000"/>
              </a:lnSpc>
              <a:spcBef>
                <a:spcPts val="0"/>
              </a:spcBef>
              <a:spcAft>
                <a:spcPts val="0"/>
              </a:spcAft>
              <a:buClr>
                <a:srgbClr val="3F3F3F"/>
              </a:buClr>
              <a:buSzPts val="2000"/>
              <a:buChar char="▪"/>
              <a:defRPr sz="2000"/>
            </a:lvl2pPr>
            <a:lvl3pPr marL="1371600" lvl="2" indent="-342900" algn="l">
              <a:lnSpc>
                <a:spcPct val="150000"/>
              </a:lnSpc>
              <a:spcBef>
                <a:spcPts val="0"/>
              </a:spcBef>
              <a:spcAft>
                <a:spcPts val="0"/>
              </a:spcAft>
              <a:buClr>
                <a:srgbClr val="3F3F3F"/>
              </a:buClr>
              <a:buSzPts val="1800"/>
              <a:buChar char="▪"/>
              <a:defRPr sz="1800"/>
            </a:lvl3pPr>
            <a:lvl4pPr marL="1828800" lvl="3" indent="-342900" algn="l">
              <a:lnSpc>
                <a:spcPct val="90000"/>
              </a:lnSpc>
              <a:spcBef>
                <a:spcPts val="600"/>
              </a:spcBef>
              <a:spcAft>
                <a:spcPts val="0"/>
              </a:spcAft>
              <a:buClr>
                <a:srgbClr val="3F3F3F"/>
              </a:buClr>
              <a:buSzPts val="1800"/>
              <a:buChar char="▪"/>
              <a:defRPr/>
            </a:lvl4pPr>
            <a:lvl5pPr marL="2286000" lvl="4" indent="-342900" algn="l">
              <a:lnSpc>
                <a:spcPct val="90000"/>
              </a:lnSpc>
              <a:spcBef>
                <a:spcPts val="600"/>
              </a:spcBef>
              <a:spcAft>
                <a:spcPts val="0"/>
              </a:spcAft>
              <a:buClr>
                <a:srgbClr val="3F3F3F"/>
              </a:buClr>
              <a:buSzPts val="1800"/>
              <a:buChar char="▪"/>
              <a:defRPr/>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3986784" y="1243584"/>
            <a:ext cx="8165592" cy="76809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3600"/>
              <a:buFont typeface="Libre Franklin Medium"/>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descr="preencoded.png"/>
          <p:cNvSpPr/>
          <p:nvPr/>
        </p:nvSpPr>
        <p:spPr>
          <a:xfrm>
            <a:off x="-5568" y="-2784"/>
            <a:ext cx="3443288" cy="6891337"/>
          </a:xfrm>
          <a:custGeom>
            <a:avLst/>
            <a:gdLst/>
            <a:ahLst/>
            <a:cxnLst/>
            <a:rect l="l" t="t" r="r" b="b"/>
            <a:pathLst>
              <a:path w="3443288" h="6891337" extrusionOk="0">
                <a:moveTo>
                  <a:pt x="3443288" y="0"/>
                </a:moveTo>
                <a:lnTo>
                  <a:pt x="0" y="0"/>
                </a:lnTo>
                <a:lnTo>
                  <a:pt x="0" y="6891338"/>
                </a:lnTo>
                <a:lnTo>
                  <a:pt x="3443288" y="6891338"/>
                </a:lnTo>
                <a:lnTo>
                  <a:pt x="34432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ibre Franklin Medium"/>
              <a:ea typeface="Libre Franklin Medium"/>
              <a:cs typeface="Libre Franklin Medium"/>
              <a:sym typeface="Libre Franklin Medium"/>
            </a:endParaRPr>
          </a:p>
        </p:txBody>
      </p:sp>
      <p:pic>
        <p:nvPicPr>
          <p:cNvPr id="39" name="Google Shape;39;p5" descr="preencoded.png"/>
          <p:cNvPicPr preferRelativeResize="0"/>
          <p:nvPr/>
        </p:nvPicPr>
        <p:blipFill rotWithShape="1">
          <a:blip r:embed="rId2">
            <a:alphaModFix/>
          </a:blip>
          <a:srcRect/>
          <a:stretch/>
        </p:blipFill>
        <p:spPr>
          <a:xfrm>
            <a:off x="1703311" y="-2784"/>
            <a:ext cx="1734410" cy="5167313"/>
          </a:xfrm>
          <a:prstGeom prst="rect">
            <a:avLst/>
          </a:prstGeom>
          <a:noFill/>
          <a:ln>
            <a:noFill/>
          </a:ln>
        </p:spPr>
      </p:pic>
      <p:sp>
        <p:nvSpPr>
          <p:cNvPr id="40" name="Google Shape;40;p5"/>
          <p:cNvSpPr/>
          <p:nvPr/>
        </p:nvSpPr>
        <p:spPr>
          <a:xfrm>
            <a:off x="1721621" y="-2784"/>
            <a:ext cx="1716115" cy="1720853"/>
          </a:xfrm>
          <a:custGeom>
            <a:avLst/>
            <a:gdLst/>
            <a:ahLst/>
            <a:cxnLst/>
            <a:rect l="l" t="t" r="r" b="b"/>
            <a:pathLst>
              <a:path w="1716115" h="1720853"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ibre Franklin Medium"/>
              <a:ea typeface="Libre Franklin Medium"/>
              <a:cs typeface="Libre Franklin Medium"/>
              <a:sym typeface="Libre Franklin Medium"/>
            </a:endParaRPr>
          </a:p>
        </p:txBody>
      </p:sp>
      <p:sp>
        <p:nvSpPr>
          <p:cNvPr id="41" name="Google Shape;41;p5" descr="preencoded.png"/>
          <p:cNvSpPr/>
          <p:nvPr/>
        </p:nvSpPr>
        <p:spPr>
          <a:xfrm>
            <a:off x="-5568" y="3440504"/>
            <a:ext cx="3443288" cy="3448050"/>
          </a:xfrm>
          <a:custGeom>
            <a:avLst/>
            <a:gdLst/>
            <a:ahLst/>
            <a:cxnLst/>
            <a:rect l="l" t="t" r="r" b="b"/>
            <a:pathLst>
              <a:path w="3443288" h="3448050"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ibre Franklin Medium"/>
              <a:ea typeface="Libre Franklin Medium"/>
              <a:cs typeface="Libre Franklin Medium"/>
              <a:sym typeface="Libre Franklin Medium"/>
            </a:endParaRPr>
          </a:p>
        </p:txBody>
      </p:sp>
      <p:pic>
        <p:nvPicPr>
          <p:cNvPr id="42" name="Google Shape;42;p5" descr="preencoded.png"/>
          <p:cNvPicPr preferRelativeResize="0"/>
          <p:nvPr/>
        </p:nvPicPr>
        <p:blipFill rotWithShape="1">
          <a:blip r:embed="rId3">
            <a:alphaModFix/>
          </a:blip>
          <a:srcRect/>
          <a:stretch/>
        </p:blipFill>
        <p:spPr>
          <a:xfrm>
            <a:off x="1718457" y="3440504"/>
            <a:ext cx="1719263" cy="1724025"/>
          </a:xfrm>
          <a:prstGeom prst="rect">
            <a:avLst/>
          </a:prstGeom>
          <a:noFill/>
          <a:ln>
            <a:noFill/>
          </a:ln>
        </p:spPr>
      </p:pic>
      <p:sp>
        <p:nvSpPr>
          <p:cNvPr id="43" name="Google Shape;43;p5"/>
          <p:cNvSpPr txBox="1">
            <a:spLocks noGrp="1"/>
          </p:cNvSpPr>
          <p:nvPr>
            <p:ph type="body" idx="1"/>
          </p:nvPr>
        </p:nvSpPr>
        <p:spPr>
          <a:xfrm>
            <a:off x="3977640" y="2330704"/>
            <a:ext cx="3822192" cy="41148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Clr>
                <a:srgbClr val="3F3F3F"/>
              </a:buClr>
              <a:buSzPts val="1800"/>
              <a:buNone/>
              <a:defRPr sz="1800" b="1" cap="none">
                <a:latin typeface="Arial"/>
                <a:ea typeface="Arial"/>
                <a:cs typeface="Arial"/>
                <a:sym typeface="Arial"/>
              </a:defRPr>
            </a:lvl1pPr>
            <a:lvl2pPr marL="914400" lvl="1" indent="-228600" algn="l">
              <a:lnSpc>
                <a:spcPct val="90000"/>
              </a:lnSpc>
              <a:spcBef>
                <a:spcPts val="600"/>
              </a:spcBef>
              <a:spcAft>
                <a:spcPts val="0"/>
              </a:spcAft>
              <a:buClr>
                <a:srgbClr val="3F3F3F"/>
              </a:buClr>
              <a:buSzPts val="2000"/>
              <a:buNone/>
              <a:defRPr sz="2000" b="1"/>
            </a:lvl2pPr>
            <a:lvl3pPr marL="1371600" lvl="2" indent="-228600" algn="l">
              <a:lnSpc>
                <a:spcPct val="90000"/>
              </a:lnSpc>
              <a:spcBef>
                <a:spcPts val="600"/>
              </a:spcBef>
              <a:spcAft>
                <a:spcPts val="0"/>
              </a:spcAft>
              <a:buClr>
                <a:srgbClr val="3F3F3F"/>
              </a:buClr>
              <a:buSzPts val="1800"/>
              <a:buNone/>
              <a:defRPr sz="1800" b="1"/>
            </a:lvl3pPr>
            <a:lvl4pPr marL="1828800" lvl="3" indent="-228600" algn="l">
              <a:lnSpc>
                <a:spcPct val="90000"/>
              </a:lnSpc>
              <a:spcBef>
                <a:spcPts val="600"/>
              </a:spcBef>
              <a:spcAft>
                <a:spcPts val="0"/>
              </a:spcAft>
              <a:buClr>
                <a:srgbClr val="3F3F3F"/>
              </a:buClr>
              <a:buSzPts val="1600"/>
              <a:buNone/>
              <a:defRPr sz="1600" b="1"/>
            </a:lvl4pPr>
            <a:lvl5pPr marL="2286000" lvl="4" indent="-228600" algn="l">
              <a:lnSpc>
                <a:spcPct val="90000"/>
              </a:lnSpc>
              <a:spcBef>
                <a:spcPts val="600"/>
              </a:spcBef>
              <a:spcAft>
                <a:spcPts val="0"/>
              </a:spcAft>
              <a:buClr>
                <a:srgbClr val="3F3F3F"/>
              </a:buClr>
              <a:buSzPts val="1600"/>
              <a:buNone/>
              <a:defRPr sz="1600" b="1"/>
            </a:lvl5pPr>
            <a:lvl6pPr marL="2743200" lvl="5" indent="-228600" algn="l">
              <a:lnSpc>
                <a:spcPct val="90000"/>
              </a:lnSpc>
              <a:spcBef>
                <a:spcPts val="400"/>
              </a:spcBef>
              <a:spcAft>
                <a:spcPts val="0"/>
              </a:spcAft>
              <a:buClr>
                <a:srgbClr val="3F3F3F"/>
              </a:buClr>
              <a:buSzPts val="1600"/>
              <a:buNone/>
              <a:defRPr sz="1600" b="1"/>
            </a:lvl6pPr>
            <a:lvl7pPr marL="3200400" lvl="6" indent="-228600" algn="l">
              <a:lnSpc>
                <a:spcPct val="90000"/>
              </a:lnSpc>
              <a:spcBef>
                <a:spcPts val="400"/>
              </a:spcBef>
              <a:spcAft>
                <a:spcPts val="0"/>
              </a:spcAft>
              <a:buClr>
                <a:srgbClr val="3F3F3F"/>
              </a:buClr>
              <a:buSzPts val="1600"/>
              <a:buNone/>
              <a:defRPr sz="1600" b="1"/>
            </a:lvl7pPr>
            <a:lvl8pPr marL="3657600" lvl="7" indent="-228600" algn="l">
              <a:lnSpc>
                <a:spcPct val="90000"/>
              </a:lnSpc>
              <a:spcBef>
                <a:spcPts val="400"/>
              </a:spcBef>
              <a:spcAft>
                <a:spcPts val="0"/>
              </a:spcAft>
              <a:buClr>
                <a:srgbClr val="3F3F3F"/>
              </a:buClr>
              <a:buSzPts val="1600"/>
              <a:buNone/>
              <a:defRPr sz="1600" b="1"/>
            </a:lvl8pPr>
            <a:lvl9pPr marL="4114800" lvl="8" indent="-228600" algn="l">
              <a:lnSpc>
                <a:spcPct val="90000"/>
              </a:lnSpc>
              <a:spcBef>
                <a:spcPts val="400"/>
              </a:spcBef>
              <a:spcAft>
                <a:spcPts val="0"/>
              </a:spcAft>
              <a:buClr>
                <a:srgbClr val="3F3F3F"/>
              </a:buClr>
              <a:buSzPts val="1600"/>
              <a:buNone/>
              <a:defRPr sz="1600" b="1"/>
            </a:lvl9pPr>
          </a:lstStyle>
          <a:p>
            <a:endParaRPr/>
          </a:p>
        </p:txBody>
      </p:sp>
      <p:sp>
        <p:nvSpPr>
          <p:cNvPr id="44" name="Google Shape;44;p5"/>
          <p:cNvSpPr txBox="1">
            <a:spLocks noGrp="1"/>
          </p:cNvSpPr>
          <p:nvPr>
            <p:ph type="body" idx="2"/>
          </p:nvPr>
        </p:nvSpPr>
        <p:spPr>
          <a:xfrm>
            <a:off x="3685032" y="2877312"/>
            <a:ext cx="3741928" cy="3684588"/>
          </a:xfrm>
          <a:prstGeom prst="rect">
            <a:avLst/>
          </a:prstGeom>
          <a:noFill/>
          <a:ln>
            <a:noFill/>
          </a:ln>
        </p:spPr>
        <p:txBody>
          <a:bodyPr spcFirstLastPara="1" wrap="square" lIns="45700" tIns="45700" rIns="45700" bIns="45700" anchor="t" anchorCtr="0">
            <a:noAutofit/>
          </a:bodyPr>
          <a:lstStyle>
            <a:lvl1pPr marL="457200" lvl="0" indent="-323850" algn="l">
              <a:lnSpc>
                <a:spcPct val="90000"/>
              </a:lnSpc>
              <a:spcBef>
                <a:spcPts val="1800"/>
              </a:spcBef>
              <a:spcAft>
                <a:spcPts val="0"/>
              </a:spcAft>
              <a:buClr>
                <a:srgbClr val="3F3F3F"/>
              </a:buClr>
              <a:buSzPts val="1500"/>
              <a:buChar char="▪"/>
              <a:defRPr sz="1500"/>
            </a:lvl1pPr>
            <a:lvl2pPr marL="914400" lvl="1" indent="-311150" algn="l">
              <a:lnSpc>
                <a:spcPct val="90000"/>
              </a:lnSpc>
              <a:spcBef>
                <a:spcPts val="600"/>
              </a:spcBef>
              <a:spcAft>
                <a:spcPts val="0"/>
              </a:spcAft>
              <a:buClr>
                <a:srgbClr val="3F3F3F"/>
              </a:buClr>
              <a:buSzPts val="1300"/>
              <a:buChar char="▪"/>
              <a:defRPr sz="1300"/>
            </a:lvl2pPr>
            <a:lvl3pPr marL="1371600" lvl="2" indent="-304800" algn="l">
              <a:lnSpc>
                <a:spcPct val="90000"/>
              </a:lnSpc>
              <a:spcBef>
                <a:spcPts val="600"/>
              </a:spcBef>
              <a:spcAft>
                <a:spcPts val="0"/>
              </a:spcAft>
              <a:buClr>
                <a:srgbClr val="3F3F3F"/>
              </a:buClr>
              <a:buSzPts val="1200"/>
              <a:buChar char="▪"/>
              <a:defRPr sz="1200"/>
            </a:lvl3pPr>
            <a:lvl4pPr marL="1828800" lvl="3" indent="-304800" algn="l">
              <a:lnSpc>
                <a:spcPct val="90000"/>
              </a:lnSpc>
              <a:spcBef>
                <a:spcPts val="600"/>
              </a:spcBef>
              <a:spcAft>
                <a:spcPts val="0"/>
              </a:spcAft>
              <a:buClr>
                <a:srgbClr val="3F3F3F"/>
              </a:buClr>
              <a:buSzPts val="1200"/>
              <a:buChar char="▪"/>
              <a:defRPr sz="1200"/>
            </a:lvl4pPr>
            <a:lvl5pPr marL="2286000" lvl="4" indent="-304800" algn="l">
              <a:lnSpc>
                <a:spcPct val="90000"/>
              </a:lnSpc>
              <a:spcBef>
                <a:spcPts val="600"/>
              </a:spcBef>
              <a:spcAft>
                <a:spcPts val="0"/>
              </a:spcAft>
              <a:buClr>
                <a:srgbClr val="3F3F3F"/>
              </a:buClr>
              <a:buSzPts val="1200"/>
              <a:buChar char="▪"/>
              <a:defRPr sz="1200"/>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
        <p:nvSpPr>
          <p:cNvPr id="45" name="Google Shape;45;p5"/>
          <p:cNvSpPr txBox="1">
            <a:spLocks noGrp="1"/>
          </p:cNvSpPr>
          <p:nvPr>
            <p:ph type="body" idx="3"/>
          </p:nvPr>
        </p:nvSpPr>
        <p:spPr>
          <a:xfrm>
            <a:off x="8046720" y="2330704"/>
            <a:ext cx="3822192" cy="41148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Clr>
                <a:srgbClr val="3F3F3F"/>
              </a:buClr>
              <a:buSzPts val="1800"/>
              <a:buNone/>
              <a:defRPr sz="1800" b="1" cap="none">
                <a:latin typeface="Arial"/>
                <a:ea typeface="Arial"/>
                <a:cs typeface="Arial"/>
                <a:sym typeface="Arial"/>
              </a:defRPr>
            </a:lvl1pPr>
            <a:lvl2pPr marL="914400" lvl="1" indent="-228600" algn="l">
              <a:lnSpc>
                <a:spcPct val="90000"/>
              </a:lnSpc>
              <a:spcBef>
                <a:spcPts val="600"/>
              </a:spcBef>
              <a:spcAft>
                <a:spcPts val="0"/>
              </a:spcAft>
              <a:buClr>
                <a:srgbClr val="3F3F3F"/>
              </a:buClr>
              <a:buSzPts val="2000"/>
              <a:buNone/>
              <a:defRPr sz="2000" b="1"/>
            </a:lvl2pPr>
            <a:lvl3pPr marL="1371600" lvl="2" indent="-228600" algn="l">
              <a:lnSpc>
                <a:spcPct val="90000"/>
              </a:lnSpc>
              <a:spcBef>
                <a:spcPts val="600"/>
              </a:spcBef>
              <a:spcAft>
                <a:spcPts val="0"/>
              </a:spcAft>
              <a:buClr>
                <a:srgbClr val="3F3F3F"/>
              </a:buClr>
              <a:buSzPts val="1800"/>
              <a:buNone/>
              <a:defRPr sz="1800" b="1"/>
            </a:lvl3pPr>
            <a:lvl4pPr marL="1828800" lvl="3" indent="-228600" algn="l">
              <a:lnSpc>
                <a:spcPct val="90000"/>
              </a:lnSpc>
              <a:spcBef>
                <a:spcPts val="600"/>
              </a:spcBef>
              <a:spcAft>
                <a:spcPts val="0"/>
              </a:spcAft>
              <a:buClr>
                <a:srgbClr val="3F3F3F"/>
              </a:buClr>
              <a:buSzPts val="1600"/>
              <a:buNone/>
              <a:defRPr sz="1600" b="1"/>
            </a:lvl4pPr>
            <a:lvl5pPr marL="2286000" lvl="4" indent="-228600" algn="l">
              <a:lnSpc>
                <a:spcPct val="90000"/>
              </a:lnSpc>
              <a:spcBef>
                <a:spcPts val="600"/>
              </a:spcBef>
              <a:spcAft>
                <a:spcPts val="0"/>
              </a:spcAft>
              <a:buClr>
                <a:srgbClr val="3F3F3F"/>
              </a:buClr>
              <a:buSzPts val="1600"/>
              <a:buNone/>
              <a:defRPr sz="1600" b="1"/>
            </a:lvl5pPr>
            <a:lvl6pPr marL="2743200" lvl="5" indent="-228600" algn="l">
              <a:lnSpc>
                <a:spcPct val="90000"/>
              </a:lnSpc>
              <a:spcBef>
                <a:spcPts val="400"/>
              </a:spcBef>
              <a:spcAft>
                <a:spcPts val="0"/>
              </a:spcAft>
              <a:buClr>
                <a:srgbClr val="3F3F3F"/>
              </a:buClr>
              <a:buSzPts val="1600"/>
              <a:buNone/>
              <a:defRPr sz="1600" b="1"/>
            </a:lvl6pPr>
            <a:lvl7pPr marL="3200400" lvl="6" indent="-228600" algn="l">
              <a:lnSpc>
                <a:spcPct val="90000"/>
              </a:lnSpc>
              <a:spcBef>
                <a:spcPts val="400"/>
              </a:spcBef>
              <a:spcAft>
                <a:spcPts val="0"/>
              </a:spcAft>
              <a:buClr>
                <a:srgbClr val="3F3F3F"/>
              </a:buClr>
              <a:buSzPts val="1600"/>
              <a:buNone/>
              <a:defRPr sz="1600" b="1"/>
            </a:lvl7pPr>
            <a:lvl8pPr marL="3657600" lvl="7" indent="-228600" algn="l">
              <a:lnSpc>
                <a:spcPct val="90000"/>
              </a:lnSpc>
              <a:spcBef>
                <a:spcPts val="400"/>
              </a:spcBef>
              <a:spcAft>
                <a:spcPts val="0"/>
              </a:spcAft>
              <a:buClr>
                <a:srgbClr val="3F3F3F"/>
              </a:buClr>
              <a:buSzPts val="1600"/>
              <a:buNone/>
              <a:defRPr sz="1600" b="1"/>
            </a:lvl8pPr>
            <a:lvl9pPr marL="4114800" lvl="8" indent="-228600" algn="l">
              <a:lnSpc>
                <a:spcPct val="90000"/>
              </a:lnSpc>
              <a:spcBef>
                <a:spcPts val="400"/>
              </a:spcBef>
              <a:spcAft>
                <a:spcPts val="0"/>
              </a:spcAft>
              <a:buClr>
                <a:srgbClr val="3F3F3F"/>
              </a:buClr>
              <a:buSzPts val="1600"/>
              <a:buNone/>
              <a:defRPr sz="1600" b="1"/>
            </a:lvl9pPr>
          </a:lstStyle>
          <a:p>
            <a:endParaRPr/>
          </a:p>
        </p:txBody>
      </p:sp>
      <p:sp>
        <p:nvSpPr>
          <p:cNvPr id="46" name="Google Shape;46;p5"/>
          <p:cNvSpPr txBox="1">
            <a:spLocks noGrp="1"/>
          </p:cNvSpPr>
          <p:nvPr>
            <p:ph type="body" idx="4"/>
          </p:nvPr>
        </p:nvSpPr>
        <p:spPr>
          <a:xfrm>
            <a:off x="7754112" y="2877312"/>
            <a:ext cx="3741928" cy="3684588"/>
          </a:xfrm>
          <a:prstGeom prst="rect">
            <a:avLst/>
          </a:prstGeom>
          <a:noFill/>
          <a:ln>
            <a:noFill/>
          </a:ln>
        </p:spPr>
        <p:txBody>
          <a:bodyPr spcFirstLastPara="1" wrap="square" lIns="45700" tIns="45700" rIns="45700" bIns="45700" anchor="t" anchorCtr="0">
            <a:noAutofit/>
          </a:bodyPr>
          <a:lstStyle>
            <a:lvl1pPr marL="457200" lvl="0" indent="-323850" algn="l">
              <a:lnSpc>
                <a:spcPct val="90000"/>
              </a:lnSpc>
              <a:spcBef>
                <a:spcPts val="1800"/>
              </a:spcBef>
              <a:spcAft>
                <a:spcPts val="0"/>
              </a:spcAft>
              <a:buClr>
                <a:srgbClr val="3F3F3F"/>
              </a:buClr>
              <a:buSzPts val="1500"/>
              <a:buChar char="▪"/>
              <a:defRPr sz="1500"/>
            </a:lvl1pPr>
            <a:lvl2pPr marL="914400" lvl="1" indent="-311150" algn="l">
              <a:lnSpc>
                <a:spcPct val="90000"/>
              </a:lnSpc>
              <a:spcBef>
                <a:spcPts val="600"/>
              </a:spcBef>
              <a:spcAft>
                <a:spcPts val="0"/>
              </a:spcAft>
              <a:buClr>
                <a:srgbClr val="3F3F3F"/>
              </a:buClr>
              <a:buSzPts val="1300"/>
              <a:buChar char="▪"/>
              <a:defRPr sz="1300"/>
            </a:lvl2pPr>
            <a:lvl3pPr marL="1371600" lvl="2" indent="-304800" algn="l">
              <a:lnSpc>
                <a:spcPct val="90000"/>
              </a:lnSpc>
              <a:spcBef>
                <a:spcPts val="600"/>
              </a:spcBef>
              <a:spcAft>
                <a:spcPts val="0"/>
              </a:spcAft>
              <a:buClr>
                <a:srgbClr val="3F3F3F"/>
              </a:buClr>
              <a:buSzPts val="1200"/>
              <a:buChar char="▪"/>
              <a:defRPr sz="1200"/>
            </a:lvl3pPr>
            <a:lvl4pPr marL="1828800" lvl="3" indent="-304800" algn="l">
              <a:lnSpc>
                <a:spcPct val="90000"/>
              </a:lnSpc>
              <a:spcBef>
                <a:spcPts val="600"/>
              </a:spcBef>
              <a:spcAft>
                <a:spcPts val="0"/>
              </a:spcAft>
              <a:buClr>
                <a:srgbClr val="3F3F3F"/>
              </a:buClr>
              <a:buSzPts val="1200"/>
              <a:buChar char="▪"/>
              <a:defRPr sz="1200"/>
            </a:lvl4pPr>
            <a:lvl5pPr marL="2286000" lvl="4" indent="-304800" algn="l">
              <a:lnSpc>
                <a:spcPct val="90000"/>
              </a:lnSpc>
              <a:spcBef>
                <a:spcPts val="600"/>
              </a:spcBef>
              <a:spcAft>
                <a:spcPts val="0"/>
              </a:spcAft>
              <a:buClr>
                <a:srgbClr val="3F3F3F"/>
              </a:buClr>
              <a:buSzPts val="1200"/>
              <a:buChar char="▪"/>
              <a:defRPr sz="1200"/>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
        <p:nvSpPr>
          <p:cNvPr id="47" name="Google Shape;47;p5"/>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758952" y="1234440"/>
            <a:ext cx="10671048" cy="76809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3600"/>
              <a:buFont typeface="Libre Franklin Medium"/>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6"/>
          <p:cNvSpPr txBox="1">
            <a:spLocks noGrp="1"/>
          </p:cNvSpPr>
          <p:nvPr>
            <p:ph type="body" idx="1"/>
          </p:nvPr>
        </p:nvSpPr>
        <p:spPr>
          <a:xfrm>
            <a:off x="713232" y="2743200"/>
            <a:ext cx="3328416" cy="3557016"/>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90000"/>
              </a:lnSpc>
              <a:spcBef>
                <a:spcPts val="600"/>
              </a:spcBef>
              <a:spcAft>
                <a:spcPts val="0"/>
              </a:spcAft>
              <a:buClr>
                <a:srgbClr val="3F3F3F"/>
              </a:buClr>
              <a:buSzPts val="2000"/>
              <a:buNone/>
              <a:defRPr sz="2000" b="1"/>
            </a:lvl2pPr>
            <a:lvl3pPr marL="1371600" lvl="2" indent="-228600" algn="l">
              <a:lnSpc>
                <a:spcPct val="90000"/>
              </a:lnSpc>
              <a:spcBef>
                <a:spcPts val="600"/>
              </a:spcBef>
              <a:spcAft>
                <a:spcPts val="0"/>
              </a:spcAft>
              <a:buClr>
                <a:srgbClr val="3F3F3F"/>
              </a:buClr>
              <a:buSzPts val="1800"/>
              <a:buNone/>
              <a:defRPr sz="1800" b="1"/>
            </a:lvl3pPr>
            <a:lvl4pPr marL="1828800" lvl="3" indent="-228600" algn="l">
              <a:lnSpc>
                <a:spcPct val="90000"/>
              </a:lnSpc>
              <a:spcBef>
                <a:spcPts val="600"/>
              </a:spcBef>
              <a:spcAft>
                <a:spcPts val="0"/>
              </a:spcAft>
              <a:buClr>
                <a:srgbClr val="3F3F3F"/>
              </a:buClr>
              <a:buSzPts val="1600"/>
              <a:buNone/>
              <a:defRPr sz="1600" b="1"/>
            </a:lvl4pPr>
            <a:lvl5pPr marL="2286000" lvl="4" indent="-228600" algn="l">
              <a:lnSpc>
                <a:spcPct val="90000"/>
              </a:lnSpc>
              <a:spcBef>
                <a:spcPts val="600"/>
              </a:spcBef>
              <a:spcAft>
                <a:spcPts val="0"/>
              </a:spcAft>
              <a:buClr>
                <a:srgbClr val="3F3F3F"/>
              </a:buClr>
              <a:buSzPts val="1600"/>
              <a:buNone/>
              <a:defRPr sz="1600" b="1"/>
            </a:lvl5pPr>
            <a:lvl6pPr marL="2743200" lvl="5" indent="-228600" algn="l">
              <a:lnSpc>
                <a:spcPct val="90000"/>
              </a:lnSpc>
              <a:spcBef>
                <a:spcPts val="400"/>
              </a:spcBef>
              <a:spcAft>
                <a:spcPts val="0"/>
              </a:spcAft>
              <a:buClr>
                <a:srgbClr val="3F3F3F"/>
              </a:buClr>
              <a:buSzPts val="1600"/>
              <a:buNone/>
              <a:defRPr sz="1600" b="1"/>
            </a:lvl6pPr>
            <a:lvl7pPr marL="3200400" lvl="6" indent="-228600" algn="l">
              <a:lnSpc>
                <a:spcPct val="90000"/>
              </a:lnSpc>
              <a:spcBef>
                <a:spcPts val="400"/>
              </a:spcBef>
              <a:spcAft>
                <a:spcPts val="0"/>
              </a:spcAft>
              <a:buClr>
                <a:srgbClr val="3F3F3F"/>
              </a:buClr>
              <a:buSzPts val="1600"/>
              <a:buNone/>
              <a:defRPr sz="1600" b="1"/>
            </a:lvl7pPr>
            <a:lvl8pPr marL="3657600" lvl="7" indent="-228600" algn="l">
              <a:lnSpc>
                <a:spcPct val="90000"/>
              </a:lnSpc>
              <a:spcBef>
                <a:spcPts val="400"/>
              </a:spcBef>
              <a:spcAft>
                <a:spcPts val="0"/>
              </a:spcAft>
              <a:buClr>
                <a:srgbClr val="3F3F3F"/>
              </a:buClr>
              <a:buSzPts val="1600"/>
              <a:buNone/>
              <a:defRPr sz="1600" b="1"/>
            </a:lvl8pPr>
            <a:lvl9pPr marL="4114800" lvl="8" indent="-228600" algn="l">
              <a:lnSpc>
                <a:spcPct val="90000"/>
              </a:lnSpc>
              <a:spcBef>
                <a:spcPts val="400"/>
              </a:spcBef>
              <a:spcAft>
                <a:spcPts val="0"/>
              </a:spcAft>
              <a:buClr>
                <a:srgbClr val="3F3F3F"/>
              </a:buClr>
              <a:buSzPts val="1600"/>
              <a:buNone/>
              <a:defRPr sz="1600" b="1"/>
            </a:lvl9pPr>
          </a:lstStyle>
          <a:p>
            <a:endParaRPr/>
          </a:p>
        </p:txBody>
      </p:sp>
      <p:sp>
        <p:nvSpPr>
          <p:cNvPr id="53" name="Google Shape;53;p6"/>
          <p:cNvSpPr>
            <a:spLocks noGrp="1"/>
          </p:cNvSpPr>
          <p:nvPr>
            <p:ph type="pic" idx="2"/>
          </p:nvPr>
        </p:nvSpPr>
        <p:spPr>
          <a:xfrm>
            <a:off x="1911096" y="2258568"/>
            <a:ext cx="932688" cy="932688"/>
          </a:xfrm>
          <a:prstGeom prst="ellipse">
            <a:avLst/>
          </a:prstGeom>
          <a:solidFill>
            <a:schemeClr val="accent3"/>
          </a:solidFill>
          <a:ln>
            <a:noFill/>
          </a:ln>
        </p:spPr>
      </p:sp>
      <p:sp>
        <p:nvSpPr>
          <p:cNvPr id="54" name="Google Shape;54;p6"/>
          <p:cNvSpPr txBox="1">
            <a:spLocks noGrp="1"/>
          </p:cNvSpPr>
          <p:nvPr>
            <p:ph type="body" idx="3"/>
          </p:nvPr>
        </p:nvSpPr>
        <p:spPr>
          <a:xfrm>
            <a:off x="992124"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90000"/>
              </a:lnSpc>
              <a:spcBef>
                <a:spcPts val="360"/>
              </a:spcBef>
              <a:spcAft>
                <a:spcPts val="0"/>
              </a:spcAft>
              <a:buClr>
                <a:srgbClr val="3F3F3F"/>
              </a:buClr>
              <a:buSzPts val="1500"/>
              <a:buFont typeface="Arial"/>
              <a:buChar char="•"/>
              <a:defRPr sz="1500"/>
            </a:lvl1pPr>
            <a:lvl2pPr marL="914400" lvl="1" indent="-342900" algn="l">
              <a:lnSpc>
                <a:spcPct val="90000"/>
              </a:lnSpc>
              <a:spcBef>
                <a:spcPts val="600"/>
              </a:spcBef>
              <a:spcAft>
                <a:spcPts val="0"/>
              </a:spcAft>
              <a:buClr>
                <a:srgbClr val="3F3F3F"/>
              </a:buClr>
              <a:buSzPts val="1800"/>
              <a:buChar char="▪"/>
              <a:defRPr/>
            </a:lvl2pPr>
            <a:lvl3pPr marL="1371600" lvl="2" indent="-342900" algn="l">
              <a:lnSpc>
                <a:spcPct val="90000"/>
              </a:lnSpc>
              <a:spcBef>
                <a:spcPts val="600"/>
              </a:spcBef>
              <a:spcAft>
                <a:spcPts val="0"/>
              </a:spcAft>
              <a:buClr>
                <a:srgbClr val="3F3F3F"/>
              </a:buClr>
              <a:buSzPts val="1800"/>
              <a:buChar char="▪"/>
              <a:defRPr/>
            </a:lvl3pPr>
            <a:lvl4pPr marL="1828800" lvl="3" indent="-342900" algn="l">
              <a:lnSpc>
                <a:spcPct val="90000"/>
              </a:lnSpc>
              <a:spcBef>
                <a:spcPts val="600"/>
              </a:spcBef>
              <a:spcAft>
                <a:spcPts val="0"/>
              </a:spcAft>
              <a:buClr>
                <a:srgbClr val="3F3F3F"/>
              </a:buClr>
              <a:buSzPts val="1800"/>
              <a:buChar char="▪"/>
              <a:defRPr/>
            </a:lvl4pPr>
            <a:lvl5pPr marL="2286000" lvl="4" indent="-342900" algn="l">
              <a:lnSpc>
                <a:spcPct val="90000"/>
              </a:lnSpc>
              <a:spcBef>
                <a:spcPts val="600"/>
              </a:spcBef>
              <a:spcAft>
                <a:spcPts val="0"/>
              </a:spcAft>
              <a:buClr>
                <a:srgbClr val="3F3F3F"/>
              </a:buClr>
              <a:buSzPts val="1800"/>
              <a:buChar char="▪"/>
              <a:defRPr/>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
        <p:nvSpPr>
          <p:cNvPr id="55" name="Google Shape;55;p6"/>
          <p:cNvSpPr txBox="1">
            <a:spLocks noGrp="1"/>
          </p:cNvSpPr>
          <p:nvPr>
            <p:ph type="body" idx="4"/>
          </p:nvPr>
        </p:nvSpPr>
        <p:spPr>
          <a:xfrm>
            <a:off x="4443984" y="2743200"/>
            <a:ext cx="3328416" cy="3557016"/>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90000"/>
              </a:lnSpc>
              <a:spcBef>
                <a:spcPts val="600"/>
              </a:spcBef>
              <a:spcAft>
                <a:spcPts val="0"/>
              </a:spcAft>
              <a:buClr>
                <a:srgbClr val="3F3F3F"/>
              </a:buClr>
              <a:buSzPts val="2000"/>
              <a:buNone/>
              <a:defRPr sz="2000" b="1"/>
            </a:lvl2pPr>
            <a:lvl3pPr marL="1371600" lvl="2" indent="-228600" algn="l">
              <a:lnSpc>
                <a:spcPct val="90000"/>
              </a:lnSpc>
              <a:spcBef>
                <a:spcPts val="600"/>
              </a:spcBef>
              <a:spcAft>
                <a:spcPts val="0"/>
              </a:spcAft>
              <a:buClr>
                <a:srgbClr val="3F3F3F"/>
              </a:buClr>
              <a:buSzPts val="1800"/>
              <a:buNone/>
              <a:defRPr sz="1800" b="1"/>
            </a:lvl3pPr>
            <a:lvl4pPr marL="1828800" lvl="3" indent="-228600" algn="l">
              <a:lnSpc>
                <a:spcPct val="90000"/>
              </a:lnSpc>
              <a:spcBef>
                <a:spcPts val="600"/>
              </a:spcBef>
              <a:spcAft>
                <a:spcPts val="0"/>
              </a:spcAft>
              <a:buClr>
                <a:srgbClr val="3F3F3F"/>
              </a:buClr>
              <a:buSzPts val="1600"/>
              <a:buNone/>
              <a:defRPr sz="1600" b="1"/>
            </a:lvl4pPr>
            <a:lvl5pPr marL="2286000" lvl="4" indent="-228600" algn="l">
              <a:lnSpc>
                <a:spcPct val="90000"/>
              </a:lnSpc>
              <a:spcBef>
                <a:spcPts val="600"/>
              </a:spcBef>
              <a:spcAft>
                <a:spcPts val="0"/>
              </a:spcAft>
              <a:buClr>
                <a:srgbClr val="3F3F3F"/>
              </a:buClr>
              <a:buSzPts val="1600"/>
              <a:buNone/>
              <a:defRPr sz="1600" b="1"/>
            </a:lvl5pPr>
            <a:lvl6pPr marL="2743200" lvl="5" indent="-228600" algn="l">
              <a:lnSpc>
                <a:spcPct val="90000"/>
              </a:lnSpc>
              <a:spcBef>
                <a:spcPts val="400"/>
              </a:spcBef>
              <a:spcAft>
                <a:spcPts val="0"/>
              </a:spcAft>
              <a:buClr>
                <a:srgbClr val="3F3F3F"/>
              </a:buClr>
              <a:buSzPts val="1600"/>
              <a:buNone/>
              <a:defRPr sz="1600" b="1"/>
            </a:lvl6pPr>
            <a:lvl7pPr marL="3200400" lvl="6" indent="-228600" algn="l">
              <a:lnSpc>
                <a:spcPct val="90000"/>
              </a:lnSpc>
              <a:spcBef>
                <a:spcPts val="400"/>
              </a:spcBef>
              <a:spcAft>
                <a:spcPts val="0"/>
              </a:spcAft>
              <a:buClr>
                <a:srgbClr val="3F3F3F"/>
              </a:buClr>
              <a:buSzPts val="1600"/>
              <a:buNone/>
              <a:defRPr sz="1600" b="1"/>
            </a:lvl7pPr>
            <a:lvl8pPr marL="3657600" lvl="7" indent="-228600" algn="l">
              <a:lnSpc>
                <a:spcPct val="90000"/>
              </a:lnSpc>
              <a:spcBef>
                <a:spcPts val="400"/>
              </a:spcBef>
              <a:spcAft>
                <a:spcPts val="0"/>
              </a:spcAft>
              <a:buClr>
                <a:srgbClr val="3F3F3F"/>
              </a:buClr>
              <a:buSzPts val="1600"/>
              <a:buNone/>
              <a:defRPr sz="1600" b="1"/>
            </a:lvl8pPr>
            <a:lvl9pPr marL="4114800" lvl="8" indent="-228600" algn="l">
              <a:lnSpc>
                <a:spcPct val="90000"/>
              </a:lnSpc>
              <a:spcBef>
                <a:spcPts val="400"/>
              </a:spcBef>
              <a:spcAft>
                <a:spcPts val="0"/>
              </a:spcAft>
              <a:buClr>
                <a:srgbClr val="3F3F3F"/>
              </a:buClr>
              <a:buSzPts val="1600"/>
              <a:buNone/>
              <a:defRPr sz="1600" b="1"/>
            </a:lvl9pPr>
          </a:lstStyle>
          <a:p>
            <a:endParaRPr/>
          </a:p>
        </p:txBody>
      </p:sp>
      <p:sp>
        <p:nvSpPr>
          <p:cNvPr id="56" name="Google Shape;56;p6"/>
          <p:cNvSpPr>
            <a:spLocks noGrp="1"/>
          </p:cNvSpPr>
          <p:nvPr>
            <p:ph type="pic" idx="5"/>
          </p:nvPr>
        </p:nvSpPr>
        <p:spPr>
          <a:xfrm>
            <a:off x="5641848" y="2258568"/>
            <a:ext cx="932688" cy="932688"/>
          </a:xfrm>
          <a:prstGeom prst="ellipse">
            <a:avLst/>
          </a:prstGeom>
          <a:solidFill>
            <a:schemeClr val="accent1"/>
          </a:solidFill>
          <a:ln>
            <a:noFill/>
          </a:ln>
        </p:spPr>
      </p:sp>
      <p:sp>
        <p:nvSpPr>
          <p:cNvPr id="57" name="Google Shape;57;p6"/>
          <p:cNvSpPr txBox="1">
            <a:spLocks noGrp="1"/>
          </p:cNvSpPr>
          <p:nvPr>
            <p:ph type="body" idx="6"/>
          </p:nvPr>
        </p:nvSpPr>
        <p:spPr>
          <a:xfrm>
            <a:off x="4722876"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90000"/>
              </a:lnSpc>
              <a:spcBef>
                <a:spcPts val="360"/>
              </a:spcBef>
              <a:spcAft>
                <a:spcPts val="0"/>
              </a:spcAft>
              <a:buClr>
                <a:srgbClr val="3F3F3F"/>
              </a:buClr>
              <a:buSzPts val="1500"/>
              <a:buFont typeface="Arial"/>
              <a:buChar char="•"/>
              <a:defRPr sz="1500"/>
            </a:lvl1pPr>
            <a:lvl2pPr marL="914400" lvl="1" indent="-342900" algn="l">
              <a:lnSpc>
                <a:spcPct val="90000"/>
              </a:lnSpc>
              <a:spcBef>
                <a:spcPts val="600"/>
              </a:spcBef>
              <a:spcAft>
                <a:spcPts val="0"/>
              </a:spcAft>
              <a:buClr>
                <a:srgbClr val="3F3F3F"/>
              </a:buClr>
              <a:buSzPts val="1800"/>
              <a:buChar char="▪"/>
              <a:defRPr/>
            </a:lvl2pPr>
            <a:lvl3pPr marL="1371600" lvl="2" indent="-342900" algn="l">
              <a:lnSpc>
                <a:spcPct val="90000"/>
              </a:lnSpc>
              <a:spcBef>
                <a:spcPts val="600"/>
              </a:spcBef>
              <a:spcAft>
                <a:spcPts val="0"/>
              </a:spcAft>
              <a:buClr>
                <a:srgbClr val="3F3F3F"/>
              </a:buClr>
              <a:buSzPts val="1800"/>
              <a:buChar char="▪"/>
              <a:defRPr/>
            </a:lvl3pPr>
            <a:lvl4pPr marL="1828800" lvl="3" indent="-342900" algn="l">
              <a:lnSpc>
                <a:spcPct val="90000"/>
              </a:lnSpc>
              <a:spcBef>
                <a:spcPts val="600"/>
              </a:spcBef>
              <a:spcAft>
                <a:spcPts val="0"/>
              </a:spcAft>
              <a:buClr>
                <a:srgbClr val="3F3F3F"/>
              </a:buClr>
              <a:buSzPts val="1800"/>
              <a:buChar char="▪"/>
              <a:defRPr/>
            </a:lvl4pPr>
            <a:lvl5pPr marL="2286000" lvl="4" indent="-342900" algn="l">
              <a:lnSpc>
                <a:spcPct val="90000"/>
              </a:lnSpc>
              <a:spcBef>
                <a:spcPts val="600"/>
              </a:spcBef>
              <a:spcAft>
                <a:spcPts val="0"/>
              </a:spcAft>
              <a:buClr>
                <a:srgbClr val="3F3F3F"/>
              </a:buClr>
              <a:buSzPts val="1800"/>
              <a:buChar char="▪"/>
              <a:defRPr/>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
        <p:nvSpPr>
          <p:cNvPr id="58" name="Google Shape;58;p6"/>
          <p:cNvSpPr txBox="1">
            <a:spLocks noGrp="1"/>
          </p:cNvSpPr>
          <p:nvPr>
            <p:ph type="body" idx="7"/>
          </p:nvPr>
        </p:nvSpPr>
        <p:spPr>
          <a:xfrm>
            <a:off x="8092440" y="2743200"/>
            <a:ext cx="3328416" cy="3557016"/>
          </a:xfrm>
          <a:prstGeom prst="rect">
            <a:avLst/>
          </a:prstGeom>
          <a:noFill/>
          <a:ln w="12700" cap="flat" cmpd="sng">
            <a:solidFill>
              <a:schemeClr val="accent4"/>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90000"/>
              </a:lnSpc>
              <a:spcBef>
                <a:spcPts val="600"/>
              </a:spcBef>
              <a:spcAft>
                <a:spcPts val="0"/>
              </a:spcAft>
              <a:buClr>
                <a:srgbClr val="3F3F3F"/>
              </a:buClr>
              <a:buSzPts val="2000"/>
              <a:buNone/>
              <a:defRPr sz="2000" b="1"/>
            </a:lvl2pPr>
            <a:lvl3pPr marL="1371600" lvl="2" indent="-228600" algn="l">
              <a:lnSpc>
                <a:spcPct val="90000"/>
              </a:lnSpc>
              <a:spcBef>
                <a:spcPts val="600"/>
              </a:spcBef>
              <a:spcAft>
                <a:spcPts val="0"/>
              </a:spcAft>
              <a:buClr>
                <a:srgbClr val="3F3F3F"/>
              </a:buClr>
              <a:buSzPts val="1800"/>
              <a:buNone/>
              <a:defRPr sz="1800" b="1"/>
            </a:lvl3pPr>
            <a:lvl4pPr marL="1828800" lvl="3" indent="-228600" algn="l">
              <a:lnSpc>
                <a:spcPct val="90000"/>
              </a:lnSpc>
              <a:spcBef>
                <a:spcPts val="600"/>
              </a:spcBef>
              <a:spcAft>
                <a:spcPts val="0"/>
              </a:spcAft>
              <a:buClr>
                <a:srgbClr val="3F3F3F"/>
              </a:buClr>
              <a:buSzPts val="1600"/>
              <a:buNone/>
              <a:defRPr sz="1600" b="1"/>
            </a:lvl4pPr>
            <a:lvl5pPr marL="2286000" lvl="4" indent="-228600" algn="l">
              <a:lnSpc>
                <a:spcPct val="90000"/>
              </a:lnSpc>
              <a:spcBef>
                <a:spcPts val="600"/>
              </a:spcBef>
              <a:spcAft>
                <a:spcPts val="0"/>
              </a:spcAft>
              <a:buClr>
                <a:srgbClr val="3F3F3F"/>
              </a:buClr>
              <a:buSzPts val="1600"/>
              <a:buNone/>
              <a:defRPr sz="1600" b="1"/>
            </a:lvl5pPr>
            <a:lvl6pPr marL="2743200" lvl="5" indent="-228600" algn="l">
              <a:lnSpc>
                <a:spcPct val="90000"/>
              </a:lnSpc>
              <a:spcBef>
                <a:spcPts val="400"/>
              </a:spcBef>
              <a:spcAft>
                <a:spcPts val="0"/>
              </a:spcAft>
              <a:buClr>
                <a:srgbClr val="3F3F3F"/>
              </a:buClr>
              <a:buSzPts val="1600"/>
              <a:buNone/>
              <a:defRPr sz="1600" b="1"/>
            </a:lvl6pPr>
            <a:lvl7pPr marL="3200400" lvl="6" indent="-228600" algn="l">
              <a:lnSpc>
                <a:spcPct val="90000"/>
              </a:lnSpc>
              <a:spcBef>
                <a:spcPts val="400"/>
              </a:spcBef>
              <a:spcAft>
                <a:spcPts val="0"/>
              </a:spcAft>
              <a:buClr>
                <a:srgbClr val="3F3F3F"/>
              </a:buClr>
              <a:buSzPts val="1600"/>
              <a:buNone/>
              <a:defRPr sz="1600" b="1"/>
            </a:lvl7pPr>
            <a:lvl8pPr marL="3657600" lvl="7" indent="-228600" algn="l">
              <a:lnSpc>
                <a:spcPct val="90000"/>
              </a:lnSpc>
              <a:spcBef>
                <a:spcPts val="400"/>
              </a:spcBef>
              <a:spcAft>
                <a:spcPts val="0"/>
              </a:spcAft>
              <a:buClr>
                <a:srgbClr val="3F3F3F"/>
              </a:buClr>
              <a:buSzPts val="1600"/>
              <a:buNone/>
              <a:defRPr sz="1600" b="1"/>
            </a:lvl8pPr>
            <a:lvl9pPr marL="4114800" lvl="8" indent="-228600" algn="l">
              <a:lnSpc>
                <a:spcPct val="90000"/>
              </a:lnSpc>
              <a:spcBef>
                <a:spcPts val="400"/>
              </a:spcBef>
              <a:spcAft>
                <a:spcPts val="0"/>
              </a:spcAft>
              <a:buClr>
                <a:srgbClr val="3F3F3F"/>
              </a:buClr>
              <a:buSzPts val="1600"/>
              <a:buNone/>
              <a:defRPr sz="1600" b="1"/>
            </a:lvl9pPr>
          </a:lstStyle>
          <a:p>
            <a:endParaRPr/>
          </a:p>
        </p:txBody>
      </p:sp>
      <p:sp>
        <p:nvSpPr>
          <p:cNvPr id="59" name="Google Shape;59;p6"/>
          <p:cNvSpPr>
            <a:spLocks noGrp="1"/>
          </p:cNvSpPr>
          <p:nvPr>
            <p:ph type="pic" idx="8"/>
          </p:nvPr>
        </p:nvSpPr>
        <p:spPr>
          <a:xfrm>
            <a:off x="9290304" y="2258568"/>
            <a:ext cx="932688" cy="932688"/>
          </a:xfrm>
          <a:prstGeom prst="ellipse">
            <a:avLst/>
          </a:prstGeom>
          <a:solidFill>
            <a:schemeClr val="accent4"/>
          </a:solidFill>
          <a:ln>
            <a:noFill/>
          </a:ln>
        </p:spPr>
      </p:sp>
      <p:sp>
        <p:nvSpPr>
          <p:cNvPr id="60" name="Google Shape;60;p6"/>
          <p:cNvSpPr txBox="1">
            <a:spLocks noGrp="1"/>
          </p:cNvSpPr>
          <p:nvPr>
            <p:ph type="body" idx="9"/>
          </p:nvPr>
        </p:nvSpPr>
        <p:spPr>
          <a:xfrm>
            <a:off x="8371332"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90000"/>
              </a:lnSpc>
              <a:spcBef>
                <a:spcPts val="360"/>
              </a:spcBef>
              <a:spcAft>
                <a:spcPts val="0"/>
              </a:spcAft>
              <a:buClr>
                <a:srgbClr val="3F3F3F"/>
              </a:buClr>
              <a:buSzPts val="1500"/>
              <a:buFont typeface="Arial"/>
              <a:buChar char="•"/>
              <a:defRPr sz="1500"/>
            </a:lvl1pPr>
            <a:lvl2pPr marL="914400" lvl="1" indent="-342900" algn="l">
              <a:lnSpc>
                <a:spcPct val="90000"/>
              </a:lnSpc>
              <a:spcBef>
                <a:spcPts val="600"/>
              </a:spcBef>
              <a:spcAft>
                <a:spcPts val="0"/>
              </a:spcAft>
              <a:buClr>
                <a:srgbClr val="3F3F3F"/>
              </a:buClr>
              <a:buSzPts val="1800"/>
              <a:buChar char="▪"/>
              <a:defRPr/>
            </a:lvl2pPr>
            <a:lvl3pPr marL="1371600" lvl="2" indent="-342900" algn="l">
              <a:lnSpc>
                <a:spcPct val="90000"/>
              </a:lnSpc>
              <a:spcBef>
                <a:spcPts val="600"/>
              </a:spcBef>
              <a:spcAft>
                <a:spcPts val="0"/>
              </a:spcAft>
              <a:buClr>
                <a:srgbClr val="3F3F3F"/>
              </a:buClr>
              <a:buSzPts val="1800"/>
              <a:buChar char="▪"/>
              <a:defRPr/>
            </a:lvl3pPr>
            <a:lvl4pPr marL="1828800" lvl="3" indent="-342900" algn="l">
              <a:lnSpc>
                <a:spcPct val="90000"/>
              </a:lnSpc>
              <a:spcBef>
                <a:spcPts val="600"/>
              </a:spcBef>
              <a:spcAft>
                <a:spcPts val="0"/>
              </a:spcAft>
              <a:buClr>
                <a:srgbClr val="3F3F3F"/>
              </a:buClr>
              <a:buSzPts val="1800"/>
              <a:buChar char="▪"/>
              <a:defRPr/>
            </a:lvl4pPr>
            <a:lvl5pPr marL="2286000" lvl="4" indent="-342900" algn="l">
              <a:lnSpc>
                <a:spcPct val="90000"/>
              </a:lnSpc>
              <a:spcBef>
                <a:spcPts val="600"/>
              </a:spcBef>
              <a:spcAft>
                <a:spcPts val="0"/>
              </a:spcAft>
              <a:buClr>
                <a:srgbClr val="3F3F3F"/>
              </a:buClr>
              <a:buSzPts val="1800"/>
              <a:buChar char="▪"/>
              <a:defRPr/>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hart">
  <p:cSld name="Title and Chart">
    <p:spTree>
      <p:nvGrpSpPr>
        <p:cNvPr id="1" name="Shape 61"/>
        <p:cNvGrpSpPr/>
        <p:nvPr/>
      </p:nvGrpSpPr>
      <p:grpSpPr>
        <a:xfrm>
          <a:off x="0" y="0"/>
          <a:ext cx="0" cy="0"/>
          <a:chOff x="0" y="0"/>
          <a:chExt cx="0" cy="0"/>
        </a:xfrm>
      </p:grpSpPr>
      <p:sp>
        <p:nvSpPr>
          <p:cNvPr id="62" name="Google Shape;62;p7"/>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CADA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ibre Franklin Medium"/>
              <a:ea typeface="Libre Franklin Medium"/>
              <a:cs typeface="Libre Franklin Medium"/>
              <a:sym typeface="Libre Franklin Medium"/>
            </a:endParaRPr>
          </a:p>
        </p:txBody>
      </p:sp>
      <p:sp>
        <p:nvSpPr>
          <p:cNvPr id="63" name="Google Shape;63;p7"/>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3600"/>
              <a:buFont typeface="Libre Franklin Medium"/>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body" idx="1"/>
          </p:nvPr>
        </p:nvSpPr>
        <p:spPr>
          <a:xfrm>
            <a:off x="539496" y="2103120"/>
            <a:ext cx="11119104" cy="443484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Clr>
                <a:srgbClr val="3F3F3F"/>
              </a:buClr>
              <a:buSzPts val="1800"/>
              <a:buChar char="▪"/>
              <a:defRPr sz="1800"/>
            </a:lvl1pPr>
            <a:lvl2pPr marL="914400" lvl="1" indent="-330200" algn="l">
              <a:lnSpc>
                <a:spcPct val="90000"/>
              </a:lnSpc>
              <a:spcBef>
                <a:spcPts val="600"/>
              </a:spcBef>
              <a:spcAft>
                <a:spcPts val="0"/>
              </a:spcAft>
              <a:buClr>
                <a:srgbClr val="3F3F3F"/>
              </a:buClr>
              <a:buSzPts val="1600"/>
              <a:buChar char="▪"/>
              <a:defRPr sz="1600"/>
            </a:lvl2pPr>
            <a:lvl3pPr marL="1371600" lvl="2" indent="-317500" algn="l">
              <a:lnSpc>
                <a:spcPct val="90000"/>
              </a:lnSpc>
              <a:spcBef>
                <a:spcPts val="600"/>
              </a:spcBef>
              <a:spcAft>
                <a:spcPts val="0"/>
              </a:spcAft>
              <a:buClr>
                <a:srgbClr val="3F3F3F"/>
              </a:buClr>
              <a:buSzPts val="1400"/>
              <a:buChar char="▪"/>
              <a:defRPr sz="1400"/>
            </a:lvl3pPr>
            <a:lvl4pPr marL="1828800" lvl="3" indent="-304800" algn="l">
              <a:lnSpc>
                <a:spcPct val="90000"/>
              </a:lnSpc>
              <a:spcBef>
                <a:spcPts val="600"/>
              </a:spcBef>
              <a:spcAft>
                <a:spcPts val="0"/>
              </a:spcAft>
              <a:buClr>
                <a:srgbClr val="3F3F3F"/>
              </a:buClr>
              <a:buSzPts val="1200"/>
              <a:buChar char="▪"/>
              <a:defRPr sz="1200"/>
            </a:lvl4pPr>
            <a:lvl5pPr marL="2286000" lvl="4" indent="-304800" algn="l">
              <a:lnSpc>
                <a:spcPct val="90000"/>
              </a:lnSpc>
              <a:spcBef>
                <a:spcPts val="600"/>
              </a:spcBef>
              <a:spcAft>
                <a:spcPts val="0"/>
              </a:spcAft>
              <a:buClr>
                <a:srgbClr val="3F3F3F"/>
              </a:buClr>
              <a:buSzPts val="1200"/>
              <a:buChar char="▪"/>
              <a:defRPr sz="1200"/>
            </a:lvl5pPr>
            <a:lvl6pPr marL="2743200" lvl="5" indent="-342900" algn="l">
              <a:lnSpc>
                <a:spcPct val="90000"/>
              </a:lnSpc>
              <a:spcBef>
                <a:spcPts val="400"/>
              </a:spcBef>
              <a:spcAft>
                <a:spcPts val="0"/>
              </a:spcAft>
              <a:buClr>
                <a:srgbClr val="3F3F3F"/>
              </a:buClr>
              <a:buSzPts val="1800"/>
              <a:buChar char="▪"/>
              <a:defRPr/>
            </a:lvl6pPr>
            <a:lvl7pPr marL="3200400" lvl="6" indent="-342900" algn="l">
              <a:lnSpc>
                <a:spcPct val="90000"/>
              </a:lnSpc>
              <a:spcBef>
                <a:spcPts val="400"/>
              </a:spcBef>
              <a:spcAft>
                <a:spcPts val="0"/>
              </a:spcAft>
              <a:buClr>
                <a:srgbClr val="3F3F3F"/>
              </a:buClr>
              <a:buSzPts val="1800"/>
              <a:buChar char="▪"/>
              <a:defRPr/>
            </a:lvl7pPr>
            <a:lvl8pPr marL="3657600" lvl="7" indent="-342900" algn="l">
              <a:lnSpc>
                <a:spcPct val="90000"/>
              </a:lnSpc>
              <a:spcBef>
                <a:spcPts val="400"/>
              </a:spcBef>
              <a:spcAft>
                <a:spcPts val="0"/>
              </a:spcAft>
              <a:buClr>
                <a:srgbClr val="3F3F3F"/>
              </a:buClr>
              <a:buSzPts val="1800"/>
              <a:buChar char="▪"/>
              <a:defRPr/>
            </a:lvl8pPr>
            <a:lvl9pPr marL="4114800" lvl="8" indent="-342900" algn="l">
              <a:lnSpc>
                <a:spcPct val="90000"/>
              </a:lnSpc>
              <a:spcBef>
                <a:spcPts val="400"/>
              </a:spcBef>
              <a:spcAft>
                <a:spcPts val="0"/>
              </a:spcAft>
              <a:buClr>
                <a:srgbClr val="3F3F3F"/>
              </a:buClr>
              <a:buSzPts val="1800"/>
              <a:buChar char="▪"/>
              <a:defRPr/>
            </a:lvl9pPr>
          </a:lstStyle>
          <a:p>
            <a:endParaRPr/>
          </a:p>
        </p:txBody>
      </p:sp>
      <p:sp>
        <p:nvSpPr>
          <p:cNvPr id="65" name="Google Shape;65;p7"/>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dt" idx="10"/>
          </p:nvPr>
        </p:nvSpPr>
        <p:spPr>
          <a:xfrm>
            <a:off x="9067800" y="6465885"/>
            <a:ext cx="1066800" cy="23971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1066800" y="1828799"/>
            <a:ext cx="4800600" cy="7620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800"/>
              </a:spcBef>
              <a:spcAft>
                <a:spcPts val="0"/>
              </a:spcAft>
              <a:buClr>
                <a:srgbClr val="3F3F3F"/>
              </a:buClr>
              <a:buSzPts val="2400"/>
              <a:buNone/>
              <a:defRPr sz="2400" b="0" cap="none">
                <a:solidFill>
                  <a:srgbClr val="3F3F3F"/>
                </a:solidFill>
              </a:defRPr>
            </a:lvl1pPr>
            <a:lvl2pPr marL="914400" lvl="1" indent="-228600" algn="l">
              <a:lnSpc>
                <a:spcPct val="90000"/>
              </a:lnSpc>
              <a:spcBef>
                <a:spcPts val="600"/>
              </a:spcBef>
              <a:spcAft>
                <a:spcPts val="0"/>
              </a:spcAft>
              <a:buClr>
                <a:srgbClr val="3F3F3F"/>
              </a:buClr>
              <a:buSzPts val="2000"/>
              <a:buNone/>
              <a:defRPr sz="2000" b="1"/>
            </a:lvl2pPr>
            <a:lvl3pPr marL="1371600" lvl="2" indent="-228600" algn="l">
              <a:lnSpc>
                <a:spcPct val="90000"/>
              </a:lnSpc>
              <a:spcBef>
                <a:spcPts val="600"/>
              </a:spcBef>
              <a:spcAft>
                <a:spcPts val="0"/>
              </a:spcAft>
              <a:buClr>
                <a:srgbClr val="3F3F3F"/>
              </a:buClr>
              <a:buSzPts val="1800"/>
              <a:buNone/>
              <a:defRPr sz="1800" b="1"/>
            </a:lvl3pPr>
            <a:lvl4pPr marL="1828800" lvl="3" indent="-228600" algn="l">
              <a:lnSpc>
                <a:spcPct val="90000"/>
              </a:lnSpc>
              <a:spcBef>
                <a:spcPts val="600"/>
              </a:spcBef>
              <a:spcAft>
                <a:spcPts val="0"/>
              </a:spcAft>
              <a:buClr>
                <a:srgbClr val="3F3F3F"/>
              </a:buClr>
              <a:buSzPts val="1600"/>
              <a:buNone/>
              <a:defRPr sz="1600" b="1"/>
            </a:lvl4pPr>
            <a:lvl5pPr marL="2286000" lvl="4" indent="-228600" algn="l">
              <a:lnSpc>
                <a:spcPct val="90000"/>
              </a:lnSpc>
              <a:spcBef>
                <a:spcPts val="600"/>
              </a:spcBef>
              <a:spcAft>
                <a:spcPts val="0"/>
              </a:spcAft>
              <a:buClr>
                <a:srgbClr val="3F3F3F"/>
              </a:buClr>
              <a:buSzPts val="1600"/>
              <a:buNone/>
              <a:defRPr sz="1600" b="1"/>
            </a:lvl5pPr>
            <a:lvl6pPr marL="2743200" lvl="5" indent="-228600" algn="l">
              <a:lnSpc>
                <a:spcPct val="90000"/>
              </a:lnSpc>
              <a:spcBef>
                <a:spcPts val="400"/>
              </a:spcBef>
              <a:spcAft>
                <a:spcPts val="0"/>
              </a:spcAft>
              <a:buClr>
                <a:srgbClr val="3F3F3F"/>
              </a:buClr>
              <a:buSzPts val="1600"/>
              <a:buNone/>
              <a:defRPr sz="1600" b="1"/>
            </a:lvl6pPr>
            <a:lvl7pPr marL="3200400" lvl="6" indent="-228600" algn="l">
              <a:lnSpc>
                <a:spcPct val="90000"/>
              </a:lnSpc>
              <a:spcBef>
                <a:spcPts val="400"/>
              </a:spcBef>
              <a:spcAft>
                <a:spcPts val="0"/>
              </a:spcAft>
              <a:buClr>
                <a:srgbClr val="3F3F3F"/>
              </a:buClr>
              <a:buSzPts val="1600"/>
              <a:buNone/>
              <a:defRPr sz="1600" b="1"/>
            </a:lvl7pPr>
            <a:lvl8pPr marL="3657600" lvl="7" indent="-228600" algn="l">
              <a:lnSpc>
                <a:spcPct val="90000"/>
              </a:lnSpc>
              <a:spcBef>
                <a:spcPts val="400"/>
              </a:spcBef>
              <a:spcAft>
                <a:spcPts val="0"/>
              </a:spcAft>
              <a:buClr>
                <a:srgbClr val="3F3F3F"/>
              </a:buClr>
              <a:buSzPts val="1600"/>
              <a:buNone/>
              <a:defRPr sz="1600" b="1"/>
            </a:lvl8pPr>
            <a:lvl9pPr marL="4114800" lvl="8" indent="-228600" algn="l">
              <a:lnSpc>
                <a:spcPct val="90000"/>
              </a:lnSpc>
              <a:spcBef>
                <a:spcPts val="400"/>
              </a:spcBef>
              <a:spcAft>
                <a:spcPts val="0"/>
              </a:spcAft>
              <a:buClr>
                <a:srgbClr val="3F3F3F"/>
              </a:buClr>
              <a:buSzPts val="1600"/>
              <a:buNone/>
              <a:defRPr sz="1600" b="1"/>
            </a:lvl9pPr>
          </a:lstStyle>
          <a:p>
            <a:endParaRPr/>
          </a:p>
        </p:txBody>
      </p:sp>
      <p:sp>
        <p:nvSpPr>
          <p:cNvPr id="74" name="Google Shape;74;p9"/>
          <p:cNvSpPr txBox="1">
            <a:spLocks noGrp="1"/>
          </p:cNvSpPr>
          <p:nvPr>
            <p:ph type="body" idx="2"/>
          </p:nvPr>
        </p:nvSpPr>
        <p:spPr>
          <a:xfrm>
            <a:off x="1066800" y="2590799"/>
            <a:ext cx="4800600" cy="3810033"/>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Clr>
                <a:srgbClr val="3F3F3F"/>
              </a:buClr>
              <a:buSzPts val="2400"/>
              <a:buChar char="▪"/>
              <a:defRPr sz="2400"/>
            </a:lvl1pPr>
            <a:lvl2pPr marL="914400" lvl="1" indent="-355600" algn="l">
              <a:lnSpc>
                <a:spcPct val="90000"/>
              </a:lnSpc>
              <a:spcBef>
                <a:spcPts val="600"/>
              </a:spcBef>
              <a:spcAft>
                <a:spcPts val="0"/>
              </a:spcAft>
              <a:buClr>
                <a:srgbClr val="3F3F3F"/>
              </a:buClr>
              <a:buSzPts val="2000"/>
              <a:buChar char="▪"/>
              <a:defRPr sz="2000"/>
            </a:lvl2pPr>
            <a:lvl3pPr marL="1371600" lvl="2" indent="-342900" algn="l">
              <a:lnSpc>
                <a:spcPct val="90000"/>
              </a:lnSpc>
              <a:spcBef>
                <a:spcPts val="600"/>
              </a:spcBef>
              <a:spcAft>
                <a:spcPts val="0"/>
              </a:spcAft>
              <a:buClr>
                <a:srgbClr val="3F3F3F"/>
              </a:buClr>
              <a:buSzPts val="1800"/>
              <a:buChar char="▪"/>
              <a:defRPr sz="1800"/>
            </a:lvl3pPr>
            <a:lvl4pPr marL="1828800" lvl="3" indent="-330200" algn="l">
              <a:lnSpc>
                <a:spcPct val="90000"/>
              </a:lnSpc>
              <a:spcBef>
                <a:spcPts val="600"/>
              </a:spcBef>
              <a:spcAft>
                <a:spcPts val="0"/>
              </a:spcAft>
              <a:buClr>
                <a:srgbClr val="3F3F3F"/>
              </a:buClr>
              <a:buSzPts val="1600"/>
              <a:buChar char="▪"/>
              <a:defRPr sz="1600"/>
            </a:lvl4pPr>
            <a:lvl5pPr marL="2286000" lvl="4" indent="-330200" algn="l">
              <a:lnSpc>
                <a:spcPct val="90000"/>
              </a:lnSpc>
              <a:spcBef>
                <a:spcPts val="600"/>
              </a:spcBef>
              <a:spcAft>
                <a:spcPts val="0"/>
              </a:spcAft>
              <a:buClr>
                <a:srgbClr val="3F3F3F"/>
              </a:buClr>
              <a:buSzPts val="1600"/>
              <a:buChar char="▪"/>
              <a:defRPr sz="1600"/>
            </a:lvl5pPr>
            <a:lvl6pPr marL="2743200" lvl="5" indent="-330200" algn="l">
              <a:lnSpc>
                <a:spcPct val="90000"/>
              </a:lnSpc>
              <a:spcBef>
                <a:spcPts val="400"/>
              </a:spcBef>
              <a:spcAft>
                <a:spcPts val="0"/>
              </a:spcAft>
              <a:buClr>
                <a:srgbClr val="3F3F3F"/>
              </a:buClr>
              <a:buSzPts val="1600"/>
              <a:buChar char="▪"/>
              <a:defRPr sz="1600"/>
            </a:lvl6pPr>
            <a:lvl7pPr marL="3200400" lvl="6" indent="-330200" algn="l">
              <a:lnSpc>
                <a:spcPct val="90000"/>
              </a:lnSpc>
              <a:spcBef>
                <a:spcPts val="400"/>
              </a:spcBef>
              <a:spcAft>
                <a:spcPts val="0"/>
              </a:spcAft>
              <a:buClr>
                <a:srgbClr val="3F3F3F"/>
              </a:buClr>
              <a:buSzPts val="1600"/>
              <a:buChar char="▪"/>
              <a:defRPr sz="1600"/>
            </a:lvl7pPr>
            <a:lvl8pPr marL="3657600" lvl="7" indent="-330200" algn="l">
              <a:lnSpc>
                <a:spcPct val="90000"/>
              </a:lnSpc>
              <a:spcBef>
                <a:spcPts val="400"/>
              </a:spcBef>
              <a:spcAft>
                <a:spcPts val="0"/>
              </a:spcAft>
              <a:buClr>
                <a:srgbClr val="3F3F3F"/>
              </a:buClr>
              <a:buSzPts val="1600"/>
              <a:buChar char="▪"/>
              <a:defRPr sz="1600"/>
            </a:lvl8pPr>
            <a:lvl9pPr marL="4114800" lvl="8" indent="-330200" algn="l">
              <a:lnSpc>
                <a:spcPct val="90000"/>
              </a:lnSpc>
              <a:spcBef>
                <a:spcPts val="400"/>
              </a:spcBef>
              <a:spcAft>
                <a:spcPts val="0"/>
              </a:spcAft>
              <a:buClr>
                <a:srgbClr val="3F3F3F"/>
              </a:buClr>
              <a:buSzPts val="1600"/>
              <a:buChar char="▪"/>
              <a:defRPr sz="1600"/>
            </a:lvl9pPr>
          </a:lstStyle>
          <a:p>
            <a:endParaRPr/>
          </a:p>
        </p:txBody>
      </p:sp>
      <p:sp>
        <p:nvSpPr>
          <p:cNvPr id="75" name="Google Shape;75;p9"/>
          <p:cNvSpPr txBox="1">
            <a:spLocks noGrp="1"/>
          </p:cNvSpPr>
          <p:nvPr>
            <p:ph type="body" idx="3"/>
          </p:nvPr>
        </p:nvSpPr>
        <p:spPr>
          <a:xfrm>
            <a:off x="6324600" y="1828799"/>
            <a:ext cx="4800600" cy="7620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800"/>
              </a:spcBef>
              <a:spcAft>
                <a:spcPts val="0"/>
              </a:spcAft>
              <a:buClr>
                <a:srgbClr val="3F3F3F"/>
              </a:buClr>
              <a:buSzPts val="2400"/>
              <a:buNone/>
              <a:defRPr sz="2400" b="0" cap="none">
                <a:solidFill>
                  <a:srgbClr val="3F3F3F"/>
                </a:solidFill>
              </a:defRPr>
            </a:lvl1pPr>
            <a:lvl2pPr marL="914400" lvl="1" indent="-228600" algn="l">
              <a:lnSpc>
                <a:spcPct val="90000"/>
              </a:lnSpc>
              <a:spcBef>
                <a:spcPts val="600"/>
              </a:spcBef>
              <a:spcAft>
                <a:spcPts val="0"/>
              </a:spcAft>
              <a:buClr>
                <a:srgbClr val="3F3F3F"/>
              </a:buClr>
              <a:buSzPts val="2000"/>
              <a:buNone/>
              <a:defRPr sz="2000" b="1"/>
            </a:lvl2pPr>
            <a:lvl3pPr marL="1371600" lvl="2" indent="-228600" algn="l">
              <a:lnSpc>
                <a:spcPct val="90000"/>
              </a:lnSpc>
              <a:spcBef>
                <a:spcPts val="600"/>
              </a:spcBef>
              <a:spcAft>
                <a:spcPts val="0"/>
              </a:spcAft>
              <a:buClr>
                <a:srgbClr val="3F3F3F"/>
              </a:buClr>
              <a:buSzPts val="1800"/>
              <a:buNone/>
              <a:defRPr sz="1800" b="1"/>
            </a:lvl3pPr>
            <a:lvl4pPr marL="1828800" lvl="3" indent="-228600" algn="l">
              <a:lnSpc>
                <a:spcPct val="90000"/>
              </a:lnSpc>
              <a:spcBef>
                <a:spcPts val="600"/>
              </a:spcBef>
              <a:spcAft>
                <a:spcPts val="0"/>
              </a:spcAft>
              <a:buClr>
                <a:srgbClr val="3F3F3F"/>
              </a:buClr>
              <a:buSzPts val="1600"/>
              <a:buNone/>
              <a:defRPr sz="1600" b="1"/>
            </a:lvl4pPr>
            <a:lvl5pPr marL="2286000" lvl="4" indent="-228600" algn="l">
              <a:lnSpc>
                <a:spcPct val="90000"/>
              </a:lnSpc>
              <a:spcBef>
                <a:spcPts val="600"/>
              </a:spcBef>
              <a:spcAft>
                <a:spcPts val="0"/>
              </a:spcAft>
              <a:buClr>
                <a:srgbClr val="3F3F3F"/>
              </a:buClr>
              <a:buSzPts val="1600"/>
              <a:buNone/>
              <a:defRPr sz="1600" b="1"/>
            </a:lvl5pPr>
            <a:lvl6pPr marL="2743200" lvl="5" indent="-228600" algn="l">
              <a:lnSpc>
                <a:spcPct val="90000"/>
              </a:lnSpc>
              <a:spcBef>
                <a:spcPts val="400"/>
              </a:spcBef>
              <a:spcAft>
                <a:spcPts val="0"/>
              </a:spcAft>
              <a:buClr>
                <a:srgbClr val="3F3F3F"/>
              </a:buClr>
              <a:buSzPts val="1600"/>
              <a:buNone/>
              <a:defRPr sz="1600" b="1"/>
            </a:lvl6pPr>
            <a:lvl7pPr marL="3200400" lvl="6" indent="-228600" algn="l">
              <a:lnSpc>
                <a:spcPct val="90000"/>
              </a:lnSpc>
              <a:spcBef>
                <a:spcPts val="400"/>
              </a:spcBef>
              <a:spcAft>
                <a:spcPts val="0"/>
              </a:spcAft>
              <a:buClr>
                <a:srgbClr val="3F3F3F"/>
              </a:buClr>
              <a:buSzPts val="1600"/>
              <a:buNone/>
              <a:defRPr sz="1600" b="1"/>
            </a:lvl7pPr>
            <a:lvl8pPr marL="3657600" lvl="7" indent="-228600" algn="l">
              <a:lnSpc>
                <a:spcPct val="90000"/>
              </a:lnSpc>
              <a:spcBef>
                <a:spcPts val="400"/>
              </a:spcBef>
              <a:spcAft>
                <a:spcPts val="0"/>
              </a:spcAft>
              <a:buClr>
                <a:srgbClr val="3F3F3F"/>
              </a:buClr>
              <a:buSzPts val="1600"/>
              <a:buNone/>
              <a:defRPr sz="1600" b="1"/>
            </a:lvl8pPr>
            <a:lvl9pPr marL="4114800" lvl="8" indent="-228600" algn="l">
              <a:lnSpc>
                <a:spcPct val="90000"/>
              </a:lnSpc>
              <a:spcBef>
                <a:spcPts val="400"/>
              </a:spcBef>
              <a:spcAft>
                <a:spcPts val="0"/>
              </a:spcAft>
              <a:buClr>
                <a:srgbClr val="3F3F3F"/>
              </a:buClr>
              <a:buSzPts val="1600"/>
              <a:buNone/>
              <a:defRPr sz="1600" b="1"/>
            </a:lvl9pPr>
          </a:lstStyle>
          <a:p>
            <a:endParaRPr/>
          </a:p>
        </p:txBody>
      </p:sp>
      <p:sp>
        <p:nvSpPr>
          <p:cNvPr id="76" name="Google Shape;76;p9"/>
          <p:cNvSpPr txBox="1">
            <a:spLocks noGrp="1"/>
          </p:cNvSpPr>
          <p:nvPr>
            <p:ph type="body" idx="4"/>
          </p:nvPr>
        </p:nvSpPr>
        <p:spPr>
          <a:xfrm>
            <a:off x="6324600" y="2590799"/>
            <a:ext cx="4800600" cy="3810033"/>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Clr>
                <a:srgbClr val="3F3F3F"/>
              </a:buClr>
              <a:buSzPts val="2400"/>
              <a:buChar char="▪"/>
              <a:defRPr sz="2400"/>
            </a:lvl1pPr>
            <a:lvl2pPr marL="914400" lvl="1" indent="-355600" algn="l">
              <a:lnSpc>
                <a:spcPct val="90000"/>
              </a:lnSpc>
              <a:spcBef>
                <a:spcPts val="600"/>
              </a:spcBef>
              <a:spcAft>
                <a:spcPts val="0"/>
              </a:spcAft>
              <a:buClr>
                <a:srgbClr val="3F3F3F"/>
              </a:buClr>
              <a:buSzPts val="2000"/>
              <a:buChar char="▪"/>
              <a:defRPr sz="2000"/>
            </a:lvl2pPr>
            <a:lvl3pPr marL="1371600" lvl="2" indent="-342900" algn="l">
              <a:lnSpc>
                <a:spcPct val="90000"/>
              </a:lnSpc>
              <a:spcBef>
                <a:spcPts val="600"/>
              </a:spcBef>
              <a:spcAft>
                <a:spcPts val="0"/>
              </a:spcAft>
              <a:buClr>
                <a:srgbClr val="3F3F3F"/>
              </a:buClr>
              <a:buSzPts val="1800"/>
              <a:buChar char="▪"/>
              <a:defRPr sz="1800"/>
            </a:lvl3pPr>
            <a:lvl4pPr marL="1828800" lvl="3" indent="-330200" algn="l">
              <a:lnSpc>
                <a:spcPct val="90000"/>
              </a:lnSpc>
              <a:spcBef>
                <a:spcPts val="600"/>
              </a:spcBef>
              <a:spcAft>
                <a:spcPts val="0"/>
              </a:spcAft>
              <a:buClr>
                <a:srgbClr val="3F3F3F"/>
              </a:buClr>
              <a:buSzPts val="1600"/>
              <a:buChar char="▪"/>
              <a:defRPr sz="1600"/>
            </a:lvl4pPr>
            <a:lvl5pPr marL="2286000" lvl="4" indent="-330200" algn="l">
              <a:lnSpc>
                <a:spcPct val="90000"/>
              </a:lnSpc>
              <a:spcBef>
                <a:spcPts val="600"/>
              </a:spcBef>
              <a:spcAft>
                <a:spcPts val="0"/>
              </a:spcAft>
              <a:buClr>
                <a:srgbClr val="3F3F3F"/>
              </a:buClr>
              <a:buSzPts val="1600"/>
              <a:buChar char="▪"/>
              <a:defRPr sz="1600"/>
            </a:lvl5pPr>
            <a:lvl6pPr marL="2743200" lvl="5" indent="-330200" algn="l">
              <a:lnSpc>
                <a:spcPct val="90000"/>
              </a:lnSpc>
              <a:spcBef>
                <a:spcPts val="400"/>
              </a:spcBef>
              <a:spcAft>
                <a:spcPts val="0"/>
              </a:spcAft>
              <a:buClr>
                <a:srgbClr val="3F3F3F"/>
              </a:buClr>
              <a:buSzPts val="1600"/>
              <a:buChar char="▪"/>
              <a:defRPr sz="1600"/>
            </a:lvl6pPr>
            <a:lvl7pPr marL="3200400" lvl="6" indent="-330200" algn="l">
              <a:lnSpc>
                <a:spcPct val="90000"/>
              </a:lnSpc>
              <a:spcBef>
                <a:spcPts val="400"/>
              </a:spcBef>
              <a:spcAft>
                <a:spcPts val="0"/>
              </a:spcAft>
              <a:buClr>
                <a:srgbClr val="3F3F3F"/>
              </a:buClr>
              <a:buSzPts val="1600"/>
              <a:buChar char="▪"/>
              <a:defRPr sz="1600"/>
            </a:lvl7pPr>
            <a:lvl8pPr marL="3657600" lvl="7" indent="-330200" algn="l">
              <a:lnSpc>
                <a:spcPct val="90000"/>
              </a:lnSpc>
              <a:spcBef>
                <a:spcPts val="400"/>
              </a:spcBef>
              <a:spcAft>
                <a:spcPts val="0"/>
              </a:spcAft>
              <a:buClr>
                <a:srgbClr val="3F3F3F"/>
              </a:buClr>
              <a:buSzPts val="1600"/>
              <a:buChar char="▪"/>
              <a:defRPr sz="1600"/>
            </a:lvl8pPr>
            <a:lvl9pPr marL="4114800" lvl="8" indent="-330200" algn="l">
              <a:lnSpc>
                <a:spcPct val="90000"/>
              </a:lnSpc>
              <a:spcBef>
                <a:spcPts val="400"/>
              </a:spcBef>
              <a:spcAft>
                <a:spcPts val="0"/>
              </a:spcAft>
              <a:buClr>
                <a:srgbClr val="3F3F3F"/>
              </a:buClr>
              <a:buSzPts val="1600"/>
              <a:buChar char="▪"/>
              <a:defRPr sz="1600"/>
            </a:lvl9pPr>
          </a:lstStyle>
          <a:p>
            <a:endParaRPr/>
          </a:p>
        </p:txBody>
      </p:sp>
      <p:sp>
        <p:nvSpPr>
          <p:cNvPr id="77" name="Google Shape;77;p9"/>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dt" idx="10"/>
          </p:nvPr>
        </p:nvSpPr>
        <p:spPr>
          <a:xfrm>
            <a:off x="9067800" y="6465885"/>
            <a:ext cx="1066800" cy="23971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9"/>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0"/>
        <p:cNvGrpSpPr/>
        <p:nvPr/>
      </p:nvGrpSpPr>
      <p:grpSpPr>
        <a:xfrm>
          <a:off x="0" y="0"/>
          <a:ext cx="0" cy="0"/>
          <a:chOff x="0" y="0"/>
          <a:chExt cx="0" cy="0"/>
        </a:xfrm>
      </p:grpSpPr>
      <p:sp>
        <p:nvSpPr>
          <p:cNvPr id="81" name="Google Shape;81;p10" descr="Rectangle"/>
          <p:cNvSpPr/>
          <p:nvPr/>
        </p:nvSpPr>
        <p:spPr>
          <a:xfrm>
            <a:off x="7008812" y="0"/>
            <a:ext cx="5180013" cy="6858000"/>
          </a:xfrm>
          <a:prstGeom prst="rect">
            <a:avLst/>
          </a:prstGeom>
          <a:gradFill>
            <a:gsLst>
              <a:gs pos="0">
                <a:schemeClr val="accent1"/>
              </a:gs>
              <a:gs pos="100000">
                <a:srgbClr val="8A212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82" name="Google Shape;82;p10" descr="Rectangle"/>
          <p:cNvSpPr/>
          <p:nvPr/>
        </p:nvSpPr>
        <p:spPr>
          <a:xfrm>
            <a:off x="7255668" y="228600"/>
            <a:ext cx="4686300" cy="6400800"/>
          </a:xfrm>
          <a:prstGeom prst="rect">
            <a:avLst/>
          </a:prstGeom>
          <a:noFill/>
          <a:ln w="158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83" name="Google Shape;83;p10"/>
          <p:cNvSpPr txBox="1">
            <a:spLocks noGrp="1"/>
          </p:cNvSpPr>
          <p:nvPr>
            <p:ph type="title"/>
          </p:nvPr>
        </p:nvSpPr>
        <p:spPr>
          <a:xfrm>
            <a:off x="7632700" y="3200400"/>
            <a:ext cx="3932237" cy="1752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Libre Franklin Medium"/>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0"/>
          <p:cNvSpPr txBox="1">
            <a:spLocks noGrp="1"/>
          </p:cNvSpPr>
          <p:nvPr>
            <p:ph type="body" idx="1"/>
          </p:nvPr>
        </p:nvSpPr>
        <p:spPr>
          <a:xfrm>
            <a:off x="609600" y="457201"/>
            <a:ext cx="5943600" cy="59436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Clr>
                <a:srgbClr val="3F3F3F"/>
              </a:buClr>
              <a:buSzPts val="2400"/>
              <a:buChar char="▪"/>
              <a:defRPr sz="2400"/>
            </a:lvl1pPr>
            <a:lvl2pPr marL="914400" lvl="1" indent="-355600" algn="l">
              <a:lnSpc>
                <a:spcPct val="90000"/>
              </a:lnSpc>
              <a:spcBef>
                <a:spcPts val="600"/>
              </a:spcBef>
              <a:spcAft>
                <a:spcPts val="0"/>
              </a:spcAft>
              <a:buClr>
                <a:srgbClr val="3F3F3F"/>
              </a:buClr>
              <a:buSzPts val="2000"/>
              <a:buChar char="▪"/>
              <a:defRPr sz="2000"/>
            </a:lvl2pPr>
            <a:lvl3pPr marL="1371600" lvl="2" indent="-342900" algn="l">
              <a:lnSpc>
                <a:spcPct val="90000"/>
              </a:lnSpc>
              <a:spcBef>
                <a:spcPts val="600"/>
              </a:spcBef>
              <a:spcAft>
                <a:spcPts val="0"/>
              </a:spcAft>
              <a:buClr>
                <a:srgbClr val="3F3F3F"/>
              </a:buClr>
              <a:buSzPts val="1800"/>
              <a:buChar char="▪"/>
              <a:defRPr sz="1800"/>
            </a:lvl3pPr>
            <a:lvl4pPr marL="1828800" lvl="3" indent="-330200" algn="l">
              <a:lnSpc>
                <a:spcPct val="90000"/>
              </a:lnSpc>
              <a:spcBef>
                <a:spcPts val="600"/>
              </a:spcBef>
              <a:spcAft>
                <a:spcPts val="0"/>
              </a:spcAft>
              <a:buClr>
                <a:srgbClr val="3F3F3F"/>
              </a:buClr>
              <a:buSzPts val="1600"/>
              <a:buChar char="▪"/>
              <a:defRPr sz="1600"/>
            </a:lvl4pPr>
            <a:lvl5pPr marL="2286000" lvl="4" indent="-330200" algn="l">
              <a:lnSpc>
                <a:spcPct val="90000"/>
              </a:lnSpc>
              <a:spcBef>
                <a:spcPts val="600"/>
              </a:spcBef>
              <a:spcAft>
                <a:spcPts val="0"/>
              </a:spcAft>
              <a:buClr>
                <a:srgbClr val="3F3F3F"/>
              </a:buClr>
              <a:buSzPts val="1600"/>
              <a:buChar char="▪"/>
              <a:defRPr sz="1600"/>
            </a:lvl5pPr>
            <a:lvl6pPr marL="2743200" lvl="5" indent="-330200" algn="l">
              <a:lnSpc>
                <a:spcPct val="90000"/>
              </a:lnSpc>
              <a:spcBef>
                <a:spcPts val="400"/>
              </a:spcBef>
              <a:spcAft>
                <a:spcPts val="0"/>
              </a:spcAft>
              <a:buClr>
                <a:srgbClr val="3F3F3F"/>
              </a:buClr>
              <a:buSzPts val="1600"/>
              <a:buChar char="▪"/>
              <a:defRPr sz="1600"/>
            </a:lvl6pPr>
            <a:lvl7pPr marL="3200400" lvl="6" indent="-330200" algn="l">
              <a:lnSpc>
                <a:spcPct val="90000"/>
              </a:lnSpc>
              <a:spcBef>
                <a:spcPts val="400"/>
              </a:spcBef>
              <a:spcAft>
                <a:spcPts val="0"/>
              </a:spcAft>
              <a:buClr>
                <a:srgbClr val="3F3F3F"/>
              </a:buClr>
              <a:buSzPts val="1600"/>
              <a:buChar char="▪"/>
              <a:defRPr sz="1600"/>
            </a:lvl7pPr>
            <a:lvl8pPr marL="3657600" lvl="7" indent="-330200" algn="l">
              <a:lnSpc>
                <a:spcPct val="90000"/>
              </a:lnSpc>
              <a:spcBef>
                <a:spcPts val="400"/>
              </a:spcBef>
              <a:spcAft>
                <a:spcPts val="0"/>
              </a:spcAft>
              <a:buClr>
                <a:srgbClr val="3F3F3F"/>
              </a:buClr>
              <a:buSzPts val="1600"/>
              <a:buChar char="▪"/>
              <a:defRPr sz="1600"/>
            </a:lvl8pPr>
            <a:lvl9pPr marL="4114800" lvl="8" indent="-330200" algn="l">
              <a:lnSpc>
                <a:spcPct val="90000"/>
              </a:lnSpc>
              <a:spcBef>
                <a:spcPts val="400"/>
              </a:spcBef>
              <a:spcAft>
                <a:spcPts val="0"/>
              </a:spcAft>
              <a:buClr>
                <a:srgbClr val="3F3F3F"/>
              </a:buClr>
              <a:buSzPts val="1600"/>
              <a:buChar char="▪"/>
              <a:defRPr sz="1600"/>
            </a:lvl9pPr>
          </a:lstStyle>
          <a:p>
            <a:endParaRPr/>
          </a:p>
        </p:txBody>
      </p:sp>
      <p:sp>
        <p:nvSpPr>
          <p:cNvPr id="85" name="Google Shape;85;p10"/>
          <p:cNvSpPr txBox="1">
            <a:spLocks noGrp="1"/>
          </p:cNvSpPr>
          <p:nvPr>
            <p:ph type="body" idx="2"/>
          </p:nvPr>
        </p:nvSpPr>
        <p:spPr>
          <a:xfrm>
            <a:off x="7632699" y="5029200"/>
            <a:ext cx="3932237"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800"/>
              </a:spcBef>
              <a:spcAft>
                <a:spcPts val="0"/>
              </a:spcAft>
              <a:buClr>
                <a:schemeClr val="lt1"/>
              </a:buClr>
              <a:buSzPts val="1600"/>
              <a:buNone/>
              <a:defRPr sz="1600">
                <a:solidFill>
                  <a:schemeClr val="lt1"/>
                </a:solidFill>
              </a:defRPr>
            </a:lvl1pPr>
            <a:lvl2pPr marL="914400" lvl="1" indent="-228600" algn="l">
              <a:lnSpc>
                <a:spcPct val="90000"/>
              </a:lnSpc>
              <a:spcBef>
                <a:spcPts val="600"/>
              </a:spcBef>
              <a:spcAft>
                <a:spcPts val="0"/>
              </a:spcAft>
              <a:buClr>
                <a:srgbClr val="3F3F3F"/>
              </a:buClr>
              <a:buSzPts val="1400"/>
              <a:buNone/>
              <a:defRPr sz="1400"/>
            </a:lvl2pPr>
            <a:lvl3pPr marL="1371600" lvl="2" indent="-228600" algn="l">
              <a:lnSpc>
                <a:spcPct val="90000"/>
              </a:lnSpc>
              <a:spcBef>
                <a:spcPts val="600"/>
              </a:spcBef>
              <a:spcAft>
                <a:spcPts val="0"/>
              </a:spcAft>
              <a:buClr>
                <a:srgbClr val="3F3F3F"/>
              </a:buClr>
              <a:buSzPts val="1200"/>
              <a:buNone/>
              <a:defRPr sz="1200"/>
            </a:lvl3pPr>
            <a:lvl4pPr marL="1828800" lvl="3" indent="-228600" algn="l">
              <a:lnSpc>
                <a:spcPct val="90000"/>
              </a:lnSpc>
              <a:spcBef>
                <a:spcPts val="600"/>
              </a:spcBef>
              <a:spcAft>
                <a:spcPts val="0"/>
              </a:spcAft>
              <a:buClr>
                <a:srgbClr val="3F3F3F"/>
              </a:buClr>
              <a:buSzPts val="1000"/>
              <a:buNone/>
              <a:defRPr sz="1000"/>
            </a:lvl4pPr>
            <a:lvl5pPr marL="2286000" lvl="4" indent="-228600" algn="l">
              <a:lnSpc>
                <a:spcPct val="90000"/>
              </a:lnSpc>
              <a:spcBef>
                <a:spcPts val="600"/>
              </a:spcBef>
              <a:spcAft>
                <a:spcPts val="0"/>
              </a:spcAft>
              <a:buClr>
                <a:srgbClr val="3F3F3F"/>
              </a:buClr>
              <a:buSzPts val="1000"/>
              <a:buNone/>
              <a:defRPr sz="1000"/>
            </a:lvl5pPr>
            <a:lvl6pPr marL="2743200" lvl="5" indent="-228600" algn="l">
              <a:lnSpc>
                <a:spcPct val="90000"/>
              </a:lnSpc>
              <a:spcBef>
                <a:spcPts val="400"/>
              </a:spcBef>
              <a:spcAft>
                <a:spcPts val="0"/>
              </a:spcAft>
              <a:buClr>
                <a:srgbClr val="3F3F3F"/>
              </a:buClr>
              <a:buSzPts val="1000"/>
              <a:buNone/>
              <a:defRPr sz="1000"/>
            </a:lvl6pPr>
            <a:lvl7pPr marL="3200400" lvl="6" indent="-228600" algn="l">
              <a:lnSpc>
                <a:spcPct val="90000"/>
              </a:lnSpc>
              <a:spcBef>
                <a:spcPts val="400"/>
              </a:spcBef>
              <a:spcAft>
                <a:spcPts val="0"/>
              </a:spcAft>
              <a:buClr>
                <a:srgbClr val="3F3F3F"/>
              </a:buClr>
              <a:buSzPts val="1000"/>
              <a:buNone/>
              <a:defRPr sz="1000"/>
            </a:lvl7pPr>
            <a:lvl8pPr marL="3657600" lvl="7" indent="-228600" algn="l">
              <a:lnSpc>
                <a:spcPct val="90000"/>
              </a:lnSpc>
              <a:spcBef>
                <a:spcPts val="400"/>
              </a:spcBef>
              <a:spcAft>
                <a:spcPts val="0"/>
              </a:spcAft>
              <a:buClr>
                <a:srgbClr val="3F3F3F"/>
              </a:buClr>
              <a:buSzPts val="1000"/>
              <a:buNone/>
              <a:defRPr sz="1000"/>
            </a:lvl8pPr>
            <a:lvl9pPr marL="4114800" lvl="8" indent="-228600" algn="l">
              <a:lnSpc>
                <a:spcPct val="90000"/>
              </a:lnSpc>
              <a:spcBef>
                <a:spcPts val="400"/>
              </a:spcBef>
              <a:spcAft>
                <a:spcPts val="0"/>
              </a:spcAft>
              <a:buClr>
                <a:srgbClr val="3F3F3F"/>
              </a:buClr>
              <a:buSzPts val="1000"/>
              <a:buNone/>
              <a:defRPr sz="1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D9D9D9"/>
            </a:gs>
            <a:gs pos="100000">
              <a:schemeClr val="lt1"/>
            </a:gs>
          </a:gsLst>
          <a:lin ang="16200038" scaled="0"/>
        </a:gradFill>
        <a:effectLst/>
      </p:bgPr>
    </p:bg>
    <p:spTree>
      <p:nvGrpSpPr>
        <p:cNvPr id="1" name="Shape 9"/>
        <p:cNvGrpSpPr/>
        <p:nvPr/>
      </p:nvGrpSpPr>
      <p:grpSpPr>
        <a:xfrm>
          <a:off x="0" y="0"/>
          <a:ext cx="0" cy="0"/>
          <a:chOff x="0" y="0"/>
          <a:chExt cx="0" cy="0"/>
        </a:xfrm>
      </p:grpSpPr>
      <p:sp>
        <p:nvSpPr>
          <p:cNvPr id="10" name="Google Shape;10;p1" descr="Red bar"/>
          <p:cNvSpPr/>
          <p:nvPr/>
        </p:nvSpPr>
        <p:spPr>
          <a:xfrm>
            <a:off x="1" y="1"/>
            <a:ext cx="12188824" cy="1524000"/>
          </a:xfrm>
          <a:prstGeom prst="rect">
            <a:avLst/>
          </a:prstGeom>
          <a:gradFill>
            <a:gsLst>
              <a:gs pos="0">
                <a:schemeClr val="accent1"/>
              </a:gs>
              <a:gs pos="100000">
                <a:srgbClr val="8A212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Medium"/>
              <a:ea typeface="Libre Franklin Medium"/>
              <a:cs typeface="Libre Franklin Medium"/>
              <a:sym typeface="Libre Franklin Medium"/>
            </a:endParaRPr>
          </a:p>
        </p:txBody>
      </p:sp>
      <p:sp>
        <p:nvSpPr>
          <p:cNvPr id="11" name="Google Shape;11;p1"/>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Libre Franklin Medium"/>
              <a:buNone/>
              <a:defRPr sz="3600" b="0" i="0" u="none" strike="noStrike" cap="none">
                <a:solidFill>
                  <a:schemeClr val="lt1"/>
                </a:solidFill>
                <a:latin typeface="Libre Franklin Medium"/>
                <a:ea typeface="Libre Franklin Medium"/>
                <a:cs typeface="Libre Franklin Medium"/>
                <a:sym typeface="Libre Franklin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524000" y="1828799"/>
            <a:ext cx="9144000" cy="4572001"/>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800"/>
              </a:spcBef>
              <a:spcAft>
                <a:spcPts val="0"/>
              </a:spcAft>
              <a:buClr>
                <a:srgbClr val="3F3F3F"/>
              </a:buClr>
              <a:buSzPts val="2400"/>
              <a:buFont typeface="Arial"/>
              <a:buChar char="▪"/>
              <a:defRPr sz="2400" b="0" i="0" u="none" strike="noStrike" cap="none">
                <a:solidFill>
                  <a:srgbClr val="3F3F3F"/>
                </a:solidFill>
                <a:latin typeface="Libre Franklin Medium"/>
                <a:ea typeface="Libre Franklin Medium"/>
                <a:cs typeface="Libre Franklin Medium"/>
                <a:sym typeface="Libre Franklin Medium"/>
              </a:defRPr>
            </a:lvl1pPr>
            <a:lvl2pPr marL="914400" marR="0" lvl="1" indent="-368300" algn="l" rtl="0">
              <a:lnSpc>
                <a:spcPct val="90000"/>
              </a:lnSpc>
              <a:spcBef>
                <a:spcPts val="600"/>
              </a:spcBef>
              <a:spcAft>
                <a:spcPts val="0"/>
              </a:spcAft>
              <a:buClr>
                <a:srgbClr val="3F3F3F"/>
              </a:buClr>
              <a:buSzPts val="2200"/>
              <a:buFont typeface="Arial"/>
              <a:buChar char="▪"/>
              <a:defRPr sz="2200" b="0" i="0" u="none" strike="noStrike" cap="none">
                <a:solidFill>
                  <a:srgbClr val="3F3F3F"/>
                </a:solidFill>
                <a:latin typeface="Libre Franklin Medium"/>
                <a:ea typeface="Libre Franklin Medium"/>
                <a:cs typeface="Libre Franklin Medium"/>
                <a:sym typeface="Libre Franklin Medium"/>
              </a:defRPr>
            </a:lvl2pPr>
            <a:lvl3pPr marL="1371600" marR="0" lvl="2" indent="-355600" algn="l" rtl="0">
              <a:lnSpc>
                <a:spcPct val="90000"/>
              </a:lnSpc>
              <a:spcBef>
                <a:spcPts val="600"/>
              </a:spcBef>
              <a:spcAft>
                <a:spcPts val="0"/>
              </a:spcAft>
              <a:buClr>
                <a:srgbClr val="3F3F3F"/>
              </a:buClr>
              <a:buSzPts val="2000"/>
              <a:buFont typeface="Arial"/>
              <a:buChar char="▪"/>
              <a:defRPr sz="2000" b="0" i="0" u="none" strike="noStrike" cap="none">
                <a:solidFill>
                  <a:srgbClr val="3F3F3F"/>
                </a:solidFill>
                <a:latin typeface="Libre Franklin Medium"/>
                <a:ea typeface="Libre Franklin Medium"/>
                <a:cs typeface="Libre Franklin Medium"/>
                <a:sym typeface="Libre Franklin Medium"/>
              </a:defRPr>
            </a:lvl3pPr>
            <a:lvl4pPr marL="1828800" marR="0" lvl="3" indent="-342900" algn="l" rtl="0">
              <a:lnSpc>
                <a:spcPct val="90000"/>
              </a:lnSpc>
              <a:spcBef>
                <a:spcPts val="600"/>
              </a:spcBef>
              <a:spcAft>
                <a:spcPts val="0"/>
              </a:spcAft>
              <a:buClr>
                <a:srgbClr val="3F3F3F"/>
              </a:buClr>
              <a:buSzPts val="1800"/>
              <a:buFont typeface="Arial"/>
              <a:buChar char="▪"/>
              <a:defRPr sz="1800" b="0" i="0" u="none" strike="noStrike" cap="none">
                <a:solidFill>
                  <a:srgbClr val="3F3F3F"/>
                </a:solidFill>
                <a:latin typeface="Libre Franklin Medium"/>
                <a:ea typeface="Libre Franklin Medium"/>
                <a:cs typeface="Libre Franklin Medium"/>
                <a:sym typeface="Libre Franklin Medium"/>
              </a:defRPr>
            </a:lvl4pPr>
            <a:lvl5pPr marL="2286000" marR="0" lvl="4" indent="-330200" algn="l" rtl="0">
              <a:lnSpc>
                <a:spcPct val="90000"/>
              </a:lnSpc>
              <a:spcBef>
                <a:spcPts val="600"/>
              </a:spcBef>
              <a:spcAft>
                <a:spcPts val="0"/>
              </a:spcAft>
              <a:buClr>
                <a:srgbClr val="3F3F3F"/>
              </a:buClr>
              <a:buSzPts val="1600"/>
              <a:buFont typeface="Arial"/>
              <a:buChar char="▪"/>
              <a:defRPr sz="1600" b="0" i="0" u="none" strike="noStrike" cap="none">
                <a:solidFill>
                  <a:srgbClr val="3F3F3F"/>
                </a:solidFill>
                <a:latin typeface="Libre Franklin Medium"/>
                <a:ea typeface="Libre Franklin Medium"/>
                <a:cs typeface="Libre Franklin Medium"/>
                <a:sym typeface="Libre Franklin Medium"/>
              </a:defRPr>
            </a:lvl5pPr>
            <a:lvl6pPr marL="2743200" marR="0" lvl="5" indent="-330200" algn="l" rtl="0">
              <a:lnSpc>
                <a:spcPct val="90000"/>
              </a:lnSpc>
              <a:spcBef>
                <a:spcPts val="400"/>
              </a:spcBef>
              <a:spcAft>
                <a:spcPts val="0"/>
              </a:spcAft>
              <a:buClr>
                <a:srgbClr val="3F3F3F"/>
              </a:buClr>
              <a:buSzPts val="1600"/>
              <a:buFont typeface="Arial"/>
              <a:buChar char="▪"/>
              <a:defRPr sz="1600" b="0" i="0" u="none" strike="noStrike" cap="none">
                <a:solidFill>
                  <a:srgbClr val="3F3F3F"/>
                </a:solidFill>
                <a:latin typeface="Libre Franklin Medium"/>
                <a:ea typeface="Libre Franklin Medium"/>
                <a:cs typeface="Libre Franklin Medium"/>
                <a:sym typeface="Libre Franklin Medium"/>
              </a:defRPr>
            </a:lvl6pPr>
            <a:lvl7pPr marL="3200400" marR="0" lvl="6" indent="-330200" algn="l" rtl="0">
              <a:lnSpc>
                <a:spcPct val="90000"/>
              </a:lnSpc>
              <a:spcBef>
                <a:spcPts val="400"/>
              </a:spcBef>
              <a:spcAft>
                <a:spcPts val="0"/>
              </a:spcAft>
              <a:buClr>
                <a:srgbClr val="3F3F3F"/>
              </a:buClr>
              <a:buSzPts val="1600"/>
              <a:buFont typeface="Arial"/>
              <a:buChar char="▪"/>
              <a:defRPr sz="1600" b="0" i="0" u="none" strike="noStrike" cap="none">
                <a:solidFill>
                  <a:srgbClr val="3F3F3F"/>
                </a:solidFill>
                <a:latin typeface="Libre Franklin Medium"/>
                <a:ea typeface="Libre Franklin Medium"/>
                <a:cs typeface="Libre Franklin Medium"/>
                <a:sym typeface="Libre Franklin Medium"/>
              </a:defRPr>
            </a:lvl7pPr>
            <a:lvl8pPr marL="3657600" marR="0" lvl="7" indent="-330200" algn="l" rtl="0">
              <a:lnSpc>
                <a:spcPct val="90000"/>
              </a:lnSpc>
              <a:spcBef>
                <a:spcPts val="400"/>
              </a:spcBef>
              <a:spcAft>
                <a:spcPts val="0"/>
              </a:spcAft>
              <a:buClr>
                <a:srgbClr val="3F3F3F"/>
              </a:buClr>
              <a:buSzPts val="1600"/>
              <a:buFont typeface="Arial"/>
              <a:buChar char="▪"/>
              <a:defRPr sz="1600" b="0" i="0" u="none" strike="noStrike" cap="none">
                <a:solidFill>
                  <a:srgbClr val="3F3F3F"/>
                </a:solidFill>
                <a:latin typeface="Libre Franklin Medium"/>
                <a:ea typeface="Libre Franklin Medium"/>
                <a:cs typeface="Libre Franklin Medium"/>
                <a:sym typeface="Libre Franklin Medium"/>
              </a:defRPr>
            </a:lvl8pPr>
            <a:lvl9pPr marL="4114800" marR="0" lvl="8" indent="-330200" algn="l" rtl="0">
              <a:lnSpc>
                <a:spcPct val="90000"/>
              </a:lnSpc>
              <a:spcBef>
                <a:spcPts val="400"/>
              </a:spcBef>
              <a:spcAft>
                <a:spcPts val="0"/>
              </a:spcAft>
              <a:buClr>
                <a:srgbClr val="3F3F3F"/>
              </a:buClr>
              <a:buSzPts val="1600"/>
              <a:buFont typeface="Arial"/>
              <a:buChar char="▪"/>
              <a:defRPr sz="1600" b="0" i="0" u="none" strike="noStrike" cap="none">
                <a:solidFill>
                  <a:srgbClr val="3F3F3F"/>
                </a:solidFill>
                <a:latin typeface="Libre Franklin Medium"/>
                <a:ea typeface="Libre Franklin Medium"/>
                <a:cs typeface="Libre Franklin Medium"/>
                <a:sym typeface="Libre Franklin Medium"/>
              </a:defRPr>
            </a:lvl9pPr>
          </a:lstStyle>
          <a:p>
            <a:endParaRPr/>
          </a:p>
        </p:txBody>
      </p:sp>
      <p:sp>
        <p:nvSpPr>
          <p:cNvPr id="13" name="Google Shape;13;p1"/>
          <p:cNvSpPr txBox="1">
            <a:spLocks noGrp="1"/>
          </p:cNvSpPr>
          <p:nvPr>
            <p:ph type="ftr" idx="11"/>
          </p:nvPr>
        </p:nvSpPr>
        <p:spPr>
          <a:xfrm>
            <a:off x="1066800" y="6481760"/>
            <a:ext cx="7848600" cy="23971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14" name="Google Shape;14;p1"/>
          <p:cNvSpPr txBox="1">
            <a:spLocks noGrp="1"/>
          </p:cNvSpPr>
          <p:nvPr>
            <p:ph type="dt" idx="10"/>
          </p:nvPr>
        </p:nvSpPr>
        <p:spPr>
          <a:xfrm>
            <a:off x="9067800" y="6465885"/>
            <a:ext cx="1066800" cy="23971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15" name="Google Shape;15;p1"/>
          <p:cNvSpPr txBox="1">
            <a:spLocks noGrp="1"/>
          </p:cNvSpPr>
          <p:nvPr>
            <p:ph type="sldNum" idx="12"/>
          </p:nvPr>
        </p:nvSpPr>
        <p:spPr>
          <a:xfrm>
            <a:off x="10287000" y="6481760"/>
            <a:ext cx="838200" cy="23971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1pPr>
            <a:lvl2pPr marL="0" marR="0" lvl="1"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2pPr>
            <a:lvl3pPr marL="0" marR="0" lvl="2"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3pPr>
            <a:lvl4pPr marL="0" marR="0" lvl="3"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4pPr>
            <a:lvl5pPr marL="0" marR="0" lvl="4"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5pPr>
            <a:lvl6pPr marL="0" marR="0" lvl="5"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6pPr>
            <a:lvl7pPr marL="0" marR="0" lvl="6"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7pPr>
            <a:lvl8pPr marL="0" marR="0" lvl="7"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8pPr>
            <a:lvl9pPr marL="0" marR="0" lvl="8" indent="0" algn="r" rtl="0">
              <a:spcBef>
                <a:spcPts val="0"/>
              </a:spcBef>
              <a:buNone/>
              <a:defRPr sz="1100" b="0" i="0" u="none" strike="noStrike" cap="none">
                <a:solidFill>
                  <a:schemeClr val="dk1"/>
                </a:solidFill>
                <a:latin typeface="Libre Franklin Medium"/>
                <a:ea typeface="Libre Franklin Medium"/>
                <a:cs typeface="Libre Franklin Medium"/>
                <a:sym typeface="Libre Franklin Medium"/>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myorignl.github.io/Final_Project7/"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9"/>
        <p:cNvGrpSpPr/>
        <p:nvPr/>
      </p:nvGrpSpPr>
      <p:grpSpPr>
        <a:xfrm>
          <a:off x="0" y="0"/>
          <a:ext cx="0" cy="0"/>
          <a:chOff x="0" y="0"/>
          <a:chExt cx="0" cy="0"/>
        </a:xfrm>
      </p:grpSpPr>
      <p:sp>
        <p:nvSpPr>
          <p:cNvPr id="160" name="Google Shape;160;p19"/>
          <p:cNvSpPr txBox="1">
            <a:spLocks noGrp="1"/>
          </p:cNvSpPr>
          <p:nvPr>
            <p:ph type="ctrTitle"/>
          </p:nvPr>
        </p:nvSpPr>
        <p:spPr>
          <a:xfrm>
            <a:off x="626225" y="1828800"/>
            <a:ext cx="4098175" cy="3177380"/>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chemeClr val="accent1"/>
              </a:buClr>
              <a:buSzPts val="5400"/>
              <a:buFont typeface="Palatino Linotype"/>
              <a:buNone/>
            </a:pPr>
            <a:r>
              <a:rPr lang="en-US">
                <a:latin typeface="Palatino Linotype"/>
                <a:ea typeface="Palatino Linotype"/>
                <a:cs typeface="Palatino Linotype"/>
                <a:sym typeface="Palatino Linotype"/>
              </a:rPr>
              <a:t>Final Project  </a:t>
            </a:r>
            <a:endParaRPr/>
          </a:p>
        </p:txBody>
      </p:sp>
      <p:sp>
        <p:nvSpPr>
          <p:cNvPr id="161" name="Google Shape;161;p19"/>
          <p:cNvSpPr txBox="1">
            <a:spLocks noGrp="1"/>
          </p:cNvSpPr>
          <p:nvPr>
            <p:ph type="subTitle" idx="1"/>
          </p:nvPr>
        </p:nvSpPr>
        <p:spPr>
          <a:xfrm>
            <a:off x="626225" y="5181600"/>
            <a:ext cx="4098175" cy="685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7F7F7F"/>
              </a:buClr>
              <a:buSzPts val="2000"/>
              <a:buNone/>
            </a:pPr>
            <a:r>
              <a:rPr lang="en-US">
                <a:latin typeface="Palatino Linotype"/>
                <a:ea typeface="Palatino Linotype"/>
                <a:cs typeface="Palatino Linotype"/>
                <a:sym typeface="Palatino Linotype"/>
              </a:rPr>
              <a:t>GROUP # 7</a:t>
            </a:r>
            <a:endParaRPr/>
          </a:p>
        </p:txBody>
      </p:sp>
      <p:pic>
        <p:nvPicPr>
          <p:cNvPr id="162" name="Google Shape;162;p19"/>
          <p:cNvPicPr preferRelativeResize="0"/>
          <p:nvPr/>
        </p:nvPicPr>
        <p:blipFill rotWithShape="1">
          <a:blip r:embed="rId3">
            <a:alphaModFix/>
          </a:blip>
          <a:srcRect/>
          <a:stretch/>
        </p:blipFill>
        <p:spPr>
          <a:xfrm>
            <a:off x="838200" y="381000"/>
            <a:ext cx="3467446" cy="36008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1066800" y="99220"/>
            <a:ext cx="100584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Libre Franklin Medium"/>
              <a:buNone/>
            </a:pPr>
            <a:r>
              <a:rPr lang="en-US">
                <a:latin typeface="Palatino Linotype"/>
                <a:ea typeface="Palatino Linotype"/>
                <a:cs typeface="Palatino Linotype"/>
                <a:sym typeface="Palatino Linotype"/>
              </a:rPr>
              <a:t>Ambulance Patient Offload Times (APOT) for the County of Sacramento</a:t>
            </a:r>
            <a:endParaRPr>
              <a:latin typeface="Palatino Linotype"/>
              <a:ea typeface="Palatino Linotype"/>
              <a:cs typeface="Palatino Linotype"/>
              <a:sym typeface="Palatino Linotype"/>
            </a:endParaRPr>
          </a:p>
        </p:txBody>
      </p:sp>
      <p:sp>
        <p:nvSpPr>
          <p:cNvPr id="168" name="Google Shape;168;p20"/>
          <p:cNvSpPr txBox="1">
            <a:spLocks noGrp="1"/>
          </p:cNvSpPr>
          <p:nvPr>
            <p:ph type="body" idx="1"/>
          </p:nvPr>
        </p:nvSpPr>
        <p:spPr>
          <a:xfrm>
            <a:off x="838200" y="1676401"/>
            <a:ext cx="10515600" cy="47244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Clr>
                <a:srgbClr val="3F3F3F"/>
              </a:buClr>
              <a:buSzPts val="2000"/>
              <a:buNone/>
            </a:pPr>
            <a:r>
              <a:rPr lang="en-US" sz="2000">
                <a:latin typeface="Palatino Linotype"/>
                <a:ea typeface="Palatino Linotype"/>
                <a:cs typeface="Palatino Linotype"/>
                <a:sym typeface="Palatino Linotype"/>
              </a:rPr>
              <a:t>Ambulance Patient Offload Times or APOT are wait times experienced by patients taken to an ER via ambulance. The wait is caused by lack of bed to move the patient into and at times lack of staff to care for the patient. </a:t>
            </a:r>
            <a:r>
              <a:rPr lang="en-US" sz="2000" i="0" u="none" strike="noStrike">
                <a:solidFill>
                  <a:srgbClr val="434343"/>
                </a:solidFill>
                <a:latin typeface="Palatino Linotype"/>
                <a:ea typeface="Palatino Linotype"/>
                <a:cs typeface="Palatino Linotype"/>
                <a:sym typeface="Palatino Linotype"/>
              </a:rPr>
              <a:t>Our goal centered in identifying what is influences the extended wait times. Shedding a light on where the problems are will show the parties involved where to look and help initiate a plan to alleviate the current situation. </a:t>
            </a:r>
            <a:endParaRPr>
              <a:latin typeface="Palatino Linotype"/>
              <a:ea typeface="Palatino Linotype"/>
              <a:cs typeface="Palatino Linotype"/>
              <a:sym typeface="Palatino Linotype"/>
            </a:endParaRPr>
          </a:p>
          <a:p>
            <a:pPr marL="0" marR="0" lvl="0" indent="0" algn="l" rtl="0">
              <a:lnSpc>
                <a:spcPct val="107000"/>
              </a:lnSpc>
              <a:spcBef>
                <a:spcPts val="800"/>
              </a:spcBef>
              <a:spcAft>
                <a:spcPts val="0"/>
              </a:spcAft>
              <a:buClr>
                <a:srgbClr val="3F3F3F"/>
              </a:buClr>
              <a:buSzPts val="2000"/>
              <a:buNone/>
            </a:pPr>
            <a:endParaRPr sz="2000" i="0" u="none" strike="noStrike">
              <a:solidFill>
                <a:srgbClr val="CC0000"/>
              </a:solidFill>
              <a:latin typeface="Palatino Linotype"/>
              <a:ea typeface="Palatino Linotype"/>
              <a:cs typeface="Palatino Linotype"/>
              <a:sym typeface="Palatino Linotype"/>
            </a:endParaRPr>
          </a:p>
          <a:p>
            <a:pPr marL="0" marR="0" lvl="0" indent="0" algn="l" rtl="0">
              <a:lnSpc>
                <a:spcPct val="107000"/>
              </a:lnSpc>
              <a:spcBef>
                <a:spcPts val="800"/>
              </a:spcBef>
              <a:spcAft>
                <a:spcPts val="0"/>
              </a:spcAft>
              <a:buClr>
                <a:srgbClr val="434343"/>
              </a:buClr>
              <a:buSzPts val="2000"/>
              <a:buNone/>
            </a:pPr>
            <a:r>
              <a:rPr lang="en-US" sz="2000" b="1">
                <a:solidFill>
                  <a:srgbClr val="CC0000"/>
                </a:solidFill>
                <a:latin typeface="Palatino Linotype"/>
                <a:ea typeface="Palatino Linotype"/>
                <a:cs typeface="Palatino Linotype"/>
                <a:sym typeface="Palatino Linotype"/>
              </a:rPr>
              <a:t>Q</a:t>
            </a:r>
            <a:r>
              <a:rPr lang="en-US" sz="2000" b="1" i="0" u="none" strike="noStrike">
                <a:solidFill>
                  <a:srgbClr val="CC0000"/>
                </a:solidFill>
                <a:latin typeface="Palatino Linotype"/>
                <a:ea typeface="Palatino Linotype"/>
                <a:cs typeface="Palatino Linotype"/>
                <a:sym typeface="Palatino Linotype"/>
              </a:rPr>
              <a:t>uestions we hope to answer: </a:t>
            </a:r>
            <a:endParaRPr sz="2000" b="1">
              <a:solidFill>
                <a:srgbClr val="CC0000"/>
              </a:solidFill>
              <a:latin typeface="Palatino Linotype"/>
              <a:ea typeface="Palatino Linotype"/>
              <a:cs typeface="Palatino Linotype"/>
              <a:sym typeface="Palatino Linotype"/>
            </a:endParaRPr>
          </a:p>
          <a:p>
            <a:pPr marL="457200" lvl="0" indent="-228600" algn="l" rtl="0">
              <a:lnSpc>
                <a:spcPct val="90000"/>
              </a:lnSpc>
              <a:spcBef>
                <a:spcPts val="800"/>
              </a:spcBef>
              <a:spcAft>
                <a:spcPts val="0"/>
              </a:spcAft>
              <a:buClr>
                <a:srgbClr val="434343"/>
              </a:buClr>
              <a:buSzPts val="2000"/>
              <a:buFont typeface="Palatino Linotype"/>
              <a:buAutoNum type="arabicPeriod"/>
            </a:pPr>
            <a:r>
              <a:rPr lang="en-US" sz="2000" i="0" u="none" strike="noStrike">
                <a:solidFill>
                  <a:srgbClr val="434343"/>
                </a:solidFill>
                <a:latin typeface="Palatino Linotype"/>
                <a:ea typeface="Palatino Linotype"/>
                <a:cs typeface="Palatino Linotype"/>
                <a:sym typeface="Palatino Linotype"/>
              </a:rPr>
              <a:t>Which impressions have the longest/shortest APOTs? (Overall and by Hospital codes)</a:t>
            </a:r>
            <a:endParaRPr>
              <a:latin typeface="Palatino Linotype"/>
              <a:ea typeface="Palatino Linotype"/>
              <a:cs typeface="Palatino Linotype"/>
              <a:sym typeface="Palatino Linotype"/>
            </a:endParaRPr>
          </a:p>
          <a:p>
            <a:pPr marL="457200" lvl="0" indent="-228600" algn="l" rtl="0">
              <a:lnSpc>
                <a:spcPct val="90000"/>
              </a:lnSpc>
              <a:spcBef>
                <a:spcPts val="0"/>
              </a:spcBef>
              <a:spcAft>
                <a:spcPts val="0"/>
              </a:spcAft>
              <a:buClr>
                <a:srgbClr val="434343"/>
              </a:buClr>
              <a:buSzPts val="2000"/>
              <a:buFont typeface="Palatino Linotype"/>
              <a:buAutoNum type="arabicPeriod"/>
            </a:pPr>
            <a:r>
              <a:rPr lang="en-US" sz="2000" i="0" u="none" strike="noStrike">
                <a:solidFill>
                  <a:srgbClr val="434343"/>
                </a:solidFill>
                <a:latin typeface="Palatino Linotype"/>
                <a:ea typeface="Palatino Linotype"/>
                <a:cs typeface="Palatino Linotype"/>
                <a:sym typeface="Palatino Linotype"/>
              </a:rPr>
              <a:t>Compare to </a:t>
            </a:r>
            <a:r>
              <a:rPr lang="en-US" sz="2000">
                <a:solidFill>
                  <a:srgbClr val="434343"/>
                </a:solidFill>
                <a:latin typeface="Palatino Linotype"/>
                <a:ea typeface="Palatino Linotype"/>
                <a:cs typeface="Palatino Linotype"/>
                <a:sym typeface="Palatino Linotype"/>
              </a:rPr>
              <a:t>Postal Codes</a:t>
            </a:r>
            <a:r>
              <a:rPr lang="en-US" sz="2000" i="0" u="none" strike="noStrike">
                <a:solidFill>
                  <a:srgbClr val="434343"/>
                </a:solidFill>
                <a:latin typeface="Palatino Linotype"/>
                <a:ea typeface="Palatino Linotype"/>
                <a:cs typeface="Palatino Linotype"/>
                <a:sym typeface="Palatino Linotype"/>
              </a:rPr>
              <a:t>. Which Postal Code areas experience the highest/lowest APOT times when taken to the hospital via ambulance ?</a:t>
            </a:r>
            <a:endParaRPr>
              <a:latin typeface="Palatino Linotype"/>
              <a:ea typeface="Palatino Linotype"/>
              <a:cs typeface="Palatino Linotype"/>
              <a:sym typeface="Palatino Linotype"/>
            </a:endParaRPr>
          </a:p>
          <a:p>
            <a:pPr marL="457200" lvl="0" indent="-228600" algn="l" rtl="0">
              <a:lnSpc>
                <a:spcPct val="90000"/>
              </a:lnSpc>
              <a:spcBef>
                <a:spcPts val="0"/>
              </a:spcBef>
              <a:spcAft>
                <a:spcPts val="0"/>
              </a:spcAft>
              <a:buClr>
                <a:srgbClr val="434343"/>
              </a:buClr>
              <a:buSzPts val="2000"/>
              <a:buFont typeface="Palatino Linotype"/>
              <a:buAutoNum type="arabicPeriod"/>
            </a:pPr>
            <a:r>
              <a:rPr lang="en-US" sz="2000" i="0" u="none" strike="noStrike">
                <a:solidFill>
                  <a:srgbClr val="434343"/>
                </a:solidFill>
                <a:latin typeface="Palatino Linotype"/>
                <a:ea typeface="Palatino Linotype"/>
                <a:cs typeface="Palatino Linotype"/>
                <a:sym typeface="Palatino Linotype"/>
              </a:rPr>
              <a:t>Which zip codes utilize ambulance transports to the ER the most in 2017-2022?</a:t>
            </a:r>
            <a:endParaRPr>
              <a:latin typeface="Palatino Linotype"/>
              <a:ea typeface="Palatino Linotype"/>
              <a:cs typeface="Palatino Linotype"/>
              <a:sym typeface="Palatino Linotype"/>
            </a:endParaRPr>
          </a:p>
          <a:p>
            <a:pPr marL="457200" lvl="0" indent="-228600" algn="l" rtl="0">
              <a:lnSpc>
                <a:spcPct val="90000"/>
              </a:lnSpc>
              <a:spcBef>
                <a:spcPts val="0"/>
              </a:spcBef>
              <a:spcAft>
                <a:spcPts val="0"/>
              </a:spcAft>
              <a:buClr>
                <a:srgbClr val="434343"/>
              </a:buClr>
              <a:buSzPts val="2000"/>
              <a:buFont typeface="Palatino Linotype"/>
              <a:buAutoNum type="arabicPeriod"/>
            </a:pPr>
            <a:r>
              <a:rPr lang="en-US" sz="2000" i="0" u="none" strike="noStrike">
                <a:solidFill>
                  <a:srgbClr val="434343"/>
                </a:solidFill>
                <a:latin typeface="Palatino Linotype"/>
                <a:ea typeface="Palatino Linotype"/>
                <a:cs typeface="Palatino Linotype"/>
                <a:sym typeface="Palatino Linotype"/>
              </a:rPr>
              <a:t>Wait times per hospital by date/time</a:t>
            </a:r>
            <a:endParaRPr>
              <a:latin typeface="Palatino Linotype"/>
              <a:ea typeface="Palatino Linotype"/>
              <a:cs typeface="Palatino Linotype"/>
              <a:sym typeface="Palatino Linotype"/>
            </a:endParaRPr>
          </a:p>
          <a:p>
            <a:pPr marL="457200" lvl="0" indent="-228600" algn="l" rtl="0">
              <a:lnSpc>
                <a:spcPct val="90000"/>
              </a:lnSpc>
              <a:spcBef>
                <a:spcPts val="1500"/>
              </a:spcBef>
              <a:spcAft>
                <a:spcPts val="0"/>
              </a:spcAft>
              <a:buClr>
                <a:srgbClr val="434343"/>
              </a:buClr>
              <a:buSzPts val="2000"/>
              <a:buFont typeface="Palatino Linotype"/>
              <a:buAutoNum type="arabicPeriod"/>
            </a:pPr>
            <a:r>
              <a:rPr lang="en-US" sz="2000" i="0" u="none" strike="noStrike">
                <a:solidFill>
                  <a:srgbClr val="434343"/>
                </a:solidFill>
                <a:latin typeface="Palatino Linotype"/>
                <a:ea typeface="Palatino Linotype"/>
                <a:cs typeface="Palatino Linotype"/>
                <a:sym typeface="Palatino Linotype"/>
              </a:rPr>
              <a:t>Do any patterns arise from the data?</a:t>
            </a:r>
            <a:endParaRPr sz="2000">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1499616" y="1901952"/>
            <a:ext cx="5693664" cy="768096"/>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Font typeface="Palatino Linotype"/>
              <a:buNone/>
            </a:pPr>
            <a:r>
              <a:rPr lang="en-US" b="1">
                <a:solidFill>
                  <a:schemeClr val="dk1"/>
                </a:solidFill>
                <a:latin typeface="Palatino Linotype"/>
                <a:ea typeface="Palatino Linotype"/>
                <a:cs typeface="Palatino Linotype"/>
                <a:sym typeface="Palatino Linotype"/>
              </a:rPr>
              <a:t>Data Sources</a:t>
            </a:r>
            <a:endParaRPr/>
          </a:p>
        </p:txBody>
      </p:sp>
      <p:sp>
        <p:nvSpPr>
          <p:cNvPr id="174" name="Google Shape;174;p21"/>
          <p:cNvSpPr txBox="1">
            <a:spLocks noGrp="1"/>
          </p:cNvSpPr>
          <p:nvPr>
            <p:ph type="body" idx="1"/>
          </p:nvPr>
        </p:nvSpPr>
        <p:spPr>
          <a:xfrm>
            <a:off x="1499626" y="2770624"/>
            <a:ext cx="6167400" cy="34854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3F3F3F"/>
              </a:buClr>
              <a:buSzPts val="560"/>
              <a:buNone/>
            </a:pPr>
            <a:r>
              <a:rPr lang="en-US" sz="1528" b="0" i="0" u="none" strike="noStrike">
                <a:latin typeface="Palatino Linotype"/>
                <a:ea typeface="Palatino Linotype"/>
                <a:cs typeface="Palatino Linotype"/>
                <a:sym typeface="Palatino Linotype"/>
              </a:rPr>
              <a:t>The data selected for this project was obtained from Sacramento County Emergency Medical Services Agency. The data set includes the following data points : </a:t>
            </a:r>
            <a:endParaRPr sz="1528" b="0">
              <a:latin typeface="Palatino Linotype"/>
              <a:ea typeface="Palatino Linotype"/>
              <a:cs typeface="Palatino Linotype"/>
              <a:sym typeface="Palatino Linotype"/>
            </a:endParaRPr>
          </a:p>
          <a:p>
            <a:pPr marL="0" lvl="0" indent="-97041" algn="l" rtl="0">
              <a:lnSpc>
                <a:spcPct val="120000"/>
              </a:lnSpc>
              <a:spcBef>
                <a:spcPts val="1200"/>
              </a:spcBef>
              <a:spcAft>
                <a:spcPts val="0"/>
              </a:spcAft>
              <a:buClr>
                <a:srgbClr val="3F3F3F"/>
              </a:buClr>
              <a:buSzPts val="1528"/>
              <a:buFont typeface="Arial"/>
              <a:buChar char="•"/>
            </a:pPr>
            <a:r>
              <a:rPr lang="en-US" sz="1528" b="0" i="0" u="none" strike="noStrike">
                <a:latin typeface="Palatino Linotype"/>
                <a:ea typeface="Palatino Linotype"/>
                <a:cs typeface="Palatino Linotype"/>
                <a:sym typeface="Palatino Linotype"/>
              </a:rPr>
              <a:t>Destination Hospital </a:t>
            </a:r>
            <a:r>
              <a:rPr lang="en-US" sz="1528">
                <a:latin typeface="Palatino Linotype"/>
                <a:ea typeface="Palatino Linotype"/>
                <a:cs typeface="Palatino Linotype"/>
                <a:sym typeface="Palatino Linotype"/>
              </a:rPr>
              <a:t>I</a:t>
            </a:r>
            <a:r>
              <a:rPr lang="en-US" sz="1528" b="0" i="0" u="none" strike="noStrike">
                <a:latin typeface="Palatino Linotype"/>
                <a:ea typeface="Palatino Linotype"/>
                <a:cs typeface="Palatino Linotype"/>
                <a:sym typeface="Palatino Linotype"/>
              </a:rPr>
              <a:t>dentifier</a:t>
            </a:r>
            <a:endParaRPr sz="1928"/>
          </a:p>
          <a:p>
            <a:pPr marL="0" lvl="0" indent="-97041" algn="l" rtl="0">
              <a:lnSpc>
                <a:spcPct val="120000"/>
              </a:lnSpc>
              <a:spcBef>
                <a:spcPts val="0"/>
              </a:spcBef>
              <a:spcAft>
                <a:spcPts val="0"/>
              </a:spcAft>
              <a:buClr>
                <a:srgbClr val="3F3F3F"/>
              </a:buClr>
              <a:buSzPts val="1528"/>
              <a:buFont typeface="Arial"/>
              <a:buChar char="•"/>
            </a:pPr>
            <a:r>
              <a:rPr lang="en-US" sz="1528" b="0" i="0" u="none" strike="noStrike">
                <a:latin typeface="Palatino Linotype"/>
                <a:ea typeface="Palatino Linotype"/>
                <a:cs typeface="Palatino Linotype"/>
                <a:sym typeface="Palatino Linotype"/>
              </a:rPr>
              <a:t>Destination Hospital </a:t>
            </a:r>
            <a:r>
              <a:rPr lang="en-US" sz="1528">
                <a:latin typeface="Palatino Linotype"/>
                <a:ea typeface="Palatino Linotype"/>
                <a:cs typeface="Palatino Linotype"/>
                <a:sym typeface="Palatino Linotype"/>
              </a:rPr>
              <a:t>L</a:t>
            </a:r>
            <a:r>
              <a:rPr lang="en-US" sz="1528" b="0" i="0" u="none" strike="noStrike">
                <a:latin typeface="Palatino Linotype"/>
                <a:ea typeface="Palatino Linotype"/>
                <a:cs typeface="Palatino Linotype"/>
                <a:sym typeface="Palatino Linotype"/>
              </a:rPr>
              <a:t>ocation (Latitude </a:t>
            </a:r>
            <a:r>
              <a:rPr lang="en-US" sz="1528">
                <a:latin typeface="Palatino Linotype"/>
                <a:ea typeface="Palatino Linotype"/>
                <a:cs typeface="Palatino Linotype"/>
                <a:sym typeface="Palatino Linotype"/>
              </a:rPr>
              <a:t>&amp;</a:t>
            </a:r>
            <a:r>
              <a:rPr lang="en-US" sz="1528" b="0" i="0" u="none" strike="noStrike">
                <a:latin typeface="Palatino Linotype"/>
                <a:ea typeface="Palatino Linotype"/>
                <a:cs typeface="Palatino Linotype"/>
                <a:sym typeface="Palatino Linotype"/>
              </a:rPr>
              <a:t> Longitude) </a:t>
            </a:r>
            <a:endParaRPr sz="1928"/>
          </a:p>
          <a:p>
            <a:pPr marL="0" lvl="0" indent="-97041" algn="l" rtl="0">
              <a:lnSpc>
                <a:spcPct val="120000"/>
              </a:lnSpc>
              <a:spcBef>
                <a:spcPts val="0"/>
              </a:spcBef>
              <a:spcAft>
                <a:spcPts val="0"/>
              </a:spcAft>
              <a:buClr>
                <a:srgbClr val="3F3F3F"/>
              </a:buClr>
              <a:buSzPts val="1528"/>
              <a:buFont typeface="Arial"/>
              <a:buChar char="•"/>
            </a:pPr>
            <a:r>
              <a:rPr lang="en-US" sz="1528" b="0" i="0" u="none" strike="noStrike">
                <a:latin typeface="Palatino Linotype"/>
                <a:ea typeface="Palatino Linotype"/>
                <a:cs typeface="Palatino Linotype"/>
                <a:sym typeface="Palatino Linotype"/>
              </a:rPr>
              <a:t>Date/Time  of Occurrence</a:t>
            </a:r>
            <a:endParaRPr sz="1928"/>
          </a:p>
          <a:p>
            <a:pPr marL="0" lvl="0" indent="-97041" algn="l" rtl="0">
              <a:lnSpc>
                <a:spcPct val="120000"/>
              </a:lnSpc>
              <a:spcBef>
                <a:spcPts val="0"/>
              </a:spcBef>
              <a:spcAft>
                <a:spcPts val="0"/>
              </a:spcAft>
              <a:buClr>
                <a:srgbClr val="3F3F3F"/>
              </a:buClr>
              <a:buSzPts val="1528"/>
              <a:buFont typeface="Arial"/>
              <a:buChar char="•"/>
            </a:pPr>
            <a:r>
              <a:rPr lang="en-US" sz="1528" b="0" i="0" u="none" strike="noStrike">
                <a:latin typeface="Palatino Linotype"/>
                <a:ea typeface="Palatino Linotype"/>
                <a:cs typeface="Palatino Linotype"/>
                <a:sym typeface="Palatino Linotype"/>
              </a:rPr>
              <a:t>Ambulance Patient Offload Time (APOT)</a:t>
            </a:r>
            <a:endParaRPr sz="1928"/>
          </a:p>
          <a:p>
            <a:pPr marL="0" lvl="0" indent="-97041" algn="l" rtl="0">
              <a:lnSpc>
                <a:spcPct val="120000"/>
              </a:lnSpc>
              <a:spcBef>
                <a:spcPts val="0"/>
              </a:spcBef>
              <a:spcAft>
                <a:spcPts val="0"/>
              </a:spcAft>
              <a:buClr>
                <a:srgbClr val="3F3F3F"/>
              </a:buClr>
              <a:buSzPts val="1528"/>
              <a:buFont typeface="Arial"/>
              <a:buChar char="•"/>
            </a:pPr>
            <a:r>
              <a:rPr lang="en-US" sz="1528" b="0" i="0" u="none" strike="noStrike">
                <a:latin typeface="Palatino Linotype"/>
                <a:ea typeface="Palatino Linotype"/>
                <a:cs typeface="Palatino Linotype"/>
                <a:sym typeface="Palatino Linotype"/>
              </a:rPr>
              <a:t>Patient Complaint </a:t>
            </a:r>
            <a:r>
              <a:rPr lang="en-US" sz="1528">
                <a:latin typeface="Palatino Linotype"/>
                <a:ea typeface="Palatino Linotype"/>
                <a:cs typeface="Palatino Linotype"/>
                <a:sym typeface="Palatino Linotype"/>
              </a:rPr>
              <a:t>I</a:t>
            </a:r>
            <a:r>
              <a:rPr lang="en-US" sz="1528" b="0" i="0" u="none" strike="noStrike">
                <a:latin typeface="Palatino Linotype"/>
                <a:ea typeface="Palatino Linotype"/>
                <a:cs typeface="Palatino Linotype"/>
                <a:sym typeface="Palatino Linotype"/>
              </a:rPr>
              <a:t>dentifier</a:t>
            </a:r>
            <a:endParaRPr sz="1928"/>
          </a:p>
          <a:p>
            <a:pPr marL="0" lvl="0" indent="-97041" algn="l" rtl="0">
              <a:lnSpc>
                <a:spcPct val="120000"/>
              </a:lnSpc>
              <a:spcBef>
                <a:spcPts val="0"/>
              </a:spcBef>
              <a:spcAft>
                <a:spcPts val="0"/>
              </a:spcAft>
              <a:buClr>
                <a:srgbClr val="3F3F3F"/>
              </a:buClr>
              <a:buSzPts val="1528"/>
              <a:buFont typeface="Arial"/>
              <a:buChar char="•"/>
            </a:pPr>
            <a:r>
              <a:rPr lang="en-US" sz="1528" b="0" i="0" u="none" strike="noStrike">
                <a:latin typeface="Palatino Linotype"/>
                <a:ea typeface="Palatino Linotype"/>
                <a:cs typeface="Palatino Linotype"/>
                <a:sym typeface="Palatino Linotype"/>
              </a:rPr>
              <a:t>Ambulance Agency Identifier </a:t>
            </a:r>
            <a:endParaRPr sz="1928"/>
          </a:p>
          <a:p>
            <a:pPr marL="0" lvl="0" indent="-97041" algn="l" rtl="0">
              <a:lnSpc>
                <a:spcPct val="120000"/>
              </a:lnSpc>
              <a:spcBef>
                <a:spcPts val="0"/>
              </a:spcBef>
              <a:spcAft>
                <a:spcPts val="0"/>
              </a:spcAft>
              <a:buClr>
                <a:srgbClr val="3F3F3F"/>
              </a:buClr>
              <a:buSzPts val="1528"/>
              <a:buFont typeface="Arial"/>
              <a:buChar char="•"/>
            </a:pPr>
            <a:r>
              <a:rPr lang="en-US" sz="1528" b="0" i="0" u="none" strike="noStrike">
                <a:latin typeface="Palatino Linotype"/>
                <a:ea typeface="Palatino Linotype"/>
                <a:cs typeface="Palatino Linotype"/>
                <a:sym typeface="Palatino Linotype"/>
              </a:rPr>
              <a:t>Ambulance Unit </a:t>
            </a:r>
            <a:r>
              <a:rPr lang="en-US" sz="1528">
                <a:latin typeface="Palatino Linotype"/>
                <a:ea typeface="Palatino Linotype"/>
                <a:cs typeface="Palatino Linotype"/>
                <a:sym typeface="Palatino Linotype"/>
              </a:rPr>
              <a:t>I</a:t>
            </a:r>
            <a:r>
              <a:rPr lang="en-US" sz="1528" b="0" i="0" u="none" strike="noStrike">
                <a:latin typeface="Palatino Linotype"/>
                <a:ea typeface="Palatino Linotype"/>
                <a:cs typeface="Palatino Linotype"/>
                <a:sym typeface="Palatino Linotype"/>
              </a:rPr>
              <a:t>dentifier </a:t>
            </a:r>
            <a:endParaRPr sz="1928"/>
          </a:p>
          <a:p>
            <a:pPr marL="0" lvl="0" indent="-97041" algn="l" rtl="0">
              <a:lnSpc>
                <a:spcPct val="120000"/>
              </a:lnSpc>
              <a:spcBef>
                <a:spcPts val="0"/>
              </a:spcBef>
              <a:spcAft>
                <a:spcPts val="0"/>
              </a:spcAft>
              <a:buClr>
                <a:srgbClr val="3F3F3F"/>
              </a:buClr>
              <a:buSzPts val="1528"/>
              <a:buFont typeface="Arial"/>
              <a:buChar char="•"/>
            </a:pPr>
            <a:r>
              <a:rPr lang="en-US" sz="1528" b="0" i="0" u="none" strike="noStrike">
                <a:latin typeface="Palatino Linotype"/>
                <a:ea typeface="Palatino Linotype"/>
                <a:cs typeface="Palatino Linotype"/>
                <a:sym typeface="Palatino Linotype"/>
              </a:rPr>
              <a:t>Postal Code of </a:t>
            </a:r>
            <a:r>
              <a:rPr lang="en-US" sz="1528">
                <a:latin typeface="Palatino Linotype"/>
                <a:ea typeface="Palatino Linotype"/>
                <a:cs typeface="Palatino Linotype"/>
                <a:sym typeface="Palatino Linotype"/>
              </a:rPr>
              <a:t>Location where</a:t>
            </a:r>
            <a:r>
              <a:rPr lang="en-US" sz="1528" b="0" i="0" u="none" strike="noStrike">
                <a:latin typeface="Palatino Linotype"/>
                <a:ea typeface="Palatino Linotype"/>
                <a:cs typeface="Palatino Linotype"/>
                <a:sym typeface="Palatino Linotype"/>
              </a:rPr>
              <a:t> call  Originated </a:t>
            </a:r>
            <a:endParaRPr sz="1928"/>
          </a:p>
          <a:p>
            <a:pPr marL="0" lvl="0" indent="0" algn="l" rtl="0">
              <a:lnSpc>
                <a:spcPct val="120000"/>
              </a:lnSpc>
              <a:spcBef>
                <a:spcPts val="1200"/>
              </a:spcBef>
              <a:spcAft>
                <a:spcPts val="0"/>
              </a:spcAft>
              <a:buClr>
                <a:srgbClr val="3F3F3F"/>
              </a:buClr>
              <a:buSzPts val="440"/>
              <a:buNone/>
            </a:pPr>
            <a:endParaRPr sz="740"/>
          </a:p>
        </p:txBody>
      </p:sp>
      <p:pic>
        <p:nvPicPr>
          <p:cNvPr id="175" name="Google Shape;175;p21"/>
          <p:cNvPicPr preferRelativeResize="0"/>
          <p:nvPr/>
        </p:nvPicPr>
        <p:blipFill>
          <a:blip r:embed="rId3">
            <a:alphaModFix/>
          </a:blip>
          <a:stretch>
            <a:fillRect/>
          </a:stretch>
        </p:blipFill>
        <p:spPr>
          <a:xfrm>
            <a:off x="7795425" y="2151150"/>
            <a:ext cx="3429000" cy="232767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1546950" y="-5"/>
            <a:ext cx="100584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pic>
        <p:nvPicPr>
          <p:cNvPr id="182" name="Google Shape;182;p22"/>
          <p:cNvPicPr preferRelativeResize="0"/>
          <p:nvPr/>
        </p:nvPicPr>
        <p:blipFill>
          <a:blip r:embed="rId3">
            <a:alphaModFix/>
          </a:blip>
          <a:stretch>
            <a:fillRect/>
          </a:stretch>
        </p:blipFill>
        <p:spPr>
          <a:xfrm>
            <a:off x="2" y="0"/>
            <a:ext cx="12192036"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3429000" y="609600"/>
            <a:ext cx="8658406" cy="7680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Palatino Linotype"/>
              <a:buNone/>
            </a:pPr>
            <a:r>
              <a:rPr lang="en-US" sz="3200">
                <a:solidFill>
                  <a:schemeClr val="dk1"/>
                </a:solidFill>
                <a:latin typeface="Palatino Linotype"/>
                <a:ea typeface="Palatino Linotype"/>
                <a:cs typeface="Palatino Linotype"/>
                <a:sym typeface="Palatino Linotype"/>
              </a:rPr>
              <a:t>PGAdmin was used as the main Database</a:t>
            </a:r>
            <a:endParaRPr/>
          </a:p>
        </p:txBody>
      </p:sp>
      <p:sp>
        <p:nvSpPr>
          <p:cNvPr id="188" name="Google Shape;188;p23"/>
          <p:cNvSpPr txBox="1">
            <a:spLocks noGrp="1"/>
          </p:cNvSpPr>
          <p:nvPr>
            <p:ph type="body" idx="1"/>
          </p:nvPr>
        </p:nvSpPr>
        <p:spPr>
          <a:xfrm>
            <a:off x="3977640" y="2330704"/>
            <a:ext cx="3822192" cy="41148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800"/>
              <a:buNone/>
            </a:pPr>
            <a:r>
              <a:rPr lang="en-US">
                <a:latin typeface="Palatino Linotype"/>
                <a:ea typeface="Palatino Linotype"/>
                <a:cs typeface="Palatino Linotype"/>
                <a:sym typeface="Palatino Linotype"/>
              </a:rPr>
              <a:t>ERD DIAGRAM</a:t>
            </a:r>
            <a:endParaRPr/>
          </a:p>
        </p:txBody>
      </p:sp>
      <p:pic>
        <p:nvPicPr>
          <p:cNvPr id="189" name="Google Shape;189;p23"/>
          <p:cNvPicPr preferRelativeResize="0">
            <a:picLocks noGrp="1"/>
          </p:cNvPicPr>
          <p:nvPr>
            <p:ph type="body" idx="2"/>
          </p:nvPr>
        </p:nvPicPr>
        <p:blipFill rotWithShape="1">
          <a:blip r:embed="rId3">
            <a:alphaModFix/>
          </a:blip>
          <a:srcRect/>
          <a:stretch/>
        </p:blipFill>
        <p:spPr>
          <a:xfrm>
            <a:off x="3812673" y="2876550"/>
            <a:ext cx="3485566" cy="3684588"/>
          </a:xfrm>
          <a:prstGeom prst="rect">
            <a:avLst/>
          </a:prstGeom>
          <a:noFill/>
          <a:ln>
            <a:noFill/>
          </a:ln>
        </p:spPr>
      </p:pic>
      <p:sp>
        <p:nvSpPr>
          <p:cNvPr id="190" name="Google Shape;190;p23"/>
          <p:cNvSpPr txBox="1">
            <a:spLocks noGrp="1"/>
          </p:cNvSpPr>
          <p:nvPr>
            <p:ph type="body" idx="3"/>
          </p:nvPr>
        </p:nvSpPr>
        <p:spPr>
          <a:xfrm>
            <a:off x="8046720" y="2330704"/>
            <a:ext cx="3822192" cy="41148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800"/>
              <a:buNone/>
            </a:pPr>
            <a:r>
              <a:rPr lang="en-US">
                <a:latin typeface="Palatino Linotype"/>
                <a:ea typeface="Palatino Linotype"/>
                <a:cs typeface="Palatino Linotype"/>
                <a:sym typeface="Palatino Linotype"/>
              </a:rPr>
              <a:t>EXAMPLE OF TABLES </a:t>
            </a:r>
            <a:endParaRPr/>
          </a:p>
        </p:txBody>
      </p:sp>
      <p:pic>
        <p:nvPicPr>
          <p:cNvPr id="191" name="Google Shape;191;p23"/>
          <p:cNvPicPr preferRelativeResize="0">
            <a:picLocks noGrp="1"/>
          </p:cNvPicPr>
          <p:nvPr>
            <p:ph type="body" idx="4"/>
          </p:nvPr>
        </p:nvPicPr>
        <p:blipFill rotWithShape="1">
          <a:blip r:embed="rId4">
            <a:alphaModFix/>
          </a:blip>
          <a:srcRect/>
          <a:stretch/>
        </p:blipFill>
        <p:spPr>
          <a:xfrm>
            <a:off x="7753350" y="2876550"/>
            <a:ext cx="4017826" cy="3524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2286000" y="228600"/>
            <a:ext cx="8991600" cy="96758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600"/>
              <a:buFont typeface="Libre Franklin Medium"/>
              <a:buNone/>
            </a:pPr>
            <a:r>
              <a:rPr lang="en-US">
                <a:latin typeface="Palatino Linotype"/>
                <a:ea typeface="Palatino Linotype"/>
                <a:cs typeface="Palatino Linotype"/>
                <a:sym typeface="Palatino Linotype"/>
              </a:rPr>
              <a:t>Machine Learning</a:t>
            </a:r>
            <a:endParaRPr>
              <a:latin typeface="Palatino Linotype"/>
              <a:ea typeface="Palatino Linotype"/>
              <a:cs typeface="Palatino Linotype"/>
              <a:sym typeface="Palatino Linotype"/>
            </a:endParaRPr>
          </a:p>
        </p:txBody>
      </p:sp>
      <p:sp>
        <p:nvSpPr>
          <p:cNvPr id="197" name="Google Shape;197;p24"/>
          <p:cNvSpPr txBox="1">
            <a:spLocks noGrp="1"/>
          </p:cNvSpPr>
          <p:nvPr>
            <p:ph type="body" idx="4294967295"/>
          </p:nvPr>
        </p:nvSpPr>
        <p:spPr>
          <a:xfrm>
            <a:off x="304800" y="1981200"/>
            <a:ext cx="7620000" cy="472440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90000"/>
              </a:lnSpc>
              <a:spcBef>
                <a:spcPts val="0"/>
              </a:spcBef>
              <a:spcAft>
                <a:spcPts val="0"/>
              </a:spcAft>
              <a:buNone/>
            </a:pPr>
            <a:r>
              <a:rPr lang="en-US">
                <a:solidFill>
                  <a:srgbClr val="24292F"/>
                </a:solidFill>
                <a:latin typeface="Palatino Linotype"/>
                <a:ea typeface="Palatino Linotype"/>
                <a:cs typeface="Palatino Linotype"/>
                <a:sym typeface="Palatino Linotype"/>
              </a:rPr>
              <a:t>SciKit</a:t>
            </a:r>
            <a:r>
              <a:rPr lang="en-US" i="0">
                <a:solidFill>
                  <a:srgbClr val="24292F"/>
                </a:solidFill>
                <a:latin typeface="Palatino Linotype"/>
                <a:ea typeface="Palatino Linotype"/>
                <a:cs typeface="Palatino Linotype"/>
                <a:sym typeface="Palatino Linotype"/>
              </a:rPr>
              <a:t>-Learn is the selected Machine Learning Module that will be used during this project. The hosting platform will be utilized on Github. Models and Strategies used include the following:</a:t>
            </a:r>
            <a:endParaRPr>
              <a:latin typeface="Palatino Linotype"/>
              <a:ea typeface="Palatino Linotype"/>
              <a:cs typeface="Palatino Linotype"/>
              <a:sym typeface="Palatino Linotype"/>
            </a:endParaRPr>
          </a:p>
          <a:p>
            <a:pPr marL="228600" lvl="0" indent="-217169" algn="l" rtl="0">
              <a:lnSpc>
                <a:spcPct val="90000"/>
              </a:lnSpc>
              <a:spcBef>
                <a:spcPts val="1800"/>
              </a:spcBef>
              <a:spcAft>
                <a:spcPts val="0"/>
              </a:spcAft>
              <a:buClr>
                <a:srgbClr val="24292F"/>
              </a:buClr>
              <a:buSzPct val="100000"/>
              <a:buFont typeface="Palatino Linotype"/>
              <a:buChar char="•"/>
            </a:pPr>
            <a:r>
              <a:rPr lang="en-US" i="0">
                <a:solidFill>
                  <a:srgbClr val="24292F"/>
                </a:solidFill>
                <a:latin typeface="Palatino Linotype"/>
                <a:ea typeface="Palatino Linotype"/>
                <a:cs typeface="Palatino Linotype"/>
                <a:sym typeface="Palatino Linotype"/>
              </a:rPr>
              <a:t>Linear Regression</a:t>
            </a:r>
            <a:endParaRPr>
              <a:latin typeface="Palatino Linotype"/>
              <a:ea typeface="Palatino Linotype"/>
              <a:cs typeface="Palatino Linotype"/>
              <a:sym typeface="Palatino Linotype"/>
            </a:endParaRPr>
          </a:p>
          <a:p>
            <a:pPr marL="228600" lvl="0" indent="-217169" algn="l" rtl="0">
              <a:lnSpc>
                <a:spcPct val="90000"/>
              </a:lnSpc>
              <a:spcBef>
                <a:spcPts val="1800"/>
              </a:spcBef>
              <a:spcAft>
                <a:spcPts val="0"/>
              </a:spcAft>
              <a:buClr>
                <a:srgbClr val="24292F"/>
              </a:buClr>
              <a:buSzPct val="100000"/>
              <a:buFont typeface="Palatino Linotype"/>
              <a:buChar char="•"/>
            </a:pPr>
            <a:r>
              <a:rPr lang="en-US" i="0">
                <a:solidFill>
                  <a:srgbClr val="24292F"/>
                </a:solidFill>
                <a:latin typeface="Palatino Linotype"/>
                <a:ea typeface="Palatino Linotype"/>
                <a:cs typeface="Palatino Linotype"/>
                <a:sym typeface="Palatino Linotype"/>
              </a:rPr>
              <a:t>Balanced Random Forest Classifier</a:t>
            </a:r>
            <a:endParaRPr>
              <a:latin typeface="Palatino Linotype"/>
              <a:ea typeface="Palatino Linotype"/>
              <a:cs typeface="Palatino Linotype"/>
              <a:sym typeface="Palatino Linotype"/>
            </a:endParaRPr>
          </a:p>
          <a:p>
            <a:pPr marL="228600" lvl="0" indent="-217169" algn="l" rtl="0">
              <a:lnSpc>
                <a:spcPct val="90000"/>
              </a:lnSpc>
              <a:spcBef>
                <a:spcPts val="1800"/>
              </a:spcBef>
              <a:spcAft>
                <a:spcPts val="0"/>
              </a:spcAft>
              <a:buClr>
                <a:srgbClr val="24292F"/>
              </a:buClr>
              <a:buSzPct val="100000"/>
              <a:buFont typeface="Palatino Linotype"/>
              <a:buChar char="•"/>
            </a:pPr>
            <a:r>
              <a:rPr lang="en-US" i="0">
                <a:solidFill>
                  <a:srgbClr val="24292F"/>
                </a:solidFill>
                <a:latin typeface="Palatino Linotype"/>
                <a:ea typeface="Palatino Linotype"/>
                <a:cs typeface="Palatino Linotype"/>
                <a:sym typeface="Palatino Linotype"/>
              </a:rPr>
              <a:t>Easy Ensemble AdaBoost Classifier</a:t>
            </a:r>
            <a:endParaRPr>
              <a:latin typeface="Palatino Linotype"/>
              <a:ea typeface="Palatino Linotype"/>
              <a:cs typeface="Palatino Linotype"/>
              <a:sym typeface="Palatino Linotype"/>
            </a:endParaRPr>
          </a:p>
          <a:p>
            <a:pPr marL="228600" lvl="0" indent="-217169" algn="l" rtl="0">
              <a:lnSpc>
                <a:spcPct val="90000"/>
              </a:lnSpc>
              <a:spcBef>
                <a:spcPts val="1800"/>
              </a:spcBef>
              <a:spcAft>
                <a:spcPts val="0"/>
              </a:spcAft>
              <a:buClr>
                <a:srgbClr val="24292F"/>
              </a:buClr>
              <a:buSzPct val="100000"/>
              <a:buFont typeface="Palatino Linotype"/>
              <a:buChar char="•"/>
            </a:pPr>
            <a:r>
              <a:rPr lang="en-US" i="0">
                <a:solidFill>
                  <a:srgbClr val="24292F"/>
                </a:solidFill>
                <a:latin typeface="Palatino Linotype"/>
                <a:ea typeface="Palatino Linotype"/>
                <a:cs typeface="Palatino Linotype"/>
                <a:sym typeface="Palatino Linotype"/>
              </a:rPr>
              <a:t>Oversampling</a:t>
            </a:r>
            <a:endParaRPr>
              <a:latin typeface="Palatino Linotype"/>
              <a:ea typeface="Palatino Linotype"/>
              <a:cs typeface="Palatino Linotype"/>
              <a:sym typeface="Palatino Linotype"/>
            </a:endParaRPr>
          </a:p>
          <a:p>
            <a:pPr marL="228600" lvl="0" indent="-217169" algn="l" rtl="0">
              <a:lnSpc>
                <a:spcPct val="90000"/>
              </a:lnSpc>
              <a:spcBef>
                <a:spcPts val="1800"/>
              </a:spcBef>
              <a:spcAft>
                <a:spcPts val="0"/>
              </a:spcAft>
              <a:buClr>
                <a:srgbClr val="24292F"/>
              </a:buClr>
              <a:buSzPct val="100000"/>
              <a:buFont typeface="Palatino Linotype"/>
              <a:buChar char="•"/>
            </a:pPr>
            <a:r>
              <a:rPr lang="en-US" i="0">
                <a:solidFill>
                  <a:srgbClr val="24292F"/>
                </a:solidFill>
                <a:latin typeface="Palatino Linotype"/>
                <a:ea typeface="Palatino Linotype"/>
                <a:cs typeface="Palatino Linotype"/>
                <a:sym typeface="Palatino Linotype"/>
              </a:rPr>
              <a:t>SMOTE Oversampling</a:t>
            </a:r>
            <a:endParaRPr>
              <a:latin typeface="Palatino Linotype"/>
              <a:ea typeface="Palatino Linotype"/>
              <a:cs typeface="Palatino Linotype"/>
              <a:sym typeface="Palatino Linotype"/>
            </a:endParaRPr>
          </a:p>
          <a:p>
            <a:pPr marL="228600" lvl="0" indent="-217169" algn="l" rtl="0">
              <a:lnSpc>
                <a:spcPct val="90000"/>
              </a:lnSpc>
              <a:spcBef>
                <a:spcPts val="1800"/>
              </a:spcBef>
              <a:spcAft>
                <a:spcPts val="0"/>
              </a:spcAft>
              <a:buClr>
                <a:srgbClr val="24292F"/>
              </a:buClr>
              <a:buSzPct val="100000"/>
              <a:buFont typeface="Palatino Linotype"/>
              <a:buChar char="•"/>
            </a:pPr>
            <a:r>
              <a:rPr lang="en-US" i="0">
                <a:solidFill>
                  <a:srgbClr val="24292F"/>
                </a:solidFill>
                <a:latin typeface="Palatino Linotype"/>
                <a:ea typeface="Palatino Linotype"/>
                <a:cs typeface="Palatino Linotype"/>
                <a:sym typeface="Palatino Linotype"/>
              </a:rPr>
              <a:t>Undersampling</a:t>
            </a:r>
            <a:endParaRPr i="0">
              <a:solidFill>
                <a:srgbClr val="24292F"/>
              </a:solidFill>
              <a:latin typeface="Palatino Linotype"/>
              <a:ea typeface="Palatino Linotype"/>
              <a:cs typeface="Palatino Linotype"/>
              <a:sym typeface="Palatino Linotype"/>
            </a:endParaRPr>
          </a:p>
          <a:p>
            <a:pPr marL="228600" lvl="0" indent="-217169" algn="l" rtl="0">
              <a:lnSpc>
                <a:spcPct val="90000"/>
              </a:lnSpc>
              <a:spcBef>
                <a:spcPts val="1800"/>
              </a:spcBef>
              <a:spcAft>
                <a:spcPts val="0"/>
              </a:spcAft>
              <a:buClr>
                <a:srgbClr val="24292F"/>
              </a:buClr>
              <a:buSzPct val="100000"/>
              <a:buFont typeface="Palatino Linotype"/>
              <a:buChar char="•"/>
            </a:pPr>
            <a:r>
              <a:rPr lang="en-US" i="0">
                <a:solidFill>
                  <a:srgbClr val="24292F"/>
                </a:solidFill>
                <a:latin typeface="Palatino Linotype"/>
                <a:ea typeface="Palatino Linotype"/>
                <a:cs typeface="Palatino Linotype"/>
                <a:sym typeface="Palatino Linotype"/>
              </a:rPr>
              <a:t>Combination (Over and Under) Sampling</a:t>
            </a:r>
            <a:endParaRPr>
              <a:latin typeface="Palatino Linotype"/>
              <a:ea typeface="Palatino Linotype"/>
              <a:cs typeface="Palatino Linotype"/>
              <a:sym typeface="Palatino Linotype"/>
            </a:endParaRPr>
          </a:p>
          <a:p>
            <a:pPr marL="228600" lvl="0" indent="-87629" algn="l" rtl="0">
              <a:lnSpc>
                <a:spcPct val="90000"/>
              </a:lnSpc>
              <a:spcBef>
                <a:spcPts val="1800"/>
              </a:spcBef>
              <a:spcAft>
                <a:spcPts val="0"/>
              </a:spcAft>
              <a:buClr>
                <a:srgbClr val="3F3F3F"/>
              </a:buClr>
              <a:buSzPct val="1000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1066800" y="99220"/>
            <a:ext cx="100584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200" b="1">
                <a:solidFill>
                  <a:srgbClr val="FFFFFF"/>
                </a:solidFill>
                <a:latin typeface="Palatino Linotype"/>
                <a:ea typeface="Palatino Linotype"/>
                <a:cs typeface="Palatino Linotype"/>
                <a:sym typeface="Palatino Linotype"/>
              </a:rPr>
              <a:t>Description of feature engineering and the feature selection, including the decision-making process</a:t>
            </a:r>
            <a:endParaRPr>
              <a:latin typeface="Palatino Linotype"/>
              <a:ea typeface="Palatino Linotype"/>
              <a:cs typeface="Palatino Linotype"/>
              <a:sym typeface="Palatino Linotype"/>
            </a:endParaRPr>
          </a:p>
        </p:txBody>
      </p:sp>
      <p:pic>
        <p:nvPicPr>
          <p:cNvPr id="204" name="Google Shape;204;p25"/>
          <p:cNvPicPr preferRelativeResize="0"/>
          <p:nvPr/>
        </p:nvPicPr>
        <p:blipFill>
          <a:blip r:embed="rId3">
            <a:alphaModFix/>
          </a:blip>
          <a:stretch>
            <a:fillRect/>
          </a:stretch>
        </p:blipFill>
        <p:spPr>
          <a:xfrm>
            <a:off x="6669425" y="1581125"/>
            <a:ext cx="4455774" cy="3204849"/>
          </a:xfrm>
          <a:prstGeom prst="rect">
            <a:avLst/>
          </a:prstGeom>
          <a:noFill/>
          <a:ln>
            <a:noFill/>
          </a:ln>
          <a:effectLst>
            <a:outerShdw blurRad="57150" dist="19050" dir="6000000" algn="bl" rotWithShape="0">
              <a:srgbClr val="000000">
                <a:alpha val="50000"/>
              </a:srgbClr>
            </a:outerShdw>
          </a:effectLst>
        </p:spPr>
      </p:pic>
      <p:pic>
        <p:nvPicPr>
          <p:cNvPr id="205" name="Google Shape;205;p25"/>
          <p:cNvPicPr preferRelativeResize="0"/>
          <p:nvPr/>
        </p:nvPicPr>
        <p:blipFill rotWithShape="1">
          <a:blip r:embed="rId4">
            <a:alphaModFix/>
          </a:blip>
          <a:srcRect/>
          <a:stretch/>
        </p:blipFill>
        <p:spPr>
          <a:xfrm>
            <a:off x="6280000" y="3892950"/>
            <a:ext cx="5650400" cy="1228350"/>
          </a:xfrm>
          <a:prstGeom prst="rect">
            <a:avLst/>
          </a:prstGeom>
          <a:noFill/>
          <a:ln w="41275" cap="flat" cmpd="sng">
            <a:solidFill>
              <a:schemeClr val="accent1"/>
            </a:solidFill>
            <a:prstDash val="solid"/>
            <a:round/>
            <a:headEnd type="none" w="sm" len="sm"/>
            <a:tailEnd type="none" w="sm" len="sm"/>
          </a:ln>
        </p:spPr>
      </p:pic>
      <p:sp>
        <p:nvSpPr>
          <p:cNvPr id="206" name="Google Shape;206;p25"/>
          <p:cNvSpPr txBox="1"/>
          <p:nvPr/>
        </p:nvSpPr>
        <p:spPr>
          <a:xfrm>
            <a:off x="809125" y="1815675"/>
            <a:ext cx="4894500" cy="43098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800"/>
              </a:spcBef>
              <a:spcAft>
                <a:spcPts val="0"/>
              </a:spcAft>
              <a:buNone/>
            </a:pPr>
            <a:r>
              <a:rPr lang="en-US" sz="1600">
                <a:solidFill>
                  <a:srgbClr val="24292F"/>
                </a:solidFill>
              </a:rPr>
              <a:t>I</a:t>
            </a:r>
            <a:r>
              <a:rPr lang="en-US" sz="1600">
                <a:solidFill>
                  <a:srgbClr val="24292F"/>
                </a:solidFill>
                <a:latin typeface="Palatino Linotype"/>
                <a:ea typeface="Palatino Linotype"/>
                <a:cs typeface="Palatino Linotype"/>
                <a:sym typeface="Palatino Linotype"/>
              </a:rPr>
              <a:t>nitially, it was thought that by using the label_encoder function on all of the columns that could not be easily converted into an integer, due to having mixed data types. </a:t>
            </a:r>
            <a:endParaRPr sz="1600">
              <a:solidFill>
                <a:srgbClr val="24292F"/>
              </a:solidFill>
              <a:latin typeface="Palatino Linotype"/>
              <a:ea typeface="Palatino Linotype"/>
              <a:cs typeface="Palatino Linotype"/>
              <a:sym typeface="Palatino Linotype"/>
            </a:endParaRPr>
          </a:p>
          <a:p>
            <a:pPr marL="0" lvl="0" indent="0" algn="l" rtl="0">
              <a:lnSpc>
                <a:spcPct val="90000"/>
              </a:lnSpc>
              <a:spcBef>
                <a:spcPts val="1800"/>
              </a:spcBef>
              <a:spcAft>
                <a:spcPts val="0"/>
              </a:spcAft>
              <a:buNone/>
            </a:pPr>
            <a:r>
              <a:rPr lang="en-US" sz="1600">
                <a:solidFill>
                  <a:srgbClr val="24292F"/>
                </a:solidFill>
                <a:latin typeface="Palatino Linotype"/>
                <a:ea typeface="Palatino Linotype"/>
                <a:cs typeface="Palatino Linotype"/>
                <a:sym typeface="Palatino Linotype"/>
              </a:rPr>
              <a:t>It was found that this was just resulting in large ranges of numbers that separated the rest of the data points so much that it looked as though there was no correlation between any of the columns in the dataset</a:t>
            </a:r>
            <a:endParaRPr sz="1600">
              <a:solidFill>
                <a:srgbClr val="24292F"/>
              </a:solidFill>
              <a:latin typeface="Palatino Linotype"/>
              <a:ea typeface="Palatino Linotype"/>
              <a:cs typeface="Palatino Linotype"/>
              <a:sym typeface="Palatino Linotype"/>
            </a:endParaRPr>
          </a:p>
          <a:p>
            <a:pPr marL="0" lvl="0" indent="0" algn="l" rtl="0">
              <a:lnSpc>
                <a:spcPct val="90000"/>
              </a:lnSpc>
              <a:spcBef>
                <a:spcPts val="1800"/>
              </a:spcBef>
              <a:spcAft>
                <a:spcPts val="0"/>
              </a:spcAft>
              <a:buClr>
                <a:schemeClr val="dk1"/>
              </a:buClr>
              <a:buSzPts val="1100"/>
              <a:buFont typeface="Arial"/>
              <a:buNone/>
            </a:pPr>
            <a:r>
              <a:rPr lang="en-US" sz="1600">
                <a:solidFill>
                  <a:srgbClr val="24292F"/>
                </a:solidFill>
                <a:latin typeface="Palatino Linotype"/>
                <a:ea typeface="Palatino Linotype"/>
                <a:cs typeface="Palatino Linotype"/>
                <a:sym typeface="Palatino Linotype"/>
              </a:rPr>
              <a:t>The Balanced Random Forest Classifier model provided a lot of insight into the feature importances of our data and proved to be invaluable because of that, it didn’t ultimately provide the best results</a:t>
            </a:r>
            <a:endParaRPr sz="1600">
              <a:solidFill>
                <a:srgbClr val="24292F"/>
              </a:solidFill>
              <a:latin typeface="Palatino Linotype"/>
              <a:ea typeface="Palatino Linotype"/>
              <a:cs typeface="Palatino Linotype"/>
              <a:sym typeface="Palatino Linotype"/>
            </a:endParaRPr>
          </a:p>
          <a:p>
            <a:pPr marL="0" lvl="0" indent="0" algn="l" rtl="0">
              <a:spcBef>
                <a:spcPts val="0"/>
              </a:spcBef>
              <a:spcAft>
                <a:spcPts val="0"/>
              </a:spcAft>
              <a:buNone/>
            </a:pPr>
            <a:endParaRPr>
              <a:latin typeface="Libre Franklin Medium"/>
              <a:ea typeface="Libre Franklin Medium"/>
              <a:cs typeface="Libre Franklin Medium"/>
              <a:sym typeface="Libre Franklin Medium"/>
            </a:endParaRPr>
          </a:p>
        </p:txBody>
      </p:sp>
      <p:pic>
        <p:nvPicPr>
          <p:cNvPr id="207" name="Google Shape;207;p25"/>
          <p:cNvPicPr preferRelativeResize="0"/>
          <p:nvPr/>
        </p:nvPicPr>
        <p:blipFill>
          <a:blip r:embed="rId5">
            <a:alphaModFix/>
          </a:blip>
          <a:stretch>
            <a:fillRect/>
          </a:stretch>
        </p:blipFill>
        <p:spPr>
          <a:xfrm>
            <a:off x="9213300" y="4618224"/>
            <a:ext cx="2541450" cy="1079250"/>
          </a:xfrm>
          <a:prstGeom prst="rect">
            <a:avLst/>
          </a:prstGeom>
          <a:noFill/>
          <a:ln>
            <a:noFill/>
          </a:ln>
          <a:effectLst>
            <a:outerShdw blurRad="57150" dist="19050" dir="6000000" algn="bl" rotWithShape="0">
              <a:srgbClr val="000000">
                <a:alpha val="50000"/>
              </a:srgbClr>
            </a:outerShdw>
          </a:effectLst>
        </p:spPr>
      </p:pic>
      <p:sp>
        <p:nvSpPr>
          <p:cNvPr id="208" name="Google Shape;208;p25"/>
          <p:cNvSpPr/>
          <p:nvPr/>
        </p:nvSpPr>
        <p:spPr>
          <a:xfrm rot="-673448">
            <a:off x="6328408" y="5455392"/>
            <a:ext cx="2239433" cy="1207527"/>
          </a:xfrm>
          <a:prstGeom prst="wedgeRectCallout">
            <a:avLst>
              <a:gd name="adj1" fmla="val 33345"/>
              <a:gd name="adj2" fmla="val -72836"/>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a:latin typeface="Comic Sans MS"/>
                <a:ea typeface="Comic Sans MS"/>
                <a:cs typeface="Comic Sans MS"/>
                <a:sym typeface="Comic Sans MS"/>
              </a:rPr>
              <a:t>Through machine learning we were able to identify that the time of day and hospital destination has the greatest influence to  Ambulance Patient Offload Times</a:t>
            </a:r>
            <a:endParaRPr sz="1200">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1066800" y="99220"/>
            <a:ext cx="100584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u="sng">
                <a:latin typeface="Palatino Linotype"/>
                <a:ea typeface="Palatino Linotype"/>
                <a:cs typeface="Palatino Linotype"/>
                <a:sym typeface="Palatino Linotype"/>
              </a:rPr>
              <a:t>Model Comparison Results</a:t>
            </a:r>
            <a:endParaRPr u="sng">
              <a:latin typeface="Palatino Linotype"/>
              <a:ea typeface="Palatino Linotype"/>
              <a:cs typeface="Palatino Linotype"/>
              <a:sym typeface="Palatino Linotype"/>
            </a:endParaRPr>
          </a:p>
        </p:txBody>
      </p:sp>
      <p:pic>
        <p:nvPicPr>
          <p:cNvPr id="215" name="Google Shape;215;p26"/>
          <p:cNvPicPr preferRelativeResize="0"/>
          <p:nvPr/>
        </p:nvPicPr>
        <p:blipFill>
          <a:blip r:embed="rId3">
            <a:alphaModFix/>
          </a:blip>
          <a:stretch>
            <a:fillRect/>
          </a:stretch>
        </p:blipFill>
        <p:spPr>
          <a:xfrm>
            <a:off x="885825" y="2751570"/>
            <a:ext cx="4981575" cy="3190875"/>
          </a:xfrm>
          <a:prstGeom prst="rect">
            <a:avLst/>
          </a:prstGeom>
          <a:noFill/>
          <a:ln w="19050" cap="flat" cmpd="sng">
            <a:solidFill>
              <a:schemeClr val="accent1"/>
            </a:solidFill>
            <a:prstDash val="solid"/>
            <a:round/>
            <a:headEnd type="none" w="sm" len="sm"/>
            <a:tailEnd type="none" w="sm" len="sm"/>
          </a:ln>
        </p:spPr>
      </p:pic>
      <p:pic>
        <p:nvPicPr>
          <p:cNvPr id="216" name="Google Shape;216;p26"/>
          <p:cNvPicPr preferRelativeResize="0"/>
          <p:nvPr/>
        </p:nvPicPr>
        <p:blipFill>
          <a:blip r:embed="rId4">
            <a:alphaModFix/>
          </a:blip>
          <a:stretch>
            <a:fillRect/>
          </a:stretch>
        </p:blipFill>
        <p:spPr>
          <a:xfrm>
            <a:off x="6324600" y="2764750"/>
            <a:ext cx="4981575" cy="3164525"/>
          </a:xfrm>
          <a:prstGeom prst="rect">
            <a:avLst/>
          </a:prstGeom>
          <a:noFill/>
          <a:ln w="19050" cap="flat" cmpd="sng">
            <a:solidFill>
              <a:schemeClr val="accent1"/>
            </a:solidFill>
            <a:prstDash val="solid"/>
            <a:round/>
            <a:headEnd type="none" w="sm" len="sm"/>
            <a:tailEnd type="none" w="sm" len="sm"/>
          </a:ln>
        </p:spPr>
      </p:pic>
      <p:sp>
        <p:nvSpPr>
          <p:cNvPr id="217" name="Google Shape;217;p26"/>
          <p:cNvSpPr txBox="1">
            <a:spLocks noGrp="1"/>
          </p:cNvSpPr>
          <p:nvPr>
            <p:ph type="body" idx="1"/>
          </p:nvPr>
        </p:nvSpPr>
        <p:spPr>
          <a:xfrm>
            <a:off x="1066800" y="1828799"/>
            <a:ext cx="4800600" cy="762000"/>
          </a:xfrm>
          <a:prstGeom prst="rect">
            <a:avLst/>
          </a:prstGeom>
        </p:spPr>
        <p:txBody>
          <a:bodyPr spcFirstLastPara="1" wrap="square" lIns="91425" tIns="45700" rIns="91425" bIns="45700" anchor="ctr" anchorCtr="0">
            <a:noAutofit/>
          </a:bodyPr>
          <a:lstStyle/>
          <a:p>
            <a:pPr marL="0" lvl="0" indent="0" algn="l" rtl="0">
              <a:spcBef>
                <a:spcPts val="1800"/>
              </a:spcBef>
              <a:spcAft>
                <a:spcPts val="0"/>
              </a:spcAft>
              <a:buNone/>
            </a:pPr>
            <a:r>
              <a:rPr lang="en-US" b="1" u="sng">
                <a:solidFill>
                  <a:schemeClr val="accent1"/>
                </a:solidFill>
                <a:latin typeface="Palatino Linotype"/>
                <a:ea typeface="Palatino Linotype"/>
                <a:cs typeface="Palatino Linotype"/>
                <a:sym typeface="Palatino Linotype"/>
              </a:rPr>
              <a:t>Random Forest</a:t>
            </a:r>
            <a:r>
              <a:rPr lang="en-US" u="sng">
                <a:latin typeface="Palatino Linotype"/>
                <a:ea typeface="Palatino Linotype"/>
                <a:cs typeface="Palatino Linotype"/>
                <a:sym typeface="Palatino Linotype"/>
              </a:rPr>
              <a:t> </a:t>
            </a:r>
            <a:endParaRPr u="sng">
              <a:latin typeface="Palatino Linotype"/>
              <a:ea typeface="Palatino Linotype"/>
              <a:cs typeface="Palatino Linotype"/>
              <a:sym typeface="Palatino Linotype"/>
            </a:endParaRPr>
          </a:p>
        </p:txBody>
      </p:sp>
      <p:sp>
        <p:nvSpPr>
          <p:cNvPr id="218" name="Google Shape;218;p26"/>
          <p:cNvSpPr txBox="1">
            <a:spLocks noGrp="1"/>
          </p:cNvSpPr>
          <p:nvPr>
            <p:ph type="body" idx="3"/>
          </p:nvPr>
        </p:nvSpPr>
        <p:spPr>
          <a:xfrm>
            <a:off x="6324600" y="1828799"/>
            <a:ext cx="4800600" cy="762000"/>
          </a:xfrm>
          <a:prstGeom prst="rect">
            <a:avLst/>
          </a:prstGeom>
        </p:spPr>
        <p:txBody>
          <a:bodyPr spcFirstLastPara="1" wrap="square" lIns="91425" tIns="45700" rIns="91425" bIns="45700" anchor="ctr" anchorCtr="0">
            <a:noAutofit/>
          </a:bodyPr>
          <a:lstStyle/>
          <a:p>
            <a:pPr marL="0" lvl="0" indent="0" algn="l" rtl="0">
              <a:spcBef>
                <a:spcPts val="1800"/>
              </a:spcBef>
              <a:spcAft>
                <a:spcPts val="0"/>
              </a:spcAft>
              <a:buNone/>
            </a:pPr>
            <a:r>
              <a:rPr lang="en-US" b="1" u="sng">
                <a:solidFill>
                  <a:schemeClr val="accent1"/>
                </a:solidFill>
                <a:latin typeface="Palatino Linotype"/>
                <a:ea typeface="Palatino Linotype"/>
                <a:cs typeface="Palatino Linotype"/>
                <a:sym typeface="Palatino Linotype"/>
              </a:rPr>
              <a:t>Gradient Booster</a:t>
            </a:r>
            <a:endParaRPr b="1" u="sng">
              <a:solidFill>
                <a:schemeClr val="accent1"/>
              </a:solidFill>
              <a:latin typeface="Palatino Linotype"/>
              <a:ea typeface="Palatino Linotype"/>
              <a:cs typeface="Palatino Linotype"/>
              <a:sym typeface="Palatino Linotyp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222"/>
        <p:cNvGrpSpPr/>
        <p:nvPr/>
      </p:nvGrpSpPr>
      <p:grpSpPr>
        <a:xfrm>
          <a:off x="0" y="0"/>
          <a:ext cx="0" cy="0"/>
          <a:chOff x="0" y="0"/>
          <a:chExt cx="0" cy="0"/>
        </a:xfrm>
      </p:grpSpPr>
      <p:pic>
        <p:nvPicPr>
          <p:cNvPr id="223" name="Google Shape;223;p27">
            <a:hlinkClick r:id="rId3"/>
          </p:cNvPr>
          <p:cNvPicPr preferRelativeResize="0"/>
          <p:nvPr/>
        </p:nvPicPr>
        <p:blipFill>
          <a:blip r:embed="rId4">
            <a:alphaModFix/>
          </a:blip>
          <a:stretch>
            <a:fillRect/>
          </a:stretch>
        </p:blipFill>
        <p:spPr>
          <a:xfrm>
            <a:off x="537225" y="201725"/>
            <a:ext cx="10741449" cy="65531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Medical Design 16x9">
  <a:themeElements>
    <a:clrScheme name="MedicalHealth">
      <a:dk1>
        <a:srgbClr val="000000"/>
      </a:dk1>
      <a:lt1>
        <a:srgbClr val="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MedicalHealth">
      <a:dk1>
        <a:srgbClr val="000000"/>
      </a:dk1>
      <a:lt1>
        <a:srgbClr val="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467</Words>
  <Application>Microsoft Office PowerPoint</Application>
  <PresentationFormat>Widescreen</PresentationFormat>
  <Paragraphs>44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Palatino Linotype</vt:lpstr>
      <vt:lpstr>Libre Franklin Medium</vt:lpstr>
      <vt:lpstr>Arial</vt:lpstr>
      <vt:lpstr>Comic Sans MS</vt:lpstr>
      <vt:lpstr>Medical Design 16x9</vt:lpstr>
      <vt:lpstr>Final Project  </vt:lpstr>
      <vt:lpstr>Ambulance Patient Offload Times (APOT) for the County of Sacramento</vt:lpstr>
      <vt:lpstr>Data Sources</vt:lpstr>
      <vt:lpstr>PowerPoint Presentation</vt:lpstr>
      <vt:lpstr>PGAdmin was used as the main Database</vt:lpstr>
      <vt:lpstr>Machine Learning</vt:lpstr>
      <vt:lpstr>Description of feature engineering and the feature selection, including the decision-making process</vt:lpstr>
      <vt:lpstr>Model Comparison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c:title>
  <cp:lastModifiedBy>Dorthy Rodriguez</cp:lastModifiedBy>
  <cp:revision>1</cp:revision>
  <dcterms:modified xsi:type="dcterms:W3CDTF">2022-11-17T01:52:09Z</dcterms:modified>
</cp:coreProperties>
</file>