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퍼즐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406430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9634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Spike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0826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Laser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39709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2818</TotalTime>
  <Words>14</Words>
  <Application>Microsoft Office PowerPoint</Application>
  <PresentationFormat>사용자 지정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194</cp:revision>
  <dcterms:created xsi:type="dcterms:W3CDTF">2021-01-30T12:26:52Z</dcterms:created>
  <dcterms:modified xsi:type="dcterms:W3CDTF">2021-04-18T18:28:11Z</dcterms:modified>
</cp:coreProperties>
</file>