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53" autoAdjust="0"/>
  </p:normalViewPr>
  <p:slideViewPr>
    <p:cSldViewPr snapToGrid="0">
      <p:cViewPr varScale="1">
        <p:scale>
          <a:sx n="76" d="100"/>
          <a:sy n="76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레벨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스테이지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1(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스테이지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96688"/>
            <a:ext cx="11273535" cy="147732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게임의 처음 레벨로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튜토리얼 용도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게임의 첫 레벨인 만큼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인트로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컷신에서는 게임의 기본 배경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설명한다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 (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컷신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96688"/>
            <a:ext cx="107568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 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53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3513</TotalTime>
  <Words>49</Words>
  <Application>Microsoft Office PowerPoint</Application>
  <PresentationFormat>사용자 지정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229</cp:revision>
  <dcterms:created xsi:type="dcterms:W3CDTF">2021-01-30T12:26:52Z</dcterms:created>
  <dcterms:modified xsi:type="dcterms:W3CDTF">2021-05-23T16:36:13Z</dcterms:modified>
</cp:coreProperties>
</file>