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8" r:id="rId11"/>
    <p:sldId id="265" r:id="rId12"/>
    <p:sldId id="266" r:id="rId13"/>
    <p:sldId id="269" r:id="rId1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퍼즐이나 장애물을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4627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Point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두개의 포인트 지점을 오가는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이동지점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퍼즐은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활성화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비활성화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변경되는 것이 아니라 정해진 지점으로 이동하는 퍼즐이다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계속해서 두 지점을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항상 스위치에 영향을 받아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/2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지점위치로 이동해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Picture 2" descr="Lever Icons - Download Free Vector Icons | Noun Project">
            <a:extLst>
              <a:ext uri="{FF2B5EF4-FFF2-40B4-BE49-F238E27FC236}">
                <a16:creationId xmlns:a16="http://schemas.microsoft.com/office/drawing/2014/main" id="{E04D7543-F72A-4BCC-BD0F-67D0A5F0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r Icons - Download Free Vector Icons | Noun Project">
            <a:extLst>
              <a:ext uri="{FF2B5EF4-FFF2-40B4-BE49-F238E27FC236}">
                <a16:creationId xmlns:a16="http://schemas.microsoft.com/office/drawing/2014/main" id="{C172F542-4E3F-45E0-9100-2004639F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0039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DE7AC58-7D55-4EBB-8ED7-EF83C4810184}"/>
              </a:ext>
            </a:extLst>
          </p:cNvPr>
          <p:cNvSpPr txBox="1"/>
          <p:nvPr/>
        </p:nvSpPr>
        <p:spPr>
          <a:xfrm>
            <a:off x="916758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2ADD5D7-B655-4325-B7BC-3D89829A31CF}"/>
              </a:ext>
            </a:extLst>
          </p:cNvPr>
          <p:cNvSpPr txBox="1"/>
          <p:nvPr/>
        </p:nvSpPr>
        <p:spPr>
          <a:xfrm>
            <a:off x="15688660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BB9B7E-0036-423B-8060-BA5FEBB5585B}"/>
              </a:ext>
            </a:extLst>
          </p:cNvPr>
          <p:cNvSpPr/>
          <p:nvPr/>
        </p:nvSpPr>
        <p:spPr>
          <a:xfrm>
            <a:off x="2450592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D451E-1193-4CC2-943A-10D53C9569AA}"/>
              </a:ext>
            </a:extLst>
          </p:cNvPr>
          <p:cNvSpPr/>
          <p:nvPr/>
        </p:nvSpPr>
        <p:spPr>
          <a:xfrm>
            <a:off x="6565900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1A481A-E514-4399-9E64-2A42001D3F40}"/>
              </a:ext>
            </a:extLst>
          </p:cNvPr>
          <p:cNvSpPr/>
          <p:nvPr/>
        </p:nvSpPr>
        <p:spPr>
          <a:xfrm>
            <a:off x="3013632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A7ACF-D079-453E-BFEC-9BBC2F5753C4}"/>
              </a:ext>
            </a:extLst>
          </p:cNvPr>
          <p:cNvSpPr/>
          <p:nvPr/>
        </p:nvSpPr>
        <p:spPr>
          <a:xfrm>
            <a:off x="2778682" y="8225162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FA9E8A-809E-4CB0-A240-EEEDED6B5F2A}"/>
              </a:ext>
            </a:extLst>
          </p:cNvPr>
          <p:cNvSpPr/>
          <p:nvPr/>
        </p:nvSpPr>
        <p:spPr>
          <a:xfrm>
            <a:off x="9850028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5CA90A-1D9D-410E-B319-024E2C0A7BBD}"/>
              </a:ext>
            </a:extLst>
          </p:cNvPr>
          <p:cNvSpPr/>
          <p:nvPr/>
        </p:nvSpPr>
        <p:spPr>
          <a:xfrm>
            <a:off x="13965336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CA56AF-BADC-420C-BA92-1E63756FB637}"/>
              </a:ext>
            </a:extLst>
          </p:cNvPr>
          <p:cNvSpPr/>
          <p:nvPr/>
        </p:nvSpPr>
        <p:spPr>
          <a:xfrm>
            <a:off x="10413068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7D6A3-5DA1-4110-A111-34C4D571E95A}"/>
              </a:ext>
            </a:extLst>
          </p:cNvPr>
          <p:cNvSpPr/>
          <p:nvPr/>
        </p:nvSpPr>
        <p:spPr>
          <a:xfrm>
            <a:off x="13730386" y="568325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2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Movable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Shooter&amp;Bullet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Lever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Direction Changer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Breakable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Moving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Point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Door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15DC7-BC96-4333-B3C1-2B72196B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1" y="1510479"/>
            <a:ext cx="13661676" cy="82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상호작용 중일 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캐릭터의 이동속도가 감소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 algn="r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C0CDD1-F0F1-42AD-96D6-369E3BD07ED2}"/>
              </a:ext>
            </a:extLst>
          </p:cNvPr>
          <p:cNvSpPr/>
          <p:nvPr/>
        </p:nvSpPr>
        <p:spPr>
          <a:xfrm>
            <a:off x="11533631" y="1492092"/>
            <a:ext cx="5974905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Bullet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충돌여부</a:t>
            </a:r>
          </a:p>
        </p:txBody>
      </p:sp>
      <p:pic>
        <p:nvPicPr>
          <p:cNvPr id="1030" name="Picture 6" descr="Free Icon | Bullet">
            <a:extLst>
              <a:ext uri="{FF2B5EF4-FFF2-40B4-BE49-F238E27FC236}">
                <a16:creationId xmlns:a16="http://schemas.microsoft.com/office/drawing/2014/main" id="{625CDE5C-A3AF-46DF-8411-AF52F88A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474" y="194914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18119C-3FD4-4354-8937-2579346A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58704"/>
              </p:ext>
            </p:extLst>
          </p:nvPr>
        </p:nvGraphicFramePr>
        <p:xfrm>
          <a:off x="101601" y="3855720"/>
          <a:ext cx="1058265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97">
                  <a:extLst>
                    <a:ext uri="{9D8B030D-6E8A-4147-A177-3AD203B41FA5}">
                      <a16:colId xmlns:a16="http://schemas.microsoft.com/office/drawing/2014/main" val="11984716"/>
                    </a:ext>
                  </a:extLst>
                </a:gridCol>
                <a:gridCol w="8060960">
                  <a:extLst>
                    <a:ext uri="{9D8B030D-6E8A-4147-A177-3AD203B41FA5}">
                      <a16:colId xmlns:a16="http://schemas.microsoft.com/office/drawing/2014/main" val="3294347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적용되는 요소들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73423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  <a:r>
                        <a:rPr lang="en-US" altLang="ko-KR" sz="1200" dirty="0"/>
                        <a:t>: Bullet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 외 퍼즐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장애물 및 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444619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퍼즐과 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Direction_Changer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68891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퍼즐과 상호작용 후 </a:t>
                      </a:r>
                      <a:r>
                        <a:rPr lang="en-US" altLang="ko-KR" sz="1200" dirty="0"/>
                        <a:t>Bullet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Breakable_Box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Switch_Target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07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9D493E-DC5F-41DB-BF58-5E4061501836}"/>
              </a:ext>
            </a:extLst>
          </p:cNvPr>
          <p:cNvSpPr txBox="1"/>
          <p:nvPr/>
        </p:nvSpPr>
        <p:spPr>
          <a:xfrm>
            <a:off x="101601" y="1492092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발사대에서 발사된 투사체로 다른 오브젝트 충돌 시 다음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중 하나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작용을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삭제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 퍼즐과 상호작용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 퍼즐과 상호작용 후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삭제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 작용에 따른 구분은 다음과 같다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98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6317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세가지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997</Words>
  <Application>Microsoft Office PowerPoint</Application>
  <PresentationFormat>사용자 지정</PresentationFormat>
  <Paragraphs>184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199</cp:revision>
  <dcterms:created xsi:type="dcterms:W3CDTF">2021-01-30T12:26:52Z</dcterms:created>
  <dcterms:modified xsi:type="dcterms:W3CDTF">2021-05-17T05:52:54Z</dcterms:modified>
</cp:coreProperties>
</file>