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64" r:id="rId5"/>
    <p:sldId id="265" r:id="rId6"/>
    <p:sldId id="261" r:id="rId7"/>
    <p:sldId id="266" r:id="rId8"/>
    <p:sldId id="267" r:id="rId9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전투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5295-D035-4EA6-93F8-3346CE828A56}"/>
              </a:ext>
            </a:extLst>
          </p:cNvPr>
          <p:cNvSpPr txBox="1"/>
          <p:nvPr/>
        </p:nvSpPr>
        <p:spPr>
          <a:xfrm>
            <a:off x="445276" y="1697447"/>
            <a:ext cx="596744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D40A42-F170-4E1F-A359-D7E598243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13" t="10880" r="35682" b="37420"/>
          <a:stretch/>
        </p:blipFill>
        <p:spPr>
          <a:xfrm>
            <a:off x="1002240" y="1420368"/>
            <a:ext cx="2810421" cy="8098119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등장 연출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090AA3-2AF0-46C0-AC23-5C9F34CDE493}"/>
              </a:ext>
            </a:extLst>
          </p:cNvPr>
          <p:cNvSpPr/>
          <p:nvPr/>
        </p:nvSpPr>
        <p:spPr>
          <a:xfrm>
            <a:off x="1463040" y="3474720"/>
            <a:ext cx="2047952" cy="125577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413288495">
                  <a:custGeom>
                    <a:avLst/>
                    <a:gdLst>
                      <a:gd name="connsiteX0" fmla="*/ 0 w 3755136"/>
                      <a:gd name="connsiteY0" fmla="*/ 394412 h 2366427"/>
                      <a:gd name="connsiteX1" fmla="*/ 394412 w 3755136"/>
                      <a:gd name="connsiteY1" fmla="*/ 0 h 2366427"/>
                      <a:gd name="connsiteX2" fmla="*/ 958011 w 3755136"/>
                      <a:gd name="connsiteY2" fmla="*/ 0 h 2366427"/>
                      <a:gd name="connsiteX3" fmla="*/ 1551274 w 3755136"/>
                      <a:gd name="connsiteY3" fmla="*/ 0 h 2366427"/>
                      <a:gd name="connsiteX4" fmla="*/ 2144536 w 3755136"/>
                      <a:gd name="connsiteY4" fmla="*/ 0 h 2366427"/>
                      <a:gd name="connsiteX5" fmla="*/ 2797125 w 3755136"/>
                      <a:gd name="connsiteY5" fmla="*/ 0 h 2366427"/>
                      <a:gd name="connsiteX6" fmla="*/ 3360724 w 3755136"/>
                      <a:gd name="connsiteY6" fmla="*/ 0 h 2366427"/>
                      <a:gd name="connsiteX7" fmla="*/ 3755136 w 3755136"/>
                      <a:gd name="connsiteY7" fmla="*/ 394412 h 2366427"/>
                      <a:gd name="connsiteX8" fmla="*/ 3755136 w 3755136"/>
                      <a:gd name="connsiteY8" fmla="*/ 904504 h 2366427"/>
                      <a:gd name="connsiteX9" fmla="*/ 3755136 w 3755136"/>
                      <a:gd name="connsiteY9" fmla="*/ 1446147 h 2366427"/>
                      <a:gd name="connsiteX10" fmla="*/ 3755136 w 3755136"/>
                      <a:gd name="connsiteY10" fmla="*/ 1972015 h 2366427"/>
                      <a:gd name="connsiteX11" fmla="*/ 3360724 w 3755136"/>
                      <a:gd name="connsiteY11" fmla="*/ 2366427 h 2366427"/>
                      <a:gd name="connsiteX12" fmla="*/ 2856451 w 3755136"/>
                      <a:gd name="connsiteY12" fmla="*/ 2366427 h 2366427"/>
                      <a:gd name="connsiteX13" fmla="*/ 2203862 w 3755136"/>
                      <a:gd name="connsiteY13" fmla="*/ 2366427 h 2366427"/>
                      <a:gd name="connsiteX14" fmla="*/ 1551274 w 3755136"/>
                      <a:gd name="connsiteY14" fmla="*/ 2366427 h 2366427"/>
                      <a:gd name="connsiteX15" fmla="*/ 928348 w 3755136"/>
                      <a:gd name="connsiteY15" fmla="*/ 2366427 h 2366427"/>
                      <a:gd name="connsiteX16" fmla="*/ 394412 w 3755136"/>
                      <a:gd name="connsiteY16" fmla="*/ 2366427 h 2366427"/>
                      <a:gd name="connsiteX17" fmla="*/ 0 w 3755136"/>
                      <a:gd name="connsiteY17" fmla="*/ 1972015 h 2366427"/>
                      <a:gd name="connsiteX18" fmla="*/ 0 w 3755136"/>
                      <a:gd name="connsiteY18" fmla="*/ 1446147 h 2366427"/>
                      <a:gd name="connsiteX19" fmla="*/ 0 w 3755136"/>
                      <a:gd name="connsiteY19" fmla="*/ 888728 h 2366427"/>
                      <a:gd name="connsiteX20" fmla="*/ 0 w 3755136"/>
                      <a:gd name="connsiteY20" fmla="*/ 394412 h 2366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55136" h="2366427" extrusionOk="0">
                        <a:moveTo>
                          <a:pt x="0" y="394412"/>
                        </a:moveTo>
                        <a:cubicBezTo>
                          <a:pt x="-20268" y="201871"/>
                          <a:pt x="189399" y="18997"/>
                          <a:pt x="394412" y="0"/>
                        </a:cubicBezTo>
                        <a:cubicBezTo>
                          <a:pt x="587719" y="-22380"/>
                          <a:pt x="789903" y="13404"/>
                          <a:pt x="958011" y="0"/>
                        </a:cubicBezTo>
                        <a:cubicBezTo>
                          <a:pt x="1126119" y="-13404"/>
                          <a:pt x="1311503" y="28279"/>
                          <a:pt x="1551274" y="0"/>
                        </a:cubicBezTo>
                        <a:cubicBezTo>
                          <a:pt x="1791045" y="-28279"/>
                          <a:pt x="1883858" y="16760"/>
                          <a:pt x="2144536" y="0"/>
                        </a:cubicBezTo>
                        <a:cubicBezTo>
                          <a:pt x="2405214" y="-16760"/>
                          <a:pt x="2578020" y="74381"/>
                          <a:pt x="2797125" y="0"/>
                        </a:cubicBezTo>
                        <a:cubicBezTo>
                          <a:pt x="3016230" y="-74381"/>
                          <a:pt x="3178846" y="38283"/>
                          <a:pt x="3360724" y="0"/>
                        </a:cubicBezTo>
                        <a:cubicBezTo>
                          <a:pt x="3538425" y="-42682"/>
                          <a:pt x="3760359" y="170886"/>
                          <a:pt x="3755136" y="394412"/>
                        </a:cubicBezTo>
                        <a:cubicBezTo>
                          <a:pt x="3785247" y="579449"/>
                          <a:pt x="3746512" y="744812"/>
                          <a:pt x="3755136" y="904504"/>
                        </a:cubicBezTo>
                        <a:cubicBezTo>
                          <a:pt x="3763760" y="1064196"/>
                          <a:pt x="3745312" y="1257502"/>
                          <a:pt x="3755136" y="1446147"/>
                        </a:cubicBezTo>
                        <a:cubicBezTo>
                          <a:pt x="3764960" y="1634792"/>
                          <a:pt x="3713836" y="1788436"/>
                          <a:pt x="3755136" y="1972015"/>
                        </a:cubicBezTo>
                        <a:cubicBezTo>
                          <a:pt x="3737816" y="2154515"/>
                          <a:pt x="3584660" y="2329580"/>
                          <a:pt x="3360724" y="2366427"/>
                        </a:cubicBezTo>
                        <a:cubicBezTo>
                          <a:pt x="3221652" y="2393420"/>
                          <a:pt x="2985382" y="2308598"/>
                          <a:pt x="2856451" y="2366427"/>
                        </a:cubicBezTo>
                        <a:cubicBezTo>
                          <a:pt x="2727520" y="2424256"/>
                          <a:pt x="2470003" y="2333373"/>
                          <a:pt x="2203862" y="2366427"/>
                        </a:cubicBezTo>
                        <a:cubicBezTo>
                          <a:pt x="1937721" y="2399481"/>
                          <a:pt x="1723408" y="2312106"/>
                          <a:pt x="1551274" y="2366427"/>
                        </a:cubicBezTo>
                        <a:cubicBezTo>
                          <a:pt x="1379140" y="2420748"/>
                          <a:pt x="1185469" y="2298852"/>
                          <a:pt x="928348" y="2366427"/>
                        </a:cubicBezTo>
                        <a:cubicBezTo>
                          <a:pt x="671227" y="2434002"/>
                          <a:pt x="519995" y="2366329"/>
                          <a:pt x="394412" y="2366427"/>
                        </a:cubicBezTo>
                        <a:cubicBezTo>
                          <a:pt x="200246" y="2365019"/>
                          <a:pt x="-21573" y="2185373"/>
                          <a:pt x="0" y="1972015"/>
                        </a:cubicBezTo>
                        <a:cubicBezTo>
                          <a:pt x="-17999" y="1782318"/>
                          <a:pt x="38100" y="1578160"/>
                          <a:pt x="0" y="1446147"/>
                        </a:cubicBezTo>
                        <a:cubicBezTo>
                          <a:pt x="-38100" y="1314134"/>
                          <a:pt x="66019" y="1066653"/>
                          <a:pt x="0" y="888728"/>
                        </a:cubicBezTo>
                        <a:cubicBezTo>
                          <a:pt x="-66019" y="710803"/>
                          <a:pt x="3343" y="505743"/>
                          <a:pt x="0" y="3944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0CC1A0-630F-4A89-B3BE-CE6001C0472D}"/>
              </a:ext>
            </a:extLst>
          </p:cNvPr>
          <p:cNvSpPr/>
          <p:nvPr/>
        </p:nvSpPr>
        <p:spPr>
          <a:xfrm>
            <a:off x="2048256" y="4730496"/>
            <a:ext cx="853440" cy="3023616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413288495">
                  <a:custGeom>
                    <a:avLst/>
                    <a:gdLst>
                      <a:gd name="connsiteX0" fmla="*/ 0 w 3755136"/>
                      <a:gd name="connsiteY0" fmla="*/ 394412 h 2366427"/>
                      <a:gd name="connsiteX1" fmla="*/ 394412 w 3755136"/>
                      <a:gd name="connsiteY1" fmla="*/ 0 h 2366427"/>
                      <a:gd name="connsiteX2" fmla="*/ 958011 w 3755136"/>
                      <a:gd name="connsiteY2" fmla="*/ 0 h 2366427"/>
                      <a:gd name="connsiteX3" fmla="*/ 1551274 w 3755136"/>
                      <a:gd name="connsiteY3" fmla="*/ 0 h 2366427"/>
                      <a:gd name="connsiteX4" fmla="*/ 2144536 w 3755136"/>
                      <a:gd name="connsiteY4" fmla="*/ 0 h 2366427"/>
                      <a:gd name="connsiteX5" fmla="*/ 2797125 w 3755136"/>
                      <a:gd name="connsiteY5" fmla="*/ 0 h 2366427"/>
                      <a:gd name="connsiteX6" fmla="*/ 3360724 w 3755136"/>
                      <a:gd name="connsiteY6" fmla="*/ 0 h 2366427"/>
                      <a:gd name="connsiteX7" fmla="*/ 3755136 w 3755136"/>
                      <a:gd name="connsiteY7" fmla="*/ 394412 h 2366427"/>
                      <a:gd name="connsiteX8" fmla="*/ 3755136 w 3755136"/>
                      <a:gd name="connsiteY8" fmla="*/ 904504 h 2366427"/>
                      <a:gd name="connsiteX9" fmla="*/ 3755136 w 3755136"/>
                      <a:gd name="connsiteY9" fmla="*/ 1446147 h 2366427"/>
                      <a:gd name="connsiteX10" fmla="*/ 3755136 w 3755136"/>
                      <a:gd name="connsiteY10" fmla="*/ 1972015 h 2366427"/>
                      <a:gd name="connsiteX11" fmla="*/ 3360724 w 3755136"/>
                      <a:gd name="connsiteY11" fmla="*/ 2366427 h 2366427"/>
                      <a:gd name="connsiteX12" fmla="*/ 2856451 w 3755136"/>
                      <a:gd name="connsiteY12" fmla="*/ 2366427 h 2366427"/>
                      <a:gd name="connsiteX13" fmla="*/ 2203862 w 3755136"/>
                      <a:gd name="connsiteY13" fmla="*/ 2366427 h 2366427"/>
                      <a:gd name="connsiteX14" fmla="*/ 1551274 w 3755136"/>
                      <a:gd name="connsiteY14" fmla="*/ 2366427 h 2366427"/>
                      <a:gd name="connsiteX15" fmla="*/ 928348 w 3755136"/>
                      <a:gd name="connsiteY15" fmla="*/ 2366427 h 2366427"/>
                      <a:gd name="connsiteX16" fmla="*/ 394412 w 3755136"/>
                      <a:gd name="connsiteY16" fmla="*/ 2366427 h 2366427"/>
                      <a:gd name="connsiteX17" fmla="*/ 0 w 3755136"/>
                      <a:gd name="connsiteY17" fmla="*/ 1972015 h 2366427"/>
                      <a:gd name="connsiteX18" fmla="*/ 0 w 3755136"/>
                      <a:gd name="connsiteY18" fmla="*/ 1446147 h 2366427"/>
                      <a:gd name="connsiteX19" fmla="*/ 0 w 3755136"/>
                      <a:gd name="connsiteY19" fmla="*/ 888728 h 2366427"/>
                      <a:gd name="connsiteX20" fmla="*/ 0 w 3755136"/>
                      <a:gd name="connsiteY20" fmla="*/ 394412 h 2366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55136" h="2366427" extrusionOk="0">
                        <a:moveTo>
                          <a:pt x="0" y="394412"/>
                        </a:moveTo>
                        <a:cubicBezTo>
                          <a:pt x="-20268" y="201871"/>
                          <a:pt x="189399" y="18997"/>
                          <a:pt x="394412" y="0"/>
                        </a:cubicBezTo>
                        <a:cubicBezTo>
                          <a:pt x="587719" y="-22380"/>
                          <a:pt x="789903" y="13404"/>
                          <a:pt x="958011" y="0"/>
                        </a:cubicBezTo>
                        <a:cubicBezTo>
                          <a:pt x="1126119" y="-13404"/>
                          <a:pt x="1311503" y="28279"/>
                          <a:pt x="1551274" y="0"/>
                        </a:cubicBezTo>
                        <a:cubicBezTo>
                          <a:pt x="1791045" y="-28279"/>
                          <a:pt x="1883858" y="16760"/>
                          <a:pt x="2144536" y="0"/>
                        </a:cubicBezTo>
                        <a:cubicBezTo>
                          <a:pt x="2405214" y="-16760"/>
                          <a:pt x="2578020" y="74381"/>
                          <a:pt x="2797125" y="0"/>
                        </a:cubicBezTo>
                        <a:cubicBezTo>
                          <a:pt x="3016230" y="-74381"/>
                          <a:pt x="3178846" y="38283"/>
                          <a:pt x="3360724" y="0"/>
                        </a:cubicBezTo>
                        <a:cubicBezTo>
                          <a:pt x="3538425" y="-42682"/>
                          <a:pt x="3760359" y="170886"/>
                          <a:pt x="3755136" y="394412"/>
                        </a:cubicBezTo>
                        <a:cubicBezTo>
                          <a:pt x="3785247" y="579449"/>
                          <a:pt x="3746512" y="744812"/>
                          <a:pt x="3755136" y="904504"/>
                        </a:cubicBezTo>
                        <a:cubicBezTo>
                          <a:pt x="3763760" y="1064196"/>
                          <a:pt x="3745312" y="1257502"/>
                          <a:pt x="3755136" y="1446147"/>
                        </a:cubicBezTo>
                        <a:cubicBezTo>
                          <a:pt x="3764960" y="1634792"/>
                          <a:pt x="3713836" y="1788436"/>
                          <a:pt x="3755136" y="1972015"/>
                        </a:cubicBezTo>
                        <a:cubicBezTo>
                          <a:pt x="3737816" y="2154515"/>
                          <a:pt x="3584660" y="2329580"/>
                          <a:pt x="3360724" y="2366427"/>
                        </a:cubicBezTo>
                        <a:cubicBezTo>
                          <a:pt x="3221652" y="2393420"/>
                          <a:pt x="2985382" y="2308598"/>
                          <a:pt x="2856451" y="2366427"/>
                        </a:cubicBezTo>
                        <a:cubicBezTo>
                          <a:pt x="2727520" y="2424256"/>
                          <a:pt x="2470003" y="2333373"/>
                          <a:pt x="2203862" y="2366427"/>
                        </a:cubicBezTo>
                        <a:cubicBezTo>
                          <a:pt x="1937721" y="2399481"/>
                          <a:pt x="1723408" y="2312106"/>
                          <a:pt x="1551274" y="2366427"/>
                        </a:cubicBezTo>
                        <a:cubicBezTo>
                          <a:pt x="1379140" y="2420748"/>
                          <a:pt x="1185469" y="2298852"/>
                          <a:pt x="928348" y="2366427"/>
                        </a:cubicBezTo>
                        <a:cubicBezTo>
                          <a:pt x="671227" y="2434002"/>
                          <a:pt x="519995" y="2366329"/>
                          <a:pt x="394412" y="2366427"/>
                        </a:cubicBezTo>
                        <a:cubicBezTo>
                          <a:pt x="200246" y="2365019"/>
                          <a:pt x="-21573" y="2185373"/>
                          <a:pt x="0" y="1972015"/>
                        </a:cubicBezTo>
                        <a:cubicBezTo>
                          <a:pt x="-17999" y="1782318"/>
                          <a:pt x="38100" y="1578160"/>
                          <a:pt x="0" y="1446147"/>
                        </a:cubicBezTo>
                        <a:cubicBezTo>
                          <a:pt x="-38100" y="1314134"/>
                          <a:pt x="66019" y="1066653"/>
                          <a:pt x="0" y="888728"/>
                        </a:cubicBezTo>
                        <a:cubicBezTo>
                          <a:pt x="-66019" y="710803"/>
                          <a:pt x="3343" y="505743"/>
                          <a:pt x="0" y="3944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0070C0"/>
                </a:solidFill>
              </a:rPr>
              <a:t>②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Gore Icon #207998 - Free Icons Library">
            <a:extLst>
              <a:ext uri="{FF2B5EF4-FFF2-40B4-BE49-F238E27FC236}">
                <a16:creationId xmlns:a16="http://schemas.microsoft.com/office/drawing/2014/main" id="{EB3CAA2A-009D-4901-8DF3-C1F0B898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00" b="93500" l="10000" r="90000">
                        <a14:foregroundMark x1="36029" y1="78500" x2="56500" y2="84500"/>
                        <a14:foregroundMark x1="31272" y1="77106" x2="32618" y2="77500"/>
                        <a14:foregroundMark x1="27500" y1="76000" x2="29644" y2="76628"/>
                        <a14:foregroundMark x1="56500" y1="84500" x2="69500" y2="81000"/>
                        <a14:foregroundMark x1="48000" y1="92000" x2="52000" y2="93500"/>
                        <a14:foregroundMark x1="16000" y1="10000" x2="16500" y2="9000"/>
                        <a14:foregroundMark x1="82500" y1="7000" x2="82500" y2="7000"/>
                        <a14:backgroundMark x1="32500" y1="77500" x2="32500" y2="78500"/>
                        <a14:backgroundMark x1="32500" y1="75500" x2="32000" y2="77000"/>
                        <a14:backgroundMark x1="31000" y1="76000" x2="31500" y2="77000"/>
                        <a14:backgroundMark x1="31500" y1="77500" x2="31000" y2="77500"/>
                        <a14:backgroundMark x1="30500" y1="77000" x2="30500" y2="77000"/>
                        <a14:backgroundMark x1="30500" y1="76000" x2="30500" y2="7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935" y="1547707"/>
            <a:ext cx="780161" cy="78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9980-4A09-48A3-931C-1FF1C3934983}"/>
              </a:ext>
            </a:extLst>
          </p:cNvPr>
          <p:cNvSpPr txBox="1"/>
          <p:nvPr/>
        </p:nvSpPr>
        <p:spPr>
          <a:xfrm>
            <a:off x="1961743" y="2749224"/>
            <a:ext cx="105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4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등장 요소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EA0F547-5237-41AE-AC7C-2839CEF6C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7736"/>
              </p:ext>
            </p:extLst>
          </p:nvPr>
        </p:nvGraphicFramePr>
        <p:xfrm>
          <a:off x="101600" y="1454164"/>
          <a:ext cx="1740694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185">
                  <a:extLst>
                    <a:ext uri="{9D8B030D-6E8A-4147-A177-3AD203B41FA5}">
                      <a16:colId xmlns:a16="http://schemas.microsoft.com/office/drawing/2014/main" val="2045934317"/>
                    </a:ext>
                  </a:extLst>
                </a:gridCol>
                <a:gridCol w="12811756">
                  <a:extLst>
                    <a:ext uri="{9D8B030D-6E8A-4147-A177-3AD203B41FA5}">
                      <a16:colId xmlns:a16="http://schemas.microsoft.com/office/drawing/2014/main" val="1006964532"/>
                    </a:ext>
                  </a:extLst>
                </a:gridCol>
              </a:tblGrid>
              <a:tr h="124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등장 </a:t>
                      </a:r>
                      <a:r>
                        <a:rPr lang="ko-KR" altLang="en-US" sz="2000" dirty="0" err="1">
                          <a:solidFill>
                            <a:sysClr val="windowText" lastClr="000000"/>
                          </a:solidFill>
                        </a:rPr>
                        <a:t>기믹들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요약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791778"/>
                  </a:ext>
                </a:extLst>
              </a:tr>
              <a:tr h="124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Shooter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퍼즐요소의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Shooter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와 동일하지만 한번 발사하면 스스로를 제거한다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94961"/>
                  </a:ext>
                </a:extLst>
              </a:tr>
              <a:tr h="124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Spike_map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24662"/>
                  </a:ext>
                </a:extLst>
              </a:tr>
              <a:tr h="124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Laser_Barrel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원기둥에 </a:t>
                      </a:r>
                      <a:r>
                        <a:rPr lang="en-US" altLang="ko-KR" sz="2000" dirty="0"/>
                        <a:t>Laser</a:t>
                      </a:r>
                      <a:r>
                        <a:rPr lang="ko-KR" altLang="en-US" sz="2000" dirty="0"/>
                        <a:t>를 </a:t>
                      </a:r>
                      <a:r>
                        <a:rPr lang="ko-KR" altLang="en-US" sz="2000" dirty="0" err="1"/>
                        <a:t>달아놓은</a:t>
                      </a:r>
                      <a:r>
                        <a:rPr lang="ko-KR" altLang="en-US" sz="2000" dirty="0"/>
                        <a:t> 방해요소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86258"/>
                  </a:ext>
                </a:extLst>
              </a:tr>
              <a:tr h="12413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1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57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 패턴 루틴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CA8963E-8485-4BAC-83D6-1AEA9DF62E4B}"/>
              </a:ext>
            </a:extLst>
          </p:cNvPr>
          <p:cNvGrpSpPr/>
          <p:nvPr/>
        </p:nvGrpSpPr>
        <p:grpSpPr>
          <a:xfrm>
            <a:off x="3259091" y="3028659"/>
            <a:ext cx="11091956" cy="3848681"/>
            <a:chOff x="2648109" y="2966466"/>
            <a:chExt cx="8022336" cy="2783586"/>
          </a:xfrm>
        </p:grpSpPr>
        <p:sp>
          <p:nvSpPr>
            <p:cNvPr id="21" name="화살표: U자형 20">
              <a:extLst>
                <a:ext uri="{FF2B5EF4-FFF2-40B4-BE49-F238E27FC236}">
                  <a16:creationId xmlns:a16="http://schemas.microsoft.com/office/drawing/2014/main" id="{F0DE6018-0478-4DBD-97DA-BF86BED516B0}"/>
                </a:ext>
              </a:extLst>
            </p:cNvPr>
            <p:cNvSpPr/>
            <p:nvPr/>
          </p:nvSpPr>
          <p:spPr>
            <a:xfrm flipH="1">
              <a:off x="3035807" y="2966466"/>
              <a:ext cx="6950022" cy="1207770"/>
            </a:xfrm>
            <a:prstGeom prst="uturnArrow">
              <a:avLst>
                <a:gd name="adj1" fmla="val 21972"/>
                <a:gd name="adj2" fmla="val 25000"/>
                <a:gd name="adj3" fmla="val 19801"/>
                <a:gd name="adj4" fmla="val 43750"/>
                <a:gd name="adj5" fmla="val 7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60C8BD17-6070-46EF-A745-E813865E2480}"/>
                </a:ext>
              </a:extLst>
            </p:cNvPr>
            <p:cNvSpPr/>
            <p:nvPr/>
          </p:nvSpPr>
          <p:spPr>
            <a:xfrm>
              <a:off x="4233069" y="4698492"/>
              <a:ext cx="560832" cy="499872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99676225-DF1E-4618-8327-C4FE8954FAE0}"/>
                </a:ext>
              </a:extLst>
            </p:cNvPr>
            <p:cNvSpPr/>
            <p:nvPr/>
          </p:nvSpPr>
          <p:spPr>
            <a:xfrm>
              <a:off x="6378861" y="4707636"/>
              <a:ext cx="560832" cy="499872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2E1F25B7-FB68-40EC-9790-4E998111C5AC}"/>
                </a:ext>
              </a:extLst>
            </p:cNvPr>
            <p:cNvSpPr/>
            <p:nvPr/>
          </p:nvSpPr>
          <p:spPr>
            <a:xfrm>
              <a:off x="8524653" y="4698492"/>
              <a:ext cx="560832" cy="499872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B5AED00-992B-46AF-A014-DC82D5D8FF7B}"/>
                </a:ext>
              </a:extLst>
            </p:cNvPr>
            <p:cNvGrpSpPr/>
            <p:nvPr/>
          </p:nvGrpSpPr>
          <p:grpSpPr>
            <a:xfrm>
              <a:off x="2648109" y="4155948"/>
              <a:ext cx="8022336" cy="1594104"/>
              <a:chOff x="2648109" y="3660648"/>
              <a:chExt cx="8022336" cy="1594104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D7E8FC86-6833-4393-B18C-95906BB79F75}"/>
                  </a:ext>
                </a:extLst>
              </p:cNvPr>
              <p:cNvSpPr/>
              <p:nvPr/>
            </p:nvSpPr>
            <p:spPr>
              <a:xfrm>
                <a:off x="2648109" y="3660648"/>
                <a:ext cx="1584960" cy="158496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b="1" dirty="0">
                    <a:solidFill>
                      <a:sysClr val="windowText" lastClr="000000"/>
                    </a:solidFill>
                  </a:rPr>
                  <a:t>패턴</a:t>
                </a:r>
                <a:r>
                  <a:rPr lang="en-US" altLang="ko-KR" sz="3200" b="1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3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1BBC3A37-81C1-4302-9D0F-1058C6CE77FD}"/>
                  </a:ext>
                </a:extLst>
              </p:cNvPr>
              <p:cNvSpPr/>
              <p:nvPr/>
            </p:nvSpPr>
            <p:spPr>
              <a:xfrm>
                <a:off x="4793901" y="3660648"/>
                <a:ext cx="1584960" cy="1584960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b="1" dirty="0"/>
                  <a:t>패턴</a:t>
                </a:r>
                <a:r>
                  <a:rPr lang="en-US" altLang="ko-KR" sz="3200" b="1" dirty="0"/>
                  <a:t>2</a:t>
                </a:r>
                <a:endParaRPr lang="ko-KR" altLang="en-US" sz="3200" b="1" dirty="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ED116475-8087-4C8F-91C9-49D2DBDDCE0E}"/>
                  </a:ext>
                </a:extLst>
              </p:cNvPr>
              <p:cNvSpPr/>
              <p:nvPr/>
            </p:nvSpPr>
            <p:spPr>
              <a:xfrm>
                <a:off x="9085485" y="3669792"/>
                <a:ext cx="1584960" cy="1584960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b="1" dirty="0"/>
                  <a:t>패턴</a:t>
                </a:r>
                <a:r>
                  <a:rPr lang="en-US" altLang="ko-KR" sz="3200" b="1" dirty="0"/>
                  <a:t>3</a:t>
                </a:r>
                <a:endParaRPr lang="ko-KR" altLang="en-US" sz="3200" b="1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510A881-9A22-4D84-908B-B2FBB193824D}"/>
                  </a:ext>
                </a:extLst>
              </p:cNvPr>
              <p:cNvSpPr/>
              <p:nvPr/>
            </p:nvSpPr>
            <p:spPr>
              <a:xfrm>
                <a:off x="6939693" y="3660648"/>
                <a:ext cx="1584960" cy="158496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b="1" dirty="0">
                    <a:solidFill>
                      <a:sysClr val="windowText" lastClr="000000"/>
                    </a:solidFill>
                  </a:rPr>
                  <a:t>패턴</a:t>
                </a:r>
                <a:r>
                  <a:rPr lang="en-US" altLang="ko-KR" sz="3200" b="1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3200" b="1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868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3EDDF7F-C7DA-4344-A53E-3B2080B6753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패턴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1A64FA-EA23-440A-B69D-0844B84B545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1DAC304-BFEC-4E38-822B-79ECB15C2725}"/>
              </a:ext>
            </a:extLst>
          </p:cNvPr>
          <p:cNvGrpSpPr/>
          <p:nvPr/>
        </p:nvGrpSpPr>
        <p:grpSpPr>
          <a:xfrm>
            <a:off x="8805069" y="1502033"/>
            <a:ext cx="6296889" cy="7793564"/>
            <a:chOff x="11110054" y="1770744"/>
            <a:chExt cx="6296889" cy="7793564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44AB9F80-D5EA-4B19-BBB8-5601CFE18B86}"/>
                </a:ext>
              </a:extLst>
            </p:cNvPr>
            <p:cNvGrpSpPr/>
            <p:nvPr/>
          </p:nvGrpSpPr>
          <p:grpSpPr>
            <a:xfrm>
              <a:off x="11110054" y="2263272"/>
              <a:ext cx="6296889" cy="7301036"/>
              <a:chOff x="10631083" y="2002013"/>
              <a:chExt cx="6296889" cy="730103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26B775B-8D5D-4BE2-80C1-4488ACB0B01C}"/>
                  </a:ext>
                </a:extLst>
              </p:cNvPr>
              <p:cNvSpPr/>
              <p:nvPr/>
            </p:nvSpPr>
            <p:spPr>
              <a:xfrm>
                <a:off x="10631083" y="2002013"/>
                <a:ext cx="5400000" cy="360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3DD0853D-A75E-4BB8-91F5-D6C4150C8B40}"/>
                  </a:ext>
                </a:extLst>
              </p:cNvPr>
              <p:cNvGrpSpPr/>
              <p:nvPr/>
            </p:nvGrpSpPr>
            <p:grpSpPr>
              <a:xfrm>
                <a:off x="14523548" y="2779181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6D655177-175F-4C32-86EB-4EF92F7156D8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FC910DE-B106-4C9C-80D4-999AE3AC5B2D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2E3A5378-5295-4BF9-A652-FC6620833CBC}"/>
                  </a:ext>
                </a:extLst>
              </p:cNvPr>
              <p:cNvGrpSpPr/>
              <p:nvPr/>
            </p:nvGrpSpPr>
            <p:grpSpPr>
              <a:xfrm>
                <a:off x="11079623" y="2235169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1C5546C5-813E-404D-92D0-56F81D9CE913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1C35D61E-7DB3-4D61-ADA2-397E645A3987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5FEEB4F8-135B-433D-BD36-94541678CC73}"/>
                  </a:ext>
                </a:extLst>
              </p:cNvPr>
              <p:cNvGrpSpPr/>
              <p:nvPr/>
            </p:nvGrpSpPr>
            <p:grpSpPr>
              <a:xfrm>
                <a:off x="11799623" y="4150538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530AFC74-DDBD-4758-8D7C-C4F2F63A9011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98AC89E4-19A8-4FE8-8D7A-8E16731D71F6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751F438-86AA-463B-8514-F04856C71885}"/>
                  </a:ext>
                </a:extLst>
              </p:cNvPr>
              <p:cNvSpPr/>
              <p:nvPr/>
            </p:nvSpPr>
            <p:spPr>
              <a:xfrm>
                <a:off x="10631083" y="5703049"/>
                <a:ext cx="5400000" cy="360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3B25AA0-2FE8-401C-B454-C9BB1087E9CB}"/>
                  </a:ext>
                </a:extLst>
              </p:cNvPr>
              <p:cNvGrpSpPr/>
              <p:nvPr/>
            </p:nvGrpSpPr>
            <p:grpSpPr>
              <a:xfrm>
                <a:off x="14523548" y="6480217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B02998C-0D5C-4373-A927-083F16ED9DFF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540F390A-5EF2-47E6-B37B-FECD325DAA85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5BE818E8-5D6F-46EE-90D4-634469F2B016}"/>
                  </a:ext>
                </a:extLst>
              </p:cNvPr>
              <p:cNvGrpSpPr/>
              <p:nvPr/>
            </p:nvGrpSpPr>
            <p:grpSpPr>
              <a:xfrm>
                <a:off x="11079623" y="5936205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DF6BD834-51E7-49D1-ACD2-7A2A02A76631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D7C000C5-2CDF-4951-804F-AA32089CF9FF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47DC9C-E71E-4B5E-A958-CBF3742C661E}"/>
                  </a:ext>
                </a:extLst>
              </p:cNvPr>
              <p:cNvGrpSpPr/>
              <p:nvPr/>
            </p:nvGrpSpPr>
            <p:grpSpPr>
              <a:xfrm>
                <a:off x="11799623" y="7851574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AC4979AA-1549-4528-BEFD-F5953874F54B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62780FE8-21E2-482F-98F9-2ABAAB977147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3F18427-B8AD-4441-947D-9ED6592D632B}"/>
                  </a:ext>
                </a:extLst>
              </p:cNvPr>
              <p:cNvSpPr/>
              <p:nvPr/>
            </p:nvSpPr>
            <p:spPr>
              <a:xfrm>
                <a:off x="12879623" y="3315169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83A9B33-7E55-49D6-B244-EBB165BDC6F6}"/>
                  </a:ext>
                </a:extLst>
              </p:cNvPr>
              <p:cNvSpPr/>
              <p:nvPr/>
            </p:nvSpPr>
            <p:spPr>
              <a:xfrm>
                <a:off x="16162539" y="2002013"/>
                <a:ext cx="703658" cy="360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AE3D17C-66D2-4B48-BF10-2DF9BB29A1BB}"/>
                  </a:ext>
                </a:extLst>
              </p:cNvPr>
              <p:cNvSpPr/>
              <p:nvPr/>
            </p:nvSpPr>
            <p:spPr>
              <a:xfrm>
                <a:off x="16197796" y="5703049"/>
                <a:ext cx="703658" cy="360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곱하기 기호 79">
                <a:extLst>
                  <a:ext uri="{FF2B5EF4-FFF2-40B4-BE49-F238E27FC236}">
                    <a16:creationId xmlns:a16="http://schemas.microsoft.com/office/drawing/2014/main" id="{DC24E799-2618-4D17-8CE4-F9B5F4378140}"/>
                  </a:ext>
                </a:extLst>
              </p:cNvPr>
              <p:cNvSpPr/>
              <p:nvPr/>
            </p:nvSpPr>
            <p:spPr>
              <a:xfrm>
                <a:off x="16171277" y="7124701"/>
                <a:ext cx="756695" cy="756695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원형: 비어 있음 81">
                <a:extLst>
                  <a:ext uri="{FF2B5EF4-FFF2-40B4-BE49-F238E27FC236}">
                    <a16:creationId xmlns:a16="http://schemas.microsoft.com/office/drawing/2014/main" id="{0D0A220E-4F14-4356-9B14-871AA5CCB26F}"/>
                  </a:ext>
                </a:extLst>
              </p:cNvPr>
              <p:cNvSpPr/>
              <p:nvPr/>
            </p:nvSpPr>
            <p:spPr>
              <a:xfrm>
                <a:off x="16275061" y="3562706"/>
                <a:ext cx="478613" cy="478613"/>
              </a:xfrm>
              <a:prstGeom prst="donu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2D050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C8EA1668-9A15-4BCA-BEC2-3310B3FBEB27}"/>
                  </a:ext>
                </a:extLst>
              </p:cNvPr>
              <p:cNvSpPr/>
              <p:nvPr/>
            </p:nvSpPr>
            <p:spPr>
              <a:xfrm>
                <a:off x="14529890" y="6656205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A6ACB24-370F-4E8D-ABD4-7C99378BAB63}"/>
                </a:ext>
              </a:extLst>
            </p:cNvPr>
            <p:cNvSpPr txBox="1"/>
            <p:nvPr/>
          </p:nvSpPr>
          <p:spPr>
            <a:xfrm>
              <a:off x="11110054" y="1770744"/>
              <a:ext cx="6235114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새롭게 생성되는 </a:t>
              </a:r>
              <a:r>
                <a:rPr lang="en-US" altLang="ko-KR" dirty="0" err="1">
                  <a:solidFill>
                    <a:schemeClr val="bg1"/>
                  </a:solidFill>
                </a:rPr>
                <a:t>Laser_Barrel</a:t>
              </a:r>
              <a:r>
                <a:rPr lang="ko-KR" altLang="en-US" dirty="0">
                  <a:solidFill>
                    <a:schemeClr val="bg1"/>
                  </a:solidFill>
                </a:rPr>
                <a:t>의 </a:t>
              </a:r>
              <a:r>
                <a:rPr lang="ko-KR" altLang="en-US" dirty="0" err="1">
                  <a:solidFill>
                    <a:schemeClr val="bg1"/>
                  </a:solidFill>
                </a:rPr>
                <a:t>위치예시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E869217F-851B-4551-B802-F299D86B6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80" y="1348869"/>
            <a:ext cx="6235114" cy="830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8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3EDDF7F-C7DA-4344-A53E-3B2080B6753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패턴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1A64FA-EA23-440A-B69D-0844B84B545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D794C17-E28F-40F1-9CE7-C5B24616B277}"/>
              </a:ext>
            </a:extLst>
          </p:cNvPr>
          <p:cNvSpPr/>
          <p:nvPr/>
        </p:nvSpPr>
        <p:spPr>
          <a:xfrm>
            <a:off x="12108543" y="3721760"/>
            <a:ext cx="5400000" cy="360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12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3EDDF7F-C7DA-4344-A53E-3B2080B6753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패턴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1A64FA-EA23-440A-B69D-0844B84B545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7488DA-A396-48F8-8AD5-9F3CBAE24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1475276"/>
            <a:ext cx="7664703" cy="46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3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3851</TotalTime>
  <Words>76</Words>
  <Application>Microsoft Office PowerPoint</Application>
  <PresentationFormat>사용자 지정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242</cp:revision>
  <dcterms:created xsi:type="dcterms:W3CDTF">2021-01-30T12:26:52Z</dcterms:created>
  <dcterms:modified xsi:type="dcterms:W3CDTF">2021-06-03T15:48:59Z</dcterms:modified>
</cp:coreProperties>
</file>