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69" r:id="rId14"/>
    <p:sldId id="272" r:id="rId15"/>
    <p:sldId id="274" r:id="rId16"/>
    <p:sldId id="271" r:id="rId17"/>
    <p:sldId id="270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2021-03-30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3" y="2322831"/>
            <a:ext cx="3722073" cy="61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–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애니메이션 패턴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35FB514-4567-4115-9A7B-BAA8A4685FF5}"/>
              </a:ext>
            </a:extLst>
          </p:cNvPr>
          <p:cNvGrpSpPr/>
          <p:nvPr/>
        </p:nvGrpSpPr>
        <p:grpSpPr>
          <a:xfrm>
            <a:off x="0" y="2712485"/>
            <a:ext cx="6858000" cy="5090630"/>
            <a:chOff x="0" y="1741114"/>
            <a:chExt cx="6858000" cy="50906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22109C-93C6-4BFF-9BBB-CDA8B30BC83F}"/>
                </a:ext>
              </a:extLst>
            </p:cNvPr>
            <p:cNvSpPr txBox="1"/>
            <p:nvPr/>
          </p:nvSpPr>
          <p:spPr>
            <a:xfrm>
              <a:off x="220083" y="174111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1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체공 애니메이션 반복재생 중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3CEE65-23F0-430D-B348-72A10E80CBFE}"/>
                </a:ext>
              </a:extLst>
            </p:cNvPr>
            <p:cNvSpPr txBox="1"/>
            <p:nvPr/>
          </p:nvSpPr>
          <p:spPr>
            <a:xfrm>
              <a:off x="220082" y="527997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절벽에서 낙하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점프를 하지 않고 절벽에서 낙하하는 경우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B872C8F-CDEA-4732-816B-B7F0B3EF1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12"/>
            <a:stretch/>
          </p:blipFill>
          <p:spPr>
            <a:xfrm>
              <a:off x="0" y="2349910"/>
              <a:ext cx="6858000" cy="89936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8973BA9-92EC-4C12-8BFB-F1BB13B09E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42" b="35742"/>
            <a:stretch/>
          </p:blipFill>
          <p:spPr>
            <a:xfrm>
              <a:off x="0" y="4097532"/>
              <a:ext cx="6858000" cy="94297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51E2DE5-A671-4B5C-8559-CDF04BBABF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284"/>
            <a:stretch/>
          </p:blipFill>
          <p:spPr>
            <a:xfrm>
              <a:off x="0" y="5888768"/>
              <a:ext cx="6858000" cy="9429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275CFE8-D5A4-4B96-9578-0B55088EE316}"/>
                </a:ext>
              </a:extLst>
            </p:cNvPr>
            <p:cNvSpPr txBox="1"/>
            <p:nvPr/>
          </p:nvSpPr>
          <p:spPr>
            <a:xfrm>
              <a:off x="220082" y="3488736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CASE 2 (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애니메이션 끝나기 전 착지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01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불 dash 아이콘">
            <a:extLst>
              <a:ext uri="{FF2B5EF4-FFF2-40B4-BE49-F238E27FC236}">
                <a16:creationId xmlns:a16="http://schemas.microsoft.com/office/drawing/2014/main" id="{DCD4BB47-AFE9-4EF9-846D-00BE3E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0117"/>
            <a:ext cx="1306345" cy="13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5" y="3135617"/>
            <a:ext cx="6297381" cy="57554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방향으로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dash_speed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이동하는 것이다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기력이 있을 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입력 중 지속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 입력해제 시 끝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도중에는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방향전환이 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공중에서도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동안에는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재사용 대기시간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dash_cooldown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대쉬하면서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기력은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sta_regen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주기적으로 재생된다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기력은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도중이나 재사용 대기중일때는 재생되지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1833E-05C1-4327-BABE-5880BD7B8BC4}"/>
              </a:ext>
            </a:extLst>
          </p:cNvPr>
          <p:cNvSpPr/>
          <p:nvPr/>
        </p:nvSpPr>
        <p:spPr>
          <a:xfrm>
            <a:off x="2503016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X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상호작용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CFB6-C7F4-4E69-B1C9-AEE586B56459}"/>
              </a:ext>
            </a:extLst>
          </p:cNvPr>
          <p:cNvGrpSpPr/>
          <p:nvPr/>
        </p:nvGrpSpPr>
        <p:grpSpPr>
          <a:xfrm>
            <a:off x="2756733" y="3063801"/>
            <a:ext cx="2049693" cy="1119378"/>
            <a:chOff x="2426208" y="1750789"/>
            <a:chExt cx="2049693" cy="1119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450CC-0064-4118-AAB2-998F2FE493DF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5B564A38-39DD-4202-9D17-9B9CC204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A934E8-65FD-4F6A-B4AB-0EDEE0140C7F}"/>
              </a:ext>
            </a:extLst>
          </p:cNvPr>
          <p:cNvSpPr/>
          <p:nvPr/>
        </p:nvSpPr>
        <p:spPr>
          <a:xfrm>
            <a:off x="2022182" y="3248196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C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0" y="4328428"/>
            <a:ext cx="6297381" cy="32624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상호작용한다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주변에 상호작용이 가능한 퍼즐요소가 있을 경우에만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상호작용이 가능하다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상호작용 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상호작용은 퍼즐요소에 따라 다르며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가능한 퍼즐과 아닌 퍼즐이 구분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되어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퍼즐요소마다 작동하는 시스템이 다르다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각각의 퍼즐요소에 대한 자세한 설명은 해당 문서를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참조하시오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92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피격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4696005"/>
            <a:ext cx="6297381" cy="452431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적 혹은 지형지물에 의해 피해를 입을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체력을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소모한다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입은 후 잠시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무적시간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무적시간은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invincible_time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입으면 무적시간동안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행동이 불가능하고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넉백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넉백의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방향은 캐릭터가 보는 방향의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반대 방향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행해진다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026" name="Picture 2" descr="Dispute, fight, fighting, hit icon - Download on Iconfinder">
            <a:extLst>
              <a:ext uri="{FF2B5EF4-FFF2-40B4-BE49-F238E27FC236}">
                <a16:creationId xmlns:a16="http://schemas.microsoft.com/office/drawing/2014/main" id="{23F25CF8-34FA-4A12-9FE1-CC38DA9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0" y="1903406"/>
            <a:ext cx="2429160" cy="24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FAB392-A1F2-4B01-9ED8-CD70A723BB4E}"/>
              </a:ext>
            </a:extLst>
          </p:cNvPr>
          <p:cNvGrpSpPr/>
          <p:nvPr/>
        </p:nvGrpSpPr>
        <p:grpSpPr>
          <a:xfrm>
            <a:off x="325125" y="1703265"/>
            <a:ext cx="6226230" cy="2749976"/>
            <a:chOff x="447872" y="1483011"/>
            <a:chExt cx="5597701" cy="2086330"/>
          </a:xfrm>
        </p:grpSpPr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467AA791-5A19-41AA-B7FB-0C279EEFEA14}"/>
                </a:ext>
              </a:extLst>
            </p:cNvPr>
            <p:cNvSpPr/>
            <p:nvPr/>
          </p:nvSpPr>
          <p:spPr>
            <a:xfrm>
              <a:off x="447872" y="1483011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방향</a:t>
              </a:r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A64DA1CB-2D09-461F-9C93-734D377117A0}"/>
                </a:ext>
              </a:extLst>
            </p:cNvPr>
            <p:cNvSpPr/>
            <p:nvPr/>
          </p:nvSpPr>
          <p:spPr>
            <a:xfrm flipH="1">
              <a:off x="4338693" y="3114225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넉백의방향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2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Death Funeral Grave Gravestone Graveyard Rip Svg Png Icon Free Download  (#556297) - OnlineWebFonts.COM">
            <a:extLst>
              <a:ext uri="{FF2B5EF4-FFF2-40B4-BE49-F238E27FC236}">
                <a16:creationId xmlns:a16="http://schemas.microsoft.com/office/drawing/2014/main" id="{CAEE796B-B7BD-4C7B-8EDD-AA56E621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132928"/>
            <a:ext cx="2697480" cy="29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5447115"/>
            <a:ext cx="6297381" cy="298543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체력이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0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이하가 되면 사망한다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사망하면서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 사망에는 연출 목적 상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 없다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사망하여 제거되면 해결 중이던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리셋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해당 룸의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초기 위치에서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시스템의 세부사항에 대해선 레벨 제어 시스템 기획서에서 작성할 예정이다</a:t>
            </a:r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sz="1600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662BBC-0B72-42CF-966F-294B2007B8AE}"/>
              </a:ext>
            </a:extLst>
          </p:cNvPr>
          <p:cNvSpPr txBox="1"/>
          <p:nvPr/>
        </p:nvSpPr>
        <p:spPr>
          <a:xfrm>
            <a:off x="445276" y="1697447"/>
            <a:ext cx="5967448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규격 및 설정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필요 리소스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카메라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점프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</a:rPr>
              <a:t>대쉬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상호작용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피격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사망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 err="1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ko-KR" altLang="en-US" sz="1600" b="1">
                <a:latin typeface="HY그래픽M" panose="02030600000101010101" pitchFamily="18" charset="-127"/>
                <a:ea typeface="HY그래픽M" panose="02030600000101010101" pitchFamily="18" charset="-127"/>
              </a:rPr>
              <a:t>가지의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E39776-68B6-49F5-9304-8C32ABF49E54}"/>
              </a:ext>
            </a:extLst>
          </p:cNvPr>
          <p:cNvSpPr/>
          <p:nvPr/>
        </p:nvSpPr>
        <p:spPr>
          <a:xfrm>
            <a:off x="372298" y="6135044"/>
            <a:ext cx="1571625" cy="374904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36897"/>
              </p:ext>
            </p:extLst>
          </p:nvPr>
        </p:nvGraphicFramePr>
        <p:xfrm>
          <a:off x="2098938" y="6135045"/>
          <a:ext cx="4453918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2373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3321545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key_stack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캐릭터가 가진 열쇠의 개수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life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생명력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max_life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max_sta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기력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28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/>
                        <a:t>sta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현재 기력</a:t>
                      </a:r>
                      <a:endParaRPr lang="en-US" altLang="ko-KR" sz="1050" dirty="0"/>
                    </a:p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(default</a:t>
                      </a:r>
                      <a:r>
                        <a:rPr lang="ko-KR" altLang="en-US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값은 </a:t>
                      </a:r>
                      <a:r>
                        <a:rPr lang="en-US" altLang="ko-KR" sz="1050" i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max_sta</a:t>
                      </a:r>
                      <a:r>
                        <a:rPr lang="en-US" altLang="ko-KR" sz="105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050" i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sta_regen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기력</a:t>
                      </a:r>
                      <a:r>
                        <a:rPr lang="en-US" altLang="ko-KR" sz="105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i="0" dirty="0" err="1">
                          <a:solidFill>
                            <a:schemeClr val="tx1"/>
                          </a:solidFill>
                        </a:rPr>
                        <a:t>재생량</a:t>
                      </a:r>
                      <a:endParaRPr lang="ko-KR" altLang="en-US" sz="105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대시속도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dash_cooldown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 대시의 재사용 대기시간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6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Invincible</a:t>
                      </a:r>
                      <a:r>
                        <a:rPr lang="en-US" altLang="ko-KR" sz="1050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_time</a:t>
                      </a:r>
                      <a:endParaRPr lang="ko-KR" altLang="en-US" sz="1050" u="non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ysClr val="windowText" lastClr="000000"/>
                          </a:solidFill>
                        </a:rPr>
                        <a:t>캐릭터가 피격된 후  무적지속시간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6123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58B12-6E53-4AC9-B571-7366172A4C62}"/>
              </a:ext>
            </a:extLst>
          </p:cNvPr>
          <p:cNvSpPr/>
          <p:nvPr/>
        </p:nvSpPr>
        <p:spPr>
          <a:xfrm>
            <a:off x="548569" y="7319510"/>
            <a:ext cx="1219081" cy="3742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엔진에서</a:t>
            </a:r>
            <a:endParaRPr lang="en-US" altLang="ko-KR" sz="1000" u="sng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1000" u="sng" dirty="0">
                <a:solidFill>
                  <a:schemeClr val="accent6">
                    <a:lumMod val="50000"/>
                  </a:schemeClr>
                </a:solidFill>
              </a:rPr>
              <a:t>수정 가능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55679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55679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04252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DEEFA6-303C-44E4-8CEC-90FE38C0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54978"/>
              </p:ext>
            </p:extLst>
          </p:nvPr>
        </p:nvGraphicFramePr>
        <p:xfrm>
          <a:off x="323624" y="1697737"/>
          <a:ext cx="6229232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334">
                  <a:extLst>
                    <a:ext uri="{9D8B030D-6E8A-4147-A177-3AD203B41FA5}">
                      <a16:colId xmlns:a16="http://schemas.microsoft.com/office/drawing/2014/main" val="4139260121"/>
                    </a:ext>
                  </a:extLst>
                </a:gridCol>
                <a:gridCol w="1799298">
                  <a:extLst>
                    <a:ext uri="{9D8B030D-6E8A-4147-A177-3AD203B41FA5}">
                      <a16:colId xmlns:a16="http://schemas.microsoft.com/office/drawing/2014/main" val="4001200917"/>
                    </a:ext>
                  </a:extLst>
                </a:gridCol>
                <a:gridCol w="2980600">
                  <a:extLst>
                    <a:ext uri="{9D8B030D-6E8A-4147-A177-3AD203B41FA5}">
                      <a16:colId xmlns:a16="http://schemas.microsoft.com/office/drawing/2014/main" val="343872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71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Ani_cha_stand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대기중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6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0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Ani_cha_flight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체공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2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90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99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975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36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7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74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4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4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8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2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7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129266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1077</Words>
  <Application>Microsoft Office PowerPoint</Application>
  <PresentationFormat>A4 용지(210x297mm)</PresentationFormat>
  <Paragraphs>288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122</cp:revision>
  <dcterms:created xsi:type="dcterms:W3CDTF">2021-01-30T12:26:52Z</dcterms:created>
  <dcterms:modified xsi:type="dcterms:W3CDTF">2021-03-30T10:10:32Z</dcterms:modified>
</cp:coreProperties>
</file>