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룸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D0C04B-38D5-4978-AE90-0704889ACE15}"/>
              </a:ext>
            </a:extLst>
          </p:cNvPr>
          <p:cNvSpPr/>
          <p:nvPr/>
        </p:nvSpPr>
        <p:spPr>
          <a:xfrm>
            <a:off x="120090" y="5037601"/>
            <a:ext cx="8559798" cy="4834718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295465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시스템은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게임의 흐름을 조율하기 위한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다음 동작들을 필요로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</a:t>
            </a: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시야조정</a:t>
            </a: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20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상태조정</a:t>
            </a:r>
            <a:endParaRPr lang="en-US" altLang="ko-KR" sz="14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120090" y="4534406"/>
            <a:ext cx="855979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A06055-4EB3-453D-B7B6-F933D8E71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t="14714" r="8174" b="18546"/>
          <a:stretch/>
        </p:blipFill>
        <p:spPr>
          <a:xfrm>
            <a:off x="562457" y="5310226"/>
            <a:ext cx="7679335" cy="42894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03DF18-0C83-4CE1-A6FF-74D4ABA7E9AA}"/>
              </a:ext>
            </a:extLst>
          </p:cNvPr>
          <p:cNvSpPr txBox="1"/>
          <p:nvPr/>
        </p:nvSpPr>
        <p:spPr>
          <a:xfrm>
            <a:off x="101601" y="1445888"/>
            <a:ext cx="13937577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룸 하나에는 하나의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 되는 장소가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퍼즐은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초기위치좌표과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초기상태값을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따로 저장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룸은 다음과 같은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동작들이 트리거가 되어 리셋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트리거에 따라서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리셋의 방식은 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8DA16C-C0F8-4F61-BD5F-7C1AC05F369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리셋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BEC450-286A-433F-8463-3CE1C93A2AF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7BFE-8BCE-4FDD-ADD0-8F8962A88961}"/>
              </a:ext>
            </a:extLst>
          </p:cNvPr>
          <p:cNvSpPr txBox="1"/>
          <p:nvPr/>
        </p:nvSpPr>
        <p:spPr>
          <a:xfrm>
            <a:off x="101601" y="4953000"/>
            <a:ext cx="916939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9DF57-BA21-4291-8248-007ABDA301EA}"/>
              </a:ext>
            </a:extLst>
          </p:cNvPr>
          <p:cNvSpPr txBox="1"/>
          <p:nvPr/>
        </p:nvSpPr>
        <p:spPr>
          <a:xfrm>
            <a:off x="101601" y="5463927"/>
            <a:ext cx="916939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사망 애니메이션 재생이 끝나면 리셋이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이루어지는 동안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잠시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아웃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룸의 모든 퍼즐은 자신이 갖고있던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되돌아간다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캐릭터는 룸의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끝난 후엔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이미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클리어된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룸은 리셋이 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12A9DF-5332-4ADF-83F7-890B34883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259" y="1559268"/>
            <a:ext cx="1707674" cy="7352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2D437B-44FC-4A34-8858-DA5A9DB71D94}"/>
              </a:ext>
            </a:extLst>
          </p:cNvPr>
          <p:cNvSpPr txBox="1"/>
          <p:nvPr/>
        </p:nvSpPr>
        <p:spPr>
          <a:xfrm>
            <a:off x="9477339" y="4950951"/>
            <a:ext cx="456183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922AD-F2F7-4DAC-9DEB-3599DECDBAD0}"/>
              </a:ext>
            </a:extLst>
          </p:cNvPr>
          <p:cNvSpPr txBox="1"/>
          <p:nvPr/>
        </p:nvSpPr>
        <p:spPr>
          <a:xfrm>
            <a:off x="9477339" y="5463927"/>
            <a:ext cx="456183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다른 룸으로 이동하면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기본적으로 동일하게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재생성 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이후 다른 룸에 있을 것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A2B6D6-ACCD-4E4D-9B32-07848808FACF}"/>
              </a:ext>
            </a:extLst>
          </p:cNvPr>
          <p:cNvSpPr/>
          <p:nvPr/>
        </p:nvSpPr>
        <p:spPr>
          <a:xfrm>
            <a:off x="14237253" y="5827776"/>
            <a:ext cx="2316480" cy="9631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99D553-0B49-4429-A49A-F1D8F187D0EB}"/>
              </a:ext>
            </a:extLst>
          </p:cNvPr>
          <p:cNvSpPr txBox="1"/>
          <p:nvPr/>
        </p:nvSpPr>
        <p:spPr>
          <a:xfrm>
            <a:off x="16224549" y="6794135"/>
            <a:ext cx="1823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②의 경우 </a:t>
            </a:r>
            <a:r>
              <a:rPr lang="ko-KR" altLang="en-US" sz="2400" b="1" dirty="0" err="1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스킵한다</a:t>
            </a:r>
            <a:endParaRPr lang="ko-KR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B81E73-48EE-48D8-ACDC-2D760E1F8B6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B81B37-F11E-42DD-978C-7E9E27E662C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시야조정</a:t>
            </a:r>
          </a:p>
        </p:txBody>
      </p:sp>
    </p:spTree>
    <p:extLst>
      <p:ext uri="{BB962C8B-B14F-4D97-AF65-F5344CB8AC3E}">
        <p14:creationId xmlns:p14="http://schemas.microsoft.com/office/powerpoint/2010/main" val="294968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2088</TotalTime>
  <Words>214</Words>
  <Application>Microsoft Office PowerPoint</Application>
  <PresentationFormat>사용자 지정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148</cp:revision>
  <dcterms:created xsi:type="dcterms:W3CDTF">2021-01-30T12:26:52Z</dcterms:created>
  <dcterms:modified xsi:type="dcterms:W3CDTF">2021-04-03T15:44:06Z</dcterms:modified>
</cp:coreProperties>
</file>