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46" indent="0" algn="ctr">
              <a:buNone/>
              <a:defRPr sz="1499"/>
            </a:lvl2pPr>
            <a:lvl3pPr marL="685692" indent="0" algn="ctr">
              <a:buNone/>
              <a:defRPr sz="1351"/>
            </a:lvl3pPr>
            <a:lvl4pPr marL="1028539" indent="0" algn="ctr">
              <a:buNone/>
              <a:defRPr sz="1200"/>
            </a:lvl4pPr>
            <a:lvl5pPr marL="1371385" indent="0" algn="ctr">
              <a:buNone/>
              <a:defRPr sz="1200"/>
            </a:lvl5pPr>
            <a:lvl6pPr marL="1714231" indent="0" algn="ctr">
              <a:buNone/>
              <a:defRPr sz="1200"/>
            </a:lvl6pPr>
            <a:lvl7pPr marL="2057078" indent="0" algn="ctr">
              <a:buNone/>
              <a:defRPr sz="1200"/>
            </a:lvl7pPr>
            <a:lvl8pPr marL="2399924" indent="0" algn="ctr">
              <a:buNone/>
              <a:defRPr sz="1200"/>
            </a:lvl8pPr>
            <a:lvl9pPr marL="274277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2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8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32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4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69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5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527406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5" y="2428351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5" y="3618444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428351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618444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426290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426290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46" indent="0">
              <a:buNone/>
              <a:defRPr sz="2100"/>
            </a:lvl2pPr>
            <a:lvl3pPr marL="685692" indent="0">
              <a:buNone/>
              <a:defRPr sz="1800"/>
            </a:lvl3pPr>
            <a:lvl4pPr marL="1028539" indent="0">
              <a:buNone/>
              <a:defRPr sz="1499"/>
            </a:lvl4pPr>
            <a:lvl5pPr marL="1371385" indent="0">
              <a:buNone/>
              <a:defRPr sz="1499"/>
            </a:lvl5pPr>
            <a:lvl6pPr marL="1714231" indent="0">
              <a:buNone/>
              <a:defRPr sz="1499"/>
            </a:lvl6pPr>
            <a:lvl7pPr marL="2057078" indent="0">
              <a:buNone/>
              <a:defRPr sz="1499"/>
            </a:lvl7pPr>
            <a:lvl8pPr marL="2399924" indent="0">
              <a:buNone/>
              <a:defRPr sz="1499"/>
            </a:lvl8pPr>
            <a:lvl9pPr marL="2742770" indent="0">
              <a:buNone/>
              <a:defRPr sz="149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2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2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7" y="9181404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69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2" indent="-171422" algn="l" defTabSz="68569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0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1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963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9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65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2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8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4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46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9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5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1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8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4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1"/>
            <a:ext cx="6858000" cy="9541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ED4FF-1D54-4CFD-8ED4-3331C278F3E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DFE29-EF6C-430F-8803-74CC939C1D6D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8A782D-0629-4886-B638-327FEFD4B6A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2F14F3-73A8-406B-983F-EC035BB840B0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621E09A-072E-4221-9694-044F1CE109E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280315" y="2034874"/>
            <a:ext cx="6297381" cy="304698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시스템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배치된 퍼즐을 해결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다음 룸으로 이동하는 방식의 게임 흐름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가지고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어느 룸에 위치한 상태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캐릭터가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위치한 룸의 모습만 보인다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사망하면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에서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재생성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되며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룸에 있던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 요소들은 전부 초기 위치로 이동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280315" y="5293049"/>
            <a:ext cx="629738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구성 예상도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A7B7EF-E893-40BE-A467-4217D73608C5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A06055-4EB3-453D-B7B6-F933D8E71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" t="14714" r="8174" b="18546"/>
          <a:stretch/>
        </p:blipFill>
        <p:spPr>
          <a:xfrm>
            <a:off x="280306" y="5773423"/>
            <a:ext cx="6272550" cy="35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룸 규칙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2557A-8282-4C7B-8EFE-735F2A789930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3DF18-0C83-4CE1-A6FF-74D4ABA7E9AA}"/>
              </a:ext>
            </a:extLst>
          </p:cNvPr>
          <p:cNvSpPr txBox="1"/>
          <p:nvPr/>
        </p:nvSpPr>
        <p:spPr>
          <a:xfrm>
            <a:off x="280315" y="2034874"/>
            <a:ext cx="6297381" cy="83099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룸 하나에는 하나의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가 되는 장소가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룸 리셋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40459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룸 이동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8117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룸 시야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8829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1881</TotalTime>
  <Words>91</Words>
  <Application>Microsoft Office PowerPoint</Application>
  <PresentationFormat>A4 용지(210x297mm)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126</cp:revision>
  <dcterms:created xsi:type="dcterms:W3CDTF">2021-01-30T12:26:52Z</dcterms:created>
  <dcterms:modified xsi:type="dcterms:W3CDTF">2021-04-02T13:14:30Z</dcterms:modified>
</cp:coreProperties>
</file>