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34874"/>
            <a:ext cx="6297381" cy="304698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캐릭터가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위치한 룸의 모습만 보인다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에서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되며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있던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 요소들은 전부 초기 위치로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5293049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A06055-4EB3-453D-B7B6-F933D8E71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14714" r="8174" b="18546"/>
          <a:stretch/>
        </p:blipFill>
        <p:spPr>
          <a:xfrm>
            <a:off x="280306" y="5773423"/>
            <a:ext cx="6272550" cy="35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규칙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280315" y="2034874"/>
            <a:ext cx="6297381" cy="83099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리셋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40459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이동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룸 시야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882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91</Words>
  <Application>Microsoft Office PowerPoint</Application>
  <PresentationFormat>A4 용지(210x297mm)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126</cp:revision>
  <dcterms:created xsi:type="dcterms:W3CDTF">2021-01-30T12:26:52Z</dcterms:created>
  <dcterms:modified xsi:type="dcterms:W3CDTF">2021-03-30T10:06:55Z</dcterms:modified>
</cp:coreProperties>
</file>