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4" r:id="rId5"/>
    <p:sldId id="270" r:id="rId6"/>
    <p:sldId id="271" r:id="rId7"/>
    <p:sldId id="265" r:id="rId8"/>
    <p:sldId id="261" r:id="rId9"/>
    <p:sldId id="266" r:id="rId10"/>
    <p:sldId id="267" r:id="rId11"/>
    <p:sldId id="268" r:id="rId12"/>
    <p:sldId id="269" r:id="rId1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11F13E-FA52-45EB-BAFC-030AA0351955}"/>
              </a:ext>
            </a:extLst>
          </p:cNvPr>
          <p:cNvSpPr/>
          <p:nvPr/>
        </p:nvSpPr>
        <p:spPr>
          <a:xfrm>
            <a:off x="8132804" y="2722255"/>
            <a:ext cx="8776353" cy="58509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08FB5-ED75-4261-BA30-59D751172FDB}"/>
              </a:ext>
            </a:extLst>
          </p:cNvPr>
          <p:cNvSpPr txBox="1"/>
          <p:nvPr/>
        </p:nvSpPr>
        <p:spPr>
          <a:xfrm>
            <a:off x="8132803" y="2182575"/>
            <a:ext cx="87763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Spike_Map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생성 및 이동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4FC1BE-5906-41AF-BBE1-26A5527E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0" y="2182575"/>
            <a:ext cx="5569490" cy="57237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C82077-CD23-43A1-81A7-4AD46955C259}"/>
              </a:ext>
            </a:extLst>
          </p:cNvPr>
          <p:cNvGrpSpPr/>
          <p:nvPr/>
        </p:nvGrpSpPr>
        <p:grpSpPr>
          <a:xfrm>
            <a:off x="10900979" y="4567706"/>
            <a:ext cx="3240000" cy="2160000"/>
            <a:chOff x="10900979" y="4604282"/>
            <a:chExt cx="3240000" cy="216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CFCA14-C8D2-4BC9-92C2-AE00B2D17471}"/>
                </a:ext>
              </a:extLst>
            </p:cNvPr>
            <p:cNvSpPr/>
            <p:nvPr/>
          </p:nvSpPr>
          <p:spPr>
            <a:xfrm>
              <a:off x="1090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A4D732-2BA5-411B-ACF6-A43530D34A9A}"/>
                </a:ext>
              </a:extLst>
            </p:cNvPr>
            <p:cNvSpPr/>
            <p:nvPr/>
          </p:nvSpPr>
          <p:spPr>
            <a:xfrm>
              <a:off x="1198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C4F1C59-2E44-4780-8F2D-E7C35500914F}"/>
                </a:ext>
              </a:extLst>
            </p:cNvPr>
            <p:cNvSpPr/>
            <p:nvPr/>
          </p:nvSpPr>
          <p:spPr>
            <a:xfrm>
              <a:off x="13060979" y="460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97F4A3-E57F-4ECC-8769-2A3BBBA1360C}"/>
                </a:ext>
              </a:extLst>
            </p:cNvPr>
            <p:cNvSpPr/>
            <p:nvPr/>
          </p:nvSpPr>
          <p:spPr>
            <a:xfrm>
              <a:off x="1090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94CC29F-4F02-49A4-8DC4-29791B7C9FBC}"/>
                </a:ext>
              </a:extLst>
            </p:cNvPr>
            <p:cNvSpPr/>
            <p:nvPr/>
          </p:nvSpPr>
          <p:spPr>
            <a:xfrm>
              <a:off x="1198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5714E8-6B03-4186-9D1C-BBC46F0030CD}"/>
                </a:ext>
              </a:extLst>
            </p:cNvPr>
            <p:cNvSpPr/>
            <p:nvPr/>
          </p:nvSpPr>
          <p:spPr>
            <a:xfrm>
              <a:off x="13060979" y="5684282"/>
              <a:ext cx="10800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A7B3ED-9BE9-4816-9AD1-179F26804E96}"/>
              </a:ext>
            </a:extLst>
          </p:cNvPr>
          <p:cNvSpPr/>
          <p:nvPr/>
        </p:nvSpPr>
        <p:spPr>
          <a:xfrm>
            <a:off x="8864175" y="4351706"/>
            <a:ext cx="216000" cy="259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FE6ED-3034-49F9-A95E-E7518F4D5ACC}"/>
              </a:ext>
            </a:extLst>
          </p:cNvPr>
          <p:cNvSpPr/>
          <p:nvPr/>
        </p:nvSpPr>
        <p:spPr>
          <a:xfrm>
            <a:off x="15961783" y="4351706"/>
            <a:ext cx="216000" cy="259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C287E1-DA62-4982-A3D2-8C26CD08712B}"/>
              </a:ext>
            </a:extLst>
          </p:cNvPr>
          <p:cNvSpPr/>
          <p:nvPr/>
        </p:nvSpPr>
        <p:spPr>
          <a:xfrm>
            <a:off x="8882175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513906-95E1-425B-A222-15402B95817B}"/>
              </a:ext>
            </a:extLst>
          </p:cNvPr>
          <p:cNvSpPr/>
          <p:nvPr/>
        </p:nvSpPr>
        <p:spPr>
          <a:xfrm>
            <a:off x="16453470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9975FA-CA07-4B9F-A896-E2589FEB595F}"/>
              </a:ext>
            </a:extLst>
          </p:cNvPr>
          <p:cNvSpPr/>
          <p:nvPr/>
        </p:nvSpPr>
        <p:spPr>
          <a:xfrm>
            <a:off x="8408488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7EDC941-2006-4911-941E-F875018E1030}"/>
              </a:ext>
            </a:extLst>
          </p:cNvPr>
          <p:cNvSpPr/>
          <p:nvPr/>
        </p:nvSpPr>
        <p:spPr>
          <a:xfrm>
            <a:off x="15979783" y="555770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0320259-58F3-4461-AE18-9AE4006CB475}"/>
              </a:ext>
            </a:extLst>
          </p:cNvPr>
          <p:cNvSpPr/>
          <p:nvPr/>
        </p:nvSpPr>
        <p:spPr>
          <a:xfrm>
            <a:off x="9218689" y="5476469"/>
            <a:ext cx="1184818" cy="34247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CAC35A2-C378-4603-9E43-30336C6B1467}"/>
              </a:ext>
            </a:extLst>
          </p:cNvPr>
          <p:cNvSpPr/>
          <p:nvPr/>
        </p:nvSpPr>
        <p:spPr>
          <a:xfrm rot="10800000">
            <a:off x="14638000" y="5476469"/>
            <a:ext cx="1184818" cy="34247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E5A51-F6D9-4F0D-B28F-353FE2EDAE02}"/>
              </a:ext>
            </a:extLst>
          </p:cNvPr>
          <p:cNvSpPr/>
          <p:nvPr/>
        </p:nvSpPr>
        <p:spPr>
          <a:xfrm>
            <a:off x="7709375" y="7774283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Spike_Map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E36E69F-978E-4EB1-BFF5-D69DA2042669}"/>
              </a:ext>
            </a:extLst>
          </p:cNvPr>
          <p:cNvSpPr/>
          <p:nvPr/>
        </p:nvSpPr>
        <p:spPr>
          <a:xfrm>
            <a:off x="14806983" y="7774283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Spike_Map</a:t>
            </a:r>
            <a:r>
              <a:rPr lang="en-US" altLang="ko-KR" dirty="0"/>
              <a:t>(y)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3BB743-60AC-48A5-AA21-39612FF6E42B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flipV="1">
            <a:off x="8972175" y="6943706"/>
            <a:ext cx="0" cy="8305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66EE65-2A12-487D-BD83-DEFE75D9F95B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16069783" y="6943706"/>
            <a:ext cx="0" cy="8305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710FC8D-F509-44E2-8FA2-89F1BC7ED42A}"/>
              </a:ext>
            </a:extLst>
          </p:cNvPr>
          <p:cNvSpPr/>
          <p:nvPr/>
        </p:nvSpPr>
        <p:spPr>
          <a:xfrm>
            <a:off x="7709375" y="2955084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S_M_Spawn1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2CC856-A68C-48D1-9DD6-772BCAD0F905}"/>
              </a:ext>
            </a:extLst>
          </p:cNvPr>
          <p:cNvSpPr/>
          <p:nvPr/>
        </p:nvSpPr>
        <p:spPr>
          <a:xfrm>
            <a:off x="14806983" y="2955084"/>
            <a:ext cx="2525599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S_M_Spawn2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948338-F92E-4D22-872F-DDEB04DF8AFD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8972175" y="3324416"/>
            <a:ext cx="0" cy="22332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1C2B0BA-20BE-45E8-9B91-356E656E8DE0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>
            <a:off x="16069783" y="3324416"/>
            <a:ext cx="0" cy="22332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9DB4BD8-973D-46A3-A8DE-A42C456C3232}"/>
              </a:ext>
            </a:extLst>
          </p:cNvPr>
          <p:cNvSpPr/>
          <p:nvPr/>
        </p:nvSpPr>
        <p:spPr>
          <a:xfrm>
            <a:off x="16159783" y="3754724"/>
            <a:ext cx="1325028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S_M_Goal1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5EC41C-4021-4B6A-9811-AE39AFE3CDAF}"/>
              </a:ext>
            </a:extLst>
          </p:cNvPr>
          <p:cNvCxnSpPr>
            <a:cxnSpLocks/>
            <a:stCxn id="54" idx="2"/>
            <a:endCxn id="21" idx="0"/>
          </p:cNvCxnSpPr>
          <p:nvPr/>
        </p:nvCxnSpPr>
        <p:spPr>
          <a:xfrm>
            <a:off x="8219661" y="4124056"/>
            <a:ext cx="278827" cy="14336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044BF6-A961-4F2D-80A9-C873EACA63A1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16543470" y="4124056"/>
            <a:ext cx="278827" cy="14336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962C636-36FE-49D1-A075-D03717B14B2B}"/>
              </a:ext>
            </a:extLst>
          </p:cNvPr>
          <p:cNvSpPr/>
          <p:nvPr/>
        </p:nvSpPr>
        <p:spPr>
          <a:xfrm>
            <a:off x="7557147" y="3754724"/>
            <a:ext cx="1325028" cy="3693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S_M_Goal2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83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32B21B-B233-49DC-B0AF-7386172B7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1761441"/>
            <a:ext cx="6666834" cy="70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루틴 타임 테이블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B1AFAF4-EE49-47E8-A137-708D01B5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40654"/>
              </p:ext>
            </p:extLst>
          </p:nvPr>
        </p:nvGraphicFramePr>
        <p:xfrm>
          <a:off x="289359" y="1563892"/>
          <a:ext cx="76720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8">
                  <a:extLst>
                    <a:ext uri="{9D8B030D-6E8A-4147-A177-3AD203B41FA5}">
                      <a16:colId xmlns:a16="http://schemas.microsoft.com/office/drawing/2014/main" val="427372171"/>
                    </a:ext>
                  </a:extLst>
                </a:gridCol>
                <a:gridCol w="6817389">
                  <a:extLst>
                    <a:ext uri="{9D8B030D-6E8A-4147-A177-3AD203B41FA5}">
                      <a16:colId xmlns:a16="http://schemas.microsoft.com/office/drawing/2014/main" val="4237257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Time(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0803"/>
                  </a:ext>
                </a:extLst>
              </a:tr>
              <a:tr h="155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보스 애니메이션 재생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모든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Laser_Barrel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Laser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Off / Shooter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7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Laser_Barrel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생성위치에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Laser_Barrel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생성된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Laser_Barrel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이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Floor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까지 낙하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0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Shooter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모든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Laser_Barrel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Laser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8361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231839A8-0EB5-44BE-9F1A-A774DEC0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41342"/>
              </p:ext>
            </p:extLst>
          </p:nvPr>
        </p:nvGraphicFramePr>
        <p:xfrm>
          <a:off x="289358" y="3644559"/>
          <a:ext cx="767201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8">
                  <a:extLst>
                    <a:ext uri="{9D8B030D-6E8A-4147-A177-3AD203B41FA5}">
                      <a16:colId xmlns:a16="http://schemas.microsoft.com/office/drawing/2014/main" val="427372171"/>
                    </a:ext>
                  </a:extLst>
                </a:gridCol>
                <a:gridCol w="6817389">
                  <a:extLst>
                    <a:ext uri="{9D8B030D-6E8A-4147-A177-3AD203B41FA5}">
                      <a16:colId xmlns:a16="http://schemas.microsoft.com/office/drawing/2014/main" val="4237257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Time(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0803"/>
                  </a:ext>
                </a:extLst>
              </a:tr>
              <a:tr h="155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보스 애니메이션 재생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/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Enemy_Bullet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6+2n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Bullet 1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차 발사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발사 해서 자리에 위치하기까지 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1.5</a:t>
                      </a:r>
                      <a:r>
                        <a:rPr lang="ko-KR" altLang="en-US" sz="1400" i="1" dirty="0" err="1">
                          <a:solidFill>
                            <a:sysClr val="windowText" lastClr="000000"/>
                          </a:solidFill>
                        </a:rPr>
                        <a:t>초정도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 걸림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7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위치한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Bullet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랜덤한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순서로 하나씩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차발사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시작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(bullet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별로 발사간격은 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7+n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모든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Bullet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07836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29D5DD7C-6490-44E3-B5FC-89912F60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17264"/>
              </p:ext>
            </p:extLst>
          </p:nvPr>
        </p:nvGraphicFramePr>
        <p:xfrm>
          <a:off x="289358" y="5847146"/>
          <a:ext cx="767201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8">
                  <a:extLst>
                    <a:ext uri="{9D8B030D-6E8A-4147-A177-3AD203B41FA5}">
                      <a16:colId xmlns:a16="http://schemas.microsoft.com/office/drawing/2014/main" val="427372171"/>
                    </a:ext>
                  </a:extLst>
                </a:gridCol>
                <a:gridCol w="6817389">
                  <a:extLst>
                    <a:ext uri="{9D8B030D-6E8A-4147-A177-3AD203B41FA5}">
                      <a16:colId xmlns:a16="http://schemas.microsoft.com/office/drawing/2014/main" val="4237257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Time(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0803"/>
                  </a:ext>
                </a:extLst>
              </a:tr>
              <a:tr h="155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보스 애니메이션 재생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S_M_Spawn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1, S_M_Spawn2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에 </a:t>
                      </a:r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</a:rPr>
                        <a:t>랜덤한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Spike_Map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 후 이동시작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(Goal 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까지 도착하는데 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초가량 걸린다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7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도착한 </a:t>
                      </a:r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Spike_Map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모두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204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177E7083-B703-448E-A535-A63E8C07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94053"/>
              </p:ext>
            </p:extLst>
          </p:nvPr>
        </p:nvGraphicFramePr>
        <p:xfrm>
          <a:off x="8805069" y="1563892"/>
          <a:ext cx="767201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628">
                  <a:extLst>
                    <a:ext uri="{9D8B030D-6E8A-4147-A177-3AD203B41FA5}">
                      <a16:colId xmlns:a16="http://schemas.microsoft.com/office/drawing/2014/main" val="427372171"/>
                    </a:ext>
                  </a:extLst>
                </a:gridCol>
                <a:gridCol w="6817389">
                  <a:extLst>
                    <a:ext uri="{9D8B030D-6E8A-4147-A177-3AD203B41FA5}">
                      <a16:colId xmlns:a16="http://schemas.microsoft.com/office/drawing/2014/main" val="4237257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Time(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90803"/>
                  </a:ext>
                </a:extLst>
              </a:tr>
              <a:tr h="155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보스 애니메이션 재생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3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Enemy_Bomb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생성 후 착지까지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초가량 소모된다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79378"/>
                  </a:ext>
                </a:extLst>
              </a:tr>
              <a:tr h="319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Enemy_Bomb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착지 및 폭발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남은 폭발횟수가 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이면 제거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3.5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Enemy_Bomb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도약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0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Enemy_Bomb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착지 및 폭발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남은 폭발횟수가 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400" i="1" dirty="0">
                          <a:solidFill>
                            <a:sysClr val="windowText" lastClr="000000"/>
                          </a:solidFill>
                        </a:rPr>
                        <a:t>이면 제거</a:t>
                      </a:r>
                      <a:r>
                        <a:rPr lang="en-US" altLang="ko-KR" sz="1400" i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48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Enemy_Bomb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도약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37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5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22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보스 등장연출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보스 등장요소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보스 </a:t>
            </a:r>
            <a:r>
              <a:rPr lang="ko-KR" altLang="en-US" sz="2400" b="1" dirty="0" err="1">
                <a:solidFill>
                  <a:schemeClr val="bg1"/>
                </a:solidFill>
              </a:rPr>
              <a:t>패턴루틴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보스 등장패턴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루틴 타임 테이블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D40A42-F170-4E1F-A359-D7E59824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13" t="10880" r="35682" b="37420"/>
          <a:stretch/>
        </p:blipFill>
        <p:spPr>
          <a:xfrm>
            <a:off x="1002240" y="1420368"/>
            <a:ext cx="2810421" cy="809811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연출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090AA3-2AF0-46C0-AC23-5C9F34CDE493}"/>
              </a:ext>
            </a:extLst>
          </p:cNvPr>
          <p:cNvSpPr/>
          <p:nvPr/>
        </p:nvSpPr>
        <p:spPr>
          <a:xfrm>
            <a:off x="1463040" y="3474720"/>
            <a:ext cx="2047952" cy="125577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F0CC1A0-630F-4A89-B3BE-CE6001C0472D}"/>
              </a:ext>
            </a:extLst>
          </p:cNvPr>
          <p:cNvSpPr/>
          <p:nvPr/>
        </p:nvSpPr>
        <p:spPr>
          <a:xfrm>
            <a:off x="2048256" y="4730496"/>
            <a:ext cx="853440" cy="3023616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413288495">
                  <a:custGeom>
                    <a:avLst/>
                    <a:gdLst>
                      <a:gd name="connsiteX0" fmla="*/ 0 w 3755136"/>
                      <a:gd name="connsiteY0" fmla="*/ 394412 h 2366427"/>
                      <a:gd name="connsiteX1" fmla="*/ 394412 w 3755136"/>
                      <a:gd name="connsiteY1" fmla="*/ 0 h 2366427"/>
                      <a:gd name="connsiteX2" fmla="*/ 958011 w 3755136"/>
                      <a:gd name="connsiteY2" fmla="*/ 0 h 2366427"/>
                      <a:gd name="connsiteX3" fmla="*/ 1551274 w 3755136"/>
                      <a:gd name="connsiteY3" fmla="*/ 0 h 2366427"/>
                      <a:gd name="connsiteX4" fmla="*/ 2144536 w 3755136"/>
                      <a:gd name="connsiteY4" fmla="*/ 0 h 2366427"/>
                      <a:gd name="connsiteX5" fmla="*/ 2797125 w 3755136"/>
                      <a:gd name="connsiteY5" fmla="*/ 0 h 2366427"/>
                      <a:gd name="connsiteX6" fmla="*/ 3360724 w 3755136"/>
                      <a:gd name="connsiteY6" fmla="*/ 0 h 2366427"/>
                      <a:gd name="connsiteX7" fmla="*/ 3755136 w 3755136"/>
                      <a:gd name="connsiteY7" fmla="*/ 394412 h 2366427"/>
                      <a:gd name="connsiteX8" fmla="*/ 3755136 w 3755136"/>
                      <a:gd name="connsiteY8" fmla="*/ 904504 h 2366427"/>
                      <a:gd name="connsiteX9" fmla="*/ 3755136 w 3755136"/>
                      <a:gd name="connsiteY9" fmla="*/ 1446147 h 2366427"/>
                      <a:gd name="connsiteX10" fmla="*/ 3755136 w 3755136"/>
                      <a:gd name="connsiteY10" fmla="*/ 1972015 h 2366427"/>
                      <a:gd name="connsiteX11" fmla="*/ 3360724 w 3755136"/>
                      <a:gd name="connsiteY11" fmla="*/ 2366427 h 2366427"/>
                      <a:gd name="connsiteX12" fmla="*/ 2856451 w 3755136"/>
                      <a:gd name="connsiteY12" fmla="*/ 2366427 h 2366427"/>
                      <a:gd name="connsiteX13" fmla="*/ 2203862 w 3755136"/>
                      <a:gd name="connsiteY13" fmla="*/ 2366427 h 2366427"/>
                      <a:gd name="connsiteX14" fmla="*/ 1551274 w 3755136"/>
                      <a:gd name="connsiteY14" fmla="*/ 2366427 h 2366427"/>
                      <a:gd name="connsiteX15" fmla="*/ 928348 w 3755136"/>
                      <a:gd name="connsiteY15" fmla="*/ 2366427 h 2366427"/>
                      <a:gd name="connsiteX16" fmla="*/ 394412 w 3755136"/>
                      <a:gd name="connsiteY16" fmla="*/ 2366427 h 2366427"/>
                      <a:gd name="connsiteX17" fmla="*/ 0 w 3755136"/>
                      <a:gd name="connsiteY17" fmla="*/ 1972015 h 2366427"/>
                      <a:gd name="connsiteX18" fmla="*/ 0 w 3755136"/>
                      <a:gd name="connsiteY18" fmla="*/ 1446147 h 2366427"/>
                      <a:gd name="connsiteX19" fmla="*/ 0 w 3755136"/>
                      <a:gd name="connsiteY19" fmla="*/ 888728 h 2366427"/>
                      <a:gd name="connsiteX20" fmla="*/ 0 w 3755136"/>
                      <a:gd name="connsiteY20" fmla="*/ 394412 h 2366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55136" h="2366427" extrusionOk="0">
                        <a:moveTo>
                          <a:pt x="0" y="394412"/>
                        </a:moveTo>
                        <a:cubicBezTo>
                          <a:pt x="-20268" y="201871"/>
                          <a:pt x="189399" y="18997"/>
                          <a:pt x="394412" y="0"/>
                        </a:cubicBezTo>
                        <a:cubicBezTo>
                          <a:pt x="587719" y="-22380"/>
                          <a:pt x="789903" y="13404"/>
                          <a:pt x="958011" y="0"/>
                        </a:cubicBezTo>
                        <a:cubicBezTo>
                          <a:pt x="1126119" y="-13404"/>
                          <a:pt x="1311503" y="28279"/>
                          <a:pt x="1551274" y="0"/>
                        </a:cubicBezTo>
                        <a:cubicBezTo>
                          <a:pt x="1791045" y="-28279"/>
                          <a:pt x="1883858" y="16760"/>
                          <a:pt x="2144536" y="0"/>
                        </a:cubicBezTo>
                        <a:cubicBezTo>
                          <a:pt x="2405214" y="-16760"/>
                          <a:pt x="2578020" y="74381"/>
                          <a:pt x="2797125" y="0"/>
                        </a:cubicBezTo>
                        <a:cubicBezTo>
                          <a:pt x="3016230" y="-74381"/>
                          <a:pt x="3178846" y="38283"/>
                          <a:pt x="3360724" y="0"/>
                        </a:cubicBezTo>
                        <a:cubicBezTo>
                          <a:pt x="3538425" y="-42682"/>
                          <a:pt x="3760359" y="170886"/>
                          <a:pt x="3755136" y="394412"/>
                        </a:cubicBezTo>
                        <a:cubicBezTo>
                          <a:pt x="3785247" y="579449"/>
                          <a:pt x="3746512" y="744812"/>
                          <a:pt x="3755136" y="904504"/>
                        </a:cubicBezTo>
                        <a:cubicBezTo>
                          <a:pt x="3763760" y="1064196"/>
                          <a:pt x="3745312" y="1257502"/>
                          <a:pt x="3755136" y="1446147"/>
                        </a:cubicBezTo>
                        <a:cubicBezTo>
                          <a:pt x="3764960" y="1634792"/>
                          <a:pt x="3713836" y="1788436"/>
                          <a:pt x="3755136" y="1972015"/>
                        </a:cubicBezTo>
                        <a:cubicBezTo>
                          <a:pt x="3737816" y="2154515"/>
                          <a:pt x="3584660" y="2329580"/>
                          <a:pt x="3360724" y="2366427"/>
                        </a:cubicBezTo>
                        <a:cubicBezTo>
                          <a:pt x="3221652" y="2393420"/>
                          <a:pt x="2985382" y="2308598"/>
                          <a:pt x="2856451" y="2366427"/>
                        </a:cubicBezTo>
                        <a:cubicBezTo>
                          <a:pt x="2727520" y="2424256"/>
                          <a:pt x="2470003" y="2333373"/>
                          <a:pt x="2203862" y="2366427"/>
                        </a:cubicBezTo>
                        <a:cubicBezTo>
                          <a:pt x="1937721" y="2399481"/>
                          <a:pt x="1723408" y="2312106"/>
                          <a:pt x="1551274" y="2366427"/>
                        </a:cubicBezTo>
                        <a:cubicBezTo>
                          <a:pt x="1379140" y="2420748"/>
                          <a:pt x="1185469" y="2298852"/>
                          <a:pt x="928348" y="2366427"/>
                        </a:cubicBezTo>
                        <a:cubicBezTo>
                          <a:pt x="671227" y="2434002"/>
                          <a:pt x="519995" y="2366329"/>
                          <a:pt x="394412" y="2366427"/>
                        </a:cubicBezTo>
                        <a:cubicBezTo>
                          <a:pt x="200246" y="2365019"/>
                          <a:pt x="-21573" y="2185373"/>
                          <a:pt x="0" y="1972015"/>
                        </a:cubicBezTo>
                        <a:cubicBezTo>
                          <a:pt x="-17999" y="1782318"/>
                          <a:pt x="38100" y="1578160"/>
                          <a:pt x="0" y="1446147"/>
                        </a:cubicBezTo>
                        <a:cubicBezTo>
                          <a:pt x="-38100" y="1314134"/>
                          <a:pt x="66019" y="1066653"/>
                          <a:pt x="0" y="888728"/>
                        </a:cubicBezTo>
                        <a:cubicBezTo>
                          <a:pt x="-66019" y="710803"/>
                          <a:pt x="3343" y="505743"/>
                          <a:pt x="0" y="3944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0070C0"/>
                </a:solidFill>
              </a:rPr>
              <a:t>②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Gore Icon #207998 - Free Icons Library">
            <a:extLst>
              <a:ext uri="{FF2B5EF4-FFF2-40B4-BE49-F238E27FC236}">
                <a16:creationId xmlns:a16="http://schemas.microsoft.com/office/drawing/2014/main" id="{EB3CAA2A-009D-4901-8DF3-C1F0B898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3500" l="10000" r="90000">
                        <a14:foregroundMark x1="36029" y1="78500" x2="56500" y2="84500"/>
                        <a14:foregroundMark x1="31272" y1="77106" x2="32618" y2="77500"/>
                        <a14:foregroundMark x1="27500" y1="76000" x2="29644" y2="76628"/>
                        <a14:foregroundMark x1="56500" y1="84500" x2="69500" y2="81000"/>
                        <a14:foregroundMark x1="48000" y1="92000" x2="52000" y2="93500"/>
                        <a14:foregroundMark x1="16000" y1="10000" x2="16500" y2="9000"/>
                        <a14:foregroundMark x1="82500" y1="7000" x2="82500" y2="7000"/>
                        <a14:backgroundMark x1="32500" y1="77500" x2="32500" y2="78500"/>
                        <a14:backgroundMark x1="32500" y1="75500" x2="32000" y2="77000"/>
                        <a14:backgroundMark x1="31000" y1="76000" x2="31500" y2="77000"/>
                        <a14:backgroundMark x1="31500" y1="77500" x2="31000" y2="77500"/>
                        <a14:backgroundMark x1="30500" y1="77000" x2="30500" y2="77000"/>
                        <a14:backgroundMark x1="30500" y1="76000" x2="30500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35" y="1547707"/>
            <a:ext cx="780161" cy="78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9980-4A09-48A3-931C-1FF1C3934983}"/>
              </a:ext>
            </a:extLst>
          </p:cNvPr>
          <p:cNvSpPr txBox="1"/>
          <p:nvPr/>
        </p:nvSpPr>
        <p:spPr>
          <a:xfrm>
            <a:off x="1961743" y="2749224"/>
            <a:ext cx="10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5BBFAD-6ADA-493D-9D66-7B188F15E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43645"/>
              </p:ext>
            </p:extLst>
          </p:nvPr>
        </p:nvGraphicFramePr>
        <p:xfrm>
          <a:off x="5474344" y="1937787"/>
          <a:ext cx="1035383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266">
                  <a:extLst>
                    <a:ext uri="{9D8B030D-6E8A-4147-A177-3AD203B41FA5}">
                      <a16:colId xmlns:a16="http://schemas.microsoft.com/office/drawing/2014/main" val="437801868"/>
                    </a:ext>
                  </a:extLst>
                </a:gridCol>
                <a:gridCol w="7620573">
                  <a:extLst>
                    <a:ext uri="{9D8B030D-6E8A-4147-A177-3AD203B41FA5}">
                      <a16:colId xmlns:a16="http://schemas.microsoft.com/office/drawing/2014/main" val="3946320037"/>
                    </a:ext>
                  </a:extLst>
                </a:gridCol>
              </a:tblGrid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①진입 시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②에 있는 보스 전투동안 사라진다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23517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보스가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초가량 걸쳐 ③위치로 이동한다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24810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보스가 애니메이션 한번 </a:t>
                      </a:r>
                      <a:r>
                        <a:rPr lang="ko-KR" altLang="en-US" sz="1400" dirty="0" err="1"/>
                        <a:t>재생후</a:t>
                      </a:r>
                      <a:r>
                        <a:rPr lang="ko-KR" altLang="en-US" sz="1400" dirty="0"/>
                        <a:t> 전투 시작</a:t>
                      </a:r>
                      <a:endParaRPr lang="en-US" altLang="ko-KR" sz="1400" dirty="0"/>
                    </a:p>
                    <a:p>
                      <a:pPr algn="l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6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등장 요소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A0F547-5237-41AE-AC7C-2839CEF6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30022"/>
              </p:ext>
            </p:extLst>
          </p:nvPr>
        </p:nvGraphicFramePr>
        <p:xfrm>
          <a:off x="101600" y="1454164"/>
          <a:ext cx="174069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185">
                  <a:extLst>
                    <a:ext uri="{9D8B030D-6E8A-4147-A177-3AD203B41FA5}">
                      <a16:colId xmlns:a16="http://schemas.microsoft.com/office/drawing/2014/main" val="2045934317"/>
                    </a:ext>
                  </a:extLst>
                </a:gridCol>
                <a:gridCol w="12811756">
                  <a:extLst>
                    <a:ext uri="{9D8B030D-6E8A-4147-A177-3AD203B41FA5}">
                      <a16:colId xmlns:a16="http://schemas.microsoft.com/office/drawing/2014/main" val="1006964532"/>
                    </a:ext>
                  </a:extLst>
                </a:gridCol>
              </a:tblGrid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등장 </a:t>
                      </a:r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기믹들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9177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퍼즐요소의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Shooter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와 동일하지만 한번 발사하면 스스로를 제거한다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94961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Spike_map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직선으로 다가오는 </a:t>
                      </a:r>
                      <a:r>
                        <a:rPr lang="ko-KR" altLang="en-US" sz="2000" dirty="0" err="1"/>
                        <a:t>가시벽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24662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Laser_Barrel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원기둥에 </a:t>
                      </a:r>
                      <a:r>
                        <a:rPr lang="en-US" altLang="ko-KR" sz="2000" dirty="0"/>
                        <a:t>Laser</a:t>
                      </a:r>
                      <a:r>
                        <a:rPr lang="ko-KR" altLang="en-US" sz="2000" dirty="0"/>
                        <a:t>를 </a:t>
                      </a:r>
                      <a:r>
                        <a:rPr lang="ko-KR" altLang="en-US" sz="2000" dirty="0" err="1"/>
                        <a:t>달아놓은</a:t>
                      </a:r>
                      <a:r>
                        <a:rPr lang="ko-KR" altLang="en-US" sz="2000" dirty="0"/>
                        <a:t> 방해요소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86258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Boss1_Bullet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보스가 사용하는 총알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14824"/>
                  </a:ext>
                </a:extLst>
              </a:tr>
              <a:tr h="124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Boss1_Bomb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보스가 사용하는 폭탄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72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7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EED2EC-F344-4CF2-A38E-F1ABF0D13D2F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Laser_Barrel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5361DD-19AA-4CFD-830E-5513EB80935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930455E-0F34-4F3F-97C1-2B1EA27C4314}"/>
              </a:ext>
            </a:extLst>
          </p:cNvPr>
          <p:cNvGrpSpPr/>
          <p:nvPr/>
        </p:nvGrpSpPr>
        <p:grpSpPr>
          <a:xfrm>
            <a:off x="9349914" y="2994696"/>
            <a:ext cx="4680000" cy="4696416"/>
            <a:chOff x="681408" y="498528"/>
            <a:chExt cx="4680000" cy="46964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B93AA-6BC7-4617-820C-422B410B60A5}"/>
                </a:ext>
              </a:extLst>
            </p:cNvPr>
            <p:cNvSpPr/>
            <p:nvPr/>
          </p:nvSpPr>
          <p:spPr>
            <a:xfrm>
              <a:off x="4281408" y="2694528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C9C88C-6E26-479B-9F16-50110BF56F07}"/>
                </a:ext>
              </a:extLst>
            </p:cNvPr>
            <p:cNvSpPr/>
            <p:nvPr/>
          </p:nvSpPr>
          <p:spPr>
            <a:xfrm>
              <a:off x="681408" y="2694528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217CEF-B37C-47F2-9ACB-F068D6C29195}"/>
                </a:ext>
              </a:extLst>
            </p:cNvPr>
            <p:cNvSpPr/>
            <p:nvPr/>
          </p:nvSpPr>
          <p:spPr>
            <a:xfrm rot="5400000">
              <a:off x="2481408" y="4510944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F8ADCE-264A-412B-B15C-19D386C1B598}"/>
                </a:ext>
              </a:extLst>
            </p:cNvPr>
            <p:cNvSpPr/>
            <p:nvPr/>
          </p:nvSpPr>
          <p:spPr>
            <a:xfrm rot="5400000">
              <a:off x="2481408" y="894528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564ADF3-A195-4148-9A78-59B3FC900372}"/>
                </a:ext>
              </a:extLst>
            </p:cNvPr>
            <p:cNvSpPr/>
            <p:nvPr/>
          </p:nvSpPr>
          <p:spPr>
            <a:xfrm>
              <a:off x="3561408" y="2478528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5F0FDC-2621-4131-8161-20CAA827D5D7}"/>
                </a:ext>
              </a:extLst>
            </p:cNvPr>
            <p:cNvSpPr/>
            <p:nvPr/>
          </p:nvSpPr>
          <p:spPr>
            <a:xfrm>
              <a:off x="2661408" y="1578528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9B3A07B-5AD5-43C1-B781-F020DE667614}"/>
                </a:ext>
              </a:extLst>
            </p:cNvPr>
            <p:cNvSpPr/>
            <p:nvPr/>
          </p:nvSpPr>
          <p:spPr>
            <a:xfrm>
              <a:off x="1761408" y="2478528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20611D0-0564-4B0B-BB57-1C5A417C23C2}"/>
                </a:ext>
              </a:extLst>
            </p:cNvPr>
            <p:cNvSpPr/>
            <p:nvPr/>
          </p:nvSpPr>
          <p:spPr>
            <a:xfrm>
              <a:off x="2661408" y="3378528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012410-8391-4FD4-9659-ADAB06A803A5}"/>
                </a:ext>
              </a:extLst>
            </p:cNvPr>
            <p:cNvSpPr/>
            <p:nvPr/>
          </p:nvSpPr>
          <p:spPr>
            <a:xfrm>
              <a:off x="2121408" y="1938528"/>
              <a:ext cx="1800000" cy="180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23C56E-8D92-468B-9FED-39F6C682A782}"/>
              </a:ext>
            </a:extLst>
          </p:cNvPr>
          <p:cNvGrpSpPr/>
          <p:nvPr/>
        </p:nvGrpSpPr>
        <p:grpSpPr>
          <a:xfrm>
            <a:off x="2834209" y="3523848"/>
            <a:ext cx="4677116" cy="3600000"/>
            <a:chOff x="2309953" y="3019848"/>
            <a:chExt cx="4677116" cy="360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0CD1B0-AE06-4AB7-A86C-497975DA6D17}"/>
                </a:ext>
              </a:extLst>
            </p:cNvPr>
            <p:cNvSpPr/>
            <p:nvPr/>
          </p:nvSpPr>
          <p:spPr>
            <a:xfrm>
              <a:off x="5907069" y="5530320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3EF54D2-D9FE-466D-B82C-5A4E813F2015}"/>
                </a:ext>
              </a:extLst>
            </p:cNvPr>
            <p:cNvSpPr/>
            <p:nvPr/>
          </p:nvSpPr>
          <p:spPr>
            <a:xfrm>
              <a:off x="2309953" y="5530320"/>
              <a:ext cx="1080000" cy="28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82126F-B583-44F2-94E3-B7A7A895EACE}"/>
                </a:ext>
              </a:extLst>
            </p:cNvPr>
            <p:cNvSpPr/>
            <p:nvPr/>
          </p:nvSpPr>
          <p:spPr>
            <a:xfrm>
              <a:off x="5189953" y="5301696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BC2DD4-AD59-47ED-ADA2-377AD4330D26}"/>
                </a:ext>
              </a:extLst>
            </p:cNvPr>
            <p:cNvSpPr/>
            <p:nvPr/>
          </p:nvSpPr>
          <p:spPr>
            <a:xfrm>
              <a:off x="3389953" y="5301696"/>
              <a:ext cx="720000" cy="720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2928459B-70B0-4551-BBD2-4A8EC62E4357}"/>
                </a:ext>
              </a:extLst>
            </p:cNvPr>
            <p:cNvSpPr/>
            <p:nvPr/>
          </p:nvSpPr>
          <p:spPr>
            <a:xfrm>
              <a:off x="3749953" y="3019848"/>
              <a:ext cx="1800000" cy="3600000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94C26A6-CCA7-4FD9-92FC-6B21EC39A43D}"/>
                </a:ext>
              </a:extLst>
            </p:cNvPr>
            <p:cNvSpPr/>
            <p:nvPr/>
          </p:nvSpPr>
          <p:spPr>
            <a:xfrm>
              <a:off x="4289953" y="5314320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CA6C95-6689-49C0-A9B1-3D8062142594}"/>
                </a:ext>
              </a:extLst>
            </p:cNvPr>
            <p:cNvSpPr/>
            <p:nvPr/>
          </p:nvSpPr>
          <p:spPr>
            <a:xfrm>
              <a:off x="4469953" y="549432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8BC19D-4E5B-4BEB-9143-EBD0BACF8E03}"/>
                </a:ext>
              </a:extLst>
            </p:cNvPr>
            <p:cNvSpPr/>
            <p:nvPr/>
          </p:nvSpPr>
          <p:spPr>
            <a:xfrm>
              <a:off x="4505953" y="5530320"/>
              <a:ext cx="288000" cy="288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50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EED2EC-F344-4CF2-A38E-F1ABF0D13D2F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Spike_Map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5361DD-19AA-4CFD-830E-5513EB80935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16F2D57-827B-4354-840C-CA9EDFCF33FE}"/>
              </a:ext>
            </a:extLst>
          </p:cNvPr>
          <p:cNvGrpSpPr>
            <a:grpSpLocks/>
          </p:cNvGrpSpPr>
          <p:nvPr/>
        </p:nvGrpSpPr>
        <p:grpSpPr>
          <a:xfrm>
            <a:off x="2030904" y="2201828"/>
            <a:ext cx="900000" cy="6480000"/>
            <a:chOff x="1542288" y="1850136"/>
            <a:chExt cx="1800000" cy="129815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E9967A-E1A6-467C-93CF-BF1A3B91A824}"/>
                </a:ext>
              </a:extLst>
            </p:cNvPr>
            <p:cNvGrpSpPr/>
            <p:nvPr/>
          </p:nvGrpSpPr>
          <p:grpSpPr>
            <a:xfrm>
              <a:off x="1542288" y="1850136"/>
              <a:ext cx="1800000" cy="1080000"/>
              <a:chOff x="3157728" y="2718816"/>
              <a:chExt cx="1800000" cy="1080000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561223D3-3324-49B7-B231-29AF280D107E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08684885-8C7B-44D6-8FC4-BCACCA0DD560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AAC4450C-6263-4028-91B7-F588E3FAC016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B3AE70F-4C04-4288-B60F-FFE8EEE0ED18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A5B9D76-87A4-4185-8F8C-C57A5A034D0D}"/>
                </a:ext>
              </a:extLst>
            </p:cNvPr>
            <p:cNvGrpSpPr/>
            <p:nvPr/>
          </p:nvGrpSpPr>
          <p:grpSpPr>
            <a:xfrm>
              <a:off x="1542288" y="2932092"/>
              <a:ext cx="1800000" cy="1080000"/>
              <a:chOff x="3157728" y="2718816"/>
              <a:chExt cx="1800000" cy="1080000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B82BA5B6-8EE0-40B3-9CFA-14BE572829F9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B548D506-673C-4AB7-9FBD-6DD0779BDB73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923D29D-4E00-42A0-8569-B9FAA0DD51A7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CA6FD69-87E7-47A5-AC84-0CE63B37B0F3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F8C599-5345-4A9E-9F60-6D00581299D8}"/>
                </a:ext>
              </a:extLst>
            </p:cNvPr>
            <p:cNvGrpSpPr/>
            <p:nvPr/>
          </p:nvGrpSpPr>
          <p:grpSpPr>
            <a:xfrm>
              <a:off x="1542288" y="4014048"/>
              <a:ext cx="1800000" cy="1080000"/>
              <a:chOff x="3157728" y="2718816"/>
              <a:chExt cx="1800000" cy="1080000"/>
            </a:xfrm>
          </p:grpSpPr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9834399E-0054-4C48-ABB8-3ACBC632AE73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93018503-C0FE-4F40-AD72-340AC5894605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38844C0A-D550-4491-9B02-057FBE79DE1B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97B0CC8-01E8-4C83-8FA4-7E677D7629B5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30AE650-C7BC-48B7-91AB-2D3FF473DDA2}"/>
                </a:ext>
              </a:extLst>
            </p:cNvPr>
            <p:cNvGrpSpPr/>
            <p:nvPr/>
          </p:nvGrpSpPr>
          <p:grpSpPr>
            <a:xfrm>
              <a:off x="1542288" y="5096004"/>
              <a:ext cx="1800000" cy="1080000"/>
              <a:chOff x="3157728" y="2718816"/>
              <a:chExt cx="1800000" cy="1080000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430915EE-B7A5-49F5-B06B-D23A3E7447CE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2E9AB123-2A68-4C1A-BF6C-4AEFC69F418F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30047C5A-0AA7-49EA-AB22-4B644B73BACA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20DBCE-4DF3-48CF-904E-A48D8259DFA3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57883ED-CAD5-46F0-BCD1-CE3205196E91}"/>
                </a:ext>
              </a:extLst>
            </p:cNvPr>
            <p:cNvGrpSpPr/>
            <p:nvPr/>
          </p:nvGrpSpPr>
          <p:grpSpPr>
            <a:xfrm>
              <a:off x="1542288" y="9423828"/>
              <a:ext cx="1800000" cy="1080000"/>
              <a:chOff x="3157728" y="2718816"/>
              <a:chExt cx="1800000" cy="1080000"/>
            </a:xfrm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CAE29DB1-A8C5-47E3-B9EB-066503713B70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C6D97A52-4E83-4880-9A8C-4BA0D12E3C2E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FFA09CA-E1BF-4DAA-98E7-EB6A2A1A6618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AF65629-9C2D-4983-BF7A-2089E8379AFE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53F3734-8562-4067-8AC4-2E5D62014FBC}"/>
                </a:ext>
              </a:extLst>
            </p:cNvPr>
            <p:cNvGrpSpPr/>
            <p:nvPr/>
          </p:nvGrpSpPr>
          <p:grpSpPr>
            <a:xfrm>
              <a:off x="1542288" y="10505784"/>
              <a:ext cx="1800000" cy="1080000"/>
              <a:chOff x="3157728" y="2718816"/>
              <a:chExt cx="1800000" cy="1080000"/>
            </a:xfrm>
          </p:grpSpPr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06B11C46-F897-41F6-A0AF-65589B5569CA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24B149A6-36F0-414F-8949-FB0203FAB432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12D58B72-5475-4138-ADAF-AFB2B06F944C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5012FD-2FDD-4101-83B8-DDF158327BF9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77AF597-8B2C-4522-AF8F-6E45BC3A3F96}"/>
                </a:ext>
              </a:extLst>
            </p:cNvPr>
            <p:cNvGrpSpPr/>
            <p:nvPr/>
          </p:nvGrpSpPr>
          <p:grpSpPr>
            <a:xfrm>
              <a:off x="1542288" y="11587740"/>
              <a:ext cx="1800000" cy="1080000"/>
              <a:chOff x="3157728" y="2718816"/>
              <a:chExt cx="1800000" cy="1080000"/>
            </a:xfrm>
          </p:grpSpPr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D65C5CB4-F1DA-452C-92B9-5A29FAF766BB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D1C79053-0DD7-47DC-8F09-4ECD5B34C95A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1F809E38-FCEF-462B-825C-4817E4B0B069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29AA1BE-C996-4132-95A7-B224E3256774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AF74BD7-6918-400B-A2CF-81CA9D7E2869}"/>
                </a:ext>
              </a:extLst>
            </p:cNvPr>
            <p:cNvGrpSpPr/>
            <p:nvPr/>
          </p:nvGrpSpPr>
          <p:grpSpPr>
            <a:xfrm>
              <a:off x="1542288" y="12669696"/>
              <a:ext cx="1800000" cy="1080000"/>
              <a:chOff x="3157728" y="2718816"/>
              <a:chExt cx="1800000" cy="1080000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04FED6BE-CC10-459F-8AF6-B3F95FE12EC3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이등변 삼각형 47">
                <a:extLst>
                  <a:ext uri="{FF2B5EF4-FFF2-40B4-BE49-F238E27FC236}">
                    <a16:creationId xmlns:a16="http://schemas.microsoft.com/office/drawing/2014/main" id="{B2E957D5-3FDF-496D-98AD-CCE652C877B3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E4EDFF48-FA15-4D2E-AA3B-395E85BA19A6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9BFAAD0-B8AC-4C5A-AA34-DE895DCB5827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9885ED4-00C8-4A34-8E0B-FC5742E08216}"/>
                </a:ext>
              </a:extLst>
            </p:cNvPr>
            <p:cNvGrpSpPr/>
            <p:nvPr/>
          </p:nvGrpSpPr>
          <p:grpSpPr>
            <a:xfrm>
              <a:off x="1542288" y="7259916"/>
              <a:ext cx="1800000" cy="1080000"/>
              <a:chOff x="3157728" y="2718816"/>
              <a:chExt cx="1800000" cy="1080000"/>
            </a:xfrm>
          </p:grpSpPr>
          <p:sp>
            <p:nvSpPr>
              <p:cNvPr id="52" name="이등변 삼각형 51">
                <a:extLst>
                  <a:ext uri="{FF2B5EF4-FFF2-40B4-BE49-F238E27FC236}">
                    <a16:creationId xmlns:a16="http://schemas.microsoft.com/office/drawing/2014/main" id="{73709FEB-81F1-4CE9-B5CC-A9F042C452F2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A69ACC79-9C69-4F8E-AC8C-CA9A569E73D7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이등변 삼각형 53">
                <a:extLst>
                  <a:ext uri="{FF2B5EF4-FFF2-40B4-BE49-F238E27FC236}">
                    <a16:creationId xmlns:a16="http://schemas.microsoft.com/office/drawing/2014/main" id="{20AFC8B9-CA11-481A-86BD-4CB393D5A769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BA5E7C4-4EC2-4507-A3D3-A218A9710009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380A082-99F1-4DA8-BC35-36063AE0147B}"/>
                </a:ext>
              </a:extLst>
            </p:cNvPr>
            <p:cNvGrpSpPr/>
            <p:nvPr/>
          </p:nvGrpSpPr>
          <p:grpSpPr>
            <a:xfrm>
              <a:off x="1542288" y="8341872"/>
              <a:ext cx="1800000" cy="1080000"/>
              <a:chOff x="3157728" y="2718816"/>
              <a:chExt cx="1800000" cy="1080000"/>
            </a:xfrm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DAD218C7-F481-4764-94D2-840DECFF9F4D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F6ACAE2C-35AA-4986-A6B7-A6142A314E20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C364AE42-9C0E-4B02-AD57-7E1EA511531C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DCF3407-78C6-445B-8DD7-AB0A190E8BA8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6743A19-93B3-4146-A306-29E65E04D2D3}"/>
                </a:ext>
              </a:extLst>
            </p:cNvPr>
            <p:cNvGrpSpPr/>
            <p:nvPr/>
          </p:nvGrpSpPr>
          <p:grpSpPr>
            <a:xfrm>
              <a:off x="1542288" y="13751648"/>
              <a:ext cx="1800000" cy="1080000"/>
              <a:chOff x="3157728" y="2718816"/>
              <a:chExt cx="1800000" cy="1080000"/>
            </a:xfrm>
          </p:grpSpPr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608985E9-F4DC-40B4-BD10-91F780CFD9A9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>
                <a:extLst>
                  <a:ext uri="{FF2B5EF4-FFF2-40B4-BE49-F238E27FC236}">
                    <a16:creationId xmlns:a16="http://schemas.microsoft.com/office/drawing/2014/main" id="{B4505DFE-AB25-47A1-BC08-6A08664B6D03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>
                <a:extLst>
                  <a:ext uri="{FF2B5EF4-FFF2-40B4-BE49-F238E27FC236}">
                    <a16:creationId xmlns:a16="http://schemas.microsoft.com/office/drawing/2014/main" id="{089BBED1-B6F1-4C5B-8E2E-C1F81A78164A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4D53239-8ABC-4D83-83C4-2B7770E6B0BB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98994E8-00E2-46AA-9F7B-9D484676C566}"/>
              </a:ext>
            </a:extLst>
          </p:cNvPr>
          <p:cNvGrpSpPr>
            <a:grpSpLocks/>
          </p:cNvGrpSpPr>
          <p:nvPr/>
        </p:nvGrpSpPr>
        <p:grpSpPr>
          <a:xfrm flipH="1">
            <a:off x="14679234" y="2201341"/>
            <a:ext cx="900000" cy="6480000"/>
            <a:chOff x="1542288" y="1850136"/>
            <a:chExt cx="1800000" cy="1298151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90D293B-C567-4060-B7A5-70D0F43FA832}"/>
                </a:ext>
              </a:extLst>
            </p:cNvPr>
            <p:cNvGrpSpPr/>
            <p:nvPr/>
          </p:nvGrpSpPr>
          <p:grpSpPr>
            <a:xfrm>
              <a:off x="1542288" y="1850136"/>
              <a:ext cx="1800000" cy="1080000"/>
              <a:chOff x="3157728" y="2718816"/>
              <a:chExt cx="1800000" cy="1080000"/>
            </a:xfrm>
          </p:grpSpPr>
          <p:sp>
            <p:nvSpPr>
              <p:cNvPr id="125" name="이등변 삼각형 124">
                <a:extLst>
                  <a:ext uri="{FF2B5EF4-FFF2-40B4-BE49-F238E27FC236}">
                    <a16:creationId xmlns:a16="http://schemas.microsoft.com/office/drawing/2014/main" id="{6AB07655-F20F-4441-AC6A-7F60E420E977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이등변 삼각형 125">
                <a:extLst>
                  <a:ext uri="{FF2B5EF4-FFF2-40B4-BE49-F238E27FC236}">
                    <a16:creationId xmlns:a16="http://schemas.microsoft.com/office/drawing/2014/main" id="{67263A0B-2BBB-4501-9FCA-950A4A06498C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이등변 삼각형 126">
                <a:extLst>
                  <a:ext uri="{FF2B5EF4-FFF2-40B4-BE49-F238E27FC236}">
                    <a16:creationId xmlns:a16="http://schemas.microsoft.com/office/drawing/2014/main" id="{B0DD592B-8816-4793-A7CF-6A01606C28A4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E8AA134-03E6-409E-AAA6-E66B79AB5CB5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501ADD4-0F79-4AA0-B090-6DA07B04DFDF}"/>
                </a:ext>
              </a:extLst>
            </p:cNvPr>
            <p:cNvGrpSpPr/>
            <p:nvPr/>
          </p:nvGrpSpPr>
          <p:grpSpPr>
            <a:xfrm>
              <a:off x="1542288" y="2932092"/>
              <a:ext cx="1800000" cy="1080000"/>
              <a:chOff x="3157728" y="2718816"/>
              <a:chExt cx="1800000" cy="1080000"/>
            </a:xfrm>
          </p:grpSpPr>
          <p:sp>
            <p:nvSpPr>
              <p:cNvPr id="121" name="이등변 삼각형 120">
                <a:extLst>
                  <a:ext uri="{FF2B5EF4-FFF2-40B4-BE49-F238E27FC236}">
                    <a16:creationId xmlns:a16="http://schemas.microsoft.com/office/drawing/2014/main" id="{ABCD3C13-1384-4045-B2ED-567599BBD22C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이등변 삼각형 121">
                <a:extLst>
                  <a:ext uri="{FF2B5EF4-FFF2-40B4-BE49-F238E27FC236}">
                    <a16:creationId xmlns:a16="http://schemas.microsoft.com/office/drawing/2014/main" id="{089AB6AD-EB22-400B-9A4D-520585755261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이등변 삼각형 122">
                <a:extLst>
                  <a:ext uri="{FF2B5EF4-FFF2-40B4-BE49-F238E27FC236}">
                    <a16:creationId xmlns:a16="http://schemas.microsoft.com/office/drawing/2014/main" id="{B5802B20-4F28-4DF4-8F5D-A430A703D16E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CE0FC20-76ED-4770-A1BF-F54D131EC864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208ACCA-3A8C-4C04-977F-70F2A30F0FF5}"/>
                </a:ext>
              </a:extLst>
            </p:cNvPr>
            <p:cNvGrpSpPr/>
            <p:nvPr/>
          </p:nvGrpSpPr>
          <p:grpSpPr>
            <a:xfrm>
              <a:off x="1542288" y="4014048"/>
              <a:ext cx="1800000" cy="1080000"/>
              <a:chOff x="3157728" y="2718816"/>
              <a:chExt cx="1800000" cy="1080000"/>
            </a:xfrm>
          </p:grpSpPr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B5626C50-BECC-4C2D-9CD9-127046496DFC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이등변 삼각형 117">
                <a:extLst>
                  <a:ext uri="{FF2B5EF4-FFF2-40B4-BE49-F238E27FC236}">
                    <a16:creationId xmlns:a16="http://schemas.microsoft.com/office/drawing/2014/main" id="{BB96E53C-61CB-4606-B0F4-07F17C31E8A2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이등변 삼각형 118">
                <a:extLst>
                  <a:ext uri="{FF2B5EF4-FFF2-40B4-BE49-F238E27FC236}">
                    <a16:creationId xmlns:a16="http://schemas.microsoft.com/office/drawing/2014/main" id="{B5CB4428-DA56-4B86-8893-8D5AA260F638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B942DCB-3F78-4E35-9520-6DF048E9066A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F35F03B-2DE8-4A1D-8600-4C92B203ED1F}"/>
                </a:ext>
              </a:extLst>
            </p:cNvPr>
            <p:cNvGrpSpPr/>
            <p:nvPr/>
          </p:nvGrpSpPr>
          <p:grpSpPr>
            <a:xfrm>
              <a:off x="1542288" y="5096004"/>
              <a:ext cx="1800000" cy="1080000"/>
              <a:chOff x="3157728" y="2718816"/>
              <a:chExt cx="1800000" cy="1080000"/>
            </a:xfrm>
          </p:grpSpPr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4B76662D-C612-4EC1-8E87-86C592341F3A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D523D8F5-46E8-43C3-9FC9-2085DA49D276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63C369A7-D707-4744-9F28-D584C9295C44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0B541846-46E0-41AC-9D4B-FAE77EF882D2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13A313F-ABB7-40BA-995F-DBDCC3F080D2}"/>
                </a:ext>
              </a:extLst>
            </p:cNvPr>
            <p:cNvGrpSpPr/>
            <p:nvPr/>
          </p:nvGrpSpPr>
          <p:grpSpPr>
            <a:xfrm>
              <a:off x="1542288" y="6177960"/>
              <a:ext cx="1800000" cy="1080000"/>
              <a:chOff x="3157728" y="2718816"/>
              <a:chExt cx="1800000" cy="1080000"/>
            </a:xfrm>
          </p:grpSpPr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9F2E89D8-8502-48DB-A2AA-5F53F2D12605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F436B9AE-B95C-4284-B08A-62EF3F909854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F40C40D5-D60A-4DEC-9637-738A5F3E4F92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632EB4B6-827A-4586-9328-BE8744C80911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A3B3E64-1AA5-432F-B01C-45B59B6A6122}"/>
                </a:ext>
              </a:extLst>
            </p:cNvPr>
            <p:cNvGrpSpPr/>
            <p:nvPr/>
          </p:nvGrpSpPr>
          <p:grpSpPr>
            <a:xfrm>
              <a:off x="1542288" y="9423828"/>
              <a:ext cx="1800000" cy="1080000"/>
              <a:chOff x="3157728" y="2718816"/>
              <a:chExt cx="1800000" cy="1080000"/>
            </a:xfrm>
          </p:grpSpPr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661C7D58-1933-4B76-BD4B-525F925EA403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E5DBE38E-4463-4215-9631-CC7E3EB6B57B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3905057B-7B3D-4243-BA9B-3F96E2D3CEEC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CFC1F891-AB16-4AD9-AE5A-BCDA0014A218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A54D3FA-1FA4-4816-9100-ECD461491658}"/>
                </a:ext>
              </a:extLst>
            </p:cNvPr>
            <p:cNvGrpSpPr/>
            <p:nvPr/>
          </p:nvGrpSpPr>
          <p:grpSpPr>
            <a:xfrm>
              <a:off x="1542288" y="10505784"/>
              <a:ext cx="1800000" cy="1080000"/>
              <a:chOff x="3157728" y="2718816"/>
              <a:chExt cx="1800000" cy="1080000"/>
            </a:xfrm>
          </p:grpSpPr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F1FA53D7-5E29-4EDA-9137-77B1D3DDE409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8E8E732C-DE5D-4D88-B121-153DF5D41539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6B50B990-E3CA-4B7E-A7DB-3DB264425E1F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DDD38C39-1190-416B-946B-E04203CCE2DB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265A972-1F0B-4DA6-BFF5-6B2C302055D0}"/>
                </a:ext>
              </a:extLst>
            </p:cNvPr>
            <p:cNvGrpSpPr/>
            <p:nvPr/>
          </p:nvGrpSpPr>
          <p:grpSpPr>
            <a:xfrm>
              <a:off x="1542288" y="12669696"/>
              <a:ext cx="1800000" cy="1080000"/>
              <a:chOff x="3157728" y="2718816"/>
              <a:chExt cx="1800000" cy="1080000"/>
            </a:xfrm>
          </p:grpSpPr>
          <p:sp>
            <p:nvSpPr>
              <p:cNvPr id="93" name="이등변 삼각형 92">
                <a:extLst>
                  <a:ext uri="{FF2B5EF4-FFF2-40B4-BE49-F238E27FC236}">
                    <a16:creationId xmlns:a16="http://schemas.microsoft.com/office/drawing/2014/main" id="{4394F1D3-9793-4BDF-99E8-9DD02D6F8E2B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이등변 삼각형 93">
                <a:extLst>
                  <a:ext uri="{FF2B5EF4-FFF2-40B4-BE49-F238E27FC236}">
                    <a16:creationId xmlns:a16="http://schemas.microsoft.com/office/drawing/2014/main" id="{A2D0CE92-704A-46C4-9AB4-D99BF3A64F1E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이등변 삼각형 94">
                <a:extLst>
                  <a:ext uri="{FF2B5EF4-FFF2-40B4-BE49-F238E27FC236}">
                    <a16:creationId xmlns:a16="http://schemas.microsoft.com/office/drawing/2014/main" id="{571A55F4-4A4C-41B1-A405-6F7C3ABC973B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7B9D966-02AF-4BB8-871A-CC62CC1FF243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096B994-1C62-400F-A93E-4742FB25524A}"/>
                </a:ext>
              </a:extLst>
            </p:cNvPr>
            <p:cNvGrpSpPr/>
            <p:nvPr/>
          </p:nvGrpSpPr>
          <p:grpSpPr>
            <a:xfrm>
              <a:off x="1542288" y="7259916"/>
              <a:ext cx="1800000" cy="1080000"/>
              <a:chOff x="3157728" y="2718816"/>
              <a:chExt cx="1800000" cy="1080000"/>
            </a:xfrm>
          </p:grpSpPr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732317C9-D480-466E-B348-DBFC636C1858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이등변 삼각형 89">
                <a:extLst>
                  <a:ext uri="{FF2B5EF4-FFF2-40B4-BE49-F238E27FC236}">
                    <a16:creationId xmlns:a16="http://schemas.microsoft.com/office/drawing/2014/main" id="{745A2F4D-DB2D-435E-9E15-DB1A9704AC5F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404D4C35-5039-4EF8-A7AD-791D36E270F0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6D70F7F-95E7-4DC5-B33A-5C0F26C08753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661C13FD-180F-4EEE-AA9A-B6FA161DDD30}"/>
                </a:ext>
              </a:extLst>
            </p:cNvPr>
            <p:cNvGrpSpPr/>
            <p:nvPr/>
          </p:nvGrpSpPr>
          <p:grpSpPr>
            <a:xfrm>
              <a:off x="1542288" y="8341872"/>
              <a:ext cx="1800000" cy="1080000"/>
              <a:chOff x="3157728" y="2718816"/>
              <a:chExt cx="1800000" cy="1080000"/>
            </a:xfrm>
          </p:grpSpPr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BECE64BD-4AAF-4719-997F-06F1D090D5E3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949E825B-08B1-4391-95F2-844AAFF862C9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5C4D5A5-ADFC-4139-B7FC-54164F455486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FEB71D5-37CC-4FB3-B17E-06AD44683822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3DE9797-EB5D-42C6-B2B1-6E2BBC588D30}"/>
                </a:ext>
              </a:extLst>
            </p:cNvPr>
            <p:cNvGrpSpPr/>
            <p:nvPr/>
          </p:nvGrpSpPr>
          <p:grpSpPr>
            <a:xfrm>
              <a:off x="1542288" y="13751648"/>
              <a:ext cx="1800000" cy="1080000"/>
              <a:chOff x="3157728" y="2718816"/>
              <a:chExt cx="1800000" cy="1080000"/>
            </a:xfrm>
          </p:grpSpPr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282966BD-32E2-461C-B08A-9F5F77E90EFC}"/>
                  </a:ext>
                </a:extLst>
              </p:cNvPr>
              <p:cNvSpPr/>
              <p:nvPr/>
            </p:nvSpPr>
            <p:spPr>
              <a:xfrm rot="5400000">
                <a:off x="4417728" y="253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이등변 삼각형 81">
                <a:extLst>
                  <a:ext uri="{FF2B5EF4-FFF2-40B4-BE49-F238E27FC236}">
                    <a16:creationId xmlns:a16="http://schemas.microsoft.com/office/drawing/2014/main" id="{16D7DA04-003E-4098-90A1-08D60A8E9A54}"/>
                  </a:ext>
                </a:extLst>
              </p:cNvPr>
              <p:cNvSpPr/>
              <p:nvPr/>
            </p:nvSpPr>
            <p:spPr>
              <a:xfrm rot="5400000">
                <a:off x="4417728" y="289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3213AE95-B2D6-455C-B429-9B054C31CEF6}"/>
                  </a:ext>
                </a:extLst>
              </p:cNvPr>
              <p:cNvSpPr/>
              <p:nvPr/>
            </p:nvSpPr>
            <p:spPr>
              <a:xfrm rot="5400000">
                <a:off x="4417728" y="3258816"/>
                <a:ext cx="360000" cy="720000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F6D49A7-B572-4AC1-B023-A289F294B8F0}"/>
                  </a:ext>
                </a:extLst>
              </p:cNvPr>
              <p:cNvSpPr/>
              <p:nvPr/>
            </p:nvSpPr>
            <p:spPr>
              <a:xfrm>
                <a:off x="3157728" y="2718816"/>
                <a:ext cx="1080000" cy="108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E5E55CD-0DA5-4B52-9510-DBB7A315E407}"/>
              </a:ext>
            </a:extLst>
          </p:cNvPr>
          <p:cNvSpPr/>
          <p:nvPr/>
        </p:nvSpPr>
        <p:spPr>
          <a:xfrm>
            <a:off x="4755069" y="2740446"/>
            <a:ext cx="8100000" cy="5400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Floor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패턴 루틴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A8963E-8485-4BAC-83D6-1AEA9DF62E4B}"/>
              </a:ext>
            </a:extLst>
          </p:cNvPr>
          <p:cNvGrpSpPr/>
          <p:nvPr/>
        </p:nvGrpSpPr>
        <p:grpSpPr>
          <a:xfrm>
            <a:off x="3259091" y="3028659"/>
            <a:ext cx="11091956" cy="3848681"/>
            <a:chOff x="2648109" y="2966466"/>
            <a:chExt cx="8022336" cy="2783586"/>
          </a:xfrm>
        </p:grpSpPr>
        <p:sp>
          <p:nvSpPr>
            <p:cNvPr id="21" name="화살표: U자형 20">
              <a:extLst>
                <a:ext uri="{FF2B5EF4-FFF2-40B4-BE49-F238E27FC236}">
                  <a16:creationId xmlns:a16="http://schemas.microsoft.com/office/drawing/2014/main" id="{F0DE6018-0478-4DBD-97DA-BF86BED516B0}"/>
                </a:ext>
              </a:extLst>
            </p:cNvPr>
            <p:cNvSpPr/>
            <p:nvPr/>
          </p:nvSpPr>
          <p:spPr>
            <a:xfrm flipH="1">
              <a:off x="3035807" y="2966466"/>
              <a:ext cx="6950022" cy="1207770"/>
            </a:xfrm>
            <a:prstGeom prst="uturnArrow">
              <a:avLst>
                <a:gd name="adj1" fmla="val 21972"/>
                <a:gd name="adj2" fmla="val 25000"/>
                <a:gd name="adj3" fmla="val 19801"/>
                <a:gd name="adj4" fmla="val 43750"/>
                <a:gd name="adj5" fmla="val 7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60C8BD17-6070-46EF-A745-E813865E2480}"/>
                </a:ext>
              </a:extLst>
            </p:cNvPr>
            <p:cNvSpPr/>
            <p:nvPr/>
          </p:nvSpPr>
          <p:spPr>
            <a:xfrm>
              <a:off x="4233069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9676225-DF1E-4618-8327-C4FE8954FAE0}"/>
                </a:ext>
              </a:extLst>
            </p:cNvPr>
            <p:cNvSpPr/>
            <p:nvPr/>
          </p:nvSpPr>
          <p:spPr>
            <a:xfrm>
              <a:off x="6378861" y="4707636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E1F25B7-FB68-40EC-9790-4E998111C5AC}"/>
                </a:ext>
              </a:extLst>
            </p:cNvPr>
            <p:cNvSpPr/>
            <p:nvPr/>
          </p:nvSpPr>
          <p:spPr>
            <a:xfrm>
              <a:off x="8524653" y="4698492"/>
              <a:ext cx="560832" cy="499872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B5AED00-992B-46AF-A014-DC82D5D8FF7B}"/>
                </a:ext>
              </a:extLst>
            </p:cNvPr>
            <p:cNvGrpSpPr/>
            <p:nvPr/>
          </p:nvGrpSpPr>
          <p:grpSpPr>
            <a:xfrm>
              <a:off x="2648109" y="4155948"/>
              <a:ext cx="8022336" cy="1594104"/>
              <a:chOff x="2648109" y="3660648"/>
              <a:chExt cx="8022336" cy="1594104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7E8FC86-6833-4393-B18C-95906BB79F75}"/>
                  </a:ext>
                </a:extLst>
              </p:cNvPr>
              <p:cNvSpPr/>
              <p:nvPr/>
            </p:nvSpPr>
            <p:spPr>
              <a:xfrm>
                <a:off x="2648109" y="3660648"/>
                <a:ext cx="1584960" cy="158496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ysClr val="windowText" lastClr="000000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3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1BBC3A37-81C1-4302-9D0F-1058C6CE77FD}"/>
                  </a:ext>
                </a:extLst>
              </p:cNvPr>
              <p:cNvSpPr/>
              <p:nvPr/>
            </p:nvSpPr>
            <p:spPr>
              <a:xfrm>
                <a:off x="4793901" y="3660648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2</a:t>
                </a:r>
                <a:endParaRPr lang="ko-KR" altLang="en-US" sz="32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ED116475-8087-4C8F-91C9-49D2DBDDCE0E}"/>
                  </a:ext>
                </a:extLst>
              </p:cNvPr>
              <p:cNvSpPr/>
              <p:nvPr/>
            </p:nvSpPr>
            <p:spPr>
              <a:xfrm>
                <a:off x="9085485" y="3669792"/>
                <a:ext cx="1584960" cy="1584960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/>
                  <a:t>패턴</a:t>
                </a:r>
                <a:r>
                  <a:rPr lang="en-US" altLang="ko-KR" sz="3200" b="1" dirty="0"/>
                  <a:t>4</a:t>
                </a:r>
                <a:endParaRPr lang="ko-KR" altLang="en-US" sz="32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510A881-9A22-4D84-908B-B2FBB193824D}"/>
                  </a:ext>
                </a:extLst>
              </p:cNvPr>
              <p:cNvSpPr/>
              <p:nvPr/>
            </p:nvSpPr>
            <p:spPr>
              <a:xfrm>
                <a:off x="6939693" y="3660648"/>
                <a:ext cx="1584960" cy="1584960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패턴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68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1DAC304-BFEC-4E38-822B-79ECB15C2725}"/>
              </a:ext>
            </a:extLst>
          </p:cNvPr>
          <p:cNvGrpSpPr/>
          <p:nvPr/>
        </p:nvGrpSpPr>
        <p:grpSpPr>
          <a:xfrm>
            <a:off x="6619490" y="1502033"/>
            <a:ext cx="6296889" cy="7793564"/>
            <a:chOff x="11110054" y="1770744"/>
            <a:chExt cx="6296889" cy="7793564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44AB9F80-D5EA-4B19-BBB8-5601CFE18B86}"/>
                </a:ext>
              </a:extLst>
            </p:cNvPr>
            <p:cNvGrpSpPr/>
            <p:nvPr/>
          </p:nvGrpSpPr>
          <p:grpSpPr>
            <a:xfrm>
              <a:off x="11110054" y="2263272"/>
              <a:ext cx="6296889" cy="7301036"/>
              <a:chOff x="10631083" y="2002013"/>
              <a:chExt cx="6296889" cy="730103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26B775B-8D5D-4BE2-80C1-4488ACB0B01C}"/>
                  </a:ext>
                </a:extLst>
              </p:cNvPr>
              <p:cNvSpPr/>
              <p:nvPr/>
            </p:nvSpPr>
            <p:spPr>
              <a:xfrm>
                <a:off x="10631083" y="2002013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DD0853D-A75E-4BB8-91F5-D6C4150C8B40}"/>
                  </a:ext>
                </a:extLst>
              </p:cNvPr>
              <p:cNvGrpSpPr/>
              <p:nvPr/>
            </p:nvGrpSpPr>
            <p:grpSpPr>
              <a:xfrm>
                <a:off x="14523548" y="2779181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D655177-175F-4C32-86EB-4EF92F7156D8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FC910DE-B106-4C9C-80D4-999AE3AC5B2D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E3A5378-5295-4BF9-A652-FC6620833CBC}"/>
                  </a:ext>
                </a:extLst>
              </p:cNvPr>
              <p:cNvGrpSpPr/>
              <p:nvPr/>
            </p:nvGrpSpPr>
            <p:grpSpPr>
              <a:xfrm>
                <a:off x="11079623" y="2235169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1C5546C5-813E-404D-92D0-56F81D9CE913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1C35D61E-7DB3-4D61-ADA2-397E645A398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FEEB4F8-135B-433D-BD36-94541678CC73}"/>
                  </a:ext>
                </a:extLst>
              </p:cNvPr>
              <p:cNvGrpSpPr/>
              <p:nvPr/>
            </p:nvGrpSpPr>
            <p:grpSpPr>
              <a:xfrm>
                <a:off x="11799623" y="4150538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530AFC74-DDBD-4758-8D7C-C4F2F63A901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8AC89E4-19A8-4FE8-8D7A-8E16731D71F6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751F438-86AA-463B-8514-F04856C71885}"/>
                  </a:ext>
                </a:extLst>
              </p:cNvPr>
              <p:cNvSpPr/>
              <p:nvPr/>
            </p:nvSpPr>
            <p:spPr>
              <a:xfrm>
                <a:off x="10631083" y="5703049"/>
                <a:ext cx="5400000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33B25AA0-2FE8-401C-B454-C9BB1087E9CB}"/>
                  </a:ext>
                </a:extLst>
              </p:cNvPr>
              <p:cNvGrpSpPr/>
              <p:nvPr/>
            </p:nvGrpSpPr>
            <p:grpSpPr>
              <a:xfrm>
                <a:off x="14523548" y="6480217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B02998C-0D5C-4373-A927-083F16ED9DFF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540F390A-5EF2-47E6-B37B-FECD325DAA85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5BE818E8-5D6F-46EE-90D4-634469F2B016}"/>
                  </a:ext>
                </a:extLst>
              </p:cNvPr>
              <p:cNvGrpSpPr/>
              <p:nvPr/>
            </p:nvGrpSpPr>
            <p:grpSpPr>
              <a:xfrm>
                <a:off x="11079623" y="5936205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DF6BD834-51E7-49D1-ACD2-7A2A02A76631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7C000C5-2CDF-4951-804F-AA32089CF9FF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7DC9C-E71E-4B5E-A958-CBF3742C661E}"/>
                  </a:ext>
                </a:extLst>
              </p:cNvPr>
              <p:cNvGrpSpPr/>
              <p:nvPr/>
            </p:nvGrpSpPr>
            <p:grpSpPr>
              <a:xfrm>
                <a:off x="11799623" y="7851574"/>
                <a:ext cx="1080000" cy="1080000"/>
                <a:chOff x="1335024" y="6116132"/>
                <a:chExt cx="2160000" cy="216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AC4979AA-1549-4528-BEFD-F5953874F54B}"/>
                    </a:ext>
                  </a:extLst>
                </p:cNvPr>
                <p:cNvSpPr/>
                <p:nvPr/>
              </p:nvSpPr>
              <p:spPr>
                <a:xfrm>
                  <a:off x="1335024" y="6116132"/>
                  <a:ext cx="2160000" cy="2160000"/>
                </a:xfrm>
                <a:prstGeom prst="ellipse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62780FE8-21E2-482F-98F9-2ABAAB977147}"/>
                    </a:ext>
                  </a:extLst>
                </p:cNvPr>
                <p:cNvSpPr/>
                <p:nvPr/>
              </p:nvSpPr>
              <p:spPr>
                <a:xfrm>
                  <a:off x="2055024" y="6836132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3F18427-B8AD-4441-947D-9ED6592D632B}"/>
                  </a:ext>
                </a:extLst>
              </p:cNvPr>
              <p:cNvSpPr/>
              <p:nvPr/>
            </p:nvSpPr>
            <p:spPr>
              <a:xfrm>
                <a:off x="12879623" y="331516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83A9B33-7E55-49D6-B244-EBB165BDC6F6}"/>
                  </a:ext>
                </a:extLst>
              </p:cNvPr>
              <p:cNvSpPr/>
              <p:nvPr/>
            </p:nvSpPr>
            <p:spPr>
              <a:xfrm>
                <a:off x="16162539" y="2002013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AE3D17C-66D2-4B48-BF10-2DF9BB29A1BB}"/>
                  </a:ext>
                </a:extLst>
              </p:cNvPr>
              <p:cNvSpPr/>
              <p:nvPr/>
            </p:nvSpPr>
            <p:spPr>
              <a:xfrm>
                <a:off x="16197796" y="5703049"/>
                <a:ext cx="703658" cy="360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곱하기 기호 79">
                <a:extLst>
                  <a:ext uri="{FF2B5EF4-FFF2-40B4-BE49-F238E27FC236}">
                    <a16:creationId xmlns:a16="http://schemas.microsoft.com/office/drawing/2014/main" id="{DC24E799-2618-4D17-8CE4-F9B5F4378140}"/>
                  </a:ext>
                </a:extLst>
              </p:cNvPr>
              <p:cNvSpPr/>
              <p:nvPr/>
            </p:nvSpPr>
            <p:spPr>
              <a:xfrm>
                <a:off x="16171277" y="7124701"/>
                <a:ext cx="756695" cy="756695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원형: 비어 있음 81">
                <a:extLst>
                  <a:ext uri="{FF2B5EF4-FFF2-40B4-BE49-F238E27FC236}">
                    <a16:creationId xmlns:a16="http://schemas.microsoft.com/office/drawing/2014/main" id="{0D0A220E-4F14-4356-9B14-871AA5CCB26F}"/>
                  </a:ext>
                </a:extLst>
              </p:cNvPr>
              <p:cNvSpPr/>
              <p:nvPr/>
            </p:nvSpPr>
            <p:spPr>
              <a:xfrm>
                <a:off x="16275061" y="3562706"/>
                <a:ext cx="478613" cy="47861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2D050"/>
                  </a:solidFill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C8EA1668-9A15-4BCA-BEC2-3310B3FBEB27}"/>
                  </a:ext>
                </a:extLst>
              </p:cNvPr>
              <p:cNvSpPr/>
              <p:nvPr/>
            </p:nvSpPr>
            <p:spPr>
              <a:xfrm>
                <a:off x="14529890" y="6656205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A6ACB24-370F-4E8D-ABD4-7C99378BAB63}"/>
                </a:ext>
              </a:extLst>
            </p:cNvPr>
            <p:cNvSpPr txBox="1"/>
            <p:nvPr/>
          </p:nvSpPr>
          <p:spPr>
            <a:xfrm>
              <a:off x="11110054" y="1770744"/>
              <a:ext cx="6235114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새롭게 생성되는 </a:t>
              </a:r>
              <a:r>
                <a:rPr lang="en-US" altLang="ko-KR" dirty="0" err="1">
                  <a:solidFill>
                    <a:schemeClr val="bg1"/>
                  </a:solidFill>
                </a:rPr>
                <a:t>Laser_Barrel</a:t>
              </a:r>
              <a:r>
                <a:rPr lang="ko-KR" altLang="en-US" dirty="0">
                  <a:solidFill>
                    <a:schemeClr val="bg1"/>
                  </a:solidFill>
                </a:rPr>
                <a:t>의 </a:t>
              </a:r>
              <a:r>
                <a:rPr lang="ko-KR" altLang="en-US" dirty="0" err="1">
                  <a:solidFill>
                    <a:schemeClr val="bg1"/>
                  </a:solidFill>
                </a:rPr>
                <a:t>위치예시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60A6E4-A26F-4B60-BA2A-F08082E60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2" y="1502033"/>
            <a:ext cx="5824623" cy="77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3EDDF7F-C7DA-4344-A53E-3B2080B6753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패턴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1A64FA-EA23-440A-B69D-0844B84B545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36627D-6ADB-4D9E-8365-DF877C858F7B}"/>
              </a:ext>
            </a:extLst>
          </p:cNvPr>
          <p:cNvSpPr/>
          <p:nvPr/>
        </p:nvSpPr>
        <p:spPr>
          <a:xfrm>
            <a:off x="10833692" y="1512878"/>
            <a:ext cx="1096813" cy="3010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발사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D1EFD0-9AFA-4793-BF5B-7B4A38FC47F9}"/>
              </a:ext>
            </a:extLst>
          </p:cNvPr>
          <p:cNvGrpSpPr/>
          <p:nvPr/>
        </p:nvGrpSpPr>
        <p:grpSpPr>
          <a:xfrm>
            <a:off x="12071181" y="1508273"/>
            <a:ext cx="3846436" cy="3014814"/>
            <a:chOff x="10488543" y="1348869"/>
            <a:chExt cx="7020000" cy="550223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88D9122-DE0C-4BCB-B74C-2D0D2A312988}"/>
                </a:ext>
              </a:extLst>
            </p:cNvPr>
            <p:cNvSpPr/>
            <p:nvPr/>
          </p:nvSpPr>
          <p:spPr>
            <a:xfrm>
              <a:off x="10488543" y="1348869"/>
              <a:ext cx="7020000" cy="5502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7" name="Picture 2" descr="Gore Icon #207998 - Free Icons Library">
              <a:extLst>
                <a:ext uri="{FF2B5EF4-FFF2-40B4-BE49-F238E27FC236}">
                  <a16:creationId xmlns:a16="http://schemas.microsoft.com/office/drawing/2014/main" id="{84E54A88-E80B-4527-A4B1-E0A79CFBB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000" b="93500" l="10000" r="90000">
                          <a14:foregroundMark x1="36029" y1="78500" x2="56500" y2="84500"/>
                          <a14:foregroundMark x1="31272" y1="77106" x2="32618" y2="77500"/>
                          <a14:foregroundMark x1="27500" y1="76000" x2="29644" y2="76628"/>
                          <a14:foregroundMark x1="56500" y1="84500" x2="69500" y2="81000"/>
                          <a14:foregroundMark x1="48000" y1="92000" x2="52000" y2="93500"/>
                          <a14:foregroundMark x1="16000" y1="10000" x2="16500" y2="9000"/>
                          <a14:foregroundMark x1="82500" y1="7000" x2="82500" y2="7000"/>
                          <a14:backgroundMark x1="32500" y1="77500" x2="32500" y2="78500"/>
                          <a14:backgroundMark x1="32500" y1="75500" x2="32000" y2="77000"/>
                          <a14:backgroundMark x1="31000" y1="76000" x2="31500" y2="77000"/>
                          <a14:backgroundMark x1="31500" y1="77500" x2="31000" y2="77500"/>
                          <a14:backgroundMark x1="30500" y1="77000" x2="30500" y2="77000"/>
                          <a14:backgroundMark x1="30500" y1="76000" x2="30500" y2="7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6161" y="2129374"/>
              <a:ext cx="780161" cy="78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E3DBAE4-00D4-4A4E-8468-E48D53A85DF9}"/>
                </a:ext>
              </a:extLst>
            </p:cNvPr>
            <p:cNvGrpSpPr/>
            <p:nvPr/>
          </p:nvGrpSpPr>
          <p:grpSpPr>
            <a:xfrm>
              <a:off x="12356242" y="3559987"/>
              <a:ext cx="3240000" cy="2160000"/>
              <a:chOff x="10900979" y="4604282"/>
              <a:chExt cx="3240000" cy="2160000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04180F6B-A264-4D2F-9320-0F84141A2F3F}"/>
                  </a:ext>
                </a:extLst>
              </p:cNvPr>
              <p:cNvSpPr/>
              <p:nvPr/>
            </p:nvSpPr>
            <p:spPr>
              <a:xfrm>
                <a:off x="1090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7A89377-F886-4F9C-8675-14D842B40778}"/>
                  </a:ext>
                </a:extLst>
              </p:cNvPr>
              <p:cNvSpPr/>
              <p:nvPr/>
            </p:nvSpPr>
            <p:spPr>
              <a:xfrm>
                <a:off x="1198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8BF0B50B-5561-4E74-B31B-51FA2616AF47}"/>
                  </a:ext>
                </a:extLst>
              </p:cNvPr>
              <p:cNvSpPr/>
              <p:nvPr/>
            </p:nvSpPr>
            <p:spPr>
              <a:xfrm>
                <a:off x="13060979" y="460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0432ED3-8D1E-455D-B043-968A47ABDFD5}"/>
                  </a:ext>
                </a:extLst>
              </p:cNvPr>
              <p:cNvSpPr/>
              <p:nvPr/>
            </p:nvSpPr>
            <p:spPr>
              <a:xfrm>
                <a:off x="1090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A5325E02-B3D4-4B35-93E6-2312C5776999}"/>
                  </a:ext>
                </a:extLst>
              </p:cNvPr>
              <p:cNvSpPr/>
              <p:nvPr/>
            </p:nvSpPr>
            <p:spPr>
              <a:xfrm>
                <a:off x="1198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57E0CB19-759D-411A-93D9-B6C1B264686A}"/>
                  </a:ext>
                </a:extLst>
              </p:cNvPr>
              <p:cNvSpPr/>
              <p:nvPr/>
            </p:nvSpPr>
            <p:spPr>
              <a:xfrm>
                <a:off x="13060979" y="5684282"/>
                <a:ext cx="1080000" cy="108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6BCC834B-739B-48E1-A21D-5CA453604FFD}"/>
              </a:ext>
            </a:extLst>
          </p:cNvPr>
          <p:cNvSpPr/>
          <p:nvPr/>
        </p:nvSpPr>
        <p:spPr>
          <a:xfrm>
            <a:off x="13338309" y="3558473"/>
            <a:ext cx="271471" cy="271471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86FD392-B60C-427F-84AA-4F94858B0E46}"/>
              </a:ext>
            </a:extLst>
          </p:cNvPr>
          <p:cNvCxnSpPr>
            <a:cxnSpLocks/>
          </p:cNvCxnSpPr>
          <p:nvPr/>
        </p:nvCxnSpPr>
        <p:spPr>
          <a:xfrm>
            <a:off x="12900314" y="3527838"/>
            <a:ext cx="2968336" cy="91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A4B49112-AC8E-410D-BF6C-5199C3639B8B}"/>
              </a:ext>
            </a:extLst>
          </p:cNvPr>
          <p:cNvCxnSpPr>
            <a:cxnSpLocks/>
          </p:cNvCxnSpPr>
          <p:nvPr/>
        </p:nvCxnSpPr>
        <p:spPr>
          <a:xfrm>
            <a:off x="13066967" y="2559114"/>
            <a:ext cx="650813" cy="196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3B572BC-8D7B-499A-8863-1DF912FCAFED}"/>
              </a:ext>
            </a:extLst>
          </p:cNvPr>
          <p:cNvCxnSpPr>
            <a:cxnSpLocks/>
          </p:cNvCxnSpPr>
          <p:nvPr/>
        </p:nvCxnSpPr>
        <p:spPr>
          <a:xfrm flipH="1">
            <a:off x="13243534" y="2996210"/>
            <a:ext cx="420246" cy="148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38ED1D9-B06C-4189-999A-DA1E2072ADBE}"/>
              </a:ext>
            </a:extLst>
          </p:cNvPr>
          <p:cNvCxnSpPr>
            <a:cxnSpLocks/>
          </p:cNvCxnSpPr>
          <p:nvPr/>
        </p:nvCxnSpPr>
        <p:spPr>
          <a:xfrm flipH="1">
            <a:off x="12463746" y="3202934"/>
            <a:ext cx="1579506" cy="1294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E8C41F6-B30E-40D7-963C-FEA71F332314}"/>
              </a:ext>
            </a:extLst>
          </p:cNvPr>
          <p:cNvCxnSpPr>
            <a:cxnSpLocks/>
          </p:cNvCxnSpPr>
          <p:nvPr/>
        </p:nvCxnSpPr>
        <p:spPr>
          <a:xfrm flipH="1">
            <a:off x="12175821" y="2927730"/>
            <a:ext cx="3069447" cy="1322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E561894-75F0-4858-9E84-1F3B2FD7689A}"/>
              </a:ext>
            </a:extLst>
          </p:cNvPr>
          <p:cNvCxnSpPr>
            <a:cxnSpLocks/>
          </p:cNvCxnSpPr>
          <p:nvPr/>
        </p:nvCxnSpPr>
        <p:spPr>
          <a:xfrm flipH="1">
            <a:off x="12214225" y="3615822"/>
            <a:ext cx="3171720" cy="141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39367344-BB72-49C4-906F-73BD1F92FE20}"/>
              </a:ext>
            </a:extLst>
          </p:cNvPr>
          <p:cNvSpPr/>
          <p:nvPr/>
        </p:nvSpPr>
        <p:spPr>
          <a:xfrm>
            <a:off x="13015292" y="251367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4E20AB2-730D-47FA-A9B4-3F4F13C59AC4}"/>
              </a:ext>
            </a:extLst>
          </p:cNvPr>
          <p:cNvSpPr/>
          <p:nvPr/>
        </p:nvSpPr>
        <p:spPr>
          <a:xfrm>
            <a:off x="12846314" y="3473678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5A810FA-6AF5-4284-92D8-D8D0CECAC694}"/>
              </a:ext>
            </a:extLst>
          </p:cNvPr>
          <p:cNvSpPr/>
          <p:nvPr/>
        </p:nvSpPr>
        <p:spPr>
          <a:xfrm>
            <a:off x="13609780" y="2945636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EE8F8A7-4993-4F9B-9DB2-79CDBAF8AE27}"/>
              </a:ext>
            </a:extLst>
          </p:cNvPr>
          <p:cNvSpPr/>
          <p:nvPr/>
        </p:nvSpPr>
        <p:spPr>
          <a:xfrm>
            <a:off x="13989251" y="315943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46B30ED-70C5-4668-8426-AC78FB7C3585}"/>
              </a:ext>
            </a:extLst>
          </p:cNvPr>
          <p:cNvSpPr/>
          <p:nvPr/>
        </p:nvSpPr>
        <p:spPr>
          <a:xfrm>
            <a:off x="15332200" y="3566257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028F3AB-AFB4-47AF-8A9C-EF5FA2142347}"/>
              </a:ext>
            </a:extLst>
          </p:cNvPr>
          <p:cNvSpPr/>
          <p:nvPr/>
        </p:nvSpPr>
        <p:spPr>
          <a:xfrm>
            <a:off x="15184223" y="287623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D14B1B0-0976-4A3E-BFB9-F8533B037D9E}"/>
              </a:ext>
            </a:extLst>
          </p:cNvPr>
          <p:cNvSpPr txBox="1"/>
          <p:nvPr/>
        </p:nvSpPr>
        <p:spPr>
          <a:xfrm>
            <a:off x="10833691" y="4646630"/>
            <a:ext cx="50839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동시 발사</a:t>
            </a:r>
            <a:r>
              <a:rPr lang="en-US" altLang="ko-KR" dirty="0"/>
              <a:t>X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랜덤한</a:t>
            </a:r>
            <a:r>
              <a:rPr lang="ko-KR" altLang="en-US" sz="1400" dirty="0">
                <a:solidFill>
                  <a:srgbClr val="FF0000"/>
                </a:solidFill>
              </a:rPr>
              <a:t> 순서로 발사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80AAC81-15D0-42DD-B97F-68914FD6CC37}"/>
              </a:ext>
            </a:extLst>
          </p:cNvPr>
          <p:cNvGrpSpPr/>
          <p:nvPr/>
        </p:nvGrpSpPr>
        <p:grpSpPr>
          <a:xfrm>
            <a:off x="5349791" y="1508273"/>
            <a:ext cx="5115703" cy="7987420"/>
            <a:chOff x="5947155" y="1508273"/>
            <a:chExt cx="5115703" cy="79874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1F9C2BB-8143-4ED2-9AA4-86189D82CD8A}"/>
                </a:ext>
              </a:extLst>
            </p:cNvPr>
            <p:cNvGrpSpPr/>
            <p:nvPr/>
          </p:nvGrpSpPr>
          <p:grpSpPr>
            <a:xfrm>
              <a:off x="7216422" y="1508273"/>
              <a:ext cx="3846436" cy="3014814"/>
              <a:chOff x="10488543" y="1348869"/>
              <a:chExt cx="7020000" cy="550223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F2AF17B-9335-43D3-B94F-6C1AADA397DC}"/>
                  </a:ext>
                </a:extLst>
              </p:cNvPr>
              <p:cNvSpPr/>
              <p:nvPr/>
            </p:nvSpPr>
            <p:spPr>
              <a:xfrm>
                <a:off x="10488543" y="1348869"/>
                <a:ext cx="7020000" cy="55022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Picture 2" descr="Gore Icon #207998 - Free Icons Library">
                <a:extLst>
                  <a:ext uri="{FF2B5EF4-FFF2-40B4-BE49-F238E27FC236}">
                    <a16:creationId xmlns:a16="http://schemas.microsoft.com/office/drawing/2014/main" id="{5DBD8415-1508-4D02-BC7C-C154D8AAA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000" b="93500" l="10000" r="90000">
                            <a14:foregroundMark x1="36029" y1="78500" x2="56500" y2="84500"/>
                            <a14:foregroundMark x1="31272" y1="77106" x2="32618" y2="77500"/>
                            <a14:foregroundMark x1="27500" y1="76000" x2="29644" y2="76628"/>
                            <a14:foregroundMark x1="56500" y1="84500" x2="69500" y2="81000"/>
                            <a14:foregroundMark x1="48000" y1="92000" x2="52000" y2="93500"/>
                            <a14:foregroundMark x1="16000" y1="10000" x2="16500" y2="9000"/>
                            <a14:foregroundMark x1="82500" y1="7000" x2="82500" y2="7000"/>
                            <a14:backgroundMark x1="32500" y1="77500" x2="32500" y2="78500"/>
                            <a14:backgroundMark x1="32500" y1="75500" x2="32000" y2="77000"/>
                            <a14:backgroundMark x1="31000" y1="76000" x2="31500" y2="77000"/>
                            <a14:backgroundMark x1="31500" y1="77500" x2="31000" y2="77500"/>
                            <a14:backgroundMark x1="30500" y1="77000" x2="30500" y2="77000"/>
                            <a14:backgroundMark x1="30500" y1="76000" x2="30500" y2="76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6161" y="2129374"/>
                <a:ext cx="780161" cy="78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50C0584-EA13-4132-986F-7CB57FBCE36E}"/>
                  </a:ext>
                </a:extLst>
              </p:cNvPr>
              <p:cNvGrpSpPr/>
              <p:nvPr/>
            </p:nvGrpSpPr>
            <p:grpSpPr>
              <a:xfrm>
                <a:off x="12356242" y="3559987"/>
                <a:ext cx="3240000" cy="2160000"/>
                <a:chOff x="10900979" y="4604282"/>
                <a:chExt cx="3240000" cy="2160000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1A0F8829-D67F-42A7-BD62-A82C74C76F81}"/>
                    </a:ext>
                  </a:extLst>
                </p:cNvPr>
                <p:cNvSpPr/>
                <p:nvPr/>
              </p:nvSpPr>
              <p:spPr>
                <a:xfrm>
                  <a:off x="1090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76B1815-AB5E-474E-B12A-6E143B74C52A}"/>
                    </a:ext>
                  </a:extLst>
                </p:cNvPr>
                <p:cNvSpPr/>
                <p:nvPr/>
              </p:nvSpPr>
              <p:spPr>
                <a:xfrm>
                  <a:off x="1198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2123935-4EDB-4132-A5B7-6BD95EB78269}"/>
                    </a:ext>
                  </a:extLst>
                </p:cNvPr>
                <p:cNvSpPr/>
                <p:nvPr/>
              </p:nvSpPr>
              <p:spPr>
                <a:xfrm>
                  <a:off x="1306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20D5ADA-D66E-4FE8-A141-373153AAAA6A}"/>
                    </a:ext>
                  </a:extLst>
                </p:cNvPr>
                <p:cNvSpPr/>
                <p:nvPr/>
              </p:nvSpPr>
              <p:spPr>
                <a:xfrm>
                  <a:off x="1090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6E4A1BD-43F4-4947-9016-24C9D74F0F39}"/>
                    </a:ext>
                  </a:extLst>
                </p:cNvPr>
                <p:cNvSpPr/>
                <p:nvPr/>
              </p:nvSpPr>
              <p:spPr>
                <a:xfrm>
                  <a:off x="1198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AF2DBD0-4088-4791-8C31-637359410B9C}"/>
                    </a:ext>
                  </a:extLst>
                </p:cNvPr>
                <p:cNvSpPr/>
                <p:nvPr/>
              </p:nvSpPr>
              <p:spPr>
                <a:xfrm>
                  <a:off x="1306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1A431F-993B-480C-BA75-9A054836852A}"/>
                </a:ext>
              </a:extLst>
            </p:cNvPr>
            <p:cNvSpPr/>
            <p:nvPr/>
          </p:nvSpPr>
          <p:spPr>
            <a:xfrm>
              <a:off x="5947155" y="1512878"/>
              <a:ext cx="1096813" cy="798281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발사</a:t>
              </a: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CABE2FE0-0153-4898-877B-D08C53225EB8}"/>
                </a:ext>
              </a:extLst>
            </p:cNvPr>
            <p:cNvSpPr/>
            <p:nvPr/>
          </p:nvSpPr>
          <p:spPr>
            <a:xfrm rot="4136066">
              <a:off x="8489337" y="2139472"/>
              <a:ext cx="131615" cy="59176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아래쪽 43">
              <a:extLst>
                <a:ext uri="{FF2B5EF4-FFF2-40B4-BE49-F238E27FC236}">
                  <a16:creationId xmlns:a16="http://schemas.microsoft.com/office/drawing/2014/main" id="{55391DE1-D0CD-473A-AD8A-464A9E1056E5}"/>
                </a:ext>
              </a:extLst>
            </p:cNvPr>
            <p:cNvSpPr/>
            <p:nvPr/>
          </p:nvSpPr>
          <p:spPr>
            <a:xfrm rot="2141200">
              <a:off x="8407635" y="2255374"/>
              <a:ext cx="131615" cy="130217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>
              <a:extLst>
                <a:ext uri="{FF2B5EF4-FFF2-40B4-BE49-F238E27FC236}">
                  <a16:creationId xmlns:a16="http://schemas.microsoft.com/office/drawing/2014/main" id="{0CAFA4F4-4251-4253-BDDB-45152CBE967F}"/>
                </a:ext>
              </a:extLst>
            </p:cNvPr>
            <p:cNvSpPr/>
            <p:nvPr/>
          </p:nvSpPr>
          <p:spPr>
            <a:xfrm rot="529138">
              <a:off x="8798170" y="2398287"/>
              <a:ext cx="131615" cy="52495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아래쪽 45">
              <a:extLst>
                <a:ext uri="{FF2B5EF4-FFF2-40B4-BE49-F238E27FC236}">
                  <a16:creationId xmlns:a16="http://schemas.microsoft.com/office/drawing/2014/main" id="{99263455-26FA-43D8-8A12-3E4B7BEBC08E}"/>
                </a:ext>
              </a:extLst>
            </p:cNvPr>
            <p:cNvSpPr/>
            <p:nvPr/>
          </p:nvSpPr>
          <p:spPr>
            <a:xfrm rot="20637766">
              <a:off x="9002607" y="2391859"/>
              <a:ext cx="131615" cy="76667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화살표: 아래쪽 46">
              <a:extLst>
                <a:ext uri="{FF2B5EF4-FFF2-40B4-BE49-F238E27FC236}">
                  <a16:creationId xmlns:a16="http://schemas.microsoft.com/office/drawing/2014/main" id="{EF158D50-7427-4170-9907-C25EC8FDF9AB}"/>
                </a:ext>
              </a:extLst>
            </p:cNvPr>
            <p:cNvSpPr/>
            <p:nvPr/>
          </p:nvSpPr>
          <p:spPr>
            <a:xfrm rot="17596510">
              <a:off x="9591164" y="1902853"/>
              <a:ext cx="131615" cy="143764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FCC19D90-D686-4E23-AE1D-5FFC364E1540}"/>
                </a:ext>
              </a:extLst>
            </p:cNvPr>
            <p:cNvSpPr/>
            <p:nvPr/>
          </p:nvSpPr>
          <p:spPr>
            <a:xfrm rot="18543833">
              <a:off x="9646688" y="2004321"/>
              <a:ext cx="131615" cy="1919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B096057-15C6-47DF-B696-C45C72C6E4E9}"/>
                </a:ext>
              </a:extLst>
            </p:cNvPr>
            <p:cNvSpPr/>
            <p:nvPr/>
          </p:nvSpPr>
          <p:spPr>
            <a:xfrm>
              <a:off x="8805069" y="2194116"/>
              <a:ext cx="229805" cy="22980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C3B93E1-5633-43C6-8924-ABA0B13AE764}"/>
                </a:ext>
              </a:extLst>
            </p:cNvPr>
            <p:cNvGrpSpPr/>
            <p:nvPr/>
          </p:nvGrpSpPr>
          <p:grpSpPr>
            <a:xfrm>
              <a:off x="7211274" y="6480879"/>
              <a:ext cx="3846436" cy="3014814"/>
              <a:chOff x="10488543" y="1348869"/>
              <a:chExt cx="7020000" cy="550223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5E7799-A71C-45D9-BEE5-62387BAAA607}"/>
                  </a:ext>
                </a:extLst>
              </p:cNvPr>
              <p:cNvSpPr/>
              <p:nvPr/>
            </p:nvSpPr>
            <p:spPr>
              <a:xfrm>
                <a:off x="10488543" y="1348869"/>
                <a:ext cx="7020000" cy="55022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Picture 2" descr="Gore Icon #207998 - Free Icons Library">
                <a:extLst>
                  <a:ext uri="{FF2B5EF4-FFF2-40B4-BE49-F238E27FC236}">
                    <a16:creationId xmlns:a16="http://schemas.microsoft.com/office/drawing/2014/main" id="{89B90FB0-2BCE-418B-81AB-1240C2402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000" b="93500" l="10000" r="90000">
                            <a14:foregroundMark x1="36029" y1="78500" x2="56500" y2="84500"/>
                            <a14:foregroundMark x1="31272" y1="77106" x2="32618" y2="77500"/>
                            <a14:foregroundMark x1="27500" y1="76000" x2="29644" y2="76628"/>
                            <a14:foregroundMark x1="56500" y1="84500" x2="69500" y2="81000"/>
                            <a14:foregroundMark x1="48000" y1="92000" x2="52000" y2="93500"/>
                            <a14:foregroundMark x1="16000" y1="10000" x2="16500" y2="9000"/>
                            <a14:foregroundMark x1="82500" y1="7000" x2="82500" y2="7000"/>
                            <a14:backgroundMark x1="32500" y1="77500" x2="32500" y2="78500"/>
                            <a14:backgroundMark x1="32500" y1="75500" x2="32000" y2="77000"/>
                            <a14:backgroundMark x1="31000" y1="76000" x2="31500" y2="77000"/>
                            <a14:backgroundMark x1="31500" y1="77500" x2="31000" y2="77500"/>
                            <a14:backgroundMark x1="30500" y1="77000" x2="30500" y2="77000"/>
                            <a14:backgroundMark x1="30500" y1="76000" x2="30500" y2="76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86161" y="2129374"/>
                <a:ext cx="780161" cy="78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224678DF-F012-41DA-A11E-223F5AE6F4B3}"/>
                  </a:ext>
                </a:extLst>
              </p:cNvPr>
              <p:cNvGrpSpPr/>
              <p:nvPr/>
            </p:nvGrpSpPr>
            <p:grpSpPr>
              <a:xfrm>
                <a:off x="12356242" y="3559987"/>
                <a:ext cx="3240000" cy="2160000"/>
                <a:chOff x="10900979" y="4604282"/>
                <a:chExt cx="3240000" cy="2160000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0B10DC0-C971-4559-A948-C8869BEBD199}"/>
                    </a:ext>
                  </a:extLst>
                </p:cNvPr>
                <p:cNvSpPr/>
                <p:nvPr/>
              </p:nvSpPr>
              <p:spPr>
                <a:xfrm>
                  <a:off x="1090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18DD6D8-8A14-4C19-ACD1-BD8994012998}"/>
                    </a:ext>
                  </a:extLst>
                </p:cNvPr>
                <p:cNvSpPr/>
                <p:nvPr/>
              </p:nvSpPr>
              <p:spPr>
                <a:xfrm>
                  <a:off x="1198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4B1A16F-063D-4CD7-B586-A8B270221909}"/>
                    </a:ext>
                  </a:extLst>
                </p:cNvPr>
                <p:cNvSpPr/>
                <p:nvPr/>
              </p:nvSpPr>
              <p:spPr>
                <a:xfrm>
                  <a:off x="13060979" y="460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865522F-CA58-4133-A2DB-EDAC0DBBD0AE}"/>
                    </a:ext>
                  </a:extLst>
                </p:cNvPr>
                <p:cNvSpPr/>
                <p:nvPr/>
              </p:nvSpPr>
              <p:spPr>
                <a:xfrm>
                  <a:off x="1090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022A2C6-895C-4349-AC19-AEB268B7DB68}"/>
                    </a:ext>
                  </a:extLst>
                </p:cNvPr>
                <p:cNvSpPr/>
                <p:nvPr/>
              </p:nvSpPr>
              <p:spPr>
                <a:xfrm>
                  <a:off x="1198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4431B446-7A64-4EB4-8FC4-65ABD0666DCD}"/>
                    </a:ext>
                  </a:extLst>
                </p:cNvPr>
                <p:cNvSpPr/>
                <p:nvPr/>
              </p:nvSpPr>
              <p:spPr>
                <a:xfrm>
                  <a:off x="13060979" y="5684282"/>
                  <a:ext cx="1080000" cy="108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</p:grp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11084E3-8C02-4F0C-B49A-011F2D0E1304}"/>
                </a:ext>
              </a:extLst>
            </p:cNvPr>
            <p:cNvSpPr/>
            <p:nvPr/>
          </p:nvSpPr>
          <p:spPr>
            <a:xfrm>
              <a:off x="8155385" y="748628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0EF0D62-6733-4695-BAD5-05263F65C3E8}"/>
                </a:ext>
              </a:extLst>
            </p:cNvPr>
            <p:cNvSpPr/>
            <p:nvPr/>
          </p:nvSpPr>
          <p:spPr>
            <a:xfrm>
              <a:off x="7986407" y="8446284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F94096B-E9CD-4692-8BF4-9A2341470C08}"/>
                </a:ext>
              </a:extLst>
            </p:cNvPr>
            <p:cNvSpPr/>
            <p:nvPr/>
          </p:nvSpPr>
          <p:spPr>
            <a:xfrm>
              <a:off x="8749873" y="7918242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BDA4793-508B-47E2-A169-9C55F900981F}"/>
                </a:ext>
              </a:extLst>
            </p:cNvPr>
            <p:cNvSpPr/>
            <p:nvPr/>
          </p:nvSpPr>
          <p:spPr>
            <a:xfrm>
              <a:off x="9129344" y="813204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B3C194C-C334-441C-8321-4E24BCCE0053}"/>
                </a:ext>
              </a:extLst>
            </p:cNvPr>
            <p:cNvSpPr/>
            <p:nvPr/>
          </p:nvSpPr>
          <p:spPr>
            <a:xfrm>
              <a:off x="10472293" y="853886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EFF6D42-0343-4067-B3D8-0E749CCF7D6D}"/>
                </a:ext>
              </a:extLst>
            </p:cNvPr>
            <p:cNvSpPr/>
            <p:nvPr/>
          </p:nvSpPr>
          <p:spPr>
            <a:xfrm>
              <a:off x="10324316" y="7848836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아래쪽 71">
              <a:extLst>
                <a:ext uri="{FF2B5EF4-FFF2-40B4-BE49-F238E27FC236}">
                  <a16:creationId xmlns:a16="http://schemas.microsoft.com/office/drawing/2014/main" id="{69E41091-AD14-4370-9280-D48382DAF991}"/>
                </a:ext>
              </a:extLst>
            </p:cNvPr>
            <p:cNvSpPr/>
            <p:nvPr/>
          </p:nvSpPr>
          <p:spPr>
            <a:xfrm>
              <a:off x="8741181" y="4607816"/>
              <a:ext cx="796918" cy="1718559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5C195B1C-775E-4A28-95E8-0583F03107A6}"/>
                </a:ext>
              </a:extLst>
            </p:cNvPr>
            <p:cNvSpPr/>
            <p:nvPr/>
          </p:nvSpPr>
          <p:spPr>
            <a:xfrm>
              <a:off x="9521125" y="8418548"/>
              <a:ext cx="271471" cy="27147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0FFEEBE-2796-4B6A-AC5D-E32D4AE7EAD6}"/>
                </a:ext>
              </a:extLst>
            </p:cNvPr>
            <p:cNvSpPr/>
            <p:nvPr/>
          </p:nvSpPr>
          <p:spPr>
            <a:xfrm>
              <a:off x="8894224" y="3437647"/>
              <a:ext cx="271471" cy="271471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</p:grpSp>
      <p:pic>
        <p:nvPicPr>
          <p:cNvPr id="154" name="그림 153">
            <a:extLst>
              <a:ext uri="{FF2B5EF4-FFF2-40B4-BE49-F238E27FC236}">
                <a16:creationId xmlns:a16="http://schemas.microsoft.com/office/drawing/2014/main" id="{EF0BF182-8F8F-48F8-A4C2-6B6A4E01F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9" y="1518354"/>
            <a:ext cx="4915021" cy="7977339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1EC9B8B5-22A7-4796-8DD5-2CBCE87F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91" y="5565212"/>
            <a:ext cx="5083925" cy="339352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50635D8A-4A4D-4F93-90A5-0F667DC6CCB4}"/>
              </a:ext>
            </a:extLst>
          </p:cNvPr>
          <p:cNvSpPr txBox="1"/>
          <p:nvPr/>
        </p:nvSpPr>
        <p:spPr>
          <a:xfrm>
            <a:off x="10833691" y="5099206"/>
            <a:ext cx="508392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예상 이미지 </a:t>
            </a:r>
            <a:r>
              <a:rPr lang="en-US" altLang="ko-KR"/>
              <a:t>(gif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12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5383</TotalTime>
  <Words>417</Words>
  <Application>Microsoft Office PowerPoint</Application>
  <PresentationFormat>사용자 지정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276</cp:revision>
  <dcterms:created xsi:type="dcterms:W3CDTF">2021-01-30T12:26:52Z</dcterms:created>
  <dcterms:modified xsi:type="dcterms:W3CDTF">2021-06-12T07:18:38Z</dcterms:modified>
</cp:coreProperties>
</file>