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ED6A-B844-465D-85AC-D7F08B78A10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571F-76D7-49FA-BAEC-6226CB9F2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2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20EA-21AF-48B8-AFD8-6E72DEBB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B76A6-C718-43B8-ACEE-3BAD151B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29B88-CB91-4358-B9C7-0916CD03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C50A6-5BA7-46E1-B9C3-3CBD4D8D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F0A31-8266-4AD4-B57E-A4D08C61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92C2E-5854-4537-AF48-73ECAF1F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AC676-38E4-4A3C-93E2-E6963529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BA18B-1C7C-431F-A45E-3D80BB39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7C821-3A39-4DB0-802E-21218665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BEC4E-95D1-43E0-800B-2ED62E9C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C69A3-3DA8-43E6-8132-770ABF113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C6ECD-255D-4D8A-90A1-D499E038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55402-3818-4074-8339-7C6DBD61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1F9D9-C5A4-4C87-8C69-48B8B21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C56C-6DDC-4CAD-9CFC-09CDAF4E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5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1D61-8D14-4F88-9283-9DCF891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18727-F75F-4C01-AE9A-AB1654A6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4140-A822-40B8-9488-7B7FD507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4A382-8F42-4E38-B09D-60E526A3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0465-2980-47A4-B350-ABE6DF9F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900E-4475-4316-98FE-A2E1E328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0927B-BCAA-40E7-8EC3-0A854F47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D157D-594C-4E60-873B-2EE13C3E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C8542-4749-4202-8500-19CA69F8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AC695-BBF8-4046-9296-CB65F1C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4CF8-7175-4870-9C80-CC093A5E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BEF5A-2ED7-4154-A434-BC17CED5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71AA6-1E08-4871-A7D3-E21A0478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B83EC-D890-486B-8ABA-3A3AA1B2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DC99F-66A0-49F1-AB48-D57E54B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7F083-576C-4B13-B0A6-A75F0DB4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F6223-0E85-42FE-814D-3475C053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8D643-9786-4F8B-9F2A-7BD73B9B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90A3-E8DA-4FD4-8A71-C87E8AA4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A9668-19A3-4227-8595-2193B2FB4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249FCF-4F98-4A19-9DCF-3A3BCB1EF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637E36-B85F-4BD9-A43E-0425A44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B2C52-B671-4EE6-BD8A-052B29B4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AAF786-6939-4C0D-B32B-E11673D3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2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24575-A0B4-44D1-AC1D-D66915EE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FE5F5-D213-41E6-90E3-27A3832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94E0E4-CC9A-4292-8C1C-5AA2E069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BC4830-5DB3-4DB3-824C-5E4E5892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CC5D7-5B73-4D9B-8C96-0CE8B837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5E84E-BCF9-4EE0-B462-EDCDA344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A371-7DA2-40A4-9C27-89F0DF6B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9AC6-4914-49B8-899B-B4926DE7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F2B61-80A9-481E-8476-419ABB71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22974-F55E-48C9-909F-B76EA1AB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0ED6D-655C-4D81-A83B-DFED015E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0CF65-8041-437A-8DC6-13882AB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186A7-570B-45B4-9650-F2BBB14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E1DC-C816-4F05-9D13-BE06CE7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9777A-6874-491D-9BA4-2F9F2DD8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04522-9987-49A1-9D1B-118525243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5BE49-6803-4CA4-AFE5-C574687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DE912-7088-402E-A734-EB36B0D5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5B487-F9BF-40D1-84CB-9F1A260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4E63CA-DCF0-4339-A7C5-BE78913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14437-C9D3-4D47-B606-BAE1E4DB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E0B31-EC5E-4CF1-8B8C-251378C5F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7EA-EEC1-42A9-A8A7-7334B6F98EB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CDAF3-24A6-44B6-BA5D-F04899BB2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B249F-745D-4092-853B-6CEC1FF8C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685C9F7F-4C2D-4921-865D-49204353B9DC}"/>
              </a:ext>
            </a:extLst>
          </p:cNvPr>
          <p:cNvSpPr/>
          <p:nvPr/>
        </p:nvSpPr>
        <p:spPr>
          <a:xfrm>
            <a:off x="685097" y="3652130"/>
            <a:ext cx="10821802" cy="1806619"/>
          </a:xfrm>
          <a:prstGeom prst="flowChartDecision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3B380-8893-4541-B37F-DCB01039E889}"/>
              </a:ext>
            </a:extLst>
          </p:cNvPr>
          <p:cNvSpPr txBox="1"/>
          <p:nvPr/>
        </p:nvSpPr>
        <p:spPr>
          <a:xfrm>
            <a:off x="4705737" y="4351129"/>
            <a:ext cx="2780523" cy="408623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제안서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8276A-00EE-42D8-878B-899F59C88919}"/>
              </a:ext>
            </a:extLst>
          </p:cNvPr>
          <p:cNvSpPr txBox="1"/>
          <p:nvPr/>
        </p:nvSpPr>
        <p:spPr>
          <a:xfrm>
            <a:off x="9411477" y="6488668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작성자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엄태성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110ADE27-650E-42C2-915F-65129B9B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22276" b="26910"/>
          <a:stretch/>
        </p:blipFill>
        <p:spPr>
          <a:xfrm>
            <a:off x="5090327" y="1723100"/>
            <a:ext cx="2011344" cy="783772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3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A2FDA6-F261-4C10-AC69-3D55BDF35820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C859689-2BF6-4890-8F04-F4711BC8A2F2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D6029DED-A8CC-4BD6-8D12-3569DFA20DDB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A3F09E3-EA23-48C6-AAAA-F175A704DEB6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CC6AA402-B05E-4617-9129-9012CE0D026F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30" name="평행 사변형 29">
                    <a:extLst>
                      <a:ext uri="{FF2B5EF4-FFF2-40B4-BE49-F238E27FC236}">
                        <a16:creationId xmlns:a16="http://schemas.microsoft.com/office/drawing/2014/main" id="{AAFF4FB2-ABE3-41CE-8360-AE001E08031A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평행 사변형 30">
                    <a:extLst>
                      <a:ext uri="{FF2B5EF4-FFF2-40B4-BE49-F238E27FC236}">
                        <a16:creationId xmlns:a16="http://schemas.microsoft.com/office/drawing/2014/main" id="{675C9441-3AEC-435E-A4D0-08F7FDD31976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평행 사변형 31">
                    <a:extLst>
                      <a:ext uri="{FF2B5EF4-FFF2-40B4-BE49-F238E27FC236}">
                        <a16:creationId xmlns:a16="http://schemas.microsoft.com/office/drawing/2014/main" id="{71B0EC12-8224-4FAC-8C93-CAAD15BDA642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3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AEF6988-DD33-4E51-83C6-B66A7946E1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0E7AF50A-DE95-4116-876B-8703F97D78C8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5313F982-E164-4DFD-AEAB-B189E8CE559C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A2CDE2B8-DC6A-4944-956A-B756A13F6E4F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4E4BCF07-13FD-4511-A7FD-1ED7A722A50E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B9EC615-3087-48AD-8C9E-F842CB23CF91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E594E0B-71FC-414D-96DB-44F48F186B2C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6A871EF-0B5D-4375-936E-94FA49619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BAB65C-A4CD-4479-B7E8-BA3EFAC63D7B}"/>
              </a:ext>
            </a:extLst>
          </p:cNvPr>
          <p:cNvSpPr/>
          <p:nvPr/>
        </p:nvSpPr>
        <p:spPr>
          <a:xfrm>
            <a:off x="2683476" y="153948"/>
            <a:ext cx="4902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어떤 게임인가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E26DE-1983-4BEA-AB4D-9AF78DC2018C}"/>
              </a:ext>
            </a:extLst>
          </p:cNvPr>
          <p:cNvSpPr txBox="1"/>
          <p:nvPr/>
        </p:nvSpPr>
        <p:spPr>
          <a:xfrm>
            <a:off x="334865" y="1568741"/>
            <a:ext cx="98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D6A3CE4-9D20-4EB6-B7C1-A07A763D0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24120"/>
              </p:ext>
            </p:extLst>
          </p:nvPr>
        </p:nvGraphicFramePr>
        <p:xfrm>
          <a:off x="97313" y="1327976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328">
                  <a:extLst>
                    <a:ext uri="{9D8B030D-6E8A-4147-A177-3AD203B41FA5}">
                      <a16:colId xmlns:a16="http://schemas.microsoft.com/office/drawing/2014/main" val="4003071068"/>
                    </a:ext>
                  </a:extLst>
                </a:gridCol>
                <a:gridCol w="5990672">
                  <a:extLst>
                    <a:ext uri="{9D8B030D-6E8A-4147-A177-3AD203B41FA5}">
                      <a16:colId xmlns:a16="http://schemas.microsoft.com/office/drawing/2014/main" val="215186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이름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WA!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7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퍼즐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8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카메라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쿼터뷰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5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조작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4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그래픽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3D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4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개발엔진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언리얼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5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6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E6DB938-2B2B-43E1-A4EF-51E49B2352C3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D1405F9-3C45-4B09-ADA7-6A9E894DA385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0010EB9F-8482-40CC-A3F9-702A5E572CC8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DD6CC8-A315-4D70-98D9-030BC48FCA14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B5654D18-BB8A-47E3-A4E2-9EF648175D7A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511E3F9F-C981-48CE-A95C-388DE7073458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F6D2EC10-1B05-4B0F-8EF7-2440BA8EFA0F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A806FCFD-6C14-4706-A4D3-BEAF5FAEBEF1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5EFF2C11-C702-4CE5-A2C7-1C32C15D20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C2239E40-56F6-4BF5-9703-D5AB6ECF180F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0523D912-AC2E-4316-9894-08951A78D3A6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A8152CAC-65B1-4203-9F86-03AE5ED85B34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9CCFA811-6A72-4D45-A8EB-616BFA64C5A3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11D287D-5018-4F0B-8094-65F98A8854E7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319B853-E1AA-40EE-85B9-B142462FA29E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9FD11F1-363D-4327-982F-89F7D17DCB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790C70-BCD2-4C45-9E26-2E7927CB373E}"/>
              </a:ext>
            </a:extLst>
          </p:cNvPr>
          <p:cNvSpPr/>
          <p:nvPr/>
        </p:nvSpPr>
        <p:spPr>
          <a:xfrm>
            <a:off x="2683476" y="153948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조작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EC0620-15B6-40A0-8AB6-1EEE83E4BD68}"/>
              </a:ext>
            </a:extLst>
          </p:cNvPr>
          <p:cNvGrpSpPr/>
          <p:nvPr/>
        </p:nvGrpSpPr>
        <p:grpSpPr>
          <a:xfrm>
            <a:off x="328991" y="1290652"/>
            <a:ext cx="1849429" cy="1210761"/>
            <a:chOff x="4317583" y="3093465"/>
            <a:chExt cx="1849429" cy="121076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A1577E6-5BD8-4387-8393-86BCE31D5CD3}"/>
                </a:ext>
              </a:extLst>
            </p:cNvPr>
            <p:cNvGrpSpPr/>
            <p:nvPr/>
          </p:nvGrpSpPr>
          <p:grpSpPr>
            <a:xfrm>
              <a:off x="4957893" y="3093465"/>
              <a:ext cx="570451" cy="570451"/>
              <a:chOff x="4051883" y="1409350"/>
              <a:chExt cx="964734" cy="96473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6357008-0541-4B41-A0C5-F19D121D2854}"/>
                  </a:ext>
                </a:extLst>
              </p:cNvPr>
              <p:cNvSpPr/>
              <p:nvPr/>
            </p:nvSpPr>
            <p:spPr>
              <a:xfrm>
                <a:off x="4051883" y="1409350"/>
                <a:ext cx="964734" cy="96473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B79B817-7219-42F3-8074-926498447800}"/>
                  </a:ext>
                </a:extLst>
              </p:cNvPr>
              <p:cNvSpPr/>
              <p:nvPr/>
            </p:nvSpPr>
            <p:spPr>
              <a:xfrm>
                <a:off x="4170028" y="1527495"/>
                <a:ext cx="728444" cy="7284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  <a:effectLst/>
                  </a:rPr>
                  <a:t>↑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18F1CC3-6DC7-4689-AB05-1404F1468B5B}"/>
                </a:ext>
              </a:extLst>
            </p:cNvPr>
            <p:cNvGrpSpPr/>
            <p:nvPr/>
          </p:nvGrpSpPr>
          <p:grpSpPr>
            <a:xfrm>
              <a:off x="5596561" y="3733775"/>
              <a:ext cx="570451" cy="570451"/>
              <a:chOff x="4051883" y="1409350"/>
              <a:chExt cx="964734" cy="964734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C1730B-65EB-4CB5-89B1-A57C733EC742}"/>
                  </a:ext>
                </a:extLst>
              </p:cNvPr>
              <p:cNvSpPr/>
              <p:nvPr/>
            </p:nvSpPr>
            <p:spPr>
              <a:xfrm>
                <a:off x="4051883" y="1409350"/>
                <a:ext cx="964734" cy="96473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AF9CD43-DFB9-498D-862D-61E05F927417}"/>
                  </a:ext>
                </a:extLst>
              </p:cNvPr>
              <p:cNvSpPr/>
              <p:nvPr/>
            </p:nvSpPr>
            <p:spPr>
              <a:xfrm>
                <a:off x="4170028" y="1527495"/>
                <a:ext cx="728444" cy="7284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  <a:effectLst/>
                  </a:rPr>
                  <a:t>→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4F2E8B-FD2D-474B-AD8D-1557F3A03823}"/>
                </a:ext>
              </a:extLst>
            </p:cNvPr>
            <p:cNvGrpSpPr/>
            <p:nvPr/>
          </p:nvGrpSpPr>
          <p:grpSpPr>
            <a:xfrm>
              <a:off x="4957893" y="3733775"/>
              <a:ext cx="570451" cy="570451"/>
              <a:chOff x="4051883" y="1409350"/>
              <a:chExt cx="964734" cy="96473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CC05690-D9D8-4994-996A-16EE5A3CC09B}"/>
                  </a:ext>
                </a:extLst>
              </p:cNvPr>
              <p:cNvSpPr/>
              <p:nvPr/>
            </p:nvSpPr>
            <p:spPr>
              <a:xfrm>
                <a:off x="4051883" y="1409350"/>
                <a:ext cx="964734" cy="96473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F236C5C-3D75-409D-B947-5C7203BB3DBC}"/>
                  </a:ext>
                </a:extLst>
              </p:cNvPr>
              <p:cNvSpPr/>
              <p:nvPr/>
            </p:nvSpPr>
            <p:spPr>
              <a:xfrm>
                <a:off x="4170028" y="1527495"/>
                <a:ext cx="728444" cy="7284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  <a:effectLst/>
                  </a:rPr>
                  <a:t>↓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0A8BEFA-92D9-4A27-8634-2BD84F5433E7}"/>
                </a:ext>
              </a:extLst>
            </p:cNvPr>
            <p:cNvGrpSpPr/>
            <p:nvPr/>
          </p:nvGrpSpPr>
          <p:grpSpPr>
            <a:xfrm>
              <a:off x="4317583" y="3733775"/>
              <a:ext cx="570451" cy="570451"/>
              <a:chOff x="4051883" y="1409350"/>
              <a:chExt cx="964734" cy="96473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E86473D-B21A-4689-AF19-6938DCAAB713}"/>
                  </a:ext>
                </a:extLst>
              </p:cNvPr>
              <p:cNvSpPr/>
              <p:nvPr/>
            </p:nvSpPr>
            <p:spPr>
              <a:xfrm>
                <a:off x="4051883" y="1409350"/>
                <a:ext cx="964734" cy="96473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D204014-75D9-4C0D-B6FD-CB5D2D21767C}"/>
                  </a:ext>
                </a:extLst>
              </p:cNvPr>
              <p:cNvSpPr/>
              <p:nvPr/>
            </p:nvSpPr>
            <p:spPr>
              <a:xfrm>
                <a:off x="4170028" y="1527495"/>
                <a:ext cx="728444" cy="7284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  <a:effectLst/>
                  </a:rPr>
                  <a:t>←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E2E8CA4-C618-45DD-9CF7-84FB92CD75AD}"/>
              </a:ext>
            </a:extLst>
          </p:cNvPr>
          <p:cNvGrpSpPr/>
          <p:nvPr/>
        </p:nvGrpSpPr>
        <p:grpSpPr>
          <a:xfrm>
            <a:off x="3252333" y="1930962"/>
            <a:ext cx="570451" cy="570451"/>
            <a:chOff x="2567613" y="2983116"/>
            <a:chExt cx="570451" cy="57045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9E9B38C-6CFF-40CC-9DFF-6973C3619DDB}"/>
                </a:ext>
              </a:extLst>
            </p:cNvPr>
            <p:cNvSpPr/>
            <p:nvPr/>
          </p:nvSpPr>
          <p:spPr>
            <a:xfrm>
              <a:off x="2567613" y="2983116"/>
              <a:ext cx="570451" cy="5704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CF2313A-3F6F-4D43-B61F-92CB0EB2CDE9}"/>
                </a:ext>
              </a:extLst>
            </p:cNvPr>
            <p:cNvSpPr/>
            <p:nvPr/>
          </p:nvSpPr>
          <p:spPr>
            <a:xfrm>
              <a:off x="2637472" y="3052975"/>
              <a:ext cx="430732" cy="4307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effectLst/>
                </a:rPr>
                <a:t>X</a:t>
              </a:r>
              <a:endParaRPr lang="ko-KR" altLang="en-US" sz="240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FB4F971-4BAD-40B6-857C-0B57EC52ECA4}"/>
              </a:ext>
            </a:extLst>
          </p:cNvPr>
          <p:cNvGrpSpPr/>
          <p:nvPr/>
        </p:nvGrpSpPr>
        <p:grpSpPr>
          <a:xfrm>
            <a:off x="2567941" y="1930962"/>
            <a:ext cx="570451" cy="570451"/>
            <a:chOff x="2567613" y="2983116"/>
            <a:chExt cx="570451" cy="57045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262E19D-6FFA-4A9D-B93C-36D759516139}"/>
                </a:ext>
              </a:extLst>
            </p:cNvPr>
            <p:cNvSpPr/>
            <p:nvPr/>
          </p:nvSpPr>
          <p:spPr>
            <a:xfrm>
              <a:off x="2567613" y="2983116"/>
              <a:ext cx="570451" cy="5704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CDE4C7-574C-4DE6-A44E-126A034A95D9}"/>
                </a:ext>
              </a:extLst>
            </p:cNvPr>
            <p:cNvSpPr/>
            <p:nvPr/>
          </p:nvSpPr>
          <p:spPr>
            <a:xfrm>
              <a:off x="2637472" y="3052975"/>
              <a:ext cx="430732" cy="4307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effectLst/>
                </a:rPr>
                <a:t>Z</a:t>
              </a:r>
              <a:endParaRPr lang="ko-KR" altLang="en-US" sz="2400" dirty="0">
                <a:solidFill>
                  <a:schemeClr val="tx1"/>
                </a:solidFill>
                <a:effectLst/>
              </a:endParaRP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260CA904-E14E-4721-8131-2973DCE0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64212"/>
              </p:ext>
            </p:extLst>
          </p:nvPr>
        </p:nvGraphicFramePr>
        <p:xfrm>
          <a:off x="297541" y="2873228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5993">
                  <a:extLst>
                    <a:ext uri="{9D8B030D-6E8A-4147-A177-3AD203B41FA5}">
                      <a16:colId xmlns:a16="http://schemas.microsoft.com/office/drawing/2014/main" val="4195394264"/>
                    </a:ext>
                  </a:extLst>
                </a:gridCol>
                <a:gridCol w="5632007">
                  <a:extLst>
                    <a:ext uri="{9D8B030D-6E8A-4147-A177-3AD203B41FA5}">
                      <a16:colId xmlns:a16="http://schemas.microsoft.com/office/drawing/2014/main" val="3937562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방향키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75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3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8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2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E6DB938-2B2B-43E1-A4EF-51E49B2352C3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D1405F9-3C45-4B09-ADA7-6A9E894DA385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0010EB9F-8482-40CC-A3F9-702A5E572CC8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DD6CC8-A315-4D70-98D9-030BC48FCA14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B5654D18-BB8A-47E3-A4E2-9EF648175D7A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511E3F9F-C981-48CE-A95C-388DE7073458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F6D2EC10-1B05-4B0F-8EF7-2440BA8EFA0F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A806FCFD-6C14-4706-A4D3-BEAF5FAEBEF1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5EFF2C11-C702-4CE5-A2C7-1C32C15D20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C2239E40-56F6-4BF5-9703-D5AB6ECF180F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0523D912-AC2E-4316-9894-08951A78D3A6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A8152CAC-65B1-4203-9F86-03AE5ED85B34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9CCFA811-6A72-4D45-A8EB-616BFA64C5A3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11D287D-5018-4F0B-8094-65F98A8854E7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319B853-E1AA-40EE-85B9-B142462FA29E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9FD11F1-363D-4327-982F-89F7D17DCB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790C70-BCD2-4C45-9E26-2E7927CB373E}"/>
              </a:ext>
            </a:extLst>
          </p:cNvPr>
          <p:cNvSpPr/>
          <p:nvPr/>
        </p:nvSpPr>
        <p:spPr>
          <a:xfrm>
            <a:off x="2683476" y="153948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 구성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9437C85-991D-47F1-9AD5-9B70DA802FAF}"/>
              </a:ext>
            </a:extLst>
          </p:cNvPr>
          <p:cNvGrpSpPr/>
          <p:nvPr/>
        </p:nvGrpSpPr>
        <p:grpSpPr>
          <a:xfrm>
            <a:off x="6686026" y="1702992"/>
            <a:ext cx="4773336" cy="2499892"/>
            <a:chOff x="528506" y="1686214"/>
            <a:chExt cx="7046753" cy="39931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B6CBAC2-145F-42EC-A80C-DF88E9E59E5C}"/>
                </a:ext>
              </a:extLst>
            </p:cNvPr>
            <p:cNvSpPr/>
            <p:nvPr/>
          </p:nvSpPr>
          <p:spPr>
            <a:xfrm>
              <a:off x="528506" y="1686214"/>
              <a:ext cx="7046753" cy="3993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A63ADF6-A367-44B0-8DB0-5EA37400479A}"/>
                </a:ext>
              </a:extLst>
            </p:cNvPr>
            <p:cNvSpPr/>
            <p:nvPr/>
          </p:nvSpPr>
          <p:spPr>
            <a:xfrm rot="18000000">
              <a:off x="2548615" y="1867075"/>
              <a:ext cx="461395" cy="20498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3C41A28-AAFF-41D9-B7FA-82521ADAD545}"/>
                </a:ext>
              </a:extLst>
            </p:cNvPr>
            <p:cNvSpPr/>
            <p:nvPr/>
          </p:nvSpPr>
          <p:spPr>
            <a:xfrm rot="3600000">
              <a:off x="5178839" y="1867074"/>
              <a:ext cx="461395" cy="20498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DFA3713-1C91-4BE8-AAA1-429D604D9A98}"/>
                </a:ext>
              </a:extLst>
            </p:cNvPr>
            <p:cNvSpPr/>
            <p:nvPr/>
          </p:nvSpPr>
          <p:spPr>
            <a:xfrm rot="14400000">
              <a:off x="2543497" y="3513713"/>
              <a:ext cx="461395" cy="20498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D1C8518-F7E1-4794-892D-6D06FAF75288}"/>
                </a:ext>
              </a:extLst>
            </p:cNvPr>
            <p:cNvSpPr/>
            <p:nvPr/>
          </p:nvSpPr>
          <p:spPr>
            <a:xfrm rot="18000000">
              <a:off x="5175743" y="3513714"/>
              <a:ext cx="461395" cy="20498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8F2A6C-89CF-40E3-981E-472C25C9D1B2}"/>
                </a:ext>
              </a:extLst>
            </p:cNvPr>
            <p:cNvSpPr/>
            <p:nvPr/>
          </p:nvSpPr>
          <p:spPr>
            <a:xfrm>
              <a:off x="2764101" y="2953051"/>
              <a:ext cx="2575561" cy="14594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Main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Room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542DB5-AD49-47E4-A718-29F3BF1A5FED}"/>
                </a:ext>
              </a:extLst>
            </p:cNvPr>
            <p:cNvSpPr/>
            <p:nvPr/>
          </p:nvSpPr>
          <p:spPr>
            <a:xfrm>
              <a:off x="949481" y="1883277"/>
              <a:ext cx="1525096" cy="8642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Sub room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153446-B0A1-4D9C-A4FD-7BB964F48A0E}"/>
                </a:ext>
              </a:extLst>
            </p:cNvPr>
            <p:cNvSpPr/>
            <p:nvPr/>
          </p:nvSpPr>
          <p:spPr>
            <a:xfrm>
              <a:off x="949481" y="4672124"/>
              <a:ext cx="1525096" cy="8642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Sub room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74CAEAC-E7EB-47BB-844B-AA2EBE72F54A}"/>
                </a:ext>
              </a:extLst>
            </p:cNvPr>
            <p:cNvSpPr/>
            <p:nvPr/>
          </p:nvSpPr>
          <p:spPr>
            <a:xfrm>
              <a:off x="5714273" y="1883277"/>
              <a:ext cx="1525096" cy="8642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Sub room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2CEEE7-5A0D-4984-93F8-6A3B6B525C2D}"/>
                </a:ext>
              </a:extLst>
            </p:cNvPr>
            <p:cNvSpPr/>
            <p:nvPr/>
          </p:nvSpPr>
          <p:spPr>
            <a:xfrm>
              <a:off x="5714273" y="4672124"/>
              <a:ext cx="1525096" cy="8642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Sub room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62A42E-A972-4983-8B09-7A586F311227}"/>
              </a:ext>
            </a:extLst>
          </p:cNvPr>
          <p:cNvSpPr/>
          <p:nvPr/>
        </p:nvSpPr>
        <p:spPr>
          <a:xfrm>
            <a:off x="6686026" y="4282043"/>
            <a:ext cx="4773336" cy="2419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스테이지 구성 예시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D4C5A0-021F-40B6-A124-0A01B65D9C1E}"/>
              </a:ext>
            </a:extLst>
          </p:cNvPr>
          <p:cNvSpPr txBox="1"/>
          <p:nvPr/>
        </p:nvSpPr>
        <p:spPr>
          <a:xfrm>
            <a:off x="460934" y="1669781"/>
            <a:ext cx="5630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Sub Puzzle</a:t>
            </a:r>
            <a:r>
              <a:rPr lang="ko-KR" altLang="en-US" dirty="0">
                <a:solidFill>
                  <a:schemeClr val="bg1"/>
                </a:solidFill>
              </a:rPr>
              <a:t>을 해결하여 </a:t>
            </a:r>
            <a:r>
              <a:rPr lang="en-US" altLang="ko-KR" dirty="0">
                <a:solidFill>
                  <a:schemeClr val="bg1"/>
                </a:solidFill>
              </a:rPr>
              <a:t>Key</a:t>
            </a:r>
            <a:r>
              <a:rPr lang="ko-KR" altLang="en-US" dirty="0">
                <a:solidFill>
                  <a:schemeClr val="bg1"/>
                </a:solidFill>
              </a:rPr>
              <a:t>를 얻고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Key</a:t>
            </a:r>
            <a:r>
              <a:rPr lang="ko-KR" altLang="en-US" dirty="0">
                <a:solidFill>
                  <a:schemeClr val="bg1"/>
                </a:solidFill>
              </a:rPr>
              <a:t>를 사용하여 </a:t>
            </a:r>
            <a:r>
              <a:rPr lang="en-US" altLang="ko-KR" dirty="0">
                <a:solidFill>
                  <a:schemeClr val="bg1"/>
                </a:solidFill>
              </a:rPr>
              <a:t>Main Puzzle</a:t>
            </a:r>
            <a:r>
              <a:rPr lang="ko-KR" altLang="en-US" dirty="0">
                <a:solidFill>
                  <a:schemeClr val="bg1"/>
                </a:solidFill>
              </a:rPr>
              <a:t>을 해결하는 게임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0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E6DB938-2B2B-43E1-A4EF-51E49B2352C3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D1405F9-3C45-4B09-ADA7-6A9E894DA385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0010EB9F-8482-40CC-A3F9-702A5E572CC8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DD6CC8-A315-4D70-98D9-030BC48FCA14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B5654D18-BB8A-47E3-A4E2-9EF648175D7A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511E3F9F-C981-48CE-A95C-388DE7073458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F6D2EC10-1B05-4B0F-8EF7-2440BA8EFA0F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A806FCFD-6C14-4706-A4D3-BEAF5FAEBEF1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5EFF2C11-C702-4CE5-A2C7-1C32C15D20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C2239E40-56F6-4BF5-9703-D5AB6ECF180F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0523D912-AC2E-4316-9894-08951A78D3A6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A8152CAC-65B1-4203-9F86-03AE5ED85B34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9CCFA811-6A72-4D45-A8EB-616BFA64C5A3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11D287D-5018-4F0B-8094-65F98A8854E7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319B853-E1AA-40EE-85B9-B142462FA29E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9FD11F1-363D-4327-982F-89F7D17DCB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790C70-BCD2-4C45-9E26-2E7927CB373E}"/>
              </a:ext>
            </a:extLst>
          </p:cNvPr>
          <p:cNvSpPr/>
          <p:nvPr/>
        </p:nvSpPr>
        <p:spPr>
          <a:xfrm>
            <a:off x="2683476" y="153948"/>
            <a:ext cx="6391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필요 시스템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기획서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FD6824-B87C-459E-AE38-E42DD7FD71D1}"/>
              </a:ext>
            </a:extLst>
          </p:cNvPr>
          <p:cNvSpPr txBox="1"/>
          <p:nvPr/>
        </p:nvSpPr>
        <p:spPr>
          <a:xfrm>
            <a:off x="460934" y="1669781"/>
            <a:ext cx="5630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캐릭터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이동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점프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다양한 </a:t>
            </a:r>
            <a:r>
              <a:rPr lang="ko-KR" altLang="en-US" dirty="0" err="1">
                <a:solidFill>
                  <a:schemeClr val="bg1"/>
                </a:solidFill>
              </a:rPr>
              <a:t>기믹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퍼즐 요소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그 외 환경적 요소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퍼즐 리셋 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64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79CA53-B461-4F39-B25E-2B26B4601E81}"/>
              </a:ext>
            </a:extLst>
          </p:cNvPr>
          <p:cNvGrpSpPr/>
          <p:nvPr/>
        </p:nvGrpSpPr>
        <p:grpSpPr>
          <a:xfrm>
            <a:off x="881682" y="3074506"/>
            <a:ext cx="570451" cy="570451"/>
            <a:chOff x="4051883" y="1409350"/>
            <a:chExt cx="964734" cy="96473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5CD23DD-C46B-4C5F-8E3D-FE5ADCD785E2}"/>
                </a:ext>
              </a:extLst>
            </p:cNvPr>
            <p:cNvSpPr/>
            <p:nvPr/>
          </p:nvSpPr>
          <p:spPr>
            <a:xfrm>
              <a:off x="4051883" y="1409350"/>
              <a:ext cx="964734" cy="96473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D259167-6928-4933-8BDD-387CDF92B188}"/>
                </a:ext>
              </a:extLst>
            </p:cNvPr>
            <p:cNvSpPr/>
            <p:nvPr/>
          </p:nvSpPr>
          <p:spPr>
            <a:xfrm>
              <a:off x="4170028" y="1527495"/>
              <a:ext cx="728444" cy="7284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↑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B7F26B8-384E-474F-BD66-11F857C2AC54}"/>
              </a:ext>
            </a:extLst>
          </p:cNvPr>
          <p:cNvGrpSpPr/>
          <p:nvPr/>
        </p:nvGrpSpPr>
        <p:grpSpPr>
          <a:xfrm>
            <a:off x="236530" y="3724761"/>
            <a:ext cx="570451" cy="570451"/>
            <a:chOff x="4051883" y="1409350"/>
            <a:chExt cx="964734" cy="96473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E5D3955-8AB1-4094-8189-874D78959711}"/>
                </a:ext>
              </a:extLst>
            </p:cNvPr>
            <p:cNvSpPr/>
            <p:nvPr/>
          </p:nvSpPr>
          <p:spPr>
            <a:xfrm>
              <a:off x="4051883" y="1409350"/>
              <a:ext cx="964734" cy="96473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865E824-DDF7-43DD-9F9A-8F465E20E95A}"/>
                </a:ext>
              </a:extLst>
            </p:cNvPr>
            <p:cNvSpPr/>
            <p:nvPr/>
          </p:nvSpPr>
          <p:spPr>
            <a:xfrm>
              <a:off x="4170028" y="1527495"/>
              <a:ext cx="728444" cy="7284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←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E58349F-D2FD-41D8-8F5D-DD6749E8AF06}"/>
              </a:ext>
            </a:extLst>
          </p:cNvPr>
          <p:cNvGrpSpPr/>
          <p:nvPr/>
        </p:nvGrpSpPr>
        <p:grpSpPr>
          <a:xfrm>
            <a:off x="880040" y="3717701"/>
            <a:ext cx="570451" cy="570451"/>
            <a:chOff x="4051883" y="1409350"/>
            <a:chExt cx="964734" cy="96473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8644D8F-7D48-497F-B916-3061648754BA}"/>
                </a:ext>
              </a:extLst>
            </p:cNvPr>
            <p:cNvSpPr/>
            <p:nvPr/>
          </p:nvSpPr>
          <p:spPr>
            <a:xfrm>
              <a:off x="4051883" y="1409350"/>
              <a:ext cx="964734" cy="96473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1DF1F8F-E703-4077-9605-2354034F7E8B}"/>
                </a:ext>
              </a:extLst>
            </p:cNvPr>
            <p:cNvSpPr/>
            <p:nvPr/>
          </p:nvSpPr>
          <p:spPr>
            <a:xfrm>
              <a:off x="4170028" y="1527495"/>
              <a:ext cx="728444" cy="7284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↓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54FCD3-1547-4B08-AD40-1FA8A5CCE671}"/>
              </a:ext>
            </a:extLst>
          </p:cNvPr>
          <p:cNvSpPr/>
          <p:nvPr/>
        </p:nvSpPr>
        <p:spPr>
          <a:xfrm>
            <a:off x="4577170" y="1419217"/>
            <a:ext cx="6328518" cy="47508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ED158F-7922-4FD7-85DB-7CBD0DBE3309}"/>
              </a:ext>
            </a:extLst>
          </p:cNvPr>
          <p:cNvSpPr/>
          <p:nvPr/>
        </p:nvSpPr>
        <p:spPr>
          <a:xfrm>
            <a:off x="7505450" y="3445701"/>
            <a:ext cx="471958" cy="471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퍼즐요소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14A5E71-CB28-4918-AD6F-3990F9429CB2}"/>
              </a:ext>
            </a:extLst>
          </p:cNvPr>
          <p:cNvGrpSpPr/>
          <p:nvPr/>
        </p:nvGrpSpPr>
        <p:grpSpPr>
          <a:xfrm>
            <a:off x="2677044" y="3724761"/>
            <a:ext cx="570451" cy="570451"/>
            <a:chOff x="2567613" y="2983116"/>
            <a:chExt cx="570451" cy="57045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8155DE5-B54E-4C17-8855-C970721C0A62}"/>
                </a:ext>
              </a:extLst>
            </p:cNvPr>
            <p:cNvSpPr/>
            <p:nvPr/>
          </p:nvSpPr>
          <p:spPr>
            <a:xfrm>
              <a:off x="2567613" y="2983116"/>
              <a:ext cx="570451" cy="570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C8416E7-E066-4276-B9CE-5697DFACAA22}"/>
                </a:ext>
              </a:extLst>
            </p:cNvPr>
            <p:cNvSpPr/>
            <p:nvPr/>
          </p:nvSpPr>
          <p:spPr>
            <a:xfrm>
              <a:off x="2637472" y="3052975"/>
              <a:ext cx="430732" cy="4307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effectLst/>
                </a:rPr>
                <a:t>X</a:t>
              </a:r>
              <a:endParaRPr lang="ko-KR" altLang="en-US" sz="240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355F164-374F-482E-BE86-ED166D418142}"/>
              </a:ext>
            </a:extLst>
          </p:cNvPr>
          <p:cNvGrpSpPr/>
          <p:nvPr/>
        </p:nvGrpSpPr>
        <p:grpSpPr>
          <a:xfrm>
            <a:off x="1528800" y="3715275"/>
            <a:ext cx="570451" cy="570451"/>
            <a:chOff x="2567613" y="2983116"/>
            <a:chExt cx="570451" cy="57045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2A37428-95E1-4C1D-A2DE-FB8AB4A63200}"/>
                </a:ext>
              </a:extLst>
            </p:cNvPr>
            <p:cNvSpPr/>
            <p:nvPr/>
          </p:nvSpPr>
          <p:spPr>
            <a:xfrm>
              <a:off x="2567613" y="2983116"/>
              <a:ext cx="570451" cy="570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4D378A0-EDD5-4A3F-BAA9-6697980DB49F}"/>
                </a:ext>
              </a:extLst>
            </p:cNvPr>
            <p:cNvSpPr/>
            <p:nvPr/>
          </p:nvSpPr>
          <p:spPr>
            <a:xfrm>
              <a:off x="2637472" y="3052975"/>
              <a:ext cx="430732" cy="4307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→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2C5151-D176-4831-9062-CB7F8B325BB8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0DD8D08-5272-4286-AFF6-42ACAA5D4312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61F5C343-9A28-414D-B59D-AC3FFDF9E6B0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5F2CFEE-3DAF-4469-BD2A-AC9D86D9F146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B1EF2285-CB9C-4EE8-862D-F8EF1374E984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356FE458-DEA4-4A0A-97EB-DFCE02165FF6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43BF7960-45EA-4182-AF30-4E46770A9856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D3DF5CD8-99B9-412C-9AF8-8003223AE606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675A1255-CFE4-4D3B-BB81-2CD130DC84C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2B354D6B-47E4-4140-90B5-46390793C67D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A7BB3A47-A765-4B68-AE0F-883C6C529AF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25F7BBBD-DB63-40A7-9BA9-CA12FFA5F00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BEB2EDE3-1E7A-45F6-854F-21AC6D495C8D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7D112AD-C501-4695-AD75-1B1AA7BC200E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2BB8171-C5D0-455F-8745-034A1CF99DD8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82F50EF-8DE0-4CBB-9437-29FAB17D0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1C8003-34EB-4F86-A88D-F06064FB3BF7}"/>
              </a:ext>
            </a:extLst>
          </p:cNvPr>
          <p:cNvSpPr/>
          <p:nvPr/>
        </p:nvSpPr>
        <p:spPr>
          <a:xfrm>
            <a:off x="2683476" y="153948"/>
            <a:ext cx="482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퍼즐 요소 예시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A696984-F9AC-493D-A340-1875D2F32A6A}"/>
              </a:ext>
            </a:extLst>
          </p:cNvPr>
          <p:cNvSpPr/>
          <p:nvPr/>
        </p:nvSpPr>
        <p:spPr>
          <a:xfrm>
            <a:off x="5788291" y="3487384"/>
            <a:ext cx="388592" cy="3885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67D69-0C44-4104-A6A0-27425D931B3C}"/>
              </a:ext>
            </a:extLst>
          </p:cNvPr>
          <p:cNvSpPr/>
          <p:nvPr/>
        </p:nvSpPr>
        <p:spPr>
          <a:xfrm>
            <a:off x="7505450" y="3445701"/>
            <a:ext cx="471958" cy="47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퍼즐요소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3D93C3-2A01-4B3C-987C-8DF033F6D039}"/>
              </a:ext>
            </a:extLst>
          </p:cNvPr>
          <p:cNvGrpSpPr/>
          <p:nvPr/>
        </p:nvGrpSpPr>
        <p:grpSpPr>
          <a:xfrm>
            <a:off x="881682" y="3084451"/>
            <a:ext cx="570451" cy="570451"/>
            <a:chOff x="4051883" y="1409350"/>
            <a:chExt cx="964734" cy="96473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921EACD-05A1-4606-8AFE-3FF441EC2700}"/>
                </a:ext>
              </a:extLst>
            </p:cNvPr>
            <p:cNvSpPr/>
            <p:nvPr/>
          </p:nvSpPr>
          <p:spPr>
            <a:xfrm>
              <a:off x="4051883" y="1409350"/>
              <a:ext cx="964734" cy="96473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B92E632-946B-4CA5-90AA-B26D775B2BAF}"/>
                </a:ext>
              </a:extLst>
            </p:cNvPr>
            <p:cNvSpPr/>
            <p:nvPr/>
          </p:nvSpPr>
          <p:spPr>
            <a:xfrm>
              <a:off x="4170028" y="1527495"/>
              <a:ext cx="728444" cy="728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effectLst/>
                </a:rPr>
                <a:t>↑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9163370-7582-4AA3-B44E-5714510DAF98}"/>
              </a:ext>
            </a:extLst>
          </p:cNvPr>
          <p:cNvGrpSpPr/>
          <p:nvPr/>
        </p:nvGrpSpPr>
        <p:grpSpPr>
          <a:xfrm>
            <a:off x="1520350" y="3724761"/>
            <a:ext cx="570451" cy="570451"/>
            <a:chOff x="4051883" y="1409350"/>
            <a:chExt cx="964734" cy="96473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056457C-40C5-4E51-AEB6-44C528AF5555}"/>
                </a:ext>
              </a:extLst>
            </p:cNvPr>
            <p:cNvSpPr/>
            <p:nvPr/>
          </p:nvSpPr>
          <p:spPr>
            <a:xfrm>
              <a:off x="4051883" y="1409350"/>
              <a:ext cx="964734" cy="96473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E6C70BE-7899-493D-82A5-95EFD1EBB8E6}"/>
                </a:ext>
              </a:extLst>
            </p:cNvPr>
            <p:cNvSpPr/>
            <p:nvPr/>
          </p:nvSpPr>
          <p:spPr>
            <a:xfrm>
              <a:off x="4170028" y="1527495"/>
              <a:ext cx="728444" cy="728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effectLst/>
                </a:rPr>
                <a:t>→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2167A1-0C9A-4E99-850A-56974AA6566A}"/>
              </a:ext>
            </a:extLst>
          </p:cNvPr>
          <p:cNvGrpSpPr/>
          <p:nvPr/>
        </p:nvGrpSpPr>
        <p:grpSpPr>
          <a:xfrm>
            <a:off x="881682" y="3724761"/>
            <a:ext cx="570451" cy="570451"/>
            <a:chOff x="4051883" y="1409350"/>
            <a:chExt cx="964734" cy="96473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08E03BF-B02A-4A41-99DB-B4289DB38AFF}"/>
                </a:ext>
              </a:extLst>
            </p:cNvPr>
            <p:cNvSpPr/>
            <p:nvPr/>
          </p:nvSpPr>
          <p:spPr>
            <a:xfrm>
              <a:off x="4051883" y="1409350"/>
              <a:ext cx="964734" cy="96473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7E45E68-F067-4A11-8212-6D7104BC9E1F}"/>
                </a:ext>
              </a:extLst>
            </p:cNvPr>
            <p:cNvSpPr/>
            <p:nvPr/>
          </p:nvSpPr>
          <p:spPr>
            <a:xfrm>
              <a:off x="4170028" y="1527495"/>
              <a:ext cx="728444" cy="728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effectLst/>
                </a:rPr>
                <a:t>↓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3868CAB-3661-4532-A239-7B430418D7DD}"/>
              </a:ext>
            </a:extLst>
          </p:cNvPr>
          <p:cNvGrpSpPr/>
          <p:nvPr/>
        </p:nvGrpSpPr>
        <p:grpSpPr>
          <a:xfrm>
            <a:off x="241372" y="3724761"/>
            <a:ext cx="570451" cy="570451"/>
            <a:chOff x="4051883" y="1409350"/>
            <a:chExt cx="964734" cy="96473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750FA28-E9C3-4894-A5D1-52AFCDECB294}"/>
                </a:ext>
              </a:extLst>
            </p:cNvPr>
            <p:cNvSpPr/>
            <p:nvPr/>
          </p:nvSpPr>
          <p:spPr>
            <a:xfrm>
              <a:off x="4051883" y="1409350"/>
              <a:ext cx="964734" cy="96473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BA7CB9C-4EC3-41B1-A52B-27E6DC7559D9}"/>
                </a:ext>
              </a:extLst>
            </p:cNvPr>
            <p:cNvSpPr/>
            <p:nvPr/>
          </p:nvSpPr>
          <p:spPr>
            <a:xfrm>
              <a:off x="4170028" y="1527495"/>
              <a:ext cx="728444" cy="728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effectLst/>
                </a:rPr>
                <a:t>←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ABAEEC-1493-43B5-9006-11E74A786569}"/>
              </a:ext>
            </a:extLst>
          </p:cNvPr>
          <p:cNvGrpSpPr/>
          <p:nvPr/>
        </p:nvGrpSpPr>
        <p:grpSpPr>
          <a:xfrm>
            <a:off x="2678152" y="3724761"/>
            <a:ext cx="570451" cy="570451"/>
            <a:chOff x="2567613" y="2983116"/>
            <a:chExt cx="570451" cy="57045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4E4A5D2-2485-405B-9EBD-3C84D6144A70}"/>
                </a:ext>
              </a:extLst>
            </p:cNvPr>
            <p:cNvSpPr/>
            <p:nvPr/>
          </p:nvSpPr>
          <p:spPr>
            <a:xfrm>
              <a:off x="2567613" y="2983116"/>
              <a:ext cx="570451" cy="5704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C63C9F5-2047-48A3-A7F4-5E9D580FBA78}"/>
                </a:ext>
              </a:extLst>
            </p:cNvPr>
            <p:cNvSpPr/>
            <p:nvPr/>
          </p:nvSpPr>
          <p:spPr>
            <a:xfrm>
              <a:off x="2637472" y="3052975"/>
              <a:ext cx="430732" cy="4307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effectLst/>
                </a:rPr>
                <a:t>X</a:t>
              </a:r>
              <a:endParaRPr lang="ko-KR" altLang="en-US" sz="240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7ED054F-DCE2-4B09-B957-1AAE5E066C41}"/>
              </a:ext>
            </a:extLst>
          </p:cNvPr>
          <p:cNvGrpSpPr/>
          <p:nvPr/>
        </p:nvGrpSpPr>
        <p:grpSpPr>
          <a:xfrm>
            <a:off x="1520350" y="3715274"/>
            <a:ext cx="570451" cy="570451"/>
            <a:chOff x="4051883" y="1409350"/>
            <a:chExt cx="964734" cy="96473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A9B2D9A-1938-4E54-9555-97117FD858CA}"/>
                </a:ext>
              </a:extLst>
            </p:cNvPr>
            <p:cNvSpPr/>
            <p:nvPr/>
          </p:nvSpPr>
          <p:spPr>
            <a:xfrm>
              <a:off x="4051883" y="1409350"/>
              <a:ext cx="964734" cy="96473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C3C3D83-3200-4EA9-9E24-A0FBE5FC4AEC}"/>
                </a:ext>
              </a:extLst>
            </p:cNvPr>
            <p:cNvSpPr/>
            <p:nvPr/>
          </p:nvSpPr>
          <p:spPr>
            <a:xfrm>
              <a:off x="4170028" y="1527495"/>
              <a:ext cx="728444" cy="728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effectLst/>
                </a:rPr>
                <a:t>→</a:t>
              </a:r>
            </a:p>
          </p:txBody>
        </p:sp>
      </p:grp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E6790FEB-4B27-42F4-938D-8E9B94BD908E}"/>
              </a:ext>
            </a:extLst>
          </p:cNvPr>
          <p:cNvSpPr/>
          <p:nvPr/>
        </p:nvSpPr>
        <p:spPr>
          <a:xfrm>
            <a:off x="7526177" y="3445701"/>
            <a:ext cx="430503" cy="43050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투</a:t>
            </a: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ACF78073-E984-4A67-A548-84A4AFFC0B94}"/>
              </a:ext>
            </a:extLst>
          </p:cNvPr>
          <p:cNvSpPr/>
          <p:nvPr/>
        </p:nvSpPr>
        <p:spPr>
          <a:xfrm rot="10800000">
            <a:off x="7513178" y="3487156"/>
            <a:ext cx="430503" cy="43050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64F4A13-9065-4255-B7F8-02180741ABD9}"/>
              </a:ext>
            </a:extLst>
          </p:cNvPr>
          <p:cNvSpPr/>
          <p:nvPr/>
        </p:nvSpPr>
        <p:spPr>
          <a:xfrm>
            <a:off x="4577170" y="6286081"/>
            <a:ext cx="6328518" cy="228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퍼즐요소 예시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슬라이드 쇼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0CD7568-3250-4F26-B0F7-6394CF8BF108}"/>
              </a:ext>
            </a:extLst>
          </p:cNvPr>
          <p:cNvSpPr/>
          <p:nvPr/>
        </p:nvSpPr>
        <p:spPr>
          <a:xfrm>
            <a:off x="589895" y="5778566"/>
            <a:ext cx="388592" cy="3885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AC15EB57-B11F-4503-971D-B40AE5A3A858}"/>
              </a:ext>
            </a:extLst>
          </p:cNvPr>
          <p:cNvSpPr/>
          <p:nvPr/>
        </p:nvSpPr>
        <p:spPr>
          <a:xfrm>
            <a:off x="1333341" y="5696456"/>
            <a:ext cx="430503" cy="43050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53C222-1A3B-49FE-9798-07FC4BB9F8D3}"/>
              </a:ext>
            </a:extLst>
          </p:cNvPr>
          <p:cNvSpPr/>
          <p:nvPr/>
        </p:nvSpPr>
        <p:spPr>
          <a:xfrm>
            <a:off x="2198871" y="5708892"/>
            <a:ext cx="471958" cy="47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퍼즐요소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5E53862-C7C5-4A1E-8760-0234ED0E0129}"/>
              </a:ext>
            </a:extLst>
          </p:cNvPr>
          <p:cNvSpPr/>
          <p:nvPr/>
        </p:nvSpPr>
        <p:spPr>
          <a:xfrm>
            <a:off x="83236" y="6286081"/>
            <a:ext cx="3164259" cy="2061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캐릭터 투사체 퍼즐요소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CE5E44-7B3F-4BB4-8842-9A07D3DA579A}"/>
              </a:ext>
            </a:extLst>
          </p:cNvPr>
          <p:cNvSpPr txBox="1"/>
          <p:nvPr/>
        </p:nvSpPr>
        <p:spPr>
          <a:xfrm>
            <a:off x="83236" y="1419217"/>
            <a:ext cx="4344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게임에서 사용될 대표적인 퍼즐 요소의 예시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이 퍼즐 요소가 발사하는 투사체가 다른 퍼즐요소와 연계 되어 퍼즐을 푸는 형태가 주를 이룰 것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1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2501 0.0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3.7037E-6 L 4.16667E-6 -0.326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4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59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6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4.16667E-6 0.3706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19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163</Words>
  <Application>Microsoft Office PowerPoint</Application>
  <PresentationFormat>와이드스크린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73</cp:revision>
  <dcterms:created xsi:type="dcterms:W3CDTF">2020-05-01T15:46:23Z</dcterms:created>
  <dcterms:modified xsi:type="dcterms:W3CDTF">2020-05-28T03:13:05Z</dcterms:modified>
</cp:coreProperties>
</file>